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embeddedFontLst>
    <p:embeddedFont>
      <p:font typeface="Calibri" panose="020F0502020204030204" pitchFamily="34" charset="0"/>
      <p:regular r:id="rId23"/>
      <p:bold r:id="rId24"/>
      <p:italic r:id="rId25"/>
      <p:boldItalic r:id="rId26"/>
    </p:embeddedFont>
    <p:embeddedFont>
      <p:font typeface="Proxima Nova"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884" autoAdjust="0"/>
  </p:normalViewPr>
  <p:slideViewPr>
    <p:cSldViewPr snapToGrid="0">
      <p:cViewPr varScale="1">
        <p:scale>
          <a:sx n="104" d="100"/>
          <a:sy n="104" d="100"/>
        </p:scale>
        <p:origin x="182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vimeo.com/418181692"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www.youtube.com/channel/UC7_X0WkMtkWzaVUKF-PRBNQ"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yperledger.org/event/hyperledger-member-webinar-delivering-the-tel-aviv-stock-exchange-securities-lending-platform-on-hyperledger-sawtooth"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meetup.com/Hyperledger-Dubai/"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www.meetup.com/Hyperledger-Nigeria/" TargetMode="External"/><Relationship Id="rId4" Type="http://schemas.openxmlformats.org/officeDocument/2006/relationships/hyperlink" Target="https://www.meetup.com/Hyperledger-Washington-DC/"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meetup.com/pro/hyperledger"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iki.hyperledger.org/display/events/Virtual+Hyperledger+Meetups"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iki.hyperledger.org/display/events/Wiki+Improvement+Sub-Group"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blockchaintp.com/"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mailto:duncan@blockchaintp.com" TargetMode="External"/><Relationship Id="rId4" Type="http://schemas.openxmlformats.org/officeDocument/2006/relationships/hyperlink" Target="https://twitter.com/duncanjw"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Event Recording:</a:t>
            </a:r>
            <a:endParaRPr/>
          </a:p>
          <a:p>
            <a:pPr marL="0" lvl="0" indent="0" algn="l" rtl="0">
              <a:spcBef>
                <a:spcPts val="0"/>
              </a:spcBef>
              <a:spcAft>
                <a:spcPts val="0"/>
              </a:spcAft>
              <a:buNone/>
            </a:pPr>
            <a:endParaRPr/>
          </a:p>
          <a:p>
            <a:pPr marL="0" lvl="0" indent="0" algn="l" rtl="0">
              <a:spcBef>
                <a:spcPts val="0"/>
              </a:spcBef>
              <a:spcAft>
                <a:spcPts val="0"/>
              </a:spcAft>
              <a:buNone/>
            </a:pPr>
            <a:r>
              <a:rPr lang="en-US"/>
              <a:t>Vimeo: </a:t>
            </a:r>
            <a:r>
              <a:rPr lang="en-US" u="sng">
                <a:solidFill>
                  <a:schemeClr val="hlink"/>
                </a:solidFill>
                <a:hlinkClick r:id="rId3"/>
              </a:rPr>
              <a:t>https://vimeo.com/418181692</a:t>
            </a:r>
            <a:endParaRPr/>
          </a:p>
          <a:p>
            <a:pPr marL="0" lvl="0" indent="0" algn="l" rtl="0">
              <a:spcBef>
                <a:spcPts val="0"/>
              </a:spcBef>
              <a:spcAft>
                <a:spcPts val="0"/>
              </a:spcAft>
              <a:buNone/>
            </a:pPr>
            <a:endParaRPr/>
          </a:p>
          <a:p>
            <a:pPr marL="0" lvl="0" indent="0" algn="l" rtl="0">
              <a:spcBef>
                <a:spcPts val="0"/>
              </a:spcBef>
              <a:spcAft>
                <a:spcPts val="0"/>
              </a:spcAft>
              <a:buNone/>
            </a:pPr>
            <a:r>
              <a:rPr lang="en-US" u="sng">
                <a:solidFill>
                  <a:schemeClr val="hlink"/>
                </a:solidFill>
                <a:hlinkClick r:id="rId4"/>
              </a:rPr>
              <a:t>YouTube</a:t>
            </a:r>
            <a:r>
              <a:rPr lang="en-US"/>
              <a:t>:</a:t>
            </a:r>
            <a:endParaRPr/>
          </a:p>
        </p:txBody>
      </p:sp>
      <p:sp>
        <p:nvSpPr>
          <p:cNvPr id="278" name="Google Shape;278;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77da6094b9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77da6094b9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77da6094b9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77da6094b9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77da6094b9_1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77da6094b9_1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77da6094b9_1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77da6094b9_1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77da6094b9_1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77da6094b9_1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77da6094b9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77da6094b9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77da6094b9_1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77da6094b9_1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77da6094b9_1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77da6094b9_1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77da6094b9_2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3" name="Google Shape;423;g77da6094b9_2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77da6094b9_1_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77da6094b9_1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19100" marR="114300" lvl="0" indent="0" algn="l" rtl="0">
              <a:lnSpc>
                <a:spcPct val="115000"/>
              </a:lnSpc>
              <a:spcBef>
                <a:spcPts val="0"/>
              </a:spcBef>
              <a:spcAft>
                <a:spcPts val="0"/>
              </a:spcAft>
              <a:buClr>
                <a:schemeClr val="dk1"/>
              </a:buClr>
              <a:buSzPts val="1100"/>
              <a:buFont typeface="Arial"/>
              <a:buNone/>
            </a:pPr>
            <a:r>
              <a:rPr lang="en-US" sz="1000">
                <a:solidFill>
                  <a:srgbClr val="1D1C1D"/>
                </a:solidFill>
                <a:highlight>
                  <a:srgbClr val="FFFFFF"/>
                </a:highlight>
                <a:latin typeface="Courier New"/>
                <a:ea typeface="Courier New"/>
                <a:cs typeface="Courier New"/>
                <a:sym typeface="Courier New"/>
              </a:rPr>
              <a:t>name: consensource-processor</a:t>
            </a:r>
            <a:endParaRPr sz="1000">
              <a:solidFill>
                <a:srgbClr val="1D1C1D"/>
              </a:solidFill>
              <a:highlight>
                <a:srgbClr val="FFFFFF"/>
              </a:highlight>
              <a:latin typeface="Courier New"/>
              <a:ea typeface="Courier New"/>
              <a:cs typeface="Courier New"/>
              <a:sym typeface="Courier New"/>
            </a:endParaRPr>
          </a:p>
          <a:p>
            <a:pPr marL="419100" marR="114300" lvl="0" indent="0" algn="l" rtl="0">
              <a:lnSpc>
                <a:spcPct val="115000"/>
              </a:lnSpc>
              <a:spcBef>
                <a:spcPts val="0"/>
              </a:spcBef>
              <a:spcAft>
                <a:spcPts val="0"/>
              </a:spcAft>
              <a:buClr>
                <a:schemeClr val="dk1"/>
              </a:buClr>
              <a:buSzPts val="1100"/>
              <a:buFont typeface="Arial"/>
              <a:buNone/>
            </a:pPr>
            <a:r>
              <a:rPr lang="en-US" sz="1000">
                <a:solidFill>
                  <a:srgbClr val="1D1C1D"/>
                </a:solidFill>
                <a:highlight>
                  <a:srgbClr val="FFFFFF"/>
                </a:highlight>
                <a:latin typeface="Courier New"/>
                <a:ea typeface="Courier New"/>
                <a:cs typeface="Courier New"/>
                <a:sym typeface="Courier New"/>
              </a:rPr>
              <a:t>image: target/consensource-processor:latest</a:t>
            </a:r>
            <a:endParaRPr sz="1000">
              <a:solidFill>
                <a:srgbClr val="1D1C1D"/>
              </a:solidFill>
              <a:highlight>
                <a:srgbClr val="FFFFFF"/>
              </a:highlight>
              <a:latin typeface="Courier New"/>
              <a:ea typeface="Courier New"/>
              <a:cs typeface="Courier New"/>
              <a:sym typeface="Courier New"/>
            </a:endParaRPr>
          </a:p>
          <a:p>
            <a:pPr marL="419100" marR="114300" lvl="0" indent="0" algn="l" rtl="0">
              <a:lnSpc>
                <a:spcPct val="115000"/>
              </a:lnSpc>
              <a:spcBef>
                <a:spcPts val="0"/>
              </a:spcBef>
              <a:spcAft>
                <a:spcPts val="0"/>
              </a:spcAft>
              <a:buClr>
                <a:schemeClr val="dk1"/>
              </a:buClr>
              <a:buSzPts val="1100"/>
              <a:buFont typeface="Arial"/>
              <a:buNone/>
            </a:pPr>
            <a:r>
              <a:rPr lang="en-US" sz="1000">
                <a:solidFill>
                  <a:srgbClr val="1D1C1D"/>
                </a:solidFill>
                <a:highlight>
                  <a:srgbClr val="FFFFFF"/>
                </a:highlight>
                <a:latin typeface="Courier New"/>
                <a:ea typeface="Courier New"/>
                <a:cs typeface="Courier New"/>
                <a:sym typeface="Courier New"/>
              </a:rPr>
              <a:t>command: bash -c</a:t>
            </a:r>
            <a:endParaRPr sz="1000">
              <a:solidFill>
                <a:srgbClr val="1D1C1D"/>
              </a:solidFill>
              <a:highlight>
                <a:srgbClr val="FFFFFF"/>
              </a:highlight>
              <a:latin typeface="Courier New"/>
              <a:ea typeface="Courier New"/>
              <a:cs typeface="Courier New"/>
              <a:sym typeface="Courier New"/>
            </a:endParaRPr>
          </a:p>
          <a:p>
            <a:pPr marL="419100" marR="114300" lvl="0" indent="0" algn="l" rtl="0">
              <a:lnSpc>
                <a:spcPct val="115000"/>
              </a:lnSpc>
              <a:spcBef>
                <a:spcPts val="0"/>
              </a:spcBef>
              <a:spcAft>
                <a:spcPts val="0"/>
              </a:spcAft>
              <a:buClr>
                <a:schemeClr val="dk1"/>
              </a:buClr>
              <a:buSzPts val="1100"/>
              <a:buFont typeface="Arial"/>
              <a:buNone/>
            </a:pPr>
            <a:r>
              <a:rPr lang="en-US" sz="1000">
                <a:solidFill>
                  <a:srgbClr val="1D1C1D"/>
                </a:solidFill>
                <a:highlight>
                  <a:srgbClr val="FFFFFF"/>
                </a:highlight>
                <a:latin typeface="Courier New"/>
                <a:ea typeface="Courier New"/>
                <a:cs typeface="Courier New"/>
                <a:sym typeface="Courier New"/>
              </a:rPr>
              <a:t>arguments: consensource-processor -v -C tcp://localhost:4004</a:t>
            </a:r>
            <a:endParaRPr sz="1000">
              <a:solidFill>
                <a:srgbClr val="1D1C1D"/>
              </a:solidFill>
              <a:highlight>
                <a:srgbClr val="FFFFFF"/>
              </a:highlight>
              <a:latin typeface="Courier New"/>
              <a:ea typeface="Courier New"/>
              <a:cs typeface="Courier New"/>
              <a:sym typeface="Courier New"/>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dirty="0"/>
              <a:t>Today's event stems from the results of Toronto's local survey sent out earlier this year, which indicated an interest for more content incorporating Hyperledger Sawtooth. </a:t>
            </a:r>
            <a:endParaRPr dirty="0"/>
          </a:p>
          <a:p>
            <a:pPr marL="0" lvl="0" indent="0" algn="l" rtl="0">
              <a:lnSpc>
                <a:spcPct val="115000"/>
              </a:lnSpc>
              <a:spcBef>
                <a:spcPts val="1200"/>
              </a:spcBef>
              <a:spcAft>
                <a:spcPts val="0"/>
              </a:spcAft>
              <a:buClr>
                <a:schemeClr val="dk1"/>
              </a:buClr>
              <a:buSzPts val="1100"/>
              <a:buFont typeface="Arial"/>
              <a:buNone/>
            </a:pPr>
            <a:r>
              <a:rPr lang="en-US" dirty="0"/>
              <a:t>As such, we are privileged to have Duncan Johnston-Watt as our guest speaker today to fulfill that request. </a:t>
            </a:r>
            <a:endParaRPr dirty="0"/>
          </a:p>
          <a:p>
            <a:pPr marL="0" lvl="0" indent="0" algn="l" rtl="0">
              <a:lnSpc>
                <a:spcPct val="115000"/>
              </a:lnSpc>
              <a:spcBef>
                <a:spcPts val="1200"/>
              </a:spcBef>
              <a:spcAft>
                <a:spcPts val="0"/>
              </a:spcAft>
              <a:buClr>
                <a:schemeClr val="dk1"/>
              </a:buClr>
              <a:buSzPts val="1100"/>
              <a:buFont typeface="Arial"/>
              <a:buNone/>
            </a:pPr>
            <a:r>
              <a:rPr lang="en-US" dirty="0"/>
              <a:t>Now, for some the interest was in introductory-level content, while others desired more in-depth technical coverage.  The Hyperledger event on May 20th will appeal to those seeking the latter - link: </a:t>
            </a:r>
            <a:r>
              <a:rPr lang="en-US" u="sng" dirty="0">
                <a:solidFill>
                  <a:schemeClr val="hlink"/>
                </a:solidFill>
                <a:hlinkClick r:id="rId3"/>
              </a:rPr>
              <a:t>https://www.hyperledger.org/event/hyperledger-member-webinar-delivering-the-tel-aviv-stock-exchange-securities-lending-platform-on-hyperledger-sawtooth</a:t>
            </a:r>
            <a:endParaRPr dirty="0"/>
          </a:p>
          <a:p>
            <a:pPr marL="0" lvl="0" indent="0" algn="l" rtl="0">
              <a:lnSpc>
                <a:spcPct val="115000"/>
              </a:lnSpc>
              <a:spcBef>
                <a:spcPts val="1200"/>
              </a:spcBef>
              <a:spcAft>
                <a:spcPts val="0"/>
              </a:spcAft>
              <a:buClr>
                <a:schemeClr val="dk1"/>
              </a:buClr>
              <a:buSzPts val="1100"/>
              <a:buFont typeface="Arial"/>
              <a:buNone/>
            </a:pPr>
            <a:r>
              <a:rPr lang="en-US" dirty="0"/>
              <a:t>For today, as the title suggests, Duncan will provide an overview of Sawtooth, highlighting points such as pluggable consensus and how Sawtooth supports smart contract languages. He will also be open for Q&amp;A afterwards.</a:t>
            </a:r>
            <a:endParaRPr dirty="0"/>
          </a:p>
          <a:p>
            <a:pPr marL="0" lvl="0" indent="0" algn="l" rtl="0">
              <a:lnSpc>
                <a:spcPct val="115000"/>
              </a:lnSpc>
              <a:spcBef>
                <a:spcPts val="1200"/>
              </a:spcBef>
              <a:spcAft>
                <a:spcPts val="1200"/>
              </a:spcAft>
              <a:buNone/>
            </a:pPr>
            <a:r>
              <a:rPr lang="en-US" dirty="0"/>
              <a:t>We hope that this event and the one on May 20th can complement each other in a way that our guests can gain value from.</a:t>
            </a:r>
            <a:endParaRPr dirty="0"/>
          </a:p>
        </p:txBody>
      </p:sp>
      <p:sp>
        <p:nvSpPr>
          <p:cNvPr id="284" name="Google Shape;28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77eaf6baac_2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77eaf6baac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a:solidFill>
                  <a:schemeClr val="dk1"/>
                </a:solidFill>
              </a:rPr>
              <a:t>Before getting started, a couple updates for the Meetups community.  </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US">
                <a:solidFill>
                  <a:schemeClr val="dk1"/>
                </a:solidFill>
              </a:rPr>
              <a:t>First is that as some of you might have been noticing, a number of online events hosted by Hyperledger groups worldwide have been cross-posted between groups.</a:t>
            </a:r>
            <a:endParaRPr>
              <a:solidFill>
                <a:schemeClr val="dk1"/>
              </a:solidFill>
            </a:endParaRPr>
          </a:p>
          <a:p>
            <a:pPr marL="0" lvl="0" indent="0" algn="l" rtl="0">
              <a:lnSpc>
                <a:spcPct val="115000"/>
              </a:lnSpc>
              <a:spcBef>
                <a:spcPts val="1200"/>
              </a:spcBef>
              <a:spcAft>
                <a:spcPts val="0"/>
              </a:spcAft>
              <a:buNone/>
            </a:pPr>
            <a:r>
              <a:rPr lang="en-US">
                <a:solidFill>
                  <a:schemeClr val="dk1"/>
                </a:solidFill>
              </a:rPr>
              <a:t>For example, some of you may be here via Hyperledger </a:t>
            </a:r>
            <a:r>
              <a:rPr lang="en-US" u="sng">
                <a:solidFill>
                  <a:schemeClr val="hlink"/>
                </a:solidFill>
                <a:hlinkClick r:id="rId3"/>
              </a:rPr>
              <a:t>Dubai</a:t>
            </a:r>
            <a:r>
              <a:rPr lang="en-US">
                <a:solidFill>
                  <a:schemeClr val="dk1"/>
                </a:solidFill>
              </a:rPr>
              <a:t>, </a:t>
            </a:r>
            <a:r>
              <a:rPr lang="en-US" u="sng">
                <a:solidFill>
                  <a:schemeClr val="hlink"/>
                </a:solidFill>
                <a:hlinkClick r:id="rId4"/>
              </a:rPr>
              <a:t>Washington DC</a:t>
            </a:r>
            <a:r>
              <a:rPr lang="en-US">
                <a:solidFill>
                  <a:schemeClr val="dk1"/>
                </a:solidFill>
              </a:rPr>
              <a:t>, or </a:t>
            </a:r>
            <a:r>
              <a:rPr lang="en-US" u="sng">
                <a:solidFill>
                  <a:schemeClr val="hlink"/>
                </a:solidFill>
                <a:hlinkClick r:id="rId5"/>
              </a:rPr>
              <a:t>Nigeria</a:t>
            </a:r>
            <a:r>
              <a:rPr lang="en-US">
                <a:solidFill>
                  <a:schemeClr val="dk1"/>
                </a:solidFill>
              </a:rPr>
              <a:t> </a:t>
            </a:r>
            <a:endParaRPr>
              <a:solidFill>
                <a:schemeClr val="dk1"/>
              </a:solidFill>
            </a:endParaRPr>
          </a:p>
          <a:p>
            <a:pPr marL="0" lvl="0" indent="0" algn="l" rtl="0">
              <a:lnSpc>
                <a:spcPct val="115000"/>
              </a:lnSpc>
              <a:spcBef>
                <a:spcPts val="1200"/>
              </a:spcBef>
              <a:spcAft>
                <a:spcPts val="1200"/>
              </a:spcAft>
              <a:buNone/>
            </a:pPr>
            <a:r>
              <a:rPr lang="en-US">
                <a:solidFill>
                  <a:schemeClr val="dk1"/>
                </a:solidFill>
              </a:rPr>
              <a:t>The ability to cross-invite of course, primarily results from conditions imposed by the COVID situation. Which - as it has with many other things - brought all our meetup endeavors to the virtual space.</a:t>
            </a:r>
            <a:endParaRPr>
              <a:solidFill>
                <a:schemeClr val="dk1"/>
              </a:solidFill>
            </a:endParaRPr>
          </a:p>
        </p:txBody>
      </p:sp>
      <p:sp>
        <p:nvSpPr>
          <p:cNvPr id="292" name="Google Shape;292;p1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a:solidFill>
                  <a:schemeClr val="dk1"/>
                </a:solidFill>
              </a:rPr>
              <a:t>There are 178 meetup groups currently under Hyperledger.  </a:t>
            </a:r>
            <a:endParaRPr>
              <a:solidFill>
                <a:schemeClr val="dk1"/>
              </a:solidFill>
            </a:endParaRPr>
          </a:p>
          <a:p>
            <a:pPr marL="457200" lvl="0" indent="-298450" algn="l" rtl="0">
              <a:lnSpc>
                <a:spcPct val="115000"/>
              </a:lnSpc>
              <a:spcBef>
                <a:spcPts val="1200"/>
              </a:spcBef>
              <a:spcAft>
                <a:spcPts val="0"/>
              </a:spcAft>
              <a:buClr>
                <a:schemeClr val="dk1"/>
              </a:buClr>
              <a:buSzPts val="1100"/>
              <a:buChar char="●"/>
            </a:pPr>
            <a:r>
              <a:rPr lang="en-US">
                <a:solidFill>
                  <a:schemeClr val="dk1"/>
                </a:solidFill>
              </a:rPr>
              <a:t>Online events hosted by all groups are open to anyone and everyone interested, so feel free to RSVP. </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So far the majority of them have been in English, and of course, more to come.</a:t>
            </a:r>
            <a:endParaRPr>
              <a:solidFill>
                <a:schemeClr val="dk1"/>
              </a:solidFill>
            </a:endParaRPr>
          </a:p>
          <a:p>
            <a:pPr marL="457200" lvl="0" indent="-298450" algn="l" rtl="0">
              <a:lnSpc>
                <a:spcPct val="115000"/>
              </a:lnSpc>
              <a:spcBef>
                <a:spcPts val="0"/>
              </a:spcBef>
              <a:spcAft>
                <a:spcPts val="0"/>
              </a:spcAft>
              <a:buSzPts val="1100"/>
              <a:buChar char="●"/>
            </a:pPr>
            <a:r>
              <a:rPr lang="en-US">
                <a:solidFill>
                  <a:schemeClr val="dk1"/>
                </a:solidFill>
              </a:rPr>
              <a:t>List of Hyperledger Meetup Communities:</a:t>
            </a:r>
            <a:r>
              <a:rPr lang="en-US" u="sng">
                <a:solidFill>
                  <a:schemeClr val="hlink"/>
                </a:solidFill>
                <a:hlinkClick r:id="rId3"/>
              </a:rPr>
              <a:t>https://www.meetup.com/pro/hyperledger</a:t>
            </a:r>
            <a:endParaRPr>
              <a:solidFill>
                <a:schemeClr val="dk1"/>
              </a:solidFill>
            </a:endParaRPr>
          </a:p>
          <a:p>
            <a:pPr marL="457200" lvl="0" indent="-298450" algn="l" rtl="0">
              <a:lnSpc>
                <a:spcPct val="115000"/>
              </a:lnSpc>
              <a:spcBef>
                <a:spcPts val="0"/>
              </a:spcBef>
              <a:spcAft>
                <a:spcPts val="0"/>
              </a:spcAft>
              <a:buSzPts val="1100"/>
              <a:buChar char="●"/>
            </a:pPr>
            <a:r>
              <a:rPr lang="en-US">
                <a:solidFill>
                  <a:schemeClr val="dk1"/>
                </a:solidFill>
              </a:rPr>
              <a:t>Virtual HL Meetups Master List:</a:t>
            </a:r>
            <a:r>
              <a:rPr lang="en-US" u="sng">
                <a:solidFill>
                  <a:schemeClr val="hlink"/>
                </a:solidFill>
                <a:hlinkClick r:id="rId4"/>
              </a:rPr>
              <a:t>https://wiki.hyperledger.org/display/events/Virtual+Hyperledger+Meetups</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US">
                <a:solidFill>
                  <a:schemeClr val="dk1"/>
                </a:solidFill>
              </a:rPr>
              <a:t>Going online has also opened up the chance for groups to reach out to experts outside of their localities.  So, if you have suggestions</a:t>
            </a:r>
            <a:endParaRPr>
              <a:solidFill>
                <a:schemeClr val="dk1"/>
              </a:solidFill>
            </a:endParaRPr>
          </a:p>
          <a:p>
            <a:pPr marL="457200" lvl="0" indent="-298450" algn="l" rtl="0">
              <a:lnSpc>
                <a:spcPct val="115000"/>
              </a:lnSpc>
              <a:spcBef>
                <a:spcPts val="1200"/>
              </a:spcBef>
              <a:spcAft>
                <a:spcPts val="0"/>
              </a:spcAft>
              <a:buClr>
                <a:schemeClr val="dk1"/>
              </a:buClr>
              <a:buSzPts val="1100"/>
              <a:buChar char="●"/>
            </a:pPr>
            <a:r>
              <a:rPr lang="en-US">
                <a:solidFill>
                  <a:schemeClr val="dk1"/>
                </a:solidFill>
              </a:rPr>
              <a:t> on topics you'd like to see curated at your local group’s page, or </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speakers you might want to see present, </a:t>
            </a:r>
            <a:endParaRPr>
              <a:solidFill>
                <a:schemeClr val="dk1"/>
              </a:solidFill>
            </a:endParaRPr>
          </a:p>
          <a:p>
            <a:pPr marL="0" lvl="0" indent="0" algn="l" rtl="0">
              <a:lnSpc>
                <a:spcPct val="115000"/>
              </a:lnSpc>
              <a:spcBef>
                <a:spcPts val="1200"/>
              </a:spcBef>
              <a:spcAft>
                <a:spcPts val="0"/>
              </a:spcAft>
              <a:buNone/>
            </a:pPr>
            <a:r>
              <a:rPr lang="en-US">
                <a:solidFill>
                  <a:schemeClr val="dk1"/>
                </a:solidFill>
              </a:rPr>
              <a:t>please reach out to your local organizer and let us know.</a:t>
            </a:r>
            <a:endParaRPr>
              <a:solidFill>
                <a:schemeClr val="dk1"/>
              </a:solidFill>
            </a:endParaRPr>
          </a:p>
          <a:p>
            <a:pPr marL="0" lvl="0" indent="0" algn="l" rtl="0">
              <a:spcBef>
                <a:spcPts val="120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
        <p:nvSpPr>
          <p:cNvPr id="305" name="Google Shape;305;p1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US"/>
              <a:t>Second item: is that the Meetup organizer group is currently working on a forum-style environment that we hope to roll out to you in the very near future.</a:t>
            </a:r>
            <a:endParaRPr/>
          </a:p>
          <a:p>
            <a:pPr marL="457200" lvl="0" indent="0" algn="l" rtl="0">
              <a:lnSpc>
                <a:spcPct val="115000"/>
              </a:lnSpc>
              <a:spcBef>
                <a:spcPts val="1200"/>
              </a:spcBef>
              <a:spcAft>
                <a:spcPts val="0"/>
              </a:spcAft>
              <a:buClr>
                <a:schemeClr val="dk1"/>
              </a:buClr>
              <a:buSzPts val="1100"/>
              <a:buFont typeface="Arial"/>
              <a:buNone/>
            </a:pPr>
            <a:r>
              <a:rPr lang="en-US"/>
              <a:t>Wiki Improvement Sub-Group: </a:t>
            </a:r>
            <a:r>
              <a:rPr lang="en-US" u="sng">
                <a:solidFill>
                  <a:schemeClr val="hlink"/>
                </a:solidFill>
                <a:hlinkClick r:id="rId3"/>
              </a:rPr>
              <a:t>https://wiki.hyperledger.org/display/events/Wiki+Improvement+Sub-Group</a:t>
            </a:r>
            <a:endParaRPr/>
          </a:p>
          <a:p>
            <a:pPr marL="0" lvl="0" indent="0" algn="l" rtl="0">
              <a:lnSpc>
                <a:spcPct val="115000"/>
              </a:lnSpc>
              <a:spcBef>
                <a:spcPts val="1200"/>
              </a:spcBef>
              <a:spcAft>
                <a:spcPts val="0"/>
              </a:spcAft>
              <a:buClr>
                <a:schemeClr val="dk1"/>
              </a:buClr>
              <a:buSzPts val="1100"/>
              <a:buFont typeface="Arial"/>
              <a:buNone/>
            </a:pPr>
            <a:r>
              <a:rPr lang="en-US"/>
              <a:t>Its aim is:</a:t>
            </a:r>
            <a:endParaRPr/>
          </a:p>
          <a:p>
            <a:pPr marL="457200" lvl="0" indent="-298450" algn="l" rtl="0">
              <a:lnSpc>
                <a:spcPct val="115000"/>
              </a:lnSpc>
              <a:spcBef>
                <a:spcPts val="1200"/>
              </a:spcBef>
              <a:spcAft>
                <a:spcPts val="0"/>
              </a:spcAft>
              <a:buSzPts val="1100"/>
              <a:buChar char="●"/>
            </a:pPr>
            <a:r>
              <a:rPr lang="en-US"/>
              <a:t>to serve as the central hub for post-event resources such as slides, recordings, and so on. Sort of a 'one stop' resource for those items to be archived.</a:t>
            </a:r>
            <a:endParaRPr/>
          </a:p>
          <a:p>
            <a:pPr marL="457200" lvl="0" indent="-298450" algn="l" rtl="0">
              <a:lnSpc>
                <a:spcPct val="115000"/>
              </a:lnSpc>
              <a:spcBef>
                <a:spcPts val="0"/>
              </a:spcBef>
              <a:spcAft>
                <a:spcPts val="0"/>
              </a:spcAft>
              <a:buSzPts val="1100"/>
              <a:buChar char="●"/>
            </a:pPr>
            <a:r>
              <a:rPr lang="en-US"/>
              <a:t>to have it as a place for members to connect and network virtually in a flavor we hope will be similar to traditional meetups, or at least fill that void when necessary.</a:t>
            </a:r>
            <a:endParaRPr/>
          </a:p>
          <a:p>
            <a:pPr marL="0" lvl="0" indent="0" algn="l" rtl="0">
              <a:lnSpc>
                <a:spcPct val="115000"/>
              </a:lnSpc>
              <a:spcBef>
                <a:spcPts val="1200"/>
              </a:spcBef>
              <a:spcAft>
                <a:spcPts val="0"/>
              </a:spcAft>
              <a:buNone/>
            </a:pPr>
            <a:r>
              <a:rPr lang="en-US"/>
              <a:t>A positive is that networking in this flavor can cover a broader geographic scale, so something to consider. </a:t>
            </a:r>
            <a:endParaRPr/>
          </a:p>
          <a:p>
            <a:pPr marL="0" lvl="0" indent="0" algn="l" rtl="0">
              <a:lnSpc>
                <a:spcPct val="115000"/>
              </a:lnSpc>
              <a:spcBef>
                <a:spcPts val="1200"/>
              </a:spcBef>
              <a:spcAft>
                <a:spcPts val="0"/>
              </a:spcAft>
              <a:buClr>
                <a:schemeClr val="dk1"/>
              </a:buClr>
              <a:buSzPts val="1100"/>
              <a:buFont typeface="Arial"/>
              <a:buNone/>
            </a:pPr>
            <a:r>
              <a:rPr lang="en-US"/>
              <a:t>Again, suggestions on what you want to see, or on how the layout can improve once it's rolled out, are welcome: feel free to shoot a message to your local organizer.</a:t>
            </a:r>
            <a:endParaRPr/>
          </a:p>
          <a:p>
            <a:pPr marL="0" lvl="0" indent="0" algn="l" rtl="0">
              <a:spcBef>
                <a:spcPts val="1200"/>
              </a:spcBef>
              <a:spcAft>
                <a:spcPts val="0"/>
              </a:spcAft>
              <a:buNone/>
            </a:pPr>
            <a:endParaRPr/>
          </a:p>
        </p:txBody>
      </p:sp>
      <p:sp>
        <p:nvSpPr>
          <p:cNvPr id="313" name="Google Shape;313;p1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Formally introduce our guest speaker, Duncan Johnston-Watt:</a:t>
            </a:r>
            <a:endParaRPr dirty="0">
              <a:solidFill>
                <a:schemeClr val="dk1"/>
              </a:solidFill>
            </a:endParaRPr>
          </a:p>
          <a:p>
            <a:pPr marL="457200" lvl="0" indent="-298450" algn="l" rtl="0">
              <a:lnSpc>
                <a:spcPct val="115000"/>
              </a:lnSpc>
              <a:spcBef>
                <a:spcPts val="1200"/>
              </a:spcBef>
              <a:spcAft>
                <a:spcPts val="0"/>
              </a:spcAft>
              <a:buClr>
                <a:schemeClr val="dk1"/>
              </a:buClr>
              <a:buSzPts val="1100"/>
              <a:buChar char="●"/>
            </a:pPr>
            <a:r>
              <a:rPr lang="en-US" dirty="0">
                <a:solidFill>
                  <a:schemeClr val="dk1"/>
                </a:solidFill>
              </a:rPr>
              <a:t>Duncan is CEO of Blockchain Technology Partners, or BTP.</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US" dirty="0">
                <a:solidFill>
                  <a:schemeClr val="dk1"/>
                </a:solidFill>
              </a:rPr>
              <a:t>He's been involved heavily in the open source community for over a decade.</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US" dirty="0">
                <a:solidFill>
                  <a:schemeClr val="dk1"/>
                </a:solidFill>
              </a:rPr>
              <a:t>Prior to being the CEO of BTP, he was also the founder and CEO of </a:t>
            </a:r>
            <a:r>
              <a:rPr lang="en-US" dirty="0" err="1">
                <a:solidFill>
                  <a:schemeClr val="dk1"/>
                </a:solidFill>
              </a:rPr>
              <a:t>Cloudsoft</a:t>
            </a:r>
            <a:r>
              <a:rPr lang="en-US" dirty="0">
                <a:solidFill>
                  <a:schemeClr val="dk1"/>
                </a:solidFill>
              </a:rPr>
              <a:t>, who created the cloud apps manager Apache Brooklyn.</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US" dirty="0">
                <a:solidFill>
                  <a:schemeClr val="dk1"/>
                </a:solidFill>
              </a:rPr>
              <a:t>In May 20th's event, he will be discussing the background of how BTP worked with the Tel Aviv Stock Exchange on the decision to develop a new securities lending platform underpinned by Hyperledger Sawtooth.</a:t>
            </a:r>
            <a:endParaRPr dirty="0">
              <a:solidFill>
                <a:schemeClr val="dk1"/>
              </a:solidFill>
            </a:endParaRPr>
          </a:p>
          <a:p>
            <a:pPr marL="457200" lvl="0" indent="-298450" algn="l" rtl="0">
              <a:spcBef>
                <a:spcPts val="0"/>
              </a:spcBef>
              <a:spcAft>
                <a:spcPts val="0"/>
              </a:spcAft>
              <a:buClr>
                <a:schemeClr val="dk1"/>
              </a:buClr>
              <a:buSzPts val="1100"/>
              <a:buChar char="●"/>
            </a:pPr>
            <a:r>
              <a:rPr lang="en-US" dirty="0">
                <a:solidFill>
                  <a:schemeClr val="dk1"/>
                </a:solidFill>
              </a:rPr>
              <a:t>Duncan is also on Hyperledger’s Marketing Committee.  </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US" dirty="0">
                <a:solidFill>
                  <a:schemeClr val="dk1"/>
                </a:solidFill>
              </a:rPr>
              <a:t>Blockchain </a:t>
            </a:r>
            <a:r>
              <a:rPr lang="en-US" dirty="0" err="1">
                <a:solidFill>
                  <a:schemeClr val="dk1"/>
                </a:solidFill>
              </a:rPr>
              <a:t>Technololgy</a:t>
            </a:r>
            <a:r>
              <a:rPr lang="en-US" dirty="0">
                <a:solidFill>
                  <a:schemeClr val="dk1"/>
                </a:solidFill>
              </a:rPr>
              <a:t> Partners:</a:t>
            </a:r>
            <a:endParaRPr dirty="0">
              <a:solidFill>
                <a:schemeClr val="dk1"/>
              </a:solidFill>
            </a:endParaRPr>
          </a:p>
          <a:p>
            <a:pPr marL="0" lvl="0" indent="0" algn="l" rtl="0">
              <a:spcBef>
                <a:spcPts val="0"/>
              </a:spcBef>
              <a:spcAft>
                <a:spcPts val="0"/>
              </a:spcAft>
              <a:buClr>
                <a:schemeClr val="dk1"/>
              </a:buClr>
              <a:buSzPts val="1100"/>
              <a:buFont typeface="Arial"/>
              <a:buNone/>
            </a:pPr>
            <a:r>
              <a:rPr lang="en-US" u="sng" dirty="0">
                <a:solidFill>
                  <a:schemeClr val="hlink"/>
                </a:solidFill>
                <a:hlinkClick r:id="rId3"/>
              </a:rPr>
              <a:t>https://blockchaintp.com/</a:t>
            </a:r>
            <a:endParaRPr dirty="0">
              <a:solidFill>
                <a:schemeClr val="dk1"/>
              </a:solidFill>
            </a:endParaRPr>
          </a:p>
          <a:p>
            <a:pPr marL="0" lvl="0" indent="0" algn="l" rtl="0">
              <a:spcBef>
                <a:spcPts val="0"/>
              </a:spcBef>
              <a:spcAft>
                <a:spcPts val="0"/>
              </a:spcAft>
              <a:buClr>
                <a:schemeClr val="dk1"/>
              </a:buClr>
              <a:buSzPts val="1100"/>
              <a:buFont typeface="Arial"/>
              <a:buNone/>
            </a:pPr>
            <a:r>
              <a:rPr lang="en-US" dirty="0">
                <a:solidFill>
                  <a:schemeClr val="dk1"/>
                </a:solidFill>
              </a:rPr>
              <a:t>twitter: </a:t>
            </a:r>
            <a:r>
              <a:rPr lang="en-US" u="sng" dirty="0">
                <a:solidFill>
                  <a:schemeClr val="hlink"/>
                </a:solidFill>
                <a:hlinkClick r:id="rId4"/>
              </a:rPr>
              <a:t>@</a:t>
            </a:r>
            <a:r>
              <a:rPr lang="en-US" u="sng" dirty="0" err="1">
                <a:solidFill>
                  <a:schemeClr val="hlink"/>
                </a:solidFill>
                <a:hlinkClick r:id="rId4"/>
              </a:rPr>
              <a:t>duncanjw</a:t>
            </a:r>
            <a:endParaRPr dirty="0">
              <a:solidFill>
                <a:schemeClr val="dk1"/>
              </a:solidFill>
            </a:endParaRPr>
          </a:p>
          <a:p>
            <a:pPr marL="0" lvl="0" indent="0" algn="l" rtl="0">
              <a:spcBef>
                <a:spcPts val="0"/>
              </a:spcBef>
              <a:spcAft>
                <a:spcPts val="0"/>
              </a:spcAft>
              <a:buClr>
                <a:schemeClr val="dk1"/>
              </a:buClr>
              <a:buSzPts val="1100"/>
              <a:buFont typeface="Arial"/>
              <a:buNone/>
            </a:pPr>
            <a:r>
              <a:rPr lang="en-US" dirty="0">
                <a:solidFill>
                  <a:schemeClr val="dk1"/>
                </a:solidFill>
              </a:rPr>
              <a:t>email: </a:t>
            </a:r>
            <a:r>
              <a:rPr lang="en-US" u="sng" dirty="0">
                <a:solidFill>
                  <a:schemeClr val="hlink"/>
                </a:solidFill>
                <a:hlinkClick r:id="rId5"/>
              </a:rPr>
              <a:t>duncan@blockchaintp.com</a:t>
            </a:r>
            <a:endParaRPr dirty="0">
              <a:solidFill>
                <a:schemeClr val="dk1"/>
              </a:solidFill>
            </a:endParaRPr>
          </a:p>
          <a:p>
            <a:pPr marL="0" lvl="0" indent="0" algn="l" rtl="0">
              <a:spcBef>
                <a:spcPts val="0"/>
              </a:spcBef>
              <a:spcAft>
                <a:spcPts val="0"/>
              </a:spcAft>
              <a:buNone/>
            </a:pPr>
            <a:endParaRPr dirty="0">
              <a:solidFill>
                <a:schemeClr val="dk1"/>
              </a:solidFill>
            </a:endParaRPr>
          </a:p>
        </p:txBody>
      </p:sp>
      <p:sp>
        <p:nvSpPr>
          <p:cNvPr id="327" name="Google Shape;32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77da6094b9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77da6094b9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77da6094b9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77da6094b9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77da6094b9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77da6094b9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12"/>
        <p:cNvGrpSpPr/>
        <p:nvPr/>
      </p:nvGrpSpPr>
      <p:grpSpPr>
        <a:xfrm>
          <a:off x="0" y="0"/>
          <a:ext cx="0" cy="0"/>
          <a:chOff x="0" y="0"/>
          <a:chExt cx="0" cy="0"/>
        </a:xfrm>
      </p:grpSpPr>
      <p:pic>
        <p:nvPicPr>
          <p:cNvPr id="13" name="Google Shape;13;p2"/>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14" name="Google Shape;14;p2"/>
          <p:cNvSpPr txBox="1">
            <a:spLocks noGrp="1"/>
          </p:cNvSpPr>
          <p:nvPr>
            <p:ph type="ctrTitle"/>
          </p:nvPr>
        </p:nvSpPr>
        <p:spPr>
          <a:xfrm>
            <a:off x="755650" y="771525"/>
            <a:ext cx="7632700" cy="2004728"/>
          </a:xfrm>
          <a:prstGeom prst="rect">
            <a:avLst/>
          </a:prstGeom>
          <a:noFill/>
          <a:ln>
            <a:noFill/>
          </a:ln>
        </p:spPr>
        <p:txBody>
          <a:bodyPr spcFirstLastPara="1" wrap="square" lIns="0" tIns="0" rIns="0" bIns="0" anchor="ctr" anchorCtr="0">
            <a:noAutofit/>
          </a:bodyPr>
          <a:lstStyle>
            <a:lvl1pPr lvl="0" algn="ctr">
              <a:lnSpc>
                <a:spcPct val="90000"/>
              </a:lnSpc>
              <a:spcBef>
                <a:spcPts val="0"/>
              </a:spcBef>
              <a:spcAft>
                <a:spcPts val="0"/>
              </a:spcAft>
              <a:buClr>
                <a:schemeClr val="lt1"/>
              </a:buClr>
              <a:buSzPts val="4800"/>
              <a:buFont typeface="Arial"/>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2"/>
          <p:cNvSpPr txBox="1">
            <a:spLocks noGrp="1"/>
          </p:cNvSpPr>
          <p:nvPr>
            <p:ph type="subTitle" idx="1"/>
          </p:nvPr>
        </p:nvSpPr>
        <p:spPr>
          <a:xfrm>
            <a:off x="755650" y="2907271"/>
            <a:ext cx="7632700" cy="642668"/>
          </a:xfrm>
          <a:prstGeom prst="rect">
            <a:avLst/>
          </a:prstGeom>
          <a:noFill/>
          <a:ln>
            <a:noFill/>
          </a:ln>
        </p:spPr>
        <p:txBody>
          <a:bodyPr spcFirstLastPara="1" wrap="square" lIns="0" tIns="0" rIns="0" bIns="0" anchor="ctr" anchorCtr="0">
            <a:noAutofit/>
          </a:bodyPr>
          <a:lstStyle>
            <a:lvl1pPr lvl="0" algn="ct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500"/>
              </a:spcBef>
              <a:spcAft>
                <a:spcPts val="0"/>
              </a:spcAft>
              <a:buClr>
                <a:srgbClr val="414042"/>
              </a:buClr>
              <a:buSzPts val="2000"/>
              <a:buNone/>
              <a:defRPr sz="2000"/>
            </a:lvl2pPr>
            <a:lvl3pPr lvl="2" algn="ctr">
              <a:lnSpc>
                <a:spcPct val="90000"/>
              </a:lnSpc>
              <a:spcBef>
                <a:spcPts val="500"/>
              </a:spcBef>
              <a:spcAft>
                <a:spcPts val="0"/>
              </a:spcAft>
              <a:buClr>
                <a:srgbClr val="414042"/>
              </a:buClr>
              <a:buSzPts val="1800"/>
              <a:buNone/>
              <a:defRPr sz="1800"/>
            </a:lvl3pPr>
            <a:lvl4pPr lvl="3" algn="ctr">
              <a:lnSpc>
                <a:spcPct val="90000"/>
              </a:lnSpc>
              <a:spcBef>
                <a:spcPts val="500"/>
              </a:spcBef>
              <a:spcAft>
                <a:spcPts val="0"/>
              </a:spcAft>
              <a:buClr>
                <a:srgbClr val="414042"/>
              </a:buClr>
              <a:buSzPts val="1600"/>
              <a:buNone/>
              <a:defRPr sz="1600"/>
            </a:lvl4pPr>
            <a:lvl5pPr lvl="4" algn="ctr">
              <a:lnSpc>
                <a:spcPct val="90000"/>
              </a:lnSpc>
              <a:spcBef>
                <a:spcPts val="500"/>
              </a:spcBef>
              <a:spcAft>
                <a:spcPts val="0"/>
              </a:spcAft>
              <a:buClr>
                <a:srgbClr val="414042"/>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2"/>
          <p:cNvSpPr txBox="1">
            <a:spLocks noGrp="1"/>
          </p:cNvSpPr>
          <p:nvPr>
            <p:ph type="dt" idx="10"/>
          </p:nvPr>
        </p:nvSpPr>
        <p:spPr>
          <a:xfrm>
            <a:off x="2219706" y="4318534"/>
            <a:ext cx="1001268"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sz="1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3631474" y="4318534"/>
            <a:ext cx="4369526"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sz="1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8348472" y="4318534"/>
            <a:ext cx="468630"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lvl="1"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lvl="2"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lvl="3"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lvl="4"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lvl="5"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lvl="6"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lvl="7"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lvl="8"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9" name="Google Shape;19;p2"/>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20" name="Google Shape;20;p2"/>
          <p:cNvSpPr txBox="1">
            <a:spLocks noGrp="1"/>
          </p:cNvSpPr>
          <p:nvPr>
            <p:ph type="body" idx="2"/>
          </p:nvPr>
        </p:nvSpPr>
        <p:spPr>
          <a:xfrm>
            <a:off x="755650" y="3679437"/>
            <a:ext cx="7632700" cy="444887"/>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chemeClr val="lt1"/>
              </a:buClr>
              <a:buSzPts val="1100"/>
              <a:buNone/>
              <a:defRPr sz="1100">
                <a:solidFill>
                  <a:schemeClr val="lt1"/>
                </a:solidFill>
              </a:defRPr>
            </a:lvl1pPr>
            <a:lvl2pPr marL="914400" lvl="1" indent="-298450" algn="l">
              <a:lnSpc>
                <a:spcPct val="90000"/>
              </a:lnSpc>
              <a:spcBef>
                <a:spcPts val="500"/>
              </a:spcBef>
              <a:spcAft>
                <a:spcPts val="0"/>
              </a:spcAft>
              <a:buClr>
                <a:schemeClr val="lt1"/>
              </a:buClr>
              <a:buSzPts val="1100"/>
              <a:buChar char="•"/>
              <a:defRPr sz="1100">
                <a:solidFill>
                  <a:schemeClr val="lt1"/>
                </a:solidFill>
              </a:defRPr>
            </a:lvl2pPr>
            <a:lvl3pPr marL="1371600" lvl="2" indent="-298450" algn="l">
              <a:lnSpc>
                <a:spcPct val="90000"/>
              </a:lnSpc>
              <a:spcBef>
                <a:spcPts val="500"/>
              </a:spcBef>
              <a:spcAft>
                <a:spcPts val="0"/>
              </a:spcAft>
              <a:buClr>
                <a:schemeClr val="lt1"/>
              </a:buClr>
              <a:buSzPts val="1100"/>
              <a:buChar char="•"/>
              <a:defRPr sz="1100">
                <a:solidFill>
                  <a:schemeClr val="lt1"/>
                </a:solidFill>
              </a:defRPr>
            </a:lvl3pPr>
            <a:lvl4pPr marL="1828800" lvl="3" indent="-298450" algn="l">
              <a:lnSpc>
                <a:spcPct val="90000"/>
              </a:lnSpc>
              <a:spcBef>
                <a:spcPts val="500"/>
              </a:spcBef>
              <a:spcAft>
                <a:spcPts val="0"/>
              </a:spcAft>
              <a:buClr>
                <a:schemeClr val="lt1"/>
              </a:buClr>
              <a:buSzPts val="1100"/>
              <a:buChar char="•"/>
              <a:defRPr sz="1100">
                <a:solidFill>
                  <a:schemeClr val="lt1"/>
                </a:solidFill>
              </a:defRPr>
            </a:lvl4pPr>
            <a:lvl5pPr marL="2286000" lvl="4" indent="-298450" algn="l">
              <a:lnSpc>
                <a:spcPct val="90000"/>
              </a:lnSpc>
              <a:spcBef>
                <a:spcPts val="500"/>
              </a:spcBef>
              <a:spcAft>
                <a:spcPts val="0"/>
              </a:spcAft>
              <a:buClr>
                <a:schemeClr val="lt1"/>
              </a:buClr>
              <a:buSzPts val="1100"/>
              <a:buChar char="•"/>
              <a:defRPr sz="11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103"/>
        <p:cNvGrpSpPr/>
        <p:nvPr/>
      </p:nvGrpSpPr>
      <p:grpSpPr>
        <a:xfrm>
          <a:off x="0" y="0"/>
          <a:ext cx="0" cy="0"/>
          <a:chOff x="0" y="0"/>
          <a:chExt cx="0" cy="0"/>
        </a:xfrm>
      </p:grpSpPr>
      <p:sp>
        <p:nvSpPr>
          <p:cNvPr id="104" name="Google Shape;104;p11"/>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1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1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8" name="Google Shape;108;p11"/>
          <p:cNvSpPr txBox="1">
            <a:spLocks noGrp="1"/>
          </p:cNvSpPr>
          <p:nvPr>
            <p:ph type="body" idx="1"/>
          </p:nvPr>
        </p:nvSpPr>
        <p:spPr>
          <a:xfrm>
            <a:off x="755650" y="1203325"/>
            <a:ext cx="3640181" cy="3221038"/>
          </a:xfrm>
          <a:prstGeom prst="rect">
            <a:avLst/>
          </a:prstGeom>
          <a:noFill/>
          <a:ln>
            <a:noFill/>
          </a:ln>
        </p:spPr>
        <p:txBody>
          <a:bodyPr spcFirstLastPara="1" wrap="square" lIns="0" tIns="0" rIns="0" bIns="0" anchor="ctr" anchorCtr="0">
            <a:noAutofit/>
          </a:bodyPr>
          <a:lstStyle>
            <a:lvl1pPr marL="457200" marR="0" lvl="0" indent="-228600" algn="l">
              <a:lnSpc>
                <a:spcPct val="150000"/>
              </a:lnSpc>
              <a:spcBef>
                <a:spcPts val="0"/>
              </a:spcBef>
              <a:spcAft>
                <a:spcPts val="0"/>
              </a:spcAft>
              <a:buClr>
                <a:srgbClr val="414042"/>
              </a:buClr>
              <a:buSzPts val="1400"/>
              <a:buFont typeface="Arial"/>
              <a:buNone/>
              <a:defRPr sz="14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11"/>
          <p:cNvSpPr txBox="1">
            <a:spLocks noGrp="1"/>
          </p:cNvSpPr>
          <p:nvPr>
            <p:ph type="body" idx="2"/>
          </p:nvPr>
        </p:nvSpPr>
        <p:spPr>
          <a:xfrm>
            <a:off x="4748169" y="1203325"/>
            <a:ext cx="3640181" cy="3221038"/>
          </a:xfrm>
          <a:prstGeom prst="rect">
            <a:avLst/>
          </a:prstGeom>
          <a:noFill/>
          <a:ln>
            <a:noFill/>
          </a:ln>
        </p:spPr>
        <p:txBody>
          <a:bodyPr spcFirstLastPara="1" wrap="square" lIns="0" tIns="0" rIns="0" bIns="0" anchor="ctr" anchorCtr="0">
            <a:noAutofit/>
          </a:bodyPr>
          <a:lstStyle>
            <a:lvl1pPr marL="457200" marR="0" lvl="0" indent="-228600" algn="l">
              <a:lnSpc>
                <a:spcPct val="150000"/>
              </a:lnSpc>
              <a:spcBef>
                <a:spcPts val="0"/>
              </a:spcBef>
              <a:spcAft>
                <a:spcPts val="0"/>
              </a:spcAft>
              <a:buClr>
                <a:srgbClr val="414042"/>
              </a:buClr>
              <a:buSzPts val="1400"/>
              <a:buFont typeface="Arial"/>
              <a:buNone/>
              <a:defRPr sz="14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110"/>
        <p:cNvGrpSpPr/>
        <p:nvPr/>
      </p:nvGrpSpPr>
      <p:grpSpPr>
        <a:xfrm>
          <a:off x="0" y="0"/>
          <a:ext cx="0" cy="0"/>
          <a:chOff x="0" y="0"/>
          <a:chExt cx="0" cy="0"/>
        </a:xfrm>
      </p:grpSpPr>
      <p:sp>
        <p:nvSpPr>
          <p:cNvPr id="111" name="Google Shape;111;p12"/>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12"/>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2"/>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114" name="Google Shape;114;p12"/>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115" name="Google Shape;115;p12"/>
          <p:cNvSpPr txBox="1">
            <a:spLocks noGrp="1"/>
          </p:cNvSpPr>
          <p:nvPr>
            <p:ph type="body" idx="1"/>
          </p:nvPr>
        </p:nvSpPr>
        <p:spPr>
          <a:xfrm>
            <a:off x="755650" y="1899176"/>
            <a:ext cx="7632699" cy="625544"/>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chemeClr val="lt1"/>
              </a:buClr>
              <a:buSzPts val="4800"/>
              <a:buNone/>
              <a:defRPr sz="4800" b="1">
                <a:solidFill>
                  <a:schemeClr val="lt1"/>
                </a:solidFill>
              </a:defRPr>
            </a:lvl1pPr>
            <a:lvl2pPr marL="914400" lvl="1" indent="-228600" algn="l">
              <a:lnSpc>
                <a:spcPct val="90000"/>
              </a:lnSpc>
              <a:spcBef>
                <a:spcPts val="500"/>
              </a:spcBef>
              <a:spcAft>
                <a:spcPts val="0"/>
              </a:spcAft>
              <a:buClr>
                <a:srgbClr val="414042"/>
              </a:buClr>
              <a:buSzPts val="1800"/>
              <a:buNone/>
              <a:defRPr/>
            </a:lvl2pPr>
            <a:lvl3pPr marL="1371600" lvl="2" indent="-228600" algn="l">
              <a:lnSpc>
                <a:spcPct val="90000"/>
              </a:lnSpc>
              <a:spcBef>
                <a:spcPts val="500"/>
              </a:spcBef>
              <a:spcAft>
                <a:spcPts val="0"/>
              </a:spcAft>
              <a:buClr>
                <a:srgbClr val="414042"/>
              </a:buClr>
              <a:buSzPts val="1800"/>
              <a:buNone/>
              <a:defRPr/>
            </a:lvl3pPr>
            <a:lvl4pPr marL="1828800" lvl="3" indent="-228600" algn="l">
              <a:lnSpc>
                <a:spcPct val="90000"/>
              </a:lnSpc>
              <a:spcBef>
                <a:spcPts val="500"/>
              </a:spcBef>
              <a:spcAft>
                <a:spcPts val="0"/>
              </a:spcAft>
              <a:buClr>
                <a:srgbClr val="414042"/>
              </a:buClr>
              <a:buSzPts val="1800"/>
              <a:buNone/>
              <a:defRPr/>
            </a:lvl4pPr>
            <a:lvl5pPr marL="2286000" lvl="4" indent="-228600" algn="l">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12"/>
          <p:cNvSpPr txBox="1">
            <a:spLocks noGrp="1"/>
          </p:cNvSpPr>
          <p:nvPr>
            <p:ph type="body" idx="2"/>
          </p:nvPr>
        </p:nvSpPr>
        <p:spPr>
          <a:xfrm>
            <a:off x="755650" y="2650515"/>
            <a:ext cx="7632700" cy="983974"/>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1800"/>
              <a:buNone/>
              <a:defRPr>
                <a:solidFill>
                  <a:schemeClr val="lt1"/>
                </a:solidFill>
              </a:defRPr>
            </a:lvl1pPr>
            <a:lvl2pPr marL="914400" lvl="1" indent="-228600" algn="ctr">
              <a:lnSpc>
                <a:spcPct val="90000"/>
              </a:lnSpc>
              <a:spcBef>
                <a:spcPts val="500"/>
              </a:spcBef>
              <a:spcAft>
                <a:spcPts val="0"/>
              </a:spcAft>
              <a:buClr>
                <a:srgbClr val="414042"/>
              </a:buClr>
              <a:buSzPts val="1800"/>
              <a:buNone/>
              <a:defRPr/>
            </a:lvl2pPr>
            <a:lvl3pPr marL="1371600" lvl="2" indent="-228600" algn="ctr">
              <a:lnSpc>
                <a:spcPct val="90000"/>
              </a:lnSpc>
              <a:spcBef>
                <a:spcPts val="500"/>
              </a:spcBef>
              <a:spcAft>
                <a:spcPts val="0"/>
              </a:spcAft>
              <a:buClr>
                <a:srgbClr val="414042"/>
              </a:buClr>
              <a:buSzPts val="1800"/>
              <a:buNone/>
              <a:defRPr/>
            </a:lvl3pPr>
            <a:lvl4pPr marL="1828800" lvl="3" indent="-228600" algn="ctr">
              <a:lnSpc>
                <a:spcPct val="90000"/>
              </a:lnSpc>
              <a:spcBef>
                <a:spcPts val="500"/>
              </a:spcBef>
              <a:spcAft>
                <a:spcPts val="0"/>
              </a:spcAft>
              <a:buClr>
                <a:srgbClr val="414042"/>
              </a:buClr>
              <a:buSzPts val="1800"/>
              <a:buNone/>
              <a:defRPr/>
            </a:lvl4pPr>
            <a:lvl5pPr marL="2286000" lvl="4" indent="-228600" algn="ctr">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117"/>
        <p:cNvGrpSpPr/>
        <p:nvPr/>
      </p:nvGrpSpPr>
      <p:grpSpPr>
        <a:xfrm>
          <a:off x="0" y="0"/>
          <a:ext cx="0" cy="0"/>
          <a:chOff x="0" y="0"/>
          <a:chExt cx="0" cy="0"/>
        </a:xfrm>
      </p:grpSpPr>
      <p:sp>
        <p:nvSpPr>
          <p:cNvPr id="118" name="Google Shape;118;p13"/>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13"/>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13"/>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21" name="Google Shape;121;p13"/>
          <p:cNvSpPr txBox="1">
            <a:spLocks noGrp="1"/>
          </p:cNvSpPr>
          <p:nvPr>
            <p:ph type="body" idx="1"/>
          </p:nvPr>
        </p:nvSpPr>
        <p:spPr>
          <a:xfrm>
            <a:off x="1650010" y="4244828"/>
            <a:ext cx="5843980" cy="163659"/>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200"/>
              <a:buNone/>
              <a:defRPr sz="12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2" name="Google Shape;122;p13"/>
          <p:cNvSpPr txBox="1">
            <a:spLocks noGrp="1"/>
          </p:cNvSpPr>
          <p:nvPr>
            <p:ph type="body" idx="2"/>
          </p:nvPr>
        </p:nvSpPr>
        <p:spPr>
          <a:xfrm>
            <a:off x="1650010" y="2041525"/>
            <a:ext cx="5845175" cy="2027238"/>
          </a:xfrm>
          <a:prstGeom prst="rect">
            <a:avLst/>
          </a:prstGeom>
          <a:noFill/>
          <a:ln>
            <a:noFill/>
          </a:ln>
        </p:spPr>
        <p:txBody>
          <a:bodyPr spcFirstLastPara="1" wrap="square" lIns="0" tIns="0" rIns="0" bIns="0" anchor="ctr" anchorCtr="0">
            <a:noAutofit/>
          </a:bodyPr>
          <a:lstStyle>
            <a:lvl1pPr marL="457200" marR="0" lvl="0" indent="-228600" algn="ctr">
              <a:lnSpc>
                <a:spcPct val="90000"/>
              </a:lnSpc>
              <a:spcBef>
                <a:spcPts val="1000"/>
              </a:spcBef>
              <a:spcAft>
                <a:spcPts val="0"/>
              </a:spcAft>
              <a:buClr>
                <a:srgbClr val="414042"/>
              </a:buClr>
              <a:buSzPts val="2400"/>
              <a:buFont typeface="Arial"/>
              <a:buNone/>
              <a:defRPr sz="24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3" name="Google Shape;123;p13"/>
          <p:cNvSpPr>
            <a:spLocks noGrp="1"/>
          </p:cNvSpPr>
          <p:nvPr>
            <p:ph type="pic" idx="3"/>
          </p:nvPr>
        </p:nvSpPr>
        <p:spPr>
          <a:xfrm>
            <a:off x="4010025" y="0"/>
            <a:ext cx="1123950" cy="186055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124"/>
        <p:cNvGrpSpPr/>
        <p:nvPr/>
      </p:nvGrpSpPr>
      <p:grpSpPr>
        <a:xfrm>
          <a:off x="0" y="0"/>
          <a:ext cx="0" cy="0"/>
          <a:chOff x="0" y="0"/>
          <a:chExt cx="0" cy="0"/>
        </a:xfrm>
      </p:grpSpPr>
      <p:sp>
        <p:nvSpPr>
          <p:cNvPr id="125" name="Google Shape;125;p1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1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1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28" name="Google Shape;128;p14"/>
          <p:cNvSpPr txBox="1">
            <a:spLocks noGrp="1"/>
          </p:cNvSpPr>
          <p:nvPr>
            <p:ph type="body" idx="1"/>
          </p:nvPr>
        </p:nvSpPr>
        <p:spPr>
          <a:xfrm>
            <a:off x="1650010" y="4244828"/>
            <a:ext cx="5843980" cy="163659"/>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200"/>
              <a:buNone/>
              <a:defRPr sz="12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29" name="Google Shape;129;p14"/>
          <p:cNvPicPr preferRelativeResize="0"/>
          <p:nvPr/>
        </p:nvPicPr>
        <p:blipFill rotWithShape="1">
          <a:blip r:embed="rId2">
            <a:alphaModFix/>
          </a:blip>
          <a:srcRect t="44353"/>
          <a:stretch/>
        </p:blipFill>
        <p:spPr>
          <a:xfrm>
            <a:off x="4001662" y="0"/>
            <a:ext cx="1140849" cy="965401"/>
          </a:xfrm>
          <a:prstGeom prst="rect">
            <a:avLst/>
          </a:prstGeom>
          <a:noFill/>
          <a:ln>
            <a:noFill/>
          </a:ln>
        </p:spPr>
      </p:pic>
      <p:sp>
        <p:nvSpPr>
          <p:cNvPr id="130" name="Google Shape;130;p14"/>
          <p:cNvSpPr>
            <a:spLocks noGrp="1"/>
          </p:cNvSpPr>
          <p:nvPr>
            <p:ph type="pic" idx="2"/>
          </p:nvPr>
        </p:nvSpPr>
        <p:spPr>
          <a:xfrm>
            <a:off x="2919412" y="1141413"/>
            <a:ext cx="3305175" cy="719137"/>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1" name="Google Shape;131;p14"/>
          <p:cNvSpPr txBox="1">
            <a:spLocks noGrp="1"/>
          </p:cNvSpPr>
          <p:nvPr>
            <p:ph type="body" idx="3"/>
          </p:nvPr>
        </p:nvSpPr>
        <p:spPr>
          <a:xfrm>
            <a:off x="1650010" y="2041525"/>
            <a:ext cx="5845175" cy="2027238"/>
          </a:xfrm>
          <a:prstGeom prst="rect">
            <a:avLst/>
          </a:prstGeom>
          <a:noFill/>
          <a:ln>
            <a:noFill/>
          </a:ln>
        </p:spPr>
        <p:txBody>
          <a:bodyPr spcFirstLastPara="1" wrap="square" lIns="0" tIns="0" rIns="0" bIns="0" anchor="ctr" anchorCtr="0">
            <a:noAutofit/>
          </a:bodyPr>
          <a:lstStyle>
            <a:lvl1pPr marL="457200" marR="0" lvl="0" indent="-228600" algn="ctr">
              <a:lnSpc>
                <a:spcPct val="90000"/>
              </a:lnSpc>
              <a:spcBef>
                <a:spcPts val="1000"/>
              </a:spcBef>
              <a:spcAft>
                <a:spcPts val="0"/>
              </a:spcAft>
              <a:buClr>
                <a:srgbClr val="414042"/>
              </a:buClr>
              <a:buSzPts val="2400"/>
              <a:buFont typeface="Arial"/>
              <a:buNone/>
              <a:defRPr sz="24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132"/>
        <p:cNvGrpSpPr/>
        <p:nvPr/>
      </p:nvGrpSpPr>
      <p:grpSpPr>
        <a:xfrm>
          <a:off x="0" y="0"/>
          <a:ext cx="0" cy="0"/>
          <a:chOff x="0" y="0"/>
          <a:chExt cx="0" cy="0"/>
        </a:xfrm>
      </p:grpSpPr>
      <p:sp>
        <p:nvSpPr>
          <p:cNvPr id="133" name="Google Shape;133;p15"/>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4" name="Google Shape;134;p15"/>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15"/>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15"/>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37" name="Google Shape;137;p15"/>
          <p:cNvSpPr>
            <a:spLocks noGrp="1"/>
          </p:cNvSpPr>
          <p:nvPr>
            <p:ph type="pic" idx="2"/>
          </p:nvPr>
        </p:nvSpPr>
        <p:spPr>
          <a:xfrm>
            <a:off x="1276546" y="179700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8" name="Google Shape;138;p15"/>
          <p:cNvSpPr>
            <a:spLocks noGrp="1"/>
          </p:cNvSpPr>
          <p:nvPr>
            <p:ph type="pic" idx="3"/>
          </p:nvPr>
        </p:nvSpPr>
        <p:spPr>
          <a:xfrm>
            <a:off x="5198085" y="179700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9" name="Google Shape;139;p15"/>
          <p:cNvSpPr txBox="1">
            <a:spLocks noGrp="1"/>
          </p:cNvSpPr>
          <p:nvPr>
            <p:ph type="body" idx="1"/>
          </p:nvPr>
        </p:nvSpPr>
        <p:spPr>
          <a:xfrm>
            <a:off x="755650" y="2639731"/>
            <a:ext cx="1744267" cy="935981"/>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0" name="Google Shape;140;p15"/>
          <p:cNvSpPr>
            <a:spLocks noGrp="1"/>
          </p:cNvSpPr>
          <p:nvPr>
            <p:ph type="pic" idx="4"/>
          </p:nvPr>
        </p:nvSpPr>
        <p:spPr>
          <a:xfrm>
            <a:off x="3247414" y="179700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1" name="Google Shape;141;p15"/>
          <p:cNvSpPr txBox="1">
            <a:spLocks noGrp="1"/>
          </p:cNvSpPr>
          <p:nvPr>
            <p:ph type="body" idx="5"/>
          </p:nvPr>
        </p:nvSpPr>
        <p:spPr>
          <a:xfrm>
            <a:off x="2724531" y="2639731"/>
            <a:ext cx="1744267" cy="935981"/>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2" name="Google Shape;142;p15"/>
          <p:cNvSpPr txBox="1">
            <a:spLocks noGrp="1"/>
          </p:cNvSpPr>
          <p:nvPr>
            <p:ph type="body" idx="6"/>
          </p:nvPr>
        </p:nvSpPr>
        <p:spPr>
          <a:xfrm>
            <a:off x="4675202" y="2639731"/>
            <a:ext cx="1744267" cy="935981"/>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3" name="Google Shape;143;p15"/>
          <p:cNvSpPr txBox="1">
            <a:spLocks noGrp="1"/>
          </p:cNvSpPr>
          <p:nvPr>
            <p:ph type="body" idx="7"/>
          </p:nvPr>
        </p:nvSpPr>
        <p:spPr>
          <a:xfrm>
            <a:off x="6644083" y="2639731"/>
            <a:ext cx="1744267" cy="935981"/>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4" name="Google Shape;144;p15"/>
          <p:cNvSpPr>
            <a:spLocks noGrp="1"/>
          </p:cNvSpPr>
          <p:nvPr>
            <p:ph type="pic" idx="8"/>
          </p:nvPr>
        </p:nvSpPr>
        <p:spPr>
          <a:xfrm>
            <a:off x="7168953" y="179700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145"/>
        <p:cNvGrpSpPr/>
        <p:nvPr/>
      </p:nvGrpSpPr>
      <p:grpSpPr>
        <a:xfrm>
          <a:off x="0" y="0"/>
          <a:ext cx="0" cy="0"/>
          <a:chOff x="0" y="0"/>
          <a:chExt cx="0" cy="0"/>
        </a:xfrm>
      </p:grpSpPr>
      <p:sp>
        <p:nvSpPr>
          <p:cNvPr id="146" name="Google Shape;146;p16"/>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7" name="Google Shape;147;p16"/>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16"/>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16"/>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50" name="Google Shape;150;p16"/>
          <p:cNvSpPr>
            <a:spLocks noGrp="1"/>
          </p:cNvSpPr>
          <p:nvPr>
            <p:ph type="pic" idx="2"/>
          </p:nvPr>
        </p:nvSpPr>
        <p:spPr>
          <a:xfrm>
            <a:off x="1276546"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1" name="Google Shape;151;p16"/>
          <p:cNvSpPr>
            <a:spLocks noGrp="1"/>
          </p:cNvSpPr>
          <p:nvPr>
            <p:ph type="pic" idx="3"/>
          </p:nvPr>
        </p:nvSpPr>
        <p:spPr>
          <a:xfrm>
            <a:off x="5198085"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2" name="Google Shape;152;p16"/>
          <p:cNvSpPr txBox="1">
            <a:spLocks noGrp="1"/>
          </p:cNvSpPr>
          <p:nvPr>
            <p:ph type="body" idx="1"/>
          </p:nvPr>
        </p:nvSpPr>
        <p:spPr>
          <a:xfrm>
            <a:off x="755650" y="2046055"/>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3" name="Google Shape;153;p16"/>
          <p:cNvSpPr>
            <a:spLocks noGrp="1"/>
          </p:cNvSpPr>
          <p:nvPr>
            <p:ph type="pic" idx="4"/>
          </p:nvPr>
        </p:nvSpPr>
        <p:spPr>
          <a:xfrm>
            <a:off x="3247414"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4" name="Google Shape;154;p16"/>
          <p:cNvSpPr txBox="1">
            <a:spLocks noGrp="1"/>
          </p:cNvSpPr>
          <p:nvPr>
            <p:ph type="body" idx="5"/>
          </p:nvPr>
        </p:nvSpPr>
        <p:spPr>
          <a:xfrm>
            <a:off x="2724531" y="2046055"/>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5" name="Google Shape;155;p16"/>
          <p:cNvSpPr txBox="1">
            <a:spLocks noGrp="1"/>
          </p:cNvSpPr>
          <p:nvPr>
            <p:ph type="body" idx="6"/>
          </p:nvPr>
        </p:nvSpPr>
        <p:spPr>
          <a:xfrm>
            <a:off x="4675202" y="2046055"/>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6" name="Google Shape;156;p16"/>
          <p:cNvSpPr txBox="1">
            <a:spLocks noGrp="1"/>
          </p:cNvSpPr>
          <p:nvPr>
            <p:ph type="body" idx="7"/>
          </p:nvPr>
        </p:nvSpPr>
        <p:spPr>
          <a:xfrm>
            <a:off x="6644083" y="2046055"/>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7" name="Google Shape;157;p16"/>
          <p:cNvSpPr>
            <a:spLocks noGrp="1"/>
          </p:cNvSpPr>
          <p:nvPr>
            <p:ph type="pic" idx="8"/>
          </p:nvPr>
        </p:nvSpPr>
        <p:spPr>
          <a:xfrm>
            <a:off x="7168953"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16"/>
          <p:cNvSpPr>
            <a:spLocks noGrp="1"/>
          </p:cNvSpPr>
          <p:nvPr>
            <p:ph type="pic" idx="9"/>
          </p:nvPr>
        </p:nvSpPr>
        <p:spPr>
          <a:xfrm>
            <a:off x="1276546" y="2911678"/>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9" name="Google Shape;159;p16"/>
          <p:cNvSpPr>
            <a:spLocks noGrp="1"/>
          </p:cNvSpPr>
          <p:nvPr>
            <p:ph type="pic" idx="13"/>
          </p:nvPr>
        </p:nvSpPr>
        <p:spPr>
          <a:xfrm>
            <a:off x="5198085" y="2911678"/>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0" name="Google Shape;160;p16"/>
          <p:cNvSpPr>
            <a:spLocks noGrp="1"/>
          </p:cNvSpPr>
          <p:nvPr>
            <p:ph type="pic" idx="14"/>
          </p:nvPr>
        </p:nvSpPr>
        <p:spPr>
          <a:xfrm>
            <a:off x="3247414" y="2911678"/>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1" name="Google Shape;161;p16"/>
          <p:cNvSpPr>
            <a:spLocks noGrp="1"/>
          </p:cNvSpPr>
          <p:nvPr>
            <p:ph type="pic" idx="15"/>
          </p:nvPr>
        </p:nvSpPr>
        <p:spPr>
          <a:xfrm>
            <a:off x="7168953" y="2911678"/>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2" name="Google Shape;162;p16"/>
          <p:cNvSpPr txBox="1">
            <a:spLocks noGrp="1"/>
          </p:cNvSpPr>
          <p:nvPr>
            <p:ph type="body" idx="16"/>
          </p:nvPr>
        </p:nvSpPr>
        <p:spPr>
          <a:xfrm>
            <a:off x="755650" y="3761239"/>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3" name="Google Shape;163;p16"/>
          <p:cNvSpPr txBox="1">
            <a:spLocks noGrp="1"/>
          </p:cNvSpPr>
          <p:nvPr>
            <p:ph type="body" idx="17"/>
          </p:nvPr>
        </p:nvSpPr>
        <p:spPr>
          <a:xfrm>
            <a:off x="2724531" y="3761239"/>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4" name="Google Shape;164;p16"/>
          <p:cNvSpPr txBox="1">
            <a:spLocks noGrp="1"/>
          </p:cNvSpPr>
          <p:nvPr>
            <p:ph type="body" idx="18"/>
          </p:nvPr>
        </p:nvSpPr>
        <p:spPr>
          <a:xfrm>
            <a:off x="4675202" y="3761239"/>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5" name="Google Shape;165;p16"/>
          <p:cNvSpPr txBox="1">
            <a:spLocks noGrp="1"/>
          </p:cNvSpPr>
          <p:nvPr>
            <p:ph type="body" idx="19"/>
          </p:nvPr>
        </p:nvSpPr>
        <p:spPr>
          <a:xfrm>
            <a:off x="6644083" y="3753619"/>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166"/>
        <p:cNvGrpSpPr/>
        <p:nvPr/>
      </p:nvGrpSpPr>
      <p:grpSpPr>
        <a:xfrm>
          <a:off x="0" y="0"/>
          <a:ext cx="0" cy="0"/>
          <a:chOff x="0" y="0"/>
          <a:chExt cx="0" cy="0"/>
        </a:xfrm>
      </p:grpSpPr>
      <p:sp>
        <p:nvSpPr>
          <p:cNvPr id="167" name="Google Shape;167;p17"/>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8" name="Google Shape;168;p1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1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1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1" name="Google Shape;171;p17"/>
          <p:cNvSpPr>
            <a:spLocks noGrp="1"/>
          </p:cNvSpPr>
          <p:nvPr>
            <p:ph type="pic" idx="2"/>
          </p:nvPr>
        </p:nvSpPr>
        <p:spPr>
          <a:xfrm>
            <a:off x="1081963"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 name="Google Shape;172;p17"/>
          <p:cNvSpPr>
            <a:spLocks noGrp="1"/>
          </p:cNvSpPr>
          <p:nvPr>
            <p:ph type="pic" idx="3"/>
          </p:nvPr>
        </p:nvSpPr>
        <p:spPr>
          <a:xfrm>
            <a:off x="4222750"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3" name="Google Shape;173;p17"/>
          <p:cNvSpPr txBox="1">
            <a:spLocks noGrp="1"/>
          </p:cNvSpPr>
          <p:nvPr>
            <p:ph type="body" idx="1"/>
          </p:nvPr>
        </p:nvSpPr>
        <p:spPr>
          <a:xfrm>
            <a:off x="755651" y="2046055"/>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4" name="Google Shape;174;p17"/>
          <p:cNvSpPr>
            <a:spLocks noGrp="1"/>
          </p:cNvSpPr>
          <p:nvPr>
            <p:ph type="pic" idx="4"/>
          </p:nvPr>
        </p:nvSpPr>
        <p:spPr>
          <a:xfrm>
            <a:off x="2655510"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 name="Google Shape;175;p17"/>
          <p:cNvSpPr txBox="1">
            <a:spLocks noGrp="1"/>
          </p:cNvSpPr>
          <p:nvPr>
            <p:ph type="body" idx="5"/>
          </p:nvPr>
        </p:nvSpPr>
        <p:spPr>
          <a:xfrm>
            <a:off x="2329197" y="2046055"/>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6" name="Google Shape;176;p17"/>
          <p:cNvSpPr txBox="1">
            <a:spLocks noGrp="1"/>
          </p:cNvSpPr>
          <p:nvPr>
            <p:ph type="body" idx="6"/>
          </p:nvPr>
        </p:nvSpPr>
        <p:spPr>
          <a:xfrm>
            <a:off x="3902743" y="2046055"/>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17"/>
          <p:cNvSpPr txBox="1">
            <a:spLocks noGrp="1"/>
          </p:cNvSpPr>
          <p:nvPr>
            <p:ph type="body" idx="7"/>
          </p:nvPr>
        </p:nvSpPr>
        <p:spPr>
          <a:xfrm>
            <a:off x="5476289" y="2046055"/>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8" name="Google Shape;178;p17"/>
          <p:cNvSpPr>
            <a:spLocks noGrp="1"/>
          </p:cNvSpPr>
          <p:nvPr>
            <p:ph type="pic" idx="8"/>
          </p:nvPr>
        </p:nvSpPr>
        <p:spPr>
          <a:xfrm>
            <a:off x="7369843"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9" name="Google Shape;179;p17"/>
          <p:cNvSpPr txBox="1">
            <a:spLocks noGrp="1"/>
          </p:cNvSpPr>
          <p:nvPr>
            <p:ph type="body" idx="9"/>
          </p:nvPr>
        </p:nvSpPr>
        <p:spPr>
          <a:xfrm>
            <a:off x="7049836" y="2049963"/>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0" name="Google Shape;180;p17"/>
          <p:cNvSpPr>
            <a:spLocks noGrp="1"/>
          </p:cNvSpPr>
          <p:nvPr>
            <p:ph type="pic" idx="13"/>
          </p:nvPr>
        </p:nvSpPr>
        <p:spPr>
          <a:xfrm>
            <a:off x="5796296"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1" name="Google Shape;181;p17"/>
          <p:cNvSpPr>
            <a:spLocks noGrp="1"/>
          </p:cNvSpPr>
          <p:nvPr>
            <p:ph type="pic" idx="14"/>
          </p:nvPr>
        </p:nvSpPr>
        <p:spPr>
          <a:xfrm>
            <a:off x="1081963"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2" name="Google Shape;182;p17"/>
          <p:cNvSpPr>
            <a:spLocks noGrp="1"/>
          </p:cNvSpPr>
          <p:nvPr>
            <p:ph type="pic" idx="15"/>
          </p:nvPr>
        </p:nvSpPr>
        <p:spPr>
          <a:xfrm>
            <a:off x="4222750"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3" name="Google Shape;183;p17"/>
          <p:cNvSpPr txBox="1">
            <a:spLocks noGrp="1"/>
          </p:cNvSpPr>
          <p:nvPr>
            <p:ph type="body" idx="16"/>
          </p:nvPr>
        </p:nvSpPr>
        <p:spPr>
          <a:xfrm>
            <a:off x="755651" y="3741924"/>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4" name="Google Shape;184;p17"/>
          <p:cNvSpPr>
            <a:spLocks noGrp="1"/>
          </p:cNvSpPr>
          <p:nvPr>
            <p:ph type="pic" idx="17"/>
          </p:nvPr>
        </p:nvSpPr>
        <p:spPr>
          <a:xfrm>
            <a:off x="2655510"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5" name="Google Shape;185;p17"/>
          <p:cNvSpPr txBox="1">
            <a:spLocks noGrp="1"/>
          </p:cNvSpPr>
          <p:nvPr>
            <p:ph type="body" idx="18"/>
          </p:nvPr>
        </p:nvSpPr>
        <p:spPr>
          <a:xfrm>
            <a:off x="2329197" y="3741924"/>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6" name="Google Shape;186;p17"/>
          <p:cNvSpPr txBox="1">
            <a:spLocks noGrp="1"/>
          </p:cNvSpPr>
          <p:nvPr>
            <p:ph type="body" idx="19"/>
          </p:nvPr>
        </p:nvSpPr>
        <p:spPr>
          <a:xfrm>
            <a:off x="3902743" y="3741924"/>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17"/>
          <p:cNvSpPr txBox="1">
            <a:spLocks noGrp="1"/>
          </p:cNvSpPr>
          <p:nvPr>
            <p:ph type="body" idx="20"/>
          </p:nvPr>
        </p:nvSpPr>
        <p:spPr>
          <a:xfrm>
            <a:off x="5476289" y="3741924"/>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17"/>
          <p:cNvSpPr>
            <a:spLocks noGrp="1"/>
          </p:cNvSpPr>
          <p:nvPr>
            <p:ph type="pic" idx="21"/>
          </p:nvPr>
        </p:nvSpPr>
        <p:spPr>
          <a:xfrm>
            <a:off x="7369843"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9" name="Google Shape;189;p17"/>
          <p:cNvSpPr txBox="1">
            <a:spLocks noGrp="1"/>
          </p:cNvSpPr>
          <p:nvPr>
            <p:ph type="body" idx="22"/>
          </p:nvPr>
        </p:nvSpPr>
        <p:spPr>
          <a:xfrm>
            <a:off x="7049836" y="3745832"/>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0" name="Google Shape;190;p17"/>
          <p:cNvSpPr>
            <a:spLocks noGrp="1"/>
          </p:cNvSpPr>
          <p:nvPr>
            <p:ph type="pic" idx="23"/>
          </p:nvPr>
        </p:nvSpPr>
        <p:spPr>
          <a:xfrm>
            <a:off x="5796296"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91"/>
        <p:cNvGrpSpPr/>
        <p:nvPr/>
      </p:nvGrpSpPr>
      <p:grpSpPr>
        <a:xfrm>
          <a:off x="0" y="0"/>
          <a:ext cx="0" cy="0"/>
          <a:chOff x="0" y="0"/>
          <a:chExt cx="0" cy="0"/>
        </a:xfrm>
      </p:grpSpPr>
      <p:sp>
        <p:nvSpPr>
          <p:cNvPr id="192" name="Google Shape;192;p18"/>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18"/>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4" name="Google Shape;194;p18"/>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95" name="Google Shape;195;p18"/>
          <p:cNvSpPr>
            <a:spLocks noGrp="1"/>
          </p:cNvSpPr>
          <p:nvPr>
            <p:ph type="pic" idx="2"/>
          </p:nvPr>
        </p:nvSpPr>
        <p:spPr>
          <a:xfrm>
            <a:off x="1625796" y="3073816"/>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6" name="Google Shape;196;p18"/>
          <p:cNvSpPr>
            <a:spLocks noGrp="1"/>
          </p:cNvSpPr>
          <p:nvPr>
            <p:ph type="pic" idx="3"/>
          </p:nvPr>
        </p:nvSpPr>
        <p:spPr>
          <a:xfrm>
            <a:off x="6819703" y="3073816"/>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7" name="Google Shape;197;p18"/>
          <p:cNvSpPr txBox="1">
            <a:spLocks noGrp="1"/>
          </p:cNvSpPr>
          <p:nvPr>
            <p:ph type="body" idx="1"/>
          </p:nvPr>
        </p:nvSpPr>
        <p:spPr>
          <a:xfrm>
            <a:off x="755650" y="3916546"/>
            <a:ext cx="2356041" cy="49194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8" name="Google Shape;198;p18"/>
          <p:cNvSpPr>
            <a:spLocks noGrp="1"/>
          </p:cNvSpPr>
          <p:nvPr>
            <p:ph type="pic" idx="4"/>
          </p:nvPr>
        </p:nvSpPr>
        <p:spPr>
          <a:xfrm>
            <a:off x="4222750" y="3073816"/>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9" name="Google Shape;199;p18"/>
          <p:cNvSpPr txBox="1">
            <a:spLocks noGrp="1"/>
          </p:cNvSpPr>
          <p:nvPr>
            <p:ph type="body" idx="5"/>
          </p:nvPr>
        </p:nvSpPr>
        <p:spPr>
          <a:xfrm>
            <a:off x="6032309" y="3916546"/>
            <a:ext cx="2356041" cy="49194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0" name="Google Shape;200;p18"/>
          <p:cNvSpPr txBox="1">
            <a:spLocks noGrp="1"/>
          </p:cNvSpPr>
          <p:nvPr>
            <p:ph type="body" idx="6"/>
          </p:nvPr>
        </p:nvSpPr>
        <p:spPr>
          <a:xfrm>
            <a:off x="3395969" y="3916546"/>
            <a:ext cx="2356041" cy="49194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1" name="Google Shape;201;p18"/>
          <p:cNvSpPr txBox="1">
            <a:spLocks noGrp="1"/>
          </p:cNvSpPr>
          <p:nvPr>
            <p:ph type="body" idx="7"/>
          </p:nvPr>
        </p:nvSpPr>
        <p:spPr>
          <a:xfrm>
            <a:off x="755650" y="2042272"/>
            <a:ext cx="7632700" cy="837406"/>
          </a:xfrm>
          <a:prstGeom prst="rect">
            <a:avLst/>
          </a:prstGeom>
          <a:noFill/>
          <a:ln>
            <a:noFill/>
          </a:ln>
        </p:spPr>
        <p:txBody>
          <a:bodyPr spcFirstLastPara="1" wrap="square" lIns="0" tIns="0" rIns="0" bIns="0" anchor="ctr" anchorCtr="0">
            <a:noAutofit/>
          </a:bodyPr>
          <a:lstStyle>
            <a:lvl1pPr marL="457200" marR="0" lvl="0" indent="-228600" algn="ctr">
              <a:lnSpc>
                <a:spcPct val="90000"/>
              </a:lnSpc>
              <a:spcBef>
                <a:spcPts val="1000"/>
              </a:spcBef>
              <a:spcAft>
                <a:spcPts val="0"/>
              </a:spcAft>
              <a:buClr>
                <a:srgbClr val="414042"/>
              </a:buClr>
              <a:buSzPts val="2400"/>
              <a:buFont typeface="Arial"/>
              <a:buNone/>
              <a:defRPr sz="2400" b="0"/>
            </a:lvl1pPr>
            <a:lvl2pPr marL="914400" lvl="1" indent="-381000" algn="l">
              <a:lnSpc>
                <a:spcPct val="90000"/>
              </a:lnSpc>
              <a:spcBef>
                <a:spcPts val="500"/>
              </a:spcBef>
              <a:spcAft>
                <a:spcPts val="0"/>
              </a:spcAft>
              <a:buClr>
                <a:srgbClr val="414042"/>
              </a:buClr>
              <a:buSzPts val="2400"/>
              <a:buChar char="•"/>
              <a:defRPr sz="2400"/>
            </a:lvl2pPr>
            <a:lvl3pPr marL="1371600" lvl="2" indent="-381000" algn="l">
              <a:lnSpc>
                <a:spcPct val="90000"/>
              </a:lnSpc>
              <a:spcBef>
                <a:spcPts val="500"/>
              </a:spcBef>
              <a:spcAft>
                <a:spcPts val="0"/>
              </a:spcAft>
              <a:buClr>
                <a:srgbClr val="414042"/>
              </a:buClr>
              <a:buSzPts val="2400"/>
              <a:buChar char="•"/>
              <a:defRPr sz="2400"/>
            </a:lvl3pPr>
            <a:lvl4pPr marL="1828800" lvl="3" indent="-381000" algn="l">
              <a:lnSpc>
                <a:spcPct val="90000"/>
              </a:lnSpc>
              <a:spcBef>
                <a:spcPts val="500"/>
              </a:spcBef>
              <a:spcAft>
                <a:spcPts val="0"/>
              </a:spcAft>
              <a:buClr>
                <a:srgbClr val="414042"/>
              </a:buClr>
              <a:buSzPts val="2400"/>
              <a:buChar char="•"/>
              <a:defRPr sz="2400"/>
            </a:lvl4pPr>
            <a:lvl5pPr marL="2286000" lvl="4" indent="-381000" algn="l">
              <a:lnSpc>
                <a:spcPct val="90000"/>
              </a:lnSpc>
              <a:spcBef>
                <a:spcPts val="500"/>
              </a:spcBef>
              <a:spcAft>
                <a:spcPts val="0"/>
              </a:spcAft>
              <a:buClr>
                <a:srgbClr val="414042"/>
              </a:buClr>
              <a:buSzPts val="2400"/>
              <a:buChar char="•"/>
              <a:defRPr sz="2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2" name="Google Shape;202;p18"/>
          <p:cNvSpPr>
            <a:spLocks noGrp="1"/>
          </p:cNvSpPr>
          <p:nvPr>
            <p:ph type="pic" idx="8"/>
          </p:nvPr>
        </p:nvSpPr>
        <p:spPr>
          <a:xfrm>
            <a:off x="4010025" y="0"/>
            <a:ext cx="1123950" cy="186055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203"/>
        <p:cNvGrpSpPr/>
        <p:nvPr/>
      </p:nvGrpSpPr>
      <p:grpSpPr>
        <a:xfrm>
          <a:off x="0" y="0"/>
          <a:ext cx="0" cy="0"/>
          <a:chOff x="0" y="0"/>
          <a:chExt cx="0" cy="0"/>
        </a:xfrm>
      </p:grpSpPr>
      <p:sp>
        <p:nvSpPr>
          <p:cNvPr id="204" name="Google Shape;204;p19"/>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5" name="Google Shape;205;p19"/>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19"/>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19"/>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08" name="Google Shape;208;p19"/>
          <p:cNvSpPr>
            <a:spLocks noGrp="1"/>
          </p:cNvSpPr>
          <p:nvPr>
            <p:ph type="pic" idx="2"/>
          </p:nvPr>
        </p:nvSpPr>
        <p:spPr>
          <a:xfrm>
            <a:off x="755650"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9" name="Google Shape;209;p19"/>
          <p:cNvSpPr>
            <a:spLocks noGrp="1"/>
          </p:cNvSpPr>
          <p:nvPr>
            <p:ph type="pic" idx="3"/>
          </p:nvPr>
        </p:nvSpPr>
        <p:spPr>
          <a:xfrm>
            <a:off x="6032309"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0" name="Google Shape;210;p19"/>
          <p:cNvSpPr>
            <a:spLocks noGrp="1"/>
          </p:cNvSpPr>
          <p:nvPr>
            <p:ph type="pic" idx="4"/>
          </p:nvPr>
        </p:nvSpPr>
        <p:spPr>
          <a:xfrm>
            <a:off x="3395969"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1" name="Google Shape;211;p19"/>
          <p:cNvSpPr txBox="1">
            <a:spLocks noGrp="1"/>
          </p:cNvSpPr>
          <p:nvPr>
            <p:ph type="body" idx="1"/>
          </p:nvPr>
        </p:nvSpPr>
        <p:spPr>
          <a:xfrm>
            <a:off x="755650" y="2355516"/>
            <a:ext cx="2356041" cy="1738811"/>
          </a:xfrm>
          <a:prstGeom prst="rect">
            <a:avLst/>
          </a:prstGeom>
          <a:noFill/>
          <a:ln>
            <a:noFill/>
          </a:ln>
        </p:spPr>
        <p:txBody>
          <a:bodyPr spcFirstLastPara="1" wrap="square" lIns="0" tIns="0" rIns="0" bIns="0" anchor="t" anchorCtr="0">
            <a:noAutofit/>
          </a:bodyPr>
          <a:lstStyle>
            <a:lvl1pPr marL="457200" lvl="0" indent="-298450" algn="l">
              <a:lnSpc>
                <a:spcPct val="100000"/>
              </a:lnSpc>
              <a:spcBef>
                <a:spcPts val="500"/>
              </a:spcBef>
              <a:spcAft>
                <a:spcPts val="0"/>
              </a:spcAft>
              <a:buClr>
                <a:srgbClr val="414042"/>
              </a:buClr>
              <a:buSzPts val="1100"/>
              <a:buFont typeface="Arial"/>
              <a:buChar char="•"/>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2" name="Google Shape;212;p19"/>
          <p:cNvSpPr txBox="1">
            <a:spLocks noGrp="1"/>
          </p:cNvSpPr>
          <p:nvPr>
            <p:ph type="body" idx="5"/>
          </p:nvPr>
        </p:nvSpPr>
        <p:spPr>
          <a:xfrm>
            <a:off x="6032309" y="2355516"/>
            <a:ext cx="2356041" cy="1738811"/>
          </a:xfrm>
          <a:prstGeom prst="rect">
            <a:avLst/>
          </a:prstGeom>
          <a:noFill/>
          <a:ln>
            <a:noFill/>
          </a:ln>
        </p:spPr>
        <p:txBody>
          <a:bodyPr spcFirstLastPara="1" wrap="square" lIns="0" tIns="0" rIns="0" bIns="0" anchor="t" anchorCtr="0">
            <a:noAutofit/>
          </a:bodyPr>
          <a:lstStyle>
            <a:lvl1pPr marL="457200" lvl="0" indent="-298450" algn="l">
              <a:lnSpc>
                <a:spcPct val="100000"/>
              </a:lnSpc>
              <a:spcBef>
                <a:spcPts val="500"/>
              </a:spcBef>
              <a:spcAft>
                <a:spcPts val="0"/>
              </a:spcAft>
              <a:buClr>
                <a:srgbClr val="414042"/>
              </a:buClr>
              <a:buSzPts val="1100"/>
              <a:buFont typeface="Arial"/>
              <a:buChar char="•"/>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3" name="Google Shape;213;p19"/>
          <p:cNvSpPr txBox="1">
            <a:spLocks noGrp="1"/>
          </p:cNvSpPr>
          <p:nvPr>
            <p:ph type="body" idx="6"/>
          </p:nvPr>
        </p:nvSpPr>
        <p:spPr>
          <a:xfrm>
            <a:off x="3395969" y="2355516"/>
            <a:ext cx="2356041" cy="1738811"/>
          </a:xfrm>
          <a:prstGeom prst="rect">
            <a:avLst/>
          </a:prstGeom>
          <a:noFill/>
          <a:ln>
            <a:noFill/>
          </a:ln>
        </p:spPr>
        <p:txBody>
          <a:bodyPr spcFirstLastPara="1" wrap="square" lIns="0" tIns="0" rIns="0" bIns="0" anchor="t" anchorCtr="0">
            <a:noAutofit/>
          </a:bodyPr>
          <a:lstStyle>
            <a:lvl1pPr marL="457200" lvl="0" indent="-298450" algn="l">
              <a:lnSpc>
                <a:spcPct val="100000"/>
              </a:lnSpc>
              <a:spcBef>
                <a:spcPts val="500"/>
              </a:spcBef>
              <a:spcAft>
                <a:spcPts val="0"/>
              </a:spcAft>
              <a:buClr>
                <a:srgbClr val="414042"/>
              </a:buClr>
              <a:buSzPts val="1100"/>
              <a:buFont typeface="Arial"/>
              <a:buChar char="•"/>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14"/>
        <p:cNvGrpSpPr/>
        <p:nvPr/>
      </p:nvGrpSpPr>
      <p:grpSpPr>
        <a:xfrm>
          <a:off x="0" y="0"/>
          <a:ext cx="0" cy="0"/>
          <a:chOff x="0" y="0"/>
          <a:chExt cx="0" cy="0"/>
        </a:xfrm>
      </p:grpSpPr>
      <p:sp>
        <p:nvSpPr>
          <p:cNvPr id="215" name="Google Shape;215;p20"/>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6" name="Google Shape;216;p20"/>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20"/>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8" name="Google Shape;218;p20"/>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19" name="Google Shape;219;p20"/>
          <p:cNvSpPr txBox="1">
            <a:spLocks noGrp="1"/>
          </p:cNvSpPr>
          <p:nvPr>
            <p:ph type="body" idx="1"/>
          </p:nvPr>
        </p:nvSpPr>
        <p:spPr>
          <a:xfrm>
            <a:off x="755650" y="1203325"/>
            <a:ext cx="2365055" cy="3221038"/>
          </a:xfrm>
          <a:prstGeom prst="rect">
            <a:avLst/>
          </a:prstGeom>
          <a:noFill/>
          <a:ln>
            <a:noFill/>
          </a:ln>
        </p:spPr>
        <p:txBody>
          <a:bodyPr spcFirstLastPara="1" wrap="square" lIns="0" tIns="0" rIns="0" bIns="0" anchor="ctr" anchorCtr="0">
            <a:noAutofit/>
          </a:bodyPr>
          <a:lstStyle>
            <a:lvl1pPr marL="457200" marR="0" lvl="0" indent="-228600" algn="l">
              <a:lnSpc>
                <a:spcPct val="100000"/>
              </a:lnSpc>
              <a:spcBef>
                <a:spcPts val="0"/>
              </a:spcBef>
              <a:spcAft>
                <a:spcPts val="0"/>
              </a:spcAft>
              <a:buClr>
                <a:srgbClr val="414042"/>
              </a:buClr>
              <a:buSzPts val="1100"/>
              <a:buFont typeface="Arial"/>
              <a:buNone/>
              <a:defRPr sz="11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0" name="Google Shape;220;p20"/>
          <p:cNvSpPr txBox="1">
            <a:spLocks noGrp="1"/>
          </p:cNvSpPr>
          <p:nvPr>
            <p:ph type="body" idx="2"/>
          </p:nvPr>
        </p:nvSpPr>
        <p:spPr>
          <a:xfrm>
            <a:off x="6023295" y="1203325"/>
            <a:ext cx="2365055" cy="3221038"/>
          </a:xfrm>
          <a:prstGeom prst="rect">
            <a:avLst/>
          </a:prstGeom>
          <a:noFill/>
          <a:ln>
            <a:noFill/>
          </a:ln>
        </p:spPr>
        <p:txBody>
          <a:bodyPr spcFirstLastPara="1" wrap="square" lIns="0" tIns="0" rIns="0" bIns="0" anchor="ctr" anchorCtr="0">
            <a:noAutofit/>
          </a:bodyPr>
          <a:lstStyle>
            <a:lvl1pPr marL="457200" marR="0" lvl="0" indent="-228600" algn="l">
              <a:lnSpc>
                <a:spcPct val="100000"/>
              </a:lnSpc>
              <a:spcBef>
                <a:spcPts val="0"/>
              </a:spcBef>
              <a:spcAft>
                <a:spcPts val="0"/>
              </a:spcAft>
              <a:buClr>
                <a:srgbClr val="414042"/>
              </a:buClr>
              <a:buSzPts val="1100"/>
              <a:buFont typeface="Arial"/>
              <a:buNone/>
              <a:defRPr sz="11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1" name="Google Shape;221;p20"/>
          <p:cNvSpPr txBox="1">
            <a:spLocks noGrp="1"/>
          </p:cNvSpPr>
          <p:nvPr>
            <p:ph type="body" idx="3"/>
          </p:nvPr>
        </p:nvSpPr>
        <p:spPr>
          <a:xfrm>
            <a:off x="3397541" y="1203325"/>
            <a:ext cx="2365055" cy="3221038"/>
          </a:xfrm>
          <a:prstGeom prst="rect">
            <a:avLst/>
          </a:prstGeom>
          <a:noFill/>
          <a:ln>
            <a:noFill/>
          </a:ln>
        </p:spPr>
        <p:txBody>
          <a:bodyPr spcFirstLastPara="1" wrap="square" lIns="0" tIns="0" rIns="0" bIns="0" anchor="ctr" anchorCtr="0">
            <a:noAutofit/>
          </a:bodyPr>
          <a:lstStyle>
            <a:lvl1pPr marL="457200" marR="0" lvl="0" indent="-228600" algn="l">
              <a:lnSpc>
                <a:spcPct val="100000"/>
              </a:lnSpc>
              <a:spcBef>
                <a:spcPts val="0"/>
              </a:spcBef>
              <a:spcAft>
                <a:spcPts val="0"/>
              </a:spcAft>
              <a:buClr>
                <a:srgbClr val="414042"/>
              </a:buClr>
              <a:buSzPts val="1100"/>
              <a:buFont typeface="Arial"/>
              <a:buNone/>
              <a:defRPr sz="11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755650" y="710765"/>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6" name="Google Shape;26;p3"/>
          <p:cNvSpPr>
            <a:spLocks noGrp="1"/>
          </p:cNvSpPr>
          <p:nvPr>
            <p:ph type="pic" idx="2"/>
          </p:nvPr>
        </p:nvSpPr>
        <p:spPr>
          <a:xfrm>
            <a:off x="1625796" y="180963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3"/>
          <p:cNvSpPr>
            <a:spLocks noGrp="1"/>
          </p:cNvSpPr>
          <p:nvPr>
            <p:ph type="pic" idx="3"/>
          </p:nvPr>
        </p:nvSpPr>
        <p:spPr>
          <a:xfrm>
            <a:off x="6819703" y="180963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 name="Google Shape;28;p3"/>
          <p:cNvSpPr txBox="1">
            <a:spLocks noGrp="1"/>
          </p:cNvSpPr>
          <p:nvPr>
            <p:ph type="body" idx="1"/>
          </p:nvPr>
        </p:nvSpPr>
        <p:spPr>
          <a:xfrm>
            <a:off x="755650" y="2652362"/>
            <a:ext cx="2356041" cy="872454"/>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a:spLocks noGrp="1"/>
          </p:cNvSpPr>
          <p:nvPr>
            <p:ph type="pic" idx="4"/>
          </p:nvPr>
        </p:nvSpPr>
        <p:spPr>
          <a:xfrm>
            <a:off x="4222750" y="180963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 name="Google Shape;30;p3"/>
          <p:cNvSpPr txBox="1">
            <a:spLocks noGrp="1"/>
          </p:cNvSpPr>
          <p:nvPr>
            <p:ph type="body" idx="5"/>
          </p:nvPr>
        </p:nvSpPr>
        <p:spPr>
          <a:xfrm>
            <a:off x="6032309" y="2652362"/>
            <a:ext cx="2356041" cy="872454"/>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3"/>
          <p:cNvSpPr txBox="1">
            <a:spLocks noGrp="1"/>
          </p:cNvSpPr>
          <p:nvPr>
            <p:ph type="body" idx="6"/>
          </p:nvPr>
        </p:nvSpPr>
        <p:spPr>
          <a:xfrm>
            <a:off x="3395969" y="2652362"/>
            <a:ext cx="2356041" cy="872454"/>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222"/>
        <p:cNvGrpSpPr/>
        <p:nvPr/>
      </p:nvGrpSpPr>
      <p:grpSpPr>
        <a:xfrm>
          <a:off x="0" y="0"/>
          <a:ext cx="0" cy="0"/>
          <a:chOff x="0" y="0"/>
          <a:chExt cx="0" cy="0"/>
        </a:xfrm>
      </p:grpSpPr>
      <p:sp>
        <p:nvSpPr>
          <p:cNvPr id="223" name="Google Shape;223;p21"/>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4" name="Google Shape;224;p2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2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2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27" name="Google Shape;227;p21"/>
          <p:cNvSpPr>
            <a:spLocks noGrp="1"/>
          </p:cNvSpPr>
          <p:nvPr>
            <p:ph type="pic" idx="2"/>
          </p:nvPr>
        </p:nvSpPr>
        <p:spPr>
          <a:xfrm>
            <a:off x="755650" y="1203325"/>
            <a:ext cx="5973763" cy="3205163"/>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8" name="Google Shape;228;p21"/>
          <p:cNvSpPr txBox="1">
            <a:spLocks noGrp="1"/>
          </p:cNvSpPr>
          <p:nvPr>
            <p:ph type="body" idx="1"/>
          </p:nvPr>
        </p:nvSpPr>
        <p:spPr>
          <a:xfrm>
            <a:off x="6953250" y="1211263"/>
            <a:ext cx="1435100" cy="3197225"/>
          </a:xfrm>
          <a:prstGeom prst="rect">
            <a:avLst/>
          </a:prstGeom>
          <a:noFill/>
          <a:ln>
            <a:noFill/>
          </a:ln>
        </p:spPr>
        <p:txBody>
          <a:bodyPr spcFirstLastPara="1" wrap="square" lIns="0" tIns="0" rIns="0" bIns="0" anchor="ctr" anchorCtr="0">
            <a:noAutofit/>
          </a:bodyPr>
          <a:lstStyle>
            <a:lvl1pPr marL="457200" lvl="0" indent="-228600" algn="l">
              <a:lnSpc>
                <a:spcPct val="90000"/>
              </a:lnSpc>
              <a:spcBef>
                <a:spcPts val="1000"/>
              </a:spcBef>
              <a:spcAft>
                <a:spcPts val="0"/>
              </a:spcAft>
              <a:buClr>
                <a:srgbClr val="414042"/>
              </a:buClr>
              <a:buSzPts val="1400"/>
              <a:buNone/>
              <a:defRPr sz="14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229"/>
        <p:cNvGrpSpPr/>
        <p:nvPr/>
      </p:nvGrpSpPr>
      <p:grpSpPr>
        <a:xfrm>
          <a:off x="0" y="0"/>
          <a:ext cx="0" cy="0"/>
          <a:chOff x="0" y="0"/>
          <a:chExt cx="0" cy="0"/>
        </a:xfrm>
      </p:grpSpPr>
      <p:sp>
        <p:nvSpPr>
          <p:cNvPr id="230" name="Google Shape;230;p22"/>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1" name="Google Shape;231;p22"/>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22"/>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3" name="Google Shape;233;p22"/>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34" name="Google Shape;234;p22"/>
          <p:cNvSpPr>
            <a:spLocks noGrp="1"/>
          </p:cNvSpPr>
          <p:nvPr>
            <p:ph type="pic" idx="2"/>
          </p:nvPr>
        </p:nvSpPr>
        <p:spPr>
          <a:xfrm>
            <a:off x="0" y="1595438"/>
            <a:ext cx="9144000" cy="281305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5" name="Google Shape;235;p22"/>
          <p:cNvSpPr txBox="1">
            <a:spLocks noGrp="1"/>
          </p:cNvSpPr>
          <p:nvPr>
            <p:ph type="body" idx="1"/>
          </p:nvPr>
        </p:nvSpPr>
        <p:spPr>
          <a:xfrm>
            <a:off x="755650" y="1135085"/>
            <a:ext cx="7632700" cy="311150"/>
          </a:xfrm>
          <a:prstGeom prst="rect">
            <a:avLst/>
          </a:prstGeom>
          <a:noFill/>
          <a:ln>
            <a:noFill/>
          </a:ln>
        </p:spPr>
        <p:txBody>
          <a:bodyPr spcFirstLastPara="1" wrap="square" lIns="0" tIns="0" rIns="0" bIns="0" anchor="ctr" anchorCtr="0">
            <a:noAutofit/>
          </a:bodyPr>
          <a:lstStyle>
            <a:lvl1pPr marL="457200" lvl="0" indent="-228600" algn="l">
              <a:lnSpc>
                <a:spcPct val="90000"/>
              </a:lnSpc>
              <a:spcBef>
                <a:spcPts val="1000"/>
              </a:spcBef>
              <a:spcAft>
                <a:spcPts val="0"/>
              </a:spcAft>
              <a:buClr>
                <a:srgbClr val="414042"/>
              </a:buClr>
              <a:buSzPts val="1800"/>
              <a:buNone/>
              <a:defRPr/>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36"/>
        <p:cNvGrpSpPr/>
        <p:nvPr/>
      </p:nvGrpSpPr>
      <p:grpSpPr>
        <a:xfrm>
          <a:off x="0" y="0"/>
          <a:ext cx="0" cy="0"/>
          <a:chOff x="0" y="0"/>
          <a:chExt cx="0" cy="0"/>
        </a:xfrm>
      </p:grpSpPr>
      <p:sp>
        <p:nvSpPr>
          <p:cNvPr id="237" name="Google Shape;237;p23"/>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23"/>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9" name="Google Shape;239;p23"/>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240" name="Google Shape;240;p23"/>
          <p:cNvPicPr preferRelativeResize="0"/>
          <p:nvPr/>
        </p:nvPicPr>
        <p:blipFill rotWithShape="1">
          <a:blip r:embed="rId2">
            <a:alphaModFix/>
          </a:blip>
          <a:srcRect l="159" t="30921" r="159"/>
          <a:stretch/>
        </p:blipFill>
        <p:spPr>
          <a:xfrm>
            <a:off x="4009675" y="-1"/>
            <a:ext cx="1124651" cy="1896725"/>
          </a:xfrm>
          <a:prstGeom prst="rect">
            <a:avLst/>
          </a:prstGeom>
          <a:noFill/>
          <a:ln>
            <a:noFill/>
          </a:ln>
        </p:spPr>
      </p:pic>
      <p:sp>
        <p:nvSpPr>
          <p:cNvPr id="241" name="Google Shape;241;p23"/>
          <p:cNvSpPr txBox="1">
            <a:spLocks noGrp="1"/>
          </p:cNvSpPr>
          <p:nvPr>
            <p:ph type="body" idx="1"/>
          </p:nvPr>
        </p:nvSpPr>
        <p:spPr>
          <a:xfrm>
            <a:off x="755650" y="2163763"/>
            <a:ext cx="7632700" cy="326953"/>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rgbClr val="414042"/>
              </a:buClr>
              <a:buSzPts val="2800"/>
              <a:buNone/>
              <a:defRPr sz="2800" b="1"/>
            </a:lvl1pPr>
            <a:lvl2pPr marL="914400" lvl="1" indent="-228600" algn="ctr">
              <a:lnSpc>
                <a:spcPct val="90000"/>
              </a:lnSpc>
              <a:spcBef>
                <a:spcPts val="500"/>
              </a:spcBef>
              <a:spcAft>
                <a:spcPts val="0"/>
              </a:spcAft>
              <a:buClr>
                <a:srgbClr val="414042"/>
              </a:buClr>
              <a:buSzPts val="1800"/>
              <a:buNone/>
              <a:defRPr/>
            </a:lvl2pPr>
            <a:lvl3pPr marL="1371600" lvl="2" indent="-228600" algn="ctr">
              <a:lnSpc>
                <a:spcPct val="90000"/>
              </a:lnSpc>
              <a:spcBef>
                <a:spcPts val="500"/>
              </a:spcBef>
              <a:spcAft>
                <a:spcPts val="0"/>
              </a:spcAft>
              <a:buClr>
                <a:srgbClr val="414042"/>
              </a:buClr>
              <a:buSzPts val="1800"/>
              <a:buNone/>
              <a:defRPr/>
            </a:lvl3pPr>
            <a:lvl4pPr marL="1828800" lvl="3" indent="-228600" algn="ctr">
              <a:lnSpc>
                <a:spcPct val="90000"/>
              </a:lnSpc>
              <a:spcBef>
                <a:spcPts val="500"/>
              </a:spcBef>
              <a:spcAft>
                <a:spcPts val="0"/>
              </a:spcAft>
              <a:buClr>
                <a:srgbClr val="414042"/>
              </a:buClr>
              <a:buSzPts val="1800"/>
              <a:buNone/>
              <a:defRPr/>
            </a:lvl4pPr>
            <a:lvl5pPr marL="2286000" lvl="4" indent="-228600" algn="ctr">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2" name="Google Shape;242;p23"/>
          <p:cNvSpPr txBox="1">
            <a:spLocks noGrp="1"/>
          </p:cNvSpPr>
          <p:nvPr>
            <p:ph type="body" idx="2"/>
          </p:nvPr>
        </p:nvSpPr>
        <p:spPr>
          <a:xfrm>
            <a:off x="755650" y="2602523"/>
            <a:ext cx="7645400" cy="1805965"/>
          </a:xfrm>
          <a:prstGeom prst="rect">
            <a:avLst/>
          </a:prstGeom>
          <a:noFill/>
          <a:ln>
            <a:noFill/>
          </a:ln>
        </p:spPr>
        <p:txBody>
          <a:bodyPr spcFirstLastPara="1" wrap="square" lIns="0" tIns="0" rIns="0" bIns="0" anchor="t" anchorCtr="0">
            <a:noAutofit/>
          </a:bodyPr>
          <a:lstStyle>
            <a:lvl1pPr marL="457200" marR="0" lvl="0" indent="-228600" algn="ctr">
              <a:lnSpc>
                <a:spcPct val="90000"/>
              </a:lnSpc>
              <a:spcBef>
                <a:spcPts val="1000"/>
              </a:spcBef>
              <a:spcAft>
                <a:spcPts val="0"/>
              </a:spcAft>
              <a:buClr>
                <a:srgbClr val="414042"/>
              </a:buClr>
              <a:buSzPts val="1400"/>
              <a:buFont typeface="Arial"/>
              <a:buNone/>
              <a:defRPr sz="1400"/>
            </a:lvl1pPr>
            <a:lvl2pPr marL="914400" lvl="1" indent="-228600" algn="ctr">
              <a:lnSpc>
                <a:spcPct val="90000"/>
              </a:lnSpc>
              <a:spcBef>
                <a:spcPts val="500"/>
              </a:spcBef>
              <a:spcAft>
                <a:spcPts val="0"/>
              </a:spcAft>
              <a:buClr>
                <a:srgbClr val="414042"/>
              </a:buClr>
              <a:buSzPts val="1400"/>
              <a:buNone/>
              <a:defRPr sz="1400"/>
            </a:lvl2pPr>
            <a:lvl3pPr marL="1371600" lvl="2" indent="-228600" algn="ctr">
              <a:lnSpc>
                <a:spcPct val="90000"/>
              </a:lnSpc>
              <a:spcBef>
                <a:spcPts val="500"/>
              </a:spcBef>
              <a:spcAft>
                <a:spcPts val="0"/>
              </a:spcAft>
              <a:buClr>
                <a:srgbClr val="414042"/>
              </a:buClr>
              <a:buSzPts val="1400"/>
              <a:buNone/>
              <a:defRPr sz="1400"/>
            </a:lvl3pPr>
            <a:lvl4pPr marL="1828800" lvl="3" indent="-228600" algn="ctr">
              <a:lnSpc>
                <a:spcPct val="90000"/>
              </a:lnSpc>
              <a:spcBef>
                <a:spcPts val="500"/>
              </a:spcBef>
              <a:spcAft>
                <a:spcPts val="0"/>
              </a:spcAft>
              <a:buClr>
                <a:srgbClr val="414042"/>
              </a:buClr>
              <a:buSzPts val="1400"/>
              <a:buNone/>
              <a:defRPr sz="1400"/>
            </a:lvl4pPr>
            <a:lvl5pPr marL="2286000" lvl="4" indent="-228600" algn="ctr">
              <a:lnSpc>
                <a:spcPct val="9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3" name="Google Shape;243;p23"/>
          <p:cNvSpPr>
            <a:spLocks noGrp="1"/>
          </p:cNvSpPr>
          <p:nvPr>
            <p:ph type="pic" idx="3"/>
          </p:nvPr>
        </p:nvSpPr>
        <p:spPr>
          <a:xfrm>
            <a:off x="4093203" y="853600"/>
            <a:ext cx="957594"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44"/>
        <p:cNvGrpSpPr/>
        <p:nvPr/>
      </p:nvGrpSpPr>
      <p:grpSpPr>
        <a:xfrm>
          <a:off x="0" y="0"/>
          <a:ext cx="0" cy="0"/>
          <a:chOff x="0" y="0"/>
          <a:chExt cx="0" cy="0"/>
        </a:xfrm>
      </p:grpSpPr>
      <p:sp>
        <p:nvSpPr>
          <p:cNvPr id="245" name="Google Shape;245;p2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6" name="Google Shape;246;p2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7" name="Google Shape;247;p2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48" name="Google Shape;248;p24"/>
          <p:cNvSpPr txBox="1">
            <a:spLocks noGrp="1"/>
          </p:cNvSpPr>
          <p:nvPr>
            <p:ph type="body" idx="1"/>
          </p:nvPr>
        </p:nvSpPr>
        <p:spPr>
          <a:xfrm>
            <a:off x="755650" y="2163763"/>
            <a:ext cx="3661171" cy="326953"/>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rgbClr val="414042"/>
              </a:buClr>
              <a:buSzPts val="2800"/>
              <a:buNone/>
              <a:defRPr sz="2800" b="1"/>
            </a:lvl1pPr>
            <a:lvl2pPr marL="914400" lvl="1" indent="-228600" algn="ctr">
              <a:lnSpc>
                <a:spcPct val="90000"/>
              </a:lnSpc>
              <a:spcBef>
                <a:spcPts val="500"/>
              </a:spcBef>
              <a:spcAft>
                <a:spcPts val="0"/>
              </a:spcAft>
              <a:buClr>
                <a:srgbClr val="414042"/>
              </a:buClr>
              <a:buSzPts val="1800"/>
              <a:buNone/>
              <a:defRPr/>
            </a:lvl2pPr>
            <a:lvl3pPr marL="1371600" lvl="2" indent="-228600" algn="ctr">
              <a:lnSpc>
                <a:spcPct val="90000"/>
              </a:lnSpc>
              <a:spcBef>
                <a:spcPts val="500"/>
              </a:spcBef>
              <a:spcAft>
                <a:spcPts val="0"/>
              </a:spcAft>
              <a:buClr>
                <a:srgbClr val="414042"/>
              </a:buClr>
              <a:buSzPts val="1800"/>
              <a:buNone/>
              <a:defRPr/>
            </a:lvl3pPr>
            <a:lvl4pPr marL="1828800" lvl="3" indent="-228600" algn="ctr">
              <a:lnSpc>
                <a:spcPct val="90000"/>
              </a:lnSpc>
              <a:spcBef>
                <a:spcPts val="500"/>
              </a:spcBef>
              <a:spcAft>
                <a:spcPts val="0"/>
              </a:spcAft>
              <a:buClr>
                <a:srgbClr val="414042"/>
              </a:buClr>
              <a:buSzPts val="1800"/>
              <a:buNone/>
              <a:defRPr/>
            </a:lvl4pPr>
            <a:lvl5pPr marL="2286000" lvl="4" indent="-228600" algn="ctr">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9" name="Google Shape;249;p24"/>
          <p:cNvSpPr txBox="1">
            <a:spLocks noGrp="1"/>
          </p:cNvSpPr>
          <p:nvPr>
            <p:ph type="body" idx="2"/>
          </p:nvPr>
        </p:nvSpPr>
        <p:spPr>
          <a:xfrm>
            <a:off x="755650" y="2602523"/>
            <a:ext cx="3667263" cy="1805965"/>
          </a:xfrm>
          <a:prstGeom prst="rect">
            <a:avLst/>
          </a:prstGeom>
          <a:noFill/>
          <a:ln>
            <a:noFill/>
          </a:ln>
        </p:spPr>
        <p:txBody>
          <a:bodyPr spcFirstLastPara="1" wrap="square" lIns="0" tIns="0" rIns="0" bIns="0" anchor="t" anchorCtr="0">
            <a:noAutofit/>
          </a:bodyPr>
          <a:lstStyle>
            <a:lvl1pPr marL="457200" marR="0" lvl="0" indent="-228600" algn="ctr">
              <a:lnSpc>
                <a:spcPct val="90000"/>
              </a:lnSpc>
              <a:spcBef>
                <a:spcPts val="1000"/>
              </a:spcBef>
              <a:spcAft>
                <a:spcPts val="0"/>
              </a:spcAft>
              <a:buClr>
                <a:srgbClr val="414042"/>
              </a:buClr>
              <a:buSzPts val="1400"/>
              <a:buFont typeface="Arial"/>
              <a:buNone/>
              <a:defRPr sz="1400"/>
            </a:lvl1pPr>
            <a:lvl2pPr marL="914400" lvl="1" indent="-228600" algn="ctr">
              <a:lnSpc>
                <a:spcPct val="90000"/>
              </a:lnSpc>
              <a:spcBef>
                <a:spcPts val="500"/>
              </a:spcBef>
              <a:spcAft>
                <a:spcPts val="0"/>
              </a:spcAft>
              <a:buClr>
                <a:srgbClr val="414042"/>
              </a:buClr>
              <a:buSzPts val="1400"/>
              <a:buNone/>
              <a:defRPr sz="1400"/>
            </a:lvl2pPr>
            <a:lvl3pPr marL="1371600" lvl="2" indent="-228600" algn="ctr">
              <a:lnSpc>
                <a:spcPct val="90000"/>
              </a:lnSpc>
              <a:spcBef>
                <a:spcPts val="500"/>
              </a:spcBef>
              <a:spcAft>
                <a:spcPts val="0"/>
              </a:spcAft>
              <a:buClr>
                <a:srgbClr val="414042"/>
              </a:buClr>
              <a:buSzPts val="1400"/>
              <a:buNone/>
              <a:defRPr sz="1400"/>
            </a:lvl3pPr>
            <a:lvl4pPr marL="1828800" lvl="3" indent="-228600" algn="ctr">
              <a:lnSpc>
                <a:spcPct val="90000"/>
              </a:lnSpc>
              <a:spcBef>
                <a:spcPts val="500"/>
              </a:spcBef>
              <a:spcAft>
                <a:spcPts val="0"/>
              </a:spcAft>
              <a:buClr>
                <a:srgbClr val="414042"/>
              </a:buClr>
              <a:buSzPts val="1400"/>
              <a:buNone/>
              <a:defRPr sz="1400"/>
            </a:lvl4pPr>
            <a:lvl5pPr marL="2286000" lvl="4" indent="-228600" algn="ctr">
              <a:lnSpc>
                <a:spcPct val="9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0" name="Google Shape;250;p24"/>
          <p:cNvSpPr txBox="1">
            <a:spLocks noGrp="1"/>
          </p:cNvSpPr>
          <p:nvPr>
            <p:ph type="body" idx="3"/>
          </p:nvPr>
        </p:nvSpPr>
        <p:spPr>
          <a:xfrm>
            <a:off x="4721087" y="2163763"/>
            <a:ext cx="3661171" cy="326953"/>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rgbClr val="414042"/>
              </a:buClr>
              <a:buSzPts val="2800"/>
              <a:buNone/>
              <a:defRPr sz="2800" b="1"/>
            </a:lvl1pPr>
            <a:lvl2pPr marL="914400" lvl="1" indent="-228600" algn="ctr">
              <a:lnSpc>
                <a:spcPct val="90000"/>
              </a:lnSpc>
              <a:spcBef>
                <a:spcPts val="500"/>
              </a:spcBef>
              <a:spcAft>
                <a:spcPts val="0"/>
              </a:spcAft>
              <a:buClr>
                <a:srgbClr val="414042"/>
              </a:buClr>
              <a:buSzPts val="1800"/>
              <a:buNone/>
              <a:defRPr/>
            </a:lvl2pPr>
            <a:lvl3pPr marL="1371600" lvl="2" indent="-228600" algn="ctr">
              <a:lnSpc>
                <a:spcPct val="90000"/>
              </a:lnSpc>
              <a:spcBef>
                <a:spcPts val="500"/>
              </a:spcBef>
              <a:spcAft>
                <a:spcPts val="0"/>
              </a:spcAft>
              <a:buClr>
                <a:srgbClr val="414042"/>
              </a:buClr>
              <a:buSzPts val="1800"/>
              <a:buNone/>
              <a:defRPr/>
            </a:lvl3pPr>
            <a:lvl4pPr marL="1828800" lvl="3" indent="-228600" algn="ctr">
              <a:lnSpc>
                <a:spcPct val="90000"/>
              </a:lnSpc>
              <a:spcBef>
                <a:spcPts val="500"/>
              </a:spcBef>
              <a:spcAft>
                <a:spcPts val="0"/>
              </a:spcAft>
              <a:buClr>
                <a:srgbClr val="414042"/>
              </a:buClr>
              <a:buSzPts val="1800"/>
              <a:buNone/>
              <a:defRPr/>
            </a:lvl4pPr>
            <a:lvl5pPr marL="2286000" lvl="4" indent="-228600" algn="ctr">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1" name="Google Shape;251;p24"/>
          <p:cNvSpPr txBox="1">
            <a:spLocks noGrp="1"/>
          </p:cNvSpPr>
          <p:nvPr>
            <p:ph type="body" idx="4"/>
          </p:nvPr>
        </p:nvSpPr>
        <p:spPr>
          <a:xfrm>
            <a:off x="4721087" y="2602523"/>
            <a:ext cx="3667263" cy="1805965"/>
          </a:xfrm>
          <a:prstGeom prst="rect">
            <a:avLst/>
          </a:prstGeom>
          <a:noFill/>
          <a:ln>
            <a:noFill/>
          </a:ln>
        </p:spPr>
        <p:txBody>
          <a:bodyPr spcFirstLastPara="1" wrap="square" lIns="0" tIns="0" rIns="0" bIns="0" anchor="t" anchorCtr="0">
            <a:noAutofit/>
          </a:bodyPr>
          <a:lstStyle>
            <a:lvl1pPr marL="457200" marR="0" lvl="0" indent="-228600" algn="ctr">
              <a:lnSpc>
                <a:spcPct val="90000"/>
              </a:lnSpc>
              <a:spcBef>
                <a:spcPts val="1000"/>
              </a:spcBef>
              <a:spcAft>
                <a:spcPts val="0"/>
              </a:spcAft>
              <a:buClr>
                <a:srgbClr val="414042"/>
              </a:buClr>
              <a:buSzPts val="1400"/>
              <a:buFont typeface="Arial"/>
              <a:buNone/>
              <a:defRPr sz="1400"/>
            </a:lvl1pPr>
            <a:lvl2pPr marL="914400" lvl="1" indent="-228600" algn="ctr">
              <a:lnSpc>
                <a:spcPct val="90000"/>
              </a:lnSpc>
              <a:spcBef>
                <a:spcPts val="500"/>
              </a:spcBef>
              <a:spcAft>
                <a:spcPts val="0"/>
              </a:spcAft>
              <a:buClr>
                <a:srgbClr val="414042"/>
              </a:buClr>
              <a:buSzPts val="1400"/>
              <a:buNone/>
              <a:defRPr sz="1400"/>
            </a:lvl2pPr>
            <a:lvl3pPr marL="1371600" lvl="2" indent="-228600" algn="ctr">
              <a:lnSpc>
                <a:spcPct val="90000"/>
              </a:lnSpc>
              <a:spcBef>
                <a:spcPts val="500"/>
              </a:spcBef>
              <a:spcAft>
                <a:spcPts val="0"/>
              </a:spcAft>
              <a:buClr>
                <a:srgbClr val="414042"/>
              </a:buClr>
              <a:buSzPts val="1400"/>
              <a:buNone/>
              <a:defRPr sz="1400"/>
            </a:lvl3pPr>
            <a:lvl4pPr marL="1828800" lvl="3" indent="-228600" algn="ctr">
              <a:lnSpc>
                <a:spcPct val="90000"/>
              </a:lnSpc>
              <a:spcBef>
                <a:spcPts val="500"/>
              </a:spcBef>
              <a:spcAft>
                <a:spcPts val="0"/>
              </a:spcAft>
              <a:buClr>
                <a:srgbClr val="414042"/>
              </a:buClr>
              <a:buSzPts val="1400"/>
              <a:buNone/>
              <a:defRPr sz="1400"/>
            </a:lvl4pPr>
            <a:lvl5pPr marL="2286000" lvl="4" indent="-228600" algn="ctr">
              <a:lnSpc>
                <a:spcPct val="9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52" name="Google Shape;252;p24"/>
          <p:cNvPicPr preferRelativeResize="0"/>
          <p:nvPr/>
        </p:nvPicPr>
        <p:blipFill rotWithShape="1">
          <a:blip r:embed="rId2">
            <a:alphaModFix/>
          </a:blip>
          <a:srcRect l="159" t="30921" r="159"/>
          <a:stretch/>
        </p:blipFill>
        <p:spPr>
          <a:xfrm>
            <a:off x="5957745" y="-1"/>
            <a:ext cx="1124651" cy="1896725"/>
          </a:xfrm>
          <a:prstGeom prst="rect">
            <a:avLst/>
          </a:prstGeom>
          <a:noFill/>
          <a:ln>
            <a:noFill/>
          </a:ln>
        </p:spPr>
      </p:pic>
      <p:sp>
        <p:nvSpPr>
          <p:cNvPr id="253" name="Google Shape;253;p24"/>
          <p:cNvSpPr>
            <a:spLocks noGrp="1"/>
          </p:cNvSpPr>
          <p:nvPr>
            <p:ph type="pic" idx="5"/>
          </p:nvPr>
        </p:nvSpPr>
        <p:spPr>
          <a:xfrm>
            <a:off x="6041273" y="853600"/>
            <a:ext cx="957594"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254"/>
        <p:cNvGrpSpPr/>
        <p:nvPr/>
      </p:nvGrpSpPr>
      <p:grpSpPr>
        <a:xfrm>
          <a:off x="0" y="0"/>
          <a:ext cx="0" cy="0"/>
          <a:chOff x="0" y="0"/>
          <a:chExt cx="0" cy="0"/>
        </a:xfrm>
      </p:grpSpPr>
      <p:sp>
        <p:nvSpPr>
          <p:cNvPr id="255" name="Google Shape;255;p25"/>
          <p:cNvSpPr txBox="1">
            <a:spLocks noGrp="1"/>
          </p:cNvSpPr>
          <p:nvPr>
            <p:ph type="title"/>
          </p:nvPr>
        </p:nvSpPr>
        <p:spPr>
          <a:xfrm>
            <a:off x="755650" y="712802"/>
            <a:ext cx="7886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6" name="Google Shape;256;p25"/>
          <p:cNvSpPr txBox="1">
            <a:spLocks noGrp="1"/>
          </p:cNvSpPr>
          <p:nvPr>
            <p:ph type="body" idx="1"/>
          </p:nvPr>
        </p:nvSpPr>
        <p:spPr>
          <a:xfrm>
            <a:off x="755650" y="1203325"/>
            <a:ext cx="7808938" cy="3205163"/>
          </a:xfrm>
          <a:prstGeom prst="rect">
            <a:avLst/>
          </a:prstGeom>
          <a:noFill/>
          <a:ln>
            <a:noFill/>
          </a:ln>
        </p:spPr>
        <p:txBody>
          <a:bodyPr spcFirstLastPara="1" wrap="square" lIns="0" tIns="0" rIns="0" bIns="0" anchor="ctr" anchorCtr="0">
            <a:noAutofit/>
          </a:bodyPr>
          <a:lstStyle>
            <a:lvl1pPr marL="457200" lvl="0" indent="-342900" algn="l">
              <a:lnSpc>
                <a:spcPct val="90000"/>
              </a:lnSpc>
              <a:spcBef>
                <a:spcPts val="1000"/>
              </a:spcBef>
              <a:spcAft>
                <a:spcPts val="0"/>
              </a:spcAft>
              <a:buClr>
                <a:srgbClr val="414042"/>
              </a:buClr>
              <a:buSzPts val="1800"/>
              <a:buChar char="•"/>
              <a:defRPr sz="1800">
                <a:solidFill>
                  <a:srgbClr val="414042"/>
                </a:solidFill>
              </a:defRPr>
            </a:lvl1pPr>
            <a:lvl2pPr marL="914400" lvl="1" indent="-342900" algn="l">
              <a:lnSpc>
                <a:spcPct val="90000"/>
              </a:lnSpc>
              <a:spcBef>
                <a:spcPts val="500"/>
              </a:spcBef>
              <a:spcAft>
                <a:spcPts val="0"/>
              </a:spcAft>
              <a:buClr>
                <a:srgbClr val="414042"/>
              </a:buClr>
              <a:buSzPts val="1800"/>
              <a:buChar char="•"/>
              <a:defRPr sz="1800">
                <a:solidFill>
                  <a:srgbClr val="414042"/>
                </a:solidFill>
              </a:defRPr>
            </a:lvl2pPr>
            <a:lvl3pPr marL="1371600" lvl="2" indent="-342900" algn="l">
              <a:lnSpc>
                <a:spcPct val="90000"/>
              </a:lnSpc>
              <a:spcBef>
                <a:spcPts val="500"/>
              </a:spcBef>
              <a:spcAft>
                <a:spcPts val="0"/>
              </a:spcAft>
              <a:buClr>
                <a:srgbClr val="414042"/>
              </a:buClr>
              <a:buSzPts val="1800"/>
              <a:buChar char="•"/>
              <a:defRPr sz="1800">
                <a:solidFill>
                  <a:srgbClr val="414042"/>
                </a:solidFill>
              </a:defRPr>
            </a:lvl3pPr>
            <a:lvl4pPr marL="1828800" lvl="3" indent="-342900" algn="l">
              <a:lnSpc>
                <a:spcPct val="90000"/>
              </a:lnSpc>
              <a:spcBef>
                <a:spcPts val="500"/>
              </a:spcBef>
              <a:spcAft>
                <a:spcPts val="0"/>
              </a:spcAft>
              <a:buClr>
                <a:srgbClr val="414042"/>
              </a:buClr>
              <a:buSzPts val="1800"/>
              <a:buChar char="•"/>
              <a:defRPr sz="1800">
                <a:solidFill>
                  <a:srgbClr val="414042"/>
                </a:solidFill>
              </a:defRPr>
            </a:lvl4pPr>
            <a:lvl5pPr marL="2286000" lvl="4" indent="-342900" algn="l">
              <a:lnSpc>
                <a:spcPct val="90000"/>
              </a:lnSpc>
              <a:spcBef>
                <a:spcPts val="500"/>
              </a:spcBef>
              <a:spcAft>
                <a:spcPts val="0"/>
              </a:spcAft>
              <a:buClr>
                <a:srgbClr val="414042"/>
              </a:buClr>
              <a:buSzPts val="1800"/>
              <a:buChar char="•"/>
              <a:defRPr sz="1800">
                <a:solidFill>
                  <a:srgbClr val="4140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7" name="Google Shape;257;p25"/>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8" name="Google Shape;258;p25"/>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9" name="Google Shape;259;p25"/>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260"/>
        <p:cNvGrpSpPr/>
        <p:nvPr/>
      </p:nvGrpSpPr>
      <p:grpSpPr>
        <a:xfrm>
          <a:off x="0" y="0"/>
          <a:ext cx="0" cy="0"/>
          <a:chOff x="0" y="0"/>
          <a:chExt cx="0" cy="0"/>
        </a:xfrm>
      </p:grpSpPr>
      <p:sp>
        <p:nvSpPr>
          <p:cNvPr id="261" name="Google Shape;261;p26"/>
          <p:cNvSpPr txBox="1">
            <a:spLocks noGrp="1"/>
          </p:cNvSpPr>
          <p:nvPr>
            <p:ph type="title"/>
          </p:nvPr>
        </p:nvSpPr>
        <p:spPr>
          <a:xfrm>
            <a:off x="755650" y="712788"/>
            <a:ext cx="7886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solidFill>
                  <a:srgbClr val="41404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2" name="Google Shape;262;p26"/>
          <p:cNvSpPr txBox="1">
            <a:spLocks noGrp="1"/>
          </p:cNvSpPr>
          <p:nvPr>
            <p:ph type="body" idx="1"/>
          </p:nvPr>
        </p:nvSpPr>
        <p:spPr>
          <a:xfrm>
            <a:off x="755651" y="1203325"/>
            <a:ext cx="3587749" cy="3220570"/>
          </a:xfrm>
          <a:prstGeom prst="rect">
            <a:avLst/>
          </a:prstGeom>
          <a:noFill/>
          <a:ln>
            <a:noFill/>
          </a:ln>
        </p:spPr>
        <p:txBody>
          <a:bodyPr spcFirstLastPara="1" wrap="square" lIns="0" tIns="0" rIns="0" bIns="0" anchor="ctr" anchorCtr="0">
            <a:noAutofit/>
          </a:bodyPr>
          <a:lstStyle>
            <a:lvl1pPr marL="457200" lvl="0" indent="-342900" algn="l">
              <a:lnSpc>
                <a:spcPct val="90000"/>
              </a:lnSpc>
              <a:spcBef>
                <a:spcPts val="1000"/>
              </a:spcBef>
              <a:spcAft>
                <a:spcPts val="0"/>
              </a:spcAft>
              <a:buClr>
                <a:srgbClr val="414042"/>
              </a:buClr>
              <a:buSzPts val="1800"/>
              <a:buChar char="•"/>
              <a:defRPr sz="1800">
                <a:solidFill>
                  <a:srgbClr val="414042"/>
                </a:solidFill>
              </a:defRPr>
            </a:lvl1pPr>
            <a:lvl2pPr marL="914400" lvl="1" indent="-342900" algn="l">
              <a:lnSpc>
                <a:spcPct val="90000"/>
              </a:lnSpc>
              <a:spcBef>
                <a:spcPts val="500"/>
              </a:spcBef>
              <a:spcAft>
                <a:spcPts val="0"/>
              </a:spcAft>
              <a:buClr>
                <a:srgbClr val="414042"/>
              </a:buClr>
              <a:buSzPts val="1800"/>
              <a:buChar char="•"/>
              <a:defRPr sz="1800">
                <a:solidFill>
                  <a:srgbClr val="414042"/>
                </a:solidFill>
              </a:defRPr>
            </a:lvl2pPr>
            <a:lvl3pPr marL="1371600" lvl="2" indent="-342900" algn="l">
              <a:lnSpc>
                <a:spcPct val="90000"/>
              </a:lnSpc>
              <a:spcBef>
                <a:spcPts val="500"/>
              </a:spcBef>
              <a:spcAft>
                <a:spcPts val="0"/>
              </a:spcAft>
              <a:buClr>
                <a:srgbClr val="414042"/>
              </a:buClr>
              <a:buSzPts val="1800"/>
              <a:buChar char="•"/>
              <a:defRPr sz="1800">
                <a:solidFill>
                  <a:srgbClr val="414042"/>
                </a:solidFill>
              </a:defRPr>
            </a:lvl3pPr>
            <a:lvl4pPr marL="1828800" lvl="3" indent="-342900" algn="l">
              <a:lnSpc>
                <a:spcPct val="90000"/>
              </a:lnSpc>
              <a:spcBef>
                <a:spcPts val="500"/>
              </a:spcBef>
              <a:spcAft>
                <a:spcPts val="0"/>
              </a:spcAft>
              <a:buClr>
                <a:srgbClr val="414042"/>
              </a:buClr>
              <a:buSzPts val="1800"/>
              <a:buChar char="•"/>
              <a:defRPr sz="1800">
                <a:solidFill>
                  <a:srgbClr val="414042"/>
                </a:solidFill>
              </a:defRPr>
            </a:lvl4pPr>
            <a:lvl5pPr marL="2286000" lvl="4" indent="-342900" algn="l">
              <a:lnSpc>
                <a:spcPct val="90000"/>
              </a:lnSpc>
              <a:spcBef>
                <a:spcPts val="500"/>
              </a:spcBef>
              <a:spcAft>
                <a:spcPts val="0"/>
              </a:spcAft>
              <a:buClr>
                <a:srgbClr val="414042"/>
              </a:buClr>
              <a:buSzPts val="1800"/>
              <a:buChar char="•"/>
              <a:defRPr sz="1800">
                <a:solidFill>
                  <a:srgbClr val="4140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3" name="Google Shape;263;p26"/>
          <p:cNvSpPr txBox="1">
            <a:spLocks noGrp="1"/>
          </p:cNvSpPr>
          <p:nvPr>
            <p:ph type="body" idx="2"/>
          </p:nvPr>
        </p:nvSpPr>
        <p:spPr>
          <a:xfrm>
            <a:off x="4740964" y="1203325"/>
            <a:ext cx="3647385" cy="3220570"/>
          </a:xfrm>
          <a:prstGeom prst="rect">
            <a:avLst/>
          </a:prstGeom>
          <a:noFill/>
          <a:ln>
            <a:noFill/>
          </a:ln>
        </p:spPr>
        <p:txBody>
          <a:bodyPr spcFirstLastPara="1" wrap="square" lIns="0" tIns="0" rIns="0" bIns="0" anchor="ctr" anchorCtr="0">
            <a:noAutofit/>
          </a:bodyPr>
          <a:lstStyle>
            <a:lvl1pPr marL="457200" lvl="0" indent="-342900" algn="l">
              <a:lnSpc>
                <a:spcPct val="90000"/>
              </a:lnSpc>
              <a:spcBef>
                <a:spcPts val="1000"/>
              </a:spcBef>
              <a:spcAft>
                <a:spcPts val="0"/>
              </a:spcAft>
              <a:buClr>
                <a:srgbClr val="414042"/>
              </a:buClr>
              <a:buSzPts val="1800"/>
              <a:buChar char="•"/>
              <a:defRPr sz="1800">
                <a:solidFill>
                  <a:srgbClr val="414042"/>
                </a:solidFill>
              </a:defRPr>
            </a:lvl1pPr>
            <a:lvl2pPr marL="914400" lvl="1" indent="-342900" algn="l">
              <a:lnSpc>
                <a:spcPct val="90000"/>
              </a:lnSpc>
              <a:spcBef>
                <a:spcPts val="500"/>
              </a:spcBef>
              <a:spcAft>
                <a:spcPts val="0"/>
              </a:spcAft>
              <a:buClr>
                <a:srgbClr val="414042"/>
              </a:buClr>
              <a:buSzPts val="1800"/>
              <a:buChar char="•"/>
              <a:defRPr sz="1800">
                <a:solidFill>
                  <a:srgbClr val="414042"/>
                </a:solidFill>
              </a:defRPr>
            </a:lvl2pPr>
            <a:lvl3pPr marL="1371600" lvl="2" indent="-342900" algn="l">
              <a:lnSpc>
                <a:spcPct val="90000"/>
              </a:lnSpc>
              <a:spcBef>
                <a:spcPts val="500"/>
              </a:spcBef>
              <a:spcAft>
                <a:spcPts val="0"/>
              </a:spcAft>
              <a:buClr>
                <a:srgbClr val="414042"/>
              </a:buClr>
              <a:buSzPts val="1800"/>
              <a:buChar char="•"/>
              <a:defRPr sz="1800">
                <a:solidFill>
                  <a:srgbClr val="414042"/>
                </a:solidFill>
              </a:defRPr>
            </a:lvl3pPr>
            <a:lvl4pPr marL="1828800" lvl="3" indent="-342900" algn="l">
              <a:lnSpc>
                <a:spcPct val="90000"/>
              </a:lnSpc>
              <a:spcBef>
                <a:spcPts val="500"/>
              </a:spcBef>
              <a:spcAft>
                <a:spcPts val="0"/>
              </a:spcAft>
              <a:buClr>
                <a:srgbClr val="414042"/>
              </a:buClr>
              <a:buSzPts val="1800"/>
              <a:buChar char="•"/>
              <a:defRPr sz="1800">
                <a:solidFill>
                  <a:srgbClr val="414042"/>
                </a:solidFill>
              </a:defRPr>
            </a:lvl4pPr>
            <a:lvl5pPr marL="2286000" lvl="4" indent="-342900" algn="l">
              <a:lnSpc>
                <a:spcPct val="90000"/>
              </a:lnSpc>
              <a:spcBef>
                <a:spcPts val="500"/>
              </a:spcBef>
              <a:spcAft>
                <a:spcPts val="0"/>
              </a:spcAft>
              <a:buClr>
                <a:srgbClr val="414042"/>
              </a:buClr>
              <a:buSzPts val="1800"/>
              <a:buChar char="•"/>
              <a:defRPr sz="1800">
                <a:solidFill>
                  <a:srgbClr val="4140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4" name="Google Shape;264;p26"/>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5" name="Google Shape;265;p26"/>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6" name="Google Shape;266;p26"/>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267"/>
        <p:cNvGrpSpPr/>
        <p:nvPr/>
      </p:nvGrpSpPr>
      <p:grpSpPr>
        <a:xfrm>
          <a:off x="0" y="0"/>
          <a:ext cx="0" cy="0"/>
          <a:chOff x="0" y="0"/>
          <a:chExt cx="0" cy="0"/>
        </a:xfrm>
      </p:grpSpPr>
      <p:sp>
        <p:nvSpPr>
          <p:cNvPr id="268" name="Google Shape;268;p27"/>
          <p:cNvSpPr txBox="1">
            <a:spLocks noGrp="1"/>
          </p:cNvSpPr>
          <p:nvPr>
            <p:ph type="body" idx="1"/>
          </p:nvPr>
        </p:nvSpPr>
        <p:spPr>
          <a:xfrm>
            <a:off x="755650" y="1203325"/>
            <a:ext cx="3615367" cy="619125"/>
          </a:xfrm>
          <a:prstGeom prst="rect">
            <a:avLst/>
          </a:prstGeom>
          <a:noFill/>
          <a:ln>
            <a:noFill/>
          </a:ln>
        </p:spPr>
        <p:txBody>
          <a:bodyPr spcFirstLastPara="1" wrap="square" lIns="0" tIns="0" rIns="0" bIns="0" anchor="b" anchorCtr="0">
            <a:noAutofit/>
          </a:bodyPr>
          <a:lstStyle>
            <a:lvl1pPr marL="457200" lvl="0" indent="-228600" algn="l">
              <a:lnSpc>
                <a:spcPct val="90000"/>
              </a:lnSpc>
              <a:spcBef>
                <a:spcPts val="1000"/>
              </a:spcBef>
              <a:spcAft>
                <a:spcPts val="0"/>
              </a:spcAft>
              <a:buClr>
                <a:srgbClr val="414042"/>
              </a:buClr>
              <a:buSzPts val="1800"/>
              <a:buNone/>
              <a:defRPr sz="1800" b="1"/>
            </a:lvl1pPr>
            <a:lvl2pPr marL="914400" lvl="1" indent="-228600" algn="l">
              <a:lnSpc>
                <a:spcPct val="90000"/>
              </a:lnSpc>
              <a:spcBef>
                <a:spcPts val="500"/>
              </a:spcBef>
              <a:spcAft>
                <a:spcPts val="0"/>
              </a:spcAft>
              <a:buClr>
                <a:srgbClr val="414042"/>
              </a:buClr>
              <a:buSzPts val="2000"/>
              <a:buNone/>
              <a:defRPr sz="2000" b="1"/>
            </a:lvl2pPr>
            <a:lvl3pPr marL="1371600" lvl="2" indent="-228600" algn="l">
              <a:lnSpc>
                <a:spcPct val="90000"/>
              </a:lnSpc>
              <a:spcBef>
                <a:spcPts val="500"/>
              </a:spcBef>
              <a:spcAft>
                <a:spcPts val="0"/>
              </a:spcAft>
              <a:buClr>
                <a:srgbClr val="414042"/>
              </a:buClr>
              <a:buSzPts val="1800"/>
              <a:buNone/>
              <a:defRPr sz="1800" b="1"/>
            </a:lvl3pPr>
            <a:lvl4pPr marL="1828800" lvl="3" indent="-228600" algn="l">
              <a:lnSpc>
                <a:spcPct val="90000"/>
              </a:lnSpc>
              <a:spcBef>
                <a:spcPts val="500"/>
              </a:spcBef>
              <a:spcAft>
                <a:spcPts val="0"/>
              </a:spcAft>
              <a:buClr>
                <a:srgbClr val="414042"/>
              </a:buClr>
              <a:buSzPts val="1600"/>
              <a:buNone/>
              <a:defRPr sz="1600" b="1"/>
            </a:lvl4pPr>
            <a:lvl5pPr marL="2286000" lvl="4" indent="-228600" algn="l">
              <a:lnSpc>
                <a:spcPct val="90000"/>
              </a:lnSpc>
              <a:spcBef>
                <a:spcPts val="500"/>
              </a:spcBef>
              <a:spcAft>
                <a:spcPts val="0"/>
              </a:spcAft>
              <a:buClr>
                <a:srgbClr val="414042"/>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69" name="Google Shape;269;p27"/>
          <p:cNvSpPr txBox="1">
            <a:spLocks noGrp="1"/>
          </p:cNvSpPr>
          <p:nvPr>
            <p:ph type="body" idx="2"/>
          </p:nvPr>
        </p:nvSpPr>
        <p:spPr>
          <a:xfrm>
            <a:off x="755650" y="1822449"/>
            <a:ext cx="3615367" cy="2601446"/>
          </a:xfrm>
          <a:prstGeom prst="rect">
            <a:avLst/>
          </a:prstGeom>
          <a:noFill/>
          <a:ln>
            <a:noFill/>
          </a:ln>
        </p:spPr>
        <p:txBody>
          <a:bodyPr spcFirstLastPara="1" wrap="square" lIns="0" tIns="0" rIns="0" bIns="0" anchor="t" anchorCtr="0">
            <a:noAutofit/>
          </a:bodyPr>
          <a:lstStyle>
            <a:lvl1pPr marL="457200" lvl="0" indent="-317500" algn="l">
              <a:lnSpc>
                <a:spcPct val="90000"/>
              </a:lnSpc>
              <a:spcBef>
                <a:spcPts val="1000"/>
              </a:spcBef>
              <a:spcAft>
                <a:spcPts val="0"/>
              </a:spcAft>
              <a:buClr>
                <a:srgbClr val="414042"/>
              </a:buClr>
              <a:buSzPts val="1400"/>
              <a:buChar char="•"/>
              <a:defRPr sz="1400"/>
            </a:lvl1pPr>
            <a:lvl2pPr marL="914400" lvl="1" indent="-317500" algn="l">
              <a:lnSpc>
                <a:spcPct val="90000"/>
              </a:lnSpc>
              <a:spcBef>
                <a:spcPts val="500"/>
              </a:spcBef>
              <a:spcAft>
                <a:spcPts val="0"/>
              </a:spcAft>
              <a:buClr>
                <a:srgbClr val="414042"/>
              </a:buClr>
              <a:buSzPts val="1400"/>
              <a:buChar char="•"/>
              <a:defRPr sz="1400"/>
            </a:lvl2pPr>
            <a:lvl3pPr marL="1371600" lvl="2" indent="-317500" algn="l">
              <a:lnSpc>
                <a:spcPct val="90000"/>
              </a:lnSpc>
              <a:spcBef>
                <a:spcPts val="500"/>
              </a:spcBef>
              <a:spcAft>
                <a:spcPts val="0"/>
              </a:spcAft>
              <a:buClr>
                <a:srgbClr val="414042"/>
              </a:buClr>
              <a:buSzPts val="1400"/>
              <a:buChar char="•"/>
              <a:defRPr sz="1400"/>
            </a:lvl3pPr>
            <a:lvl4pPr marL="1828800" lvl="3" indent="-317500" algn="l">
              <a:lnSpc>
                <a:spcPct val="90000"/>
              </a:lnSpc>
              <a:spcBef>
                <a:spcPts val="500"/>
              </a:spcBef>
              <a:spcAft>
                <a:spcPts val="0"/>
              </a:spcAft>
              <a:buClr>
                <a:srgbClr val="414042"/>
              </a:buClr>
              <a:buSzPts val="1400"/>
              <a:buChar char="•"/>
              <a:defRPr sz="1400"/>
            </a:lvl4pPr>
            <a:lvl5pPr marL="2286000" lvl="4" indent="-317500" algn="l">
              <a:lnSpc>
                <a:spcPct val="90000"/>
              </a:lnSpc>
              <a:spcBef>
                <a:spcPts val="500"/>
              </a:spcBef>
              <a:spcAft>
                <a:spcPts val="0"/>
              </a:spcAft>
              <a:buClr>
                <a:srgbClr val="414042"/>
              </a:buClr>
              <a:buSzPts val="1400"/>
              <a:buChar char="•"/>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0" name="Google Shape;270;p27"/>
          <p:cNvSpPr txBox="1">
            <a:spLocks noGrp="1"/>
          </p:cNvSpPr>
          <p:nvPr>
            <p:ph type="body" idx="3"/>
          </p:nvPr>
        </p:nvSpPr>
        <p:spPr>
          <a:xfrm>
            <a:off x="4755180" y="1203325"/>
            <a:ext cx="3633170" cy="619125"/>
          </a:xfrm>
          <a:prstGeom prst="rect">
            <a:avLst/>
          </a:prstGeom>
          <a:noFill/>
          <a:ln>
            <a:noFill/>
          </a:ln>
        </p:spPr>
        <p:txBody>
          <a:bodyPr spcFirstLastPara="1" wrap="square" lIns="0" tIns="0" rIns="0" bIns="0" anchor="b" anchorCtr="0">
            <a:noAutofit/>
          </a:bodyPr>
          <a:lstStyle>
            <a:lvl1pPr marL="457200" lvl="0" indent="-228600" algn="l">
              <a:lnSpc>
                <a:spcPct val="90000"/>
              </a:lnSpc>
              <a:spcBef>
                <a:spcPts val="1000"/>
              </a:spcBef>
              <a:spcAft>
                <a:spcPts val="0"/>
              </a:spcAft>
              <a:buClr>
                <a:srgbClr val="414042"/>
              </a:buClr>
              <a:buSzPts val="1800"/>
              <a:buNone/>
              <a:defRPr sz="1800" b="1"/>
            </a:lvl1pPr>
            <a:lvl2pPr marL="914400" lvl="1" indent="-228600" algn="l">
              <a:lnSpc>
                <a:spcPct val="90000"/>
              </a:lnSpc>
              <a:spcBef>
                <a:spcPts val="500"/>
              </a:spcBef>
              <a:spcAft>
                <a:spcPts val="0"/>
              </a:spcAft>
              <a:buClr>
                <a:srgbClr val="414042"/>
              </a:buClr>
              <a:buSzPts val="2000"/>
              <a:buNone/>
              <a:defRPr sz="2000" b="1"/>
            </a:lvl2pPr>
            <a:lvl3pPr marL="1371600" lvl="2" indent="-228600" algn="l">
              <a:lnSpc>
                <a:spcPct val="90000"/>
              </a:lnSpc>
              <a:spcBef>
                <a:spcPts val="500"/>
              </a:spcBef>
              <a:spcAft>
                <a:spcPts val="0"/>
              </a:spcAft>
              <a:buClr>
                <a:srgbClr val="414042"/>
              </a:buClr>
              <a:buSzPts val="1800"/>
              <a:buNone/>
              <a:defRPr sz="1800" b="1"/>
            </a:lvl3pPr>
            <a:lvl4pPr marL="1828800" lvl="3" indent="-228600" algn="l">
              <a:lnSpc>
                <a:spcPct val="90000"/>
              </a:lnSpc>
              <a:spcBef>
                <a:spcPts val="500"/>
              </a:spcBef>
              <a:spcAft>
                <a:spcPts val="0"/>
              </a:spcAft>
              <a:buClr>
                <a:srgbClr val="414042"/>
              </a:buClr>
              <a:buSzPts val="1600"/>
              <a:buNone/>
              <a:defRPr sz="1600" b="1"/>
            </a:lvl4pPr>
            <a:lvl5pPr marL="2286000" lvl="4" indent="-228600" algn="l">
              <a:lnSpc>
                <a:spcPct val="90000"/>
              </a:lnSpc>
              <a:spcBef>
                <a:spcPts val="500"/>
              </a:spcBef>
              <a:spcAft>
                <a:spcPts val="0"/>
              </a:spcAft>
              <a:buClr>
                <a:srgbClr val="414042"/>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71" name="Google Shape;271;p27"/>
          <p:cNvSpPr txBox="1">
            <a:spLocks noGrp="1"/>
          </p:cNvSpPr>
          <p:nvPr>
            <p:ph type="body" idx="4"/>
          </p:nvPr>
        </p:nvSpPr>
        <p:spPr>
          <a:xfrm>
            <a:off x="4755180" y="1822449"/>
            <a:ext cx="3633170" cy="2601446"/>
          </a:xfrm>
          <a:prstGeom prst="rect">
            <a:avLst/>
          </a:prstGeom>
          <a:noFill/>
          <a:ln>
            <a:noFill/>
          </a:ln>
        </p:spPr>
        <p:txBody>
          <a:bodyPr spcFirstLastPara="1" wrap="square" lIns="0" tIns="0" rIns="0" bIns="0" anchor="t" anchorCtr="0">
            <a:noAutofit/>
          </a:bodyPr>
          <a:lstStyle>
            <a:lvl1pPr marL="457200" lvl="0" indent="-317500" algn="l">
              <a:lnSpc>
                <a:spcPct val="90000"/>
              </a:lnSpc>
              <a:spcBef>
                <a:spcPts val="1000"/>
              </a:spcBef>
              <a:spcAft>
                <a:spcPts val="0"/>
              </a:spcAft>
              <a:buClr>
                <a:srgbClr val="414042"/>
              </a:buClr>
              <a:buSzPts val="1400"/>
              <a:buChar char="•"/>
              <a:defRPr sz="1400"/>
            </a:lvl1pPr>
            <a:lvl2pPr marL="914400" lvl="1" indent="-317500" algn="l">
              <a:lnSpc>
                <a:spcPct val="90000"/>
              </a:lnSpc>
              <a:spcBef>
                <a:spcPts val="500"/>
              </a:spcBef>
              <a:spcAft>
                <a:spcPts val="0"/>
              </a:spcAft>
              <a:buClr>
                <a:srgbClr val="414042"/>
              </a:buClr>
              <a:buSzPts val="1400"/>
              <a:buChar char="•"/>
              <a:defRPr sz="1400"/>
            </a:lvl2pPr>
            <a:lvl3pPr marL="1371600" lvl="2" indent="-317500" algn="l">
              <a:lnSpc>
                <a:spcPct val="90000"/>
              </a:lnSpc>
              <a:spcBef>
                <a:spcPts val="500"/>
              </a:spcBef>
              <a:spcAft>
                <a:spcPts val="0"/>
              </a:spcAft>
              <a:buClr>
                <a:srgbClr val="414042"/>
              </a:buClr>
              <a:buSzPts val="1400"/>
              <a:buChar char="•"/>
              <a:defRPr sz="1400"/>
            </a:lvl3pPr>
            <a:lvl4pPr marL="1828800" lvl="3" indent="-317500" algn="l">
              <a:lnSpc>
                <a:spcPct val="90000"/>
              </a:lnSpc>
              <a:spcBef>
                <a:spcPts val="500"/>
              </a:spcBef>
              <a:spcAft>
                <a:spcPts val="0"/>
              </a:spcAft>
              <a:buClr>
                <a:srgbClr val="414042"/>
              </a:buClr>
              <a:buSzPts val="1400"/>
              <a:buChar char="•"/>
              <a:defRPr sz="1400"/>
            </a:lvl4pPr>
            <a:lvl5pPr marL="2286000" lvl="4" indent="-317500" algn="l">
              <a:lnSpc>
                <a:spcPct val="90000"/>
              </a:lnSpc>
              <a:spcBef>
                <a:spcPts val="500"/>
              </a:spcBef>
              <a:spcAft>
                <a:spcPts val="0"/>
              </a:spcAft>
              <a:buClr>
                <a:srgbClr val="414042"/>
              </a:buClr>
              <a:buSzPts val="1400"/>
              <a:buChar char="•"/>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2" name="Google Shape;272;p2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3" name="Google Shape;273;p2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4" name="Google Shape;274;p2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75" name="Google Shape;275;p27"/>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37" name="Google Shape;37;p4"/>
          <p:cNvSpPr txBox="1">
            <a:spLocks noGrp="1"/>
          </p:cNvSpPr>
          <p:nvPr>
            <p:ph type="body" idx="1"/>
          </p:nvPr>
        </p:nvSpPr>
        <p:spPr>
          <a:xfrm>
            <a:off x="755650" y="1203325"/>
            <a:ext cx="7632700" cy="3221038"/>
          </a:xfrm>
          <a:prstGeom prst="rect">
            <a:avLst/>
          </a:prstGeom>
          <a:noFill/>
          <a:ln>
            <a:noFill/>
          </a:ln>
        </p:spPr>
        <p:txBody>
          <a:bodyPr spcFirstLastPara="1" wrap="square" lIns="0" tIns="0" rIns="0" bIns="0" anchor="ctr" anchorCtr="0">
            <a:noAutofit/>
          </a:bodyPr>
          <a:lstStyle>
            <a:lvl1pPr marL="457200" lvl="0" indent="-228600" algn="l">
              <a:lnSpc>
                <a:spcPct val="90000"/>
              </a:lnSpc>
              <a:spcBef>
                <a:spcPts val="1000"/>
              </a:spcBef>
              <a:spcAft>
                <a:spcPts val="0"/>
              </a:spcAft>
              <a:buClr>
                <a:srgbClr val="414042"/>
              </a:buClr>
              <a:buSzPts val="1400"/>
              <a:buNone/>
              <a:defRPr sz="1400"/>
            </a:lvl1pPr>
            <a:lvl2pPr marL="914400" lvl="1" indent="-228600" algn="l">
              <a:lnSpc>
                <a:spcPct val="90000"/>
              </a:lnSpc>
              <a:spcBef>
                <a:spcPts val="500"/>
              </a:spcBef>
              <a:spcAft>
                <a:spcPts val="0"/>
              </a:spcAft>
              <a:buClr>
                <a:srgbClr val="414042"/>
              </a:buClr>
              <a:buSzPts val="1800"/>
              <a:buNone/>
              <a:defRPr/>
            </a:lvl2pPr>
            <a:lvl3pPr marL="1371600" lvl="2" indent="-228600" algn="l">
              <a:lnSpc>
                <a:spcPct val="90000"/>
              </a:lnSpc>
              <a:spcBef>
                <a:spcPts val="500"/>
              </a:spcBef>
              <a:spcAft>
                <a:spcPts val="0"/>
              </a:spcAft>
              <a:buClr>
                <a:srgbClr val="414042"/>
              </a:buClr>
              <a:buSzPts val="1800"/>
              <a:buNone/>
              <a:defRPr/>
            </a:lvl3pPr>
            <a:lvl4pPr marL="1828800" lvl="3" indent="-228600" algn="l">
              <a:lnSpc>
                <a:spcPct val="90000"/>
              </a:lnSpc>
              <a:spcBef>
                <a:spcPts val="500"/>
              </a:spcBef>
              <a:spcAft>
                <a:spcPts val="0"/>
              </a:spcAft>
              <a:buClr>
                <a:srgbClr val="414042"/>
              </a:buClr>
              <a:buSzPts val="1800"/>
              <a:buNone/>
              <a:defRPr/>
            </a:lvl4pPr>
            <a:lvl5pPr marL="2286000" lvl="4" indent="-228600" algn="l">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Slide">
  <p:cSld name="1_Title Slide">
    <p:bg>
      <p:bgPr>
        <a:blipFill rotWithShape="1">
          <a:blip r:embed="rId2">
            <a:alphaModFix/>
          </a:blip>
          <a:tile tx="0" ty="0" sx="100000" sy="100000" flip="none" algn="tl"/>
        </a:blipFill>
        <a:effectLst/>
      </p:bgPr>
    </p:bg>
    <p:spTree>
      <p:nvGrpSpPr>
        <p:cNvPr id="1" name="Shape 38"/>
        <p:cNvGrpSpPr/>
        <p:nvPr/>
      </p:nvGrpSpPr>
      <p:grpSpPr>
        <a:xfrm>
          <a:off x="0" y="0"/>
          <a:ext cx="0" cy="0"/>
          <a:chOff x="0" y="0"/>
          <a:chExt cx="0" cy="0"/>
        </a:xfrm>
      </p:grpSpPr>
      <p:pic>
        <p:nvPicPr>
          <p:cNvPr id="39" name="Google Shape;39;p5"/>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40" name="Google Shape;40;p5"/>
          <p:cNvSpPr txBox="1">
            <a:spLocks noGrp="1"/>
          </p:cNvSpPr>
          <p:nvPr>
            <p:ph type="ctrTitle"/>
          </p:nvPr>
        </p:nvSpPr>
        <p:spPr>
          <a:xfrm>
            <a:off x="755650" y="771525"/>
            <a:ext cx="7632700" cy="2004728"/>
          </a:xfrm>
          <a:prstGeom prst="rect">
            <a:avLst/>
          </a:prstGeom>
          <a:noFill/>
          <a:ln>
            <a:noFill/>
          </a:ln>
        </p:spPr>
        <p:txBody>
          <a:bodyPr spcFirstLastPara="1" wrap="square" lIns="0" tIns="0" rIns="0" bIns="0" anchor="ctr" anchorCtr="0">
            <a:noAutofit/>
          </a:bodyPr>
          <a:lstStyle>
            <a:lvl1pPr lvl="0" algn="ctr">
              <a:lnSpc>
                <a:spcPct val="90000"/>
              </a:lnSpc>
              <a:spcBef>
                <a:spcPts val="0"/>
              </a:spcBef>
              <a:spcAft>
                <a:spcPts val="0"/>
              </a:spcAft>
              <a:buClr>
                <a:schemeClr val="lt1"/>
              </a:buClr>
              <a:buSzPts val="4800"/>
              <a:buFont typeface="Arial"/>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5"/>
          <p:cNvSpPr txBox="1">
            <a:spLocks noGrp="1"/>
          </p:cNvSpPr>
          <p:nvPr>
            <p:ph type="subTitle" idx="1"/>
          </p:nvPr>
        </p:nvSpPr>
        <p:spPr>
          <a:xfrm>
            <a:off x="755650" y="2907271"/>
            <a:ext cx="7632700" cy="642668"/>
          </a:xfrm>
          <a:prstGeom prst="rect">
            <a:avLst/>
          </a:prstGeom>
          <a:noFill/>
          <a:ln>
            <a:noFill/>
          </a:ln>
        </p:spPr>
        <p:txBody>
          <a:bodyPr spcFirstLastPara="1" wrap="square" lIns="0" tIns="0" rIns="0" bIns="0" anchor="ctr" anchorCtr="0">
            <a:noAutofit/>
          </a:bodyPr>
          <a:lstStyle>
            <a:lvl1pPr lvl="0" algn="ct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500"/>
              </a:spcBef>
              <a:spcAft>
                <a:spcPts val="0"/>
              </a:spcAft>
              <a:buClr>
                <a:srgbClr val="414042"/>
              </a:buClr>
              <a:buSzPts val="2000"/>
              <a:buNone/>
              <a:defRPr sz="2000"/>
            </a:lvl2pPr>
            <a:lvl3pPr lvl="2" algn="ctr">
              <a:lnSpc>
                <a:spcPct val="90000"/>
              </a:lnSpc>
              <a:spcBef>
                <a:spcPts val="500"/>
              </a:spcBef>
              <a:spcAft>
                <a:spcPts val="0"/>
              </a:spcAft>
              <a:buClr>
                <a:srgbClr val="414042"/>
              </a:buClr>
              <a:buSzPts val="1800"/>
              <a:buNone/>
              <a:defRPr sz="1800"/>
            </a:lvl3pPr>
            <a:lvl4pPr lvl="3" algn="ctr">
              <a:lnSpc>
                <a:spcPct val="90000"/>
              </a:lnSpc>
              <a:spcBef>
                <a:spcPts val="500"/>
              </a:spcBef>
              <a:spcAft>
                <a:spcPts val="0"/>
              </a:spcAft>
              <a:buClr>
                <a:srgbClr val="414042"/>
              </a:buClr>
              <a:buSzPts val="1600"/>
              <a:buNone/>
              <a:defRPr sz="1600"/>
            </a:lvl4pPr>
            <a:lvl5pPr lvl="4" algn="ctr">
              <a:lnSpc>
                <a:spcPct val="90000"/>
              </a:lnSpc>
              <a:spcBef>
                <a:spcPts val="500"/>
              </a:spcBef>
              <a:spcAft>
                <a:spcPts val="0"/>
              </a:spcAft>
              <a:buClr>
                <a:srgbClr val="414042"/>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2" name="Google Shape;42;p5"/>
          <p:cNvSpPr txBox="1">
            <a:spLocks noGrp="1"/>
          </p:cNvSpPr>
          <p:nvPr>
            <p:ph type="dt" idx="10"/>
          </p:nvPr>
        </p:nvSpPr>
        <p:spPr>
          <a:xfrm>
            <a:off x="2219706" y="4318534"/>
            <a:ext cx="1001268"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sz="1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5"/>
          <p:cNvSpPr txBox="1">
            <a:spLocks noGrp="1"/>
          </p:cNvSpPr>
          <p:nvPr>
            <p:ph type="ftr" idx="11"/>
          </p:nvPr>
        </p:nvSpPr>
        <p:spPr>
          <a:xfrm>
            <a:off x="3631474" y="4318534"/>
            <a:ext cx="4369526"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sz="1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5"/>
          <p:cNvSpPr txBox="1">
            <a:spLocks noGrp="1"/>
          </p:cNvSpPr>
          <p:nvPr>
            <p:ph type="sldNum" idx="12"/>
          </p:nvPr>
        </p:nvSpPr>
        <p:spPr>
          <a:xfrm>
            <a:off x="8348472" y="4318534"/>
            <a:ext cx="468630"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lvl="1"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lvl="2"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lvl="3"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lvl="4"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lvl="5"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lvl="6"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lvl="7"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lvl="8"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45" name="Google Shape;45;p5"/>
          <p:cNvPicPr preferRelativeResize="0"/>
          <p:nvPr/>
        </p:nvPicPr>
        <p:blipFill rotWithShape="1">
          <a:blip r:embed="rId4">
            <a:alphaModFix/>
          </a:blip>
          <a:srcRect/>
          <a:stretch/>
        </p:blipFill>
        <p:spPr>
          <a:xfrm>
            <a:off x="0" y="4516824"/>
            <a:ext cx="9144000" cy="366713"/>
          </a:xfrm>
          <a:prstGeom prst="rect">
            <a:avLst/>
          </a:prstGeom>
          <a:noFill/>
          <a:ln>
            <a:noFill/>
          </a:ln>
        </p:spPr>
      </p:pic>
      <p:sp>
        <p:nvSpPr>
          <p:cNvPr id="46" name="Google Shape;46;p5"/>
          <p:cNvSpPr txBox="1">
            <a:spLocks noGrp="1"/>
          </p:cNvSpPr>
          <p:nvPr>
            <p:ph type="body" idx="2"/>
          </p:nvPr>
        </p:nvSpPr>
        <p:spPr>
          <a:xfrm>
            <a:off x="755650" y="3679437"/>
            <a:ext cx="7632700" cy="444887"/>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chemeClr val="lt1"/>
              </a:buClr>
              <a:buSzPts val="1100"/>
              <a:buNone/>
              <a:defRPr sz="1100">
                <a:solidFill>
                  <a:schemeClr val="lt1"/>
                </a:solidFill>
              </a:defRPr>
            </a:lvl1pPr>
            <a:lvl2pPr marL="914400" lvl="1" indent="-298450" algn="l">
              <a:lnSpc>
                <a:spcPct val="90000"/>
              </a:lnSpc>
              <a:spcBef>
                <a:spcPts val="500"/>
              </a:spcBef>
              <a:spcAft>
                <a:spcPts val="0"/>
              </a:spcAft>
              <a:buClr>
                <a:schemeClr val="lt1"/>
              </a:buClr>
              <a:buSzPts val="1100"/>
              <a:buChar char="•"/>
              <a:defRPr sz="1100">
                <a:solidFill>
                  <a:schemeClr val="lt1"/>
                </a:solidFill>
              </a:defRPr>
            </a:lvl2pPr>
            <a:lvl3pPr marL="1371600" lvl="2" indent="-298450" algn="l">
              <a:lnSpc>
                <a:spcPct val="90000"/>
              </a:lnSpc>
              <a:spcBef>
                <a:spcPts val="500"/>
              </a:spcBef>
              <a:spcAft>
                <a:spcPts val="0"/>
              </a:spcAft>
              <a:buClr>
                <a:schemeClr val="lt1"/>
              </a:buClr>
              <a:buSzPts val="1100"/>
              <a:buChar char="•"/>
              <a:defRPr sz="1100">
                <a:solidFill>
                  <a:schemeClr val="lt1"/>
                </a:solidFill>
              </a:defRPr>
            </a:lvl3pPr>
            <a:lvl4pPr marL="1828800" lvl="3" indent="-298450" algn="l">
              <a:lnSpc>
                <a:spcPct val="90000"/>
              </a:lnSpc>
              <a:spcBef>
                <a:spcPts val="500"/>
              </a:spcBef>
              <a:spcAft>
                <a:spcPts val="0"/>
              </a:spcAft>
              <a:buClr>
                <a:schemeClr val="lt1"/>
              </a:buClr>
              <a:buSzPts val="1100"/>
              <a:buChar char="•"/>
              <a:defRPr sz="1100">
                <a:solidFill>
                  <a:schemeClr val="lt1"/>
                </a:solidFill>
              </a:defRPr>
            </a:lvl4pPr>
            <a:lvl5pPr marL="2286000" lvl="4" indent="-298450" algn="l">
              <a:lnSpc>
                <a:spcPct val="90000"/>
              </a:lnSpc>
              <a:spcBef>
                <a:spcPts val="500"/>
              </a:spcBef>
              <a:spcAft>
                <a:spcPts val="0"/>
              </a:spcAft>
              <a:buClr>
                <a:schemeClr val="lt1"/>
              </a:buClr>
              <a:buSzPts val="1100"/>
              <a:buChar char="•"/>
              <a:defRPr sz="11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6"/>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6"/>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6"/>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52" name="Google Shape;52;p6"/>
          <p:cNvSpPr>
            <a:spLocks noGrp="1"/>
          </p:cNvSpPr>
          <p:nvPr>
            <p:ph type="pic" idx="2"/>
          </p:nvPr>
        </p:nvSpPr>
        <p:spPr>
          <a:xfrm>
            <a:off x="1625796"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 name="Google Shape;53;p6"/>
          <p:cNvSpPr>
            <a:spLocks noGrp="1"/>
          </p:cNvSpPr>
          <p:nvPr>
            <p:ph type="pic" idx="3"/>
          </p:nvPr>
        </p:nvSpPr>
        <p:spPr>
          <a:xfrm>
            <a:off x="6819703"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 name="Google Shape;54;p6"/>
          <p:cNvSpPr>
            <a:spLocks noGrp="1"/>
          </p:cNvSpPr>
          <p:nvPr>
            <p:ph type="pic" idx="4"/>
          </p:nvPr>
        </p:nvSpPr>
        <p:spPr>
          <a:xfrm>
            <a:off x="4222750"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 name="Google Shape;55;p6"/>
          <p:cNvSpPr txBox="1">
            <a:spLocks noGrp="1"/>
          </p:cNvSpPr>
          <p:nvPr>
            <p:ph type="body" idx="1"/>
          </p:nvPr>
        </p:nvSpPr>
        <p:spPr>
          <a:xfrm>
            <a:off x="755650" y="2355517"/>
            <a:ext cx="2356041" cy="783990"/>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6"/>
          <p:cNvSpPr txBox="1">
            <a:spLocks noGrp="1"/>
          </p:cNvSpPr>
          <p:nvPr>
            <p:ph type="body" idx="5"/>
          </p:nvPr>
        </p:nvSpPr>
        <p:spPr>
          <a:xfrm>
            <a:off x="6032309" y="2355517"/>
            <a:ext cx="2356041" cy="783990"/>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6"/>
          <p:cNvSpPr txBox="1">
            <a:spLocks noGrp="1"/>
          </p:cNvSpPr>
          <p:nvPr>
            <p:ph type="body" idx="6"/>
          </p:nvPr>
        </p:nvSpPr>
        <p:spPr>
          <a:xfrm>
            <a:off x="3395969" y="2355517"/>
            <a:ext cx="2356041" cy="783990"/>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6"/>
          <p:cNvSpPr txBox="1">
            <a:spLocks noGrp="1"/>
          </p:cNvSpPr>
          <p:nvPr>
            <p:ph type="body" idx="7"/>
          </p:nvPr>
        </p:nvSpPr>
        <p:spPr>
          <a:xfrm>
            <a:off x="755650" y="3327067"/>
            <a:ext cx="7632700" cy="832775"/>
          </a:xfrm>
          <a:prstGeom prst="rect">
            <a:avLst/>
          </a:prstGeom>
          <a:noFill/>
          <a:ln>
            <a:noFill/>
          </a:ln>
        </p:spPr>
        <p:txBody>
          <a:bodyPr spcFirstLastPara="1" wrap="square" lIns="0" tIns="0" rIns="0" bIns="0" anchor="ctr" anchorCtr="0">
            <a:noAutofit/>
          </a:bodyPr>
          <a:lstStyle>
            <a:lvl1pPr marL="457200" marR="0" lvl="0" indent="-228600" algn="ctr">
              <a:lnSpc>
                <a:spcPct val="100000"/>
              </a:lnSpc>
              <a:spcBef>
                <a:spcPts val="0"/>
              </a:spcBef>
              <a:spcAft>
                <a:spcPts val="0"/>
              </a:spcAft>
              <a:buClr>
                <a:srgbClr val="000000"/>
              </a:buClr>
              <a:buSzPts val="2400"/>
              <a:buFont typeface="Arial"/>
              <a:buNone/>
              <a:defRPr/>
            </a:lvl1pPr>
            <a:lvl2pPr marL="914400" lvl="1" indent="-228600" algn="l">
              <a:lnSpc>
                <a:spcPct val="90000"/>
              </a:lnSpc>
              <a:spcBef>
                <a:spcPts val="500"/>
              </a:spcBef>
              <a:spcAft>
                <a:spcPts val="0"/>
              </a:spcAft>
              <a:buClr>
                <a:srgbClr val="414042"/>
              </a:buClr>
              <a:buSzPts val="1800"/>
              <a:buNone/>
              <a:defRPr/>
            </a:lvl2pPr>
            <a:lvl3pPr marL="1371600" lvl="2" indent="-228600" algn="l">
              <a:lnSpc>
                <a:spcPct val="90000"/>
              </a:lnSpc>
              <a:spcBef>
                <a:spcPts val="500"/>
              </a:spcBef>
              <a:spcAft>
                <a:spcPts val="0"/>
              </a:spcAft>
              <a:buClr>
                <a:srgbClr val="414042"/>
              </a:buClr>
              <a:buSzPts val="1800"/>
              <a:buNone/>
              <a:defRPr/>
            </a:lvl3pPr>
            <a:lvl4pPr marL="1828800" lvl="3" indent="-228600" algn="l">
              <a:lnSpc>
                <a:spcPct val="90000"/>
              </a:lnSpc>
              <a:spcBef>
                <a:spcPts val="500"/>
              </a:spcBef>
              <a:spcAft>
                <a:spcPts val="0"/>
              </a:spcAft>
              <a:buClr>
                <a:srgbClr val="414042"/>
              </a:buClr>
              <a:buSzPts val="1800"/>
              <a:buNone/>
              <a:defRPr/>
            </a:lvl4pPr>
            <a:lvl5pPr marL="2286000" lvl="4" indent="-228600" algn="l">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59"/>
        <p:cNvGrpSpPr/>
        <p:nvPr/>
      </p:nvGrpSpPr>
      <p:grpSpPr>
        <a:xfrm>
          <a:off x="0" y="0"/>
          <a:ext cx="0" cy="0"/>
          <a:chOff x="0" y="0"/>
          <a:chExt cx="0" cy="0"/>
        </a:xfrm>
      </p:grpSpPr>
      <p:sp>
        <p:nvSpPr>
          <p:cNvPr id="60" name="Google Shape;60;p7"/>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64" name="Google Shape;64;p7"/>
          <p:cNvSpPr>
            <a:spLocks noGrp="1"/>
          </p:cNvSpPr>
          <p:nvPr>
            <p:ph type="pic" idx="2"/>
          </p:nvPr>
        </p:nvSpPr>
        <p:spPr>
          <a:xfrm>
            <a:off x="1081963"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5" name="Google Shape;65;p7"/>
          <p:cNvSpPr>
            <a:spLocks noGrp="1"/>
          </p:cNvSpPr>
          <p:nvPr>
            <p:ph type="pic" idx="3"/>
          </p:nvPr>
        </p:nvSpPr>
        <p:spPr>
          <a:xfrm>
            <a:off x="4222750"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6" name="Google Shape;66;p7"/>
          <p:cNvSpPr txBox="1">
            <a:spLocks noGrp="1"/>
          </p:cNvSpPr>
          <p:nvPr>
            <p:ph type="body" idx="1"/>
          </p:nvPr>
        </p:nvSpPr>
        <p:spPr>
          <a:xfrm>
            <a:off x="755651" y="2626084"/>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7"/>
          <p:cNvSpPr>
            <a:spLocks noGrp="1"/>
          </p:cNvSpPr>
          <p:nvPr>
            <p:ph type="pic" idx="4"/>
          </p:nvPr>
        </p:nvSpPr>
        <p:spPr>
          <a:xfrm>
            <a:off x="2655510"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7"/>
          <p:cNvSpPr txBox="1">
            <a:spLocks noGrp="1"/>
          </p:cNvSpPr>
          <p:nvPr>
            <p:ph type="body" idx="5"/>
          </p:nvPr>
        </p:nvSpPr>
        <p:spPr>
          <a:xfrm>
            <a:off x="2329197" y="2626084"/>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7"/>
          <p:cNvSpPr txBox="1">
            <a:spLocks noGrp="1"/>
          </p:cNvSpPr>
          <p:nvPr>
            <p:ph type="body" idx="6"/>
          </p:nvPr>
        </p:nvSpPr>
        <p:spPr>
          <a:xfrm>
            <a:off x="3902743" y="2626084"/>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7"/>
          <p:cNvSpPr txBox="1">
            <a:spLocks noGrp="1"/>
          </p:cNvSpPr>
          <p:nvPr>
            <p:ph type="body" idx="7"/>
          </p:nvPr>
        </p:nvSpPr>
        <p:spPr>
          <a:xfrm>
            <a:off x="5476289" y="2626084"/>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7"/>
          <p:cNvSpPr>
            <a:spLocks noGrp="1"/>
          </p:cNvSpPr>
          <p:nvPr>
            <p:ph type="pic" idx="8"/>
          </p:nvPr>
        </p:nvSpPr>
        <p:spPr>
          <a:xfrm>
            <a:off x="7369843"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7"/>
          <p:cNvSpPr txBox="1">
            <a:spLocks noGrp="1"/>
          </p:cNvSpPr>
          <p:nvPr>
            <p:ph type="body" idx="9"/>
          </p:nvPr>
        </p:nvSpPr>
        <p:spPr>
          <a:xfrm>
            <a:off x="7049836" y="2629992"/>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7"/>
          <p:cNvSpPr>
            <a:spLocks noGrp="1"/>
          </p:cNvSpPr>
          <p:nvPr>
            <p:ph type="pic" idx="13"/>
          </p:nvPr>
        </p:nvSpPr>
        <p:spPr>
          <a:xfrm>
            <a:off x="5796296"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74"/>
        <p:cNvGrpSpPr/>
        <p:nvPr/>
      </p:nvGrpSpPr>
      <p:grpSpPr>
        <a:xfrm>
          <a:off x="0" y="0"/>
          <a:ext cx="0" cy="0"/>
          <a:chOff x="0" y="0"/>
          <a:chExt cx="0" cy="0"/>
        </a:xfrm>
      </p:grpSpPr>
      <p:sp>
        <p:nvSpPr>
          <p:cNvPr id="75" name="Google Shape;75;p8"/>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8"/>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8"/>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8"/>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79"/>
        <p:cNvGrpSpPr/>
        <p:nvPr/>
      </p:nvGrpSpPr>
      <p:grpSpPr>
        <a:xfrm>
          <a:off x="0" y="0"/>
          <a:ext cx="0" cy="0"/>
          <a:chOff x="0" y="0"/>
          <a:chExt cx="0" cy="0"/>
        </a:xfrm>
      </p:grpSpPr>
      <p:sp>
        <p:nvSpPr>
          <p:cNvPr id="80" name="Google Shape;80;p9"/>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9"/>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9"/>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9"/>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4" name="Google Shape;84;p9"/>
          <p:cNvSpPr>
            <a:spLocks noGrp="1"/>
          </p:cNvSpPr>
          <p:nvPr>
            <p:ph type="pic" idx="2"/>
          </p:nvPr>
        </p:nvSpPr>
        <p:spPr>
          <a:xfrm>
            <a:off x="1625796"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9"/>
          <p:cNvSpPr>
            <a:spLocks noGrp="1"/>
          </p:cNvSpPr>
          <p:nvPr>
            <p:ph type="pic" idx="3"/>
          </p:nvPr>
        </p:nvSpPr>
        <p:spPr>
          <a:xfrm>
            <a:off x="6819703"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9"/>
          <p:cNvSpPr>
            <a:spLocks noGrp="1"/>
          </p:cNvSpPr>
          <p:nvPr>
            <p:ph type="pic" idx="4"/>
          </p:nvPr>
        </p:nvSpPr>
        <p:spPr>
          <a:xfrm>
            <a:off x="4222750"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9"/>
          <p:cNvSpPr>
            <a:spLocks noGrp="1"/>
          </p:cNvSpPr>
          <p:nvPr>
            <p:ph type="pic" idx="5"/>
          </p:nvPr>
        </p:nvSpPr>
        <p:spPr>
          <a:xfrm>
            <a:off x="1625796" y="2913993"/>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 name="Google Shape;88;p9"/>
          <p:cNvSpPr>
            <a:spLocks noGrp="1"/>
          </p:cNvSpPr>
          <p:nvPr>
            <p:ph type="pic" idx="6"/>
          </p:nvPr>
        </p:nvSpPr>
        <p:spPr>
          <a:xfrm>
            <a:off x="6819703" y="2913993"/>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9"/>
          <p:cNvSpPr>
            <a:spLocks noGrp="1"/>
          </p:cNvSpPr>
          <p:nvPr>
            <p:ph type="pic" idx="7"/>
          </p:nvPr>
        </p:nvSpPr>
        <p:spPr>
          <a:xfrm>
            <a:off x="4222750" y="2913993"/>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9"/>
          <p:cNvSpPr txBox="1">
            <a:spLocks noGrp="1"/>
          </p:cNvSpPr>
          <p:nvPr>
            <p:ph type="body" idx="1"/>
          </p:nvPr>
        </p:nvSpPr>
        <p:spPr>
          <a:xfrm>
            <a:off x="755650" y="2089385"/>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9"/>
          <p:cNvSpPr txBox="1">
            <a:spLocks noGrp="1"/>
          </p:cNvSpPr>
          <p:nvPr>
            <p:ph type="body" idx="8"/>
          </p:nvPr>
        </p:nvSpPr>
        <p:spPr>
          <a:xfrm>
            <a:off x="6032309" y="2089385"/>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9"/>
          <p:cNvSpPr txBox="1">
            <a:spLocks noGrp="1"/>
          </p:cNvSpPr>
          <p:nvPr>
            <p:ph type="body" idx="9"/>
          </p:nvPr>
        </p:nvSpPr>
        <p:spPr>
          <a:xfrm>
            <a:off x="3395969" y="2089385"/>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9"/>
          <p:cNvSpPr txBox="1">
            <a:spLocks noGrp="1"/>
          </p:cNvSpPr>
          <p:nvPr>
            <p:ph type="body" idx="13"/>
          </p:nvPr>
        </p:nvSpPr>
        <p:spPr>
          <a:xfrm>
            <a:off x="755650" y="3815806"/>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4" name="Google Shape;94;p9"/>
          <p:cNvSpPr txBox="1">
            <a:spLocks noGrp="1"/>
          </p:cNvSpPr>
          <p:nvPr>
            <p:ph type="body" idx="14"/>
          </p:nvPr>
        </p:nvSpPr>
        <p:spPr>
          <a:xfrm>
            <a:off x="6032309" y="3815806"/>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9"/>
          <p:cNvSpPr txBox="1">
            <a:spLocks noGrp="1"/>
          </p:cNvSpPr>
          <p:nvPr>
            <p:ph type="body" idx="15"/>
          </p:nvPr>
        </p:nvSpPr>
        <p:spPr>
          <a:xfrm>
            <a:off x="3395969" y="3815806"/>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96"/>
        <p:cNvGrpSpPr/>
        <p:nvPr/>
      </p:nvGrpSpPr>
      <p:grpSpPr>
        <a:xfrm>
          <a:off x="0" y="0"/>
          <a:ext cx="0" cy="0"/>
          <a:chOff x="0" y="0"/>
          <a:chExt cx="0" cy="0"/>
        </a:xfrm>
      </p:grpSpPr>
      <p:sp>
        <p:nvSpPr>
          <p:cNvPr id="97" name="Google Shape;97;p10"/>
          <p:cNvSpPr txBox="1">
            <a:spLocks noGrp="1"/>
          </p:cNvSpPr>
          <p:nvPr>
            <p:ph type="title"/>
          </p:nvPr>
        </p:nvSpPr>
        <p:spPr>
          <a:xfrm>
            <a:off x="755650" y="771524"/>
            <a:ext cx="3251796" cy="826540"/>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rgbClr val="414042"/>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10"/>
          <p:cNvSpPr>
            <a:spLocks noGrp="1"/>
          </p:cNvSpPr>
          <p:nvPr>
            <p:ph type="pic" idx="2"/>
          </p:nvPr>
        </p:nvSpPr>
        <p:spPr>
          <a:xfrm>
            <a:off x="4147874" y="771265"/>
            <a:ext cx="4240475" cy="3637222"/>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9" name="Google Shape;99;p10"/>
          <p:cNvSpPr txBox="1">
            <a:spLocks noGrp="1"/>
          </p:cNvSpPr>
          <p:nvPr>
            <p:ph type="body" idx="1"/>
          </p:nvPr>
        </p:nvSpPr>
        <p:spPr>
          <a:xfrm>
            <a:off x="755649" y="1689652"/>
            <a:ext cx="3251797" cy="2718835"/>
          </a:xfrm>
          <a:prstGeom prst="rect">
            <a:avLst/>
          </a:prstGeom>
          <a:noFill/>
          <a:ln>
            <a:noFill/>
          </a:ln>
        </p:spPr>
        <p:txBody>
          <a:bodyPr spcFirstLastPara="1" wrap="square" lIns="0" tIns="0" rIns="0" bIns="0" anchor="ctr" anchorCtr="0">
            <a:noAutofit/>
          </a:bodyPr>
          <a:lstStyle>
            <a:lvl1pPr marL="457200" lvl="0" indent="-228600" algn="l">
              <a:lnSpc>
                <a:spcPct val="90000"/>
              </a:lnSpc>
              <a:spcBef>
                <a:spcPts val="1000"/>
              </a:spcBef>
              <a:spcAft>
                <a:spcPts val="0"/>
              </a:spcAft>
              <a:buClr>
                <a:srgbClr val="414042"/>
              </a:buClr>
              <a:buSzPts val="1800"/>
              <a:buNone/>
              <a:defRPr sz="1800" b="0" i="0" u="none" strike="noStrike"/>
            </a:lvl1pPr>
            <a:lvl2pPr marL="914400" lvl="1" indent="-228600" algn="l">
              <a:lnSpc>
                <a:spcPct val="90000"/>
              </a:lnSpc>
              <a:spcBef>
                <a:spcPts val="500"/>
              </a:spcBef>
              <a:spcAft>
                <a:spcPts val="0"/>
              </a:spcAft>
              <a:buClr>
                <a:srgbClr val="414042"/>
              </a:buClr>
              <a:buSzPts val="1400"/>
              <a:buNone/>
              <a:defRPr sz="1400"/>
            </a:lvl2pPr>
            <a:lvl3pPr marL="1371600" lvl="2" indent="-228600" algn="l">
              <a:lnSpc>
                <a:spcPct val="90000"/>
              </a:lnSpc>
              <a:spcBef>
                <a:spcPts val="500"/>
              </a:spcBef>
              <a:spcAft>
                <a:spcPts val="0"/>
              </a:spcAft>
              <a:buClr>
                <a:srgbClr val="414042"/>
              </a:buClr>
              <a:buSzPts val="1200"/>
              <a:buNone/>
              <a:defRPr sz="1200"/>
            </a:lvl3pPr>
            <a:lvl4pPr marL="1828800" lvl="3" indent="-228600" algn="l">
              <a:lnSpc>
                <a:spcPct val="90000"/>
              </a:lnSpc>
              <a:spcBef>
                <a:spcPts val="500"/>
              </a:spcBef>
              <a:spcAft>
                <a:spcPts val="0"/>
              </a:spcAft>
              <a:buClr>
                <a:srgbClr val="414042"/>
              </a:buClr>
              <a:buSzPts val="1000"/>
              <a:buNone/>
              <a:defRPr sz="1000"/>
            </a:lvl4pPr>
            <a:lvl5pPr marL="2286000" lvl="4" indent="-228600" algn="l">
              <a:lnSpc>
                <a:spcPct val="90000"/>
              </a:lnSpc>
              <a:spcBef>
                <a:spcPts val="500"/>
              </a:spcBef>
              <a:spcAft>
                <a:spcPts val="0"/>
              </a:spcAft>
              <a:buClr>
                <a:srgbClr val="414042"/>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00" name="Google Shape;100;p10"/>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0"/>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10"/>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755650" y="1203325"/>
            <a:ext cx="7632700" cy="3205163"/>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 name="Google Shape;10;p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1" name="Google Shape;11;p1"/>
          <p:cNvPicPr preferRelativeResize="0"/>
          <p:nvPr/>
        </p:nvPicPr>
        <p:blipFill rotWithShape="1">
          <a:blip r:embed="rId28">
            <a:alphaModFix/>
          </a:blip>
          <a:srcRect/>
          <a:stretch/>
        </p:blipFill>
        <p:spPr>
          <a:xfrm>
            <a:off x="0" y="4525963"/>
            <a:ext cx="9144000"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hyperlink" Target="https://sawtooth.hyperledger.org/docs/core/releases/latest/architecture.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edium.com/blockchaintp/hyperledger-sawtooth-not-just-sgx-anymore-5ff47d267fa7" TargetMode="External"/><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hyperlink" Target="https://www.hyperledger.org/blog/2019/02/13/introduction-to-sawtooth-pbft" TargetMode="External"/><Relationship Id="rId2" Type="http://schemas.openxmlformats.org/officeDocument/2006/relationships/notesSlide" Target="../notesSlides/notesSlide12.xml"/><Relationship Id="rId1" Type="http://schemas.openxmlformats.org/officeDocument/2006/relationships/slideLayout" Target="../slideLayouts/slideLayout24.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hyperlink" Target="https://sawtooth.hyperledger.org/docs/seth/releases/latest/contents.html" TargetMode="External"/><Relationship Id="rId7"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hyperlink" Target="https://blog.daml.com/daml-driven/the-world-of-smart-contracts-using-daml-solidity" TargetMode="External"/><Relationship Id="rId5" Type="http://schemas.openxmlformats.org/officeDocument/2006/relationships/hyperlink" Target="https://github.com/blockchaintp/daml-on-sawtooth" TargetMode="External"/><Relationship Id="rId4" Type="http://schemas.openxmlformats.org/officeDocument/2006/relationships/hyperlink" Target="https://sawtooth.hyperledger.org/docs/sabre/nightly/master/"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4.xml"/><Relationship Id="rId4" Type="http://schemas.openxmlformats.org/officeDocument/2006/relationships/hyperlink" Target="https://daml.co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4.xml"/><Relationship Id="rId4" Type="http://schemas.openxmlformats.org/officeDocument/2006/relationships/hyperlink" Target="https://tinyurl.com/btp-paralos-press-release"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4.xml"/><Relationship Id="rId4" Type="http://schemas.openxmlformats.org/officeDocument/2006/relationships/hyperlink" Target="https://blockchaintp.com/sextant/sawtooth/"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20.xml.rels><?xml version="1.0" encoding="UTF-8" standalone="yes"?>
<Relationships xmlns="http://schemas.openxmlformats.org/package/2006/relationships"><Relationship Id="rId8" Type="http://schemas.openxmlformats.org/officeDocument/2006/relationships/hyperlink" Target="https://daml.com/" TargetMode="External"/><Relationship Id="rId3" Type="http://schemas.openxmlformats.org/officeDocument/2006/relationships/hyperlink" Target="https://www.hyperledger.org/use/sawtooth" TargetMode="External"/><Relationship Id="rId7" Type="http://schemas.openxmlformats.org/officeDocument/2006/relationships/hyperlink" Target="https://blockchaintp.com/sextant/sawtooth/" TargetMode="External"/><Relationship Id="rId2" Type="http://schemas.openxmlformats.org/officeDocument/2006/relationships/notesSlide" Target="../notesSlides/notesSlide20.xml"/><Relationship Id="rId1" Type="http://schemas.openxmlformats.org/officeDocument/2006/relationships/slideLayout" Target="../slideLayouts/slideLayout24.xml"/><Relationship Id="rId6" Type="http://schemas.openxmlformats.org/officeDocument/2006/relationships/hyperlink" Target="https://tinyurl.com/btp-paralos-press-release" TargetMode="External"/><Relationship Id="rId5" Type="http://schemas.openxmlformats.org/officeDocument/2006/relationships/hyperlink" Target="https://www.hyperledger.org/blog/2019/02/13/introduction-to-sawtooth-pbft" TargetMode="External"/><Relationship Id="rId4" Type="http://schemas.openxmlformats.org/officeDocument/2006/relationships/hyperlink" Target="https://tinyurl.com/sawtooth-is-more-than-sgx" TargetMode="External"/><Relationship Id="rId9"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ww.meetup.com/pro/hyperledger"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28"/>
          <p:cNvSpPr txBox="1">
            <a:spLocks noGrp="1"/>
          </p:cNvSpPr>
          <p:nvPr>
            <p:ph type="ctrTitle"/>
          </p:nvPr>
        </p:nvSpPr>
        <p:spPr>
          <a:xfrm>
            <a:off x="755650" y="1203325"/>
            <a:ext cx="7632600" cy="2004600"/>
          </a:xfrm>
          <a:prstGeom prst="rect">
            <a:avLst/>
          </a:prstGeom>
          <a:noFill/>
          <a:ln>
            <a:noFill/>
          </a:ln>
        </p:spPr>
        <p:txBody>
          <a:bodyPr spcFirstLastPara="1" wrap="square" lIns="0" tIns="0" rIns="0" bIns="0" anchor="ctr" anchorCtr="0">
            <a:noAutofit/>
          </a:bodyPr>
          <a:lstStyle/>
          <a:p>
            <a:pPr marL="0" lvl="0" indent="0" algn="ctr" rtl="0">
              <a:lnSpc>
                <a:spcPct val="90000"/>
              </a:lnSpc>
              <a:spcBef>
                <a:spcPts val="0"/>
              </a:spcBef>
              <a:spcAft>
                <a:spcPts val="0"/>
              </a:spcAft>
              <a:buClr>
                <a:schemeClr val="lt1"/>
              </a:buClr>
              <a:buSzPts val="4800"/>
              <a:buFont typeface="Arial"/>
              <a:buNone/>
            </a:pPr>
            <a:r>
              <a:rPr lang="en-US"/>
              <a:t>Hyperledger Meetups Toronto </a:t>
            </a:r>
            <a:endParaRPr/>
          </a:p>
        </p:txBody>
      </p:sp>
      <p:sp>
        <p:nvSpPr>
          <p:cNvPr id="281" name="Google Shape;281;p28"/>
          <p:cNvSpPr txBox="1">
            <a:spLocks noGrp="1"/>
          </p:cNvSpPr>
          <p:nvPr>
            <p:ph type="subTitle" idx="1"/>
          </p:nvPr>
        </p:nvSpPr>
        <p:spPr>
          <a:xfrm>
            <a:off x="755650" y="2724121"/>
            <a:ext cx="7632600" cy="642600"/>
          </a:xfrm>
          <a:prstGeom prst="rect">
            <a:avLst/>
          </a:prstGeom>
          <a:noFill/>
          <a:ln>
            <a:noFill/>
          </a:ln>
        </p:spPr>
        <p:txBody>
          <a:bodyPr spcFirstLastPara="1" wrap="square" lIns="0" tIns="0" rIns="0" bIns="0" anchor="ctr" anchorCtr="0">
            <a:noAutofit/>
          </a:bodyPr>
          <a:lstStyle/>
          <a:p>
            <a:pPr marL="0" lvl="0" indent="0" algn="ctr" rtl="0">
              <a:lnSpc>
                <a:spcPct val="90000"/>
              </a:lnSpc>
              <a:spcBef>
                <a:spcPts val="0"/>
              </a:spcBef>
              <a:spcAft>
                <a:spcPts val="0"/>
              </a:spcAft>
              <a:buClr>
                <a:schemeClr val="lt1"/>
              </a:buClr>
              <a:buSzPts val="2400"/>
              <a:buNone/>
            </a:pPr>
            <a:r>
              <a:rPr lang="en-US"/>
              <a:t>May 2020 Updates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pic>
        <p:nvPicPr>
          <p:cNvPr id="362" name="Google Shape;362;p37"/>
          <p:cNvPicPr preferRelativeResize="0"/>
          <p:nvPr/>
        </p:nvPicPr>
        <p:blipFill>
          <a:blip r:embed="rId3">
            <a:alphaModFix/>
          </a:blip>
          <a:stretch>
            <a:fillRect/>
          </a:stretch>
        </p:blipFill>
        <p:spPr>
          <a:xfrm>
            <a:off x="1796750" y="905416"/>
            <a:ext cx="5550398" cy="3702509"/>
          </a:xfrm>
          <a:prstGeom prst="rect">
            <a:avLst/>
          </a:prstGeom>
          <a:noFill/>
          <a:ln>
            <a:noFill/>
          </a:ln>
        </p:spPr>
      </p:pic>
      <p:sp>
        <p:nvSpPr>
          <p:cNvPr id="363" name="Google Shape;363;p37"/>
          <p:cNvSpPr txBox="1">
            <a:spLocks noGrp="1"/>
          </p:cNvSpPr>
          <p:nvPr>
            <p:ph type="title"/>
          </p:nvPr>
        </p:nvSpPr>
        <p:spPr>
          <a:xfrm>
            <a:off x="755650" y="489016"/>
            <a:ext cx="7632600" cy="416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Architecture</a:t>
            </a:r>
            <a:endParaRPr/>
          </a:p>
        </p:txBody>
      </p:sp>
      <p:sp>
        <p:nvSpPr>
          <p:cNvPr id="364" name="Google Shape;364;p37"/>
          <p:cNvSpPr txBox="1"/>
          <p:nvPr/>
        </p:nvSpPr>
        <p:spPr>
          <a:xfrm>
            <a:off x="2284575" y="4789950"/>
            <a:ext cx="6383100" cy="193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a:t>Source: </a:t>
            </a:r>
            <a:r>
              <a:rPr lang="en-US" sz="1200" u="sng">
                <a:solidFill>
                  <a:schemeClr val="hlink"/>
                </a:solidFill>
                <a:hlinkClick r:id="rId4"/>
              </a:rPr>
              <a:t>https://sawtooth.hyperledger.org/docs/core/releases/latest/architecture.html</a:t>
            </a:r>
            <a:endParaRPr sz="1200"/>
          </a:p>
        </p:txBody>
      </p:sp>
      <p:pic>
        <p:nvPicPr>
          <p:cNvPr id="365" name="Google Shape;365;p37"/>
          <p:cNvPicPr preferRelativeResize="0"/>
          <p:nvPr/>
        </p:nvPicPr>
        <p:blipFill>
          <a:blip r:embed="rId5">
            <a:alphaModFix/>
          </a:blip>
          <a:stretch>
            <a:fillRect/>
          </a:stretch>
        </p:blipFill>
        <p:spPr>
          <a:xfrm>
            <a:off x="6734100" y="487675"/>
            <a:ext cx="1933575" cy="4191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38"/>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Pluggable Consensus</a:t>
            </a:r>
            <a:endParaRPr/>
          </a:p>
        </p:txBody>
      </p:sp>
      <p:sp>
        <p:nvSpPr>
          <p:cNvPr id="371" name="Google Shape;371;p38"/>
          <p:cNvSpPr txBox="1">
            <a:spLocks noGrp="1"/>
          </p:cNvSpPr>
          <p:nvPr>
            <p:ph type="body" idx="1"/>
          </p:nvPr>
        </p:nvSpPr>
        <p:spPr>
          <a:xfrm>
            <a:off x="755650" y="1203325"/>
            <a:ext cx="7809000" cy="3205200"/>
          </a:xfrm>
          <a:prstGeom prst="rect">
            <a:avLst/>
          </a:prstGeom>
        </p:spPr>
        <p:txBody>
          <a:bodyPr spcFirstLastPara="1" wrap="square" lIns="0" tIns="0" rIns="0" bIns="0" anchor="ctr" anchorCtr="0">
            <a:noAutofit/>
          </a:bodyPr>
          <a:lstStyle/>
          <a:p>
            <a:pPr marL="0" lvl="0" indent="0">
              <a:buNone/>
            </a:pPr>
            <a:r>
              <a:rPr lang="en-US" dirty="0"/>
              <a:t>Raft</a:t>
            </a:r>
          </a:p>
          <a:p>
            <a:pPr marL="0" lvl="0" indent="0">
              <a:buNone/>
            </a:pPr>
            <a:r>
              <a:rPr lang="en-US" dirty="0"/>
              <a:t>	Non-forking, Crash Fault Tolerant (CFT)</a:t>
            </a:r>
          </a:p>
          <a:p>
            <a:pPr marL="0" lvl="0" indent="0">
              <a:buNone/>
            </a:pPr>
            <a:r>
              <a:rPr lang="en-US" dirty="0"/>
              <a:t>PBFT</a:t>
            </a:r>
          </a:p>
          <a:p>
            <a:pPr lvl="0" indent="0">
              <a:buNone/>
            </a:pPr>
            <a:r>
              <a:rPr lang="en-US" dirty="0"/>
              <a:t>Non-forking, Byzantine Fault Tolerant (BFT)</a:t>
            </a:r>
          </a:p>
          <a:p>
            <a:pPr marL="0" lvl="0" indent="0">
              <a:buClr>
                <a:schemeClr val="dk1"/>
              </a:buClr>
              <a:buSzPts val="1100"/>
              <a:buNone/>
            </a:pPr>
            <a:r>
              <a:rPr lang="en-US" dirty="0" err="1"/>
              <a:t>PoET</a:t>
            </a:r>
            <a:r>
              <a:rPr lang="en-US" dirty="0"/>
              <a:t>/</a:t>
            </a:r>
            <a:r>
              <a:rPr lang="en-US" dirty="0" err="1"/>
              <a:t>PoET</a:t>
            </a:r>
            <a:r>
              <a:rPr lang="en-US" dirty="0"/>
              <a:t>-SGX</a:t>
            </a:r>
          </a:p>
          <a:p>
            <a:pPr marL="0" lvl="0" indent="0">
              <a:buClr>
                <a:schemeClr val="dk1"/>
              </a:buClr>
              <a:buSzPts val="1100"/>
              <a:buNone/>
            </a:pPr>
            <a:r>
              <a:rPr lang="en-US" dirty="0"/>
              <a:t>	Forking, CFT/BFT respectively</a:t>
            </a:r>
          </a:p>
          <a:p>
            <a:pPr marL="0" lvl="0" indent="0" algn="l" rtl="0">
              <a:spcBef>
                <a:spcPts val="1000"/>
              </a:spcBef>
              <a:spcAft>
                <a:spcPts val="0"/>
              </a:spcAft>
              <a:buNone/>
            </a:pPr>
            <a:endParaRPr sz="1100" dirty="0"/>
          </a:p>
        </p:txBody>
      </p:sp>
      <p:sp>
        <p:nvSpPr>
          <p:cNvPr id="372" name="Google Shape;372;p38"/>
          <p:cNvSpPr txBox="1"/>
          <p:nvPr/>
        </p:nvSpPr>
        <p:spPr>
          <a:xfrm>
            <a:off x="2284575" y="4789950"/>
            <a:ext cx="6383100" cy="193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100"/>
              <a:t>Source: </a:t>
            </a:r>
            <a:r>
              <a:rPr lang="en-US" sz="1100" u="sng">
                <a:solidFill>
                  <a:schemeClr val="hlink"/>
                </a:solidFill>
                <a:hlinkClick r:id="rId3"/>
              </a:rPr>
              <a:t>https://medium.com/blockchaintp/hyperledger-sawtooth-not-just-sgx-anymore-5ff47d267fa7</a:t>
            </a:r>
            <a:r>
              <a:rPr lang="en-US" sz="1100"/>
              <a:t> </a:t>
            </a:r>
            <a:endParaRPr sz="1100"/>
          </a:p>
        </p:txBody>
      </p:sp>
      <p:pic>
        <p:nvPicPr>
          <p:cNvPr id="373" name="Google Shape;373;p38"/>
          <p:cNvPicPr preferRelativeResize="0"/>
          <p:nvPr/>
        </p:nvPicPr>
        <p:blipFill>
          <a:blip r:embed="rId4">
            <a:alphaModFix/>
          </a:blip>
          <a:stretch>
            <a:fillRect/>
          </a:stretch>
        </p:blipFill>
        <p:spPr>
          <a:xfrm>
            <a:off x="6734100" y="711450"/>
            <a:ext cx="1933575" cy="4191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39"/>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PBFT by the numbers</a:t>
            </a:r>
            <a:endParaRPr/>
          </a:p>
        </p:txBody>
      </p:sp>
      <p:sp>
        <p:nvSpPr>
          <p:cNvPr id="379" name="Google Shape;379;p39"/>
          <p:cNvSpPr txBox="1">
            <a:spLocks noGrp="1"/>
          </p:cNvSpPr>
          <p:nvPr>
            <p:ph type="body" idx="1"/>
          </p:nvPr>
        </p:nvSpPr>
        <p:spPr>
          <a:xfrm>
            <a:off x="755650" y="1203325"/>
            <a:ext cx="7809000" cy="3205200"/>
          </a:xfrm>
          <a:prstGeom prst="rect">
            <a:avLst/>
          </a:prstGeom>
        </p:spPr>
        <p:txBody>
          <a:bodyPr spcFirstLastPara="1" wrap="square" lIns="0" tIns="0" rIns="0" bIns="0" anchor="ctr" anchorCtr="0">
            <a:noAutofit/>
          </a:bodyPr>
          <a:lstStyle/>
          <a:p>
            <a:pPr marL="0" lvl="0" indent="0" algn="l" rtl="0">
              <a:spcBef>
                <a:spcPts val="1000"/>
              </a:spcBef>
              <a:spcAft>
                <a:spcPts val="0"/>
              </a:spcAft>
              <a:buNone/>
            </a:pPr>
            <a:r>
              <a:rPr lang="en-US"/>
              <a:t>Quorum</a:t>
            </a:r>
            <a:endParaRPr/>
          </a:p>
          <a:p>
            <a:pPr marL="0" lvl="0" indent="0" algn="l" rtl="0">
              <a:spcBef>
                <a:spcPts val="1000"/>
              </a:spcBef>
              <a:spcAft>
                <a:spcPts val="0"/>
              </a:spcAft>
              <a:buNone/>
            </a:pPr>
            <a:r>
              <a:rPr lang="en-US"/>
              <a:t>	Requires (n - f) nodes where n is size of network</a:t>
            </a:r>
            <a:endParaRPr/>
          </a:p>
          <a:p>
            <a:pPr marL="0" lvl="0" indent="0" algn="l" rtl="0">
              <a:spcBef>
                <a:spcPts val="1000"/>
              </a:spcBef>
              <a:spcAft>
                <a:spcPts val="0"/>
              </a:spcAft>
              <a:buNone/>
            </a:pPr>
            <a:r>
              <a:rPr lang="en-US"/>
              <a:t>Computing f</a:t>
            </a:r>
            <a:endParaRPr/>
          </a:p>
          <a:p>
            <a:pPr marL="0" lvl="0" indent="0" algn="l" rtl="0">
              <a:spcBef>
                <a:spcPts val="1000"/>
              </a:spcBef>
              <a:spcAft>
                <a:spcPts val="0"/>
              </a:spcAft>
              <a:buNone/>
            </a:pPr>
            <a:r>
              <a:rPr lang="en-US"/>
              <a:t>	f = floor ((n - 1) / 3) where f is number of faulty nodes</a:t>
            </a:r>
            <a:endParaRPr/>
          </a:p>
          <a:p>
            <a:pPr marL="0" lvl="0" indent="0" algn="l" rtl="0">
              <a:spcBef>
                <a:spcPts val="1000"/>
              </a:spcBef>
              <a:spcAft>
                <a:spcPts val="0"/>
              </a:spcAft>
              <a:buNone/>
            </a:pPr>
            <a:r>
              <a:rPr lang="en-US"/>
              <a:t>Local &amp; global resilience</a:t>
            </a:r>
            <a:endParaRPr/>
          </a:p>
          <a:p>
            <a:pPr marL="457200" lvl="0" indent="0" algn="l" rtl="0">
              <a:spcBef>
                <a:spcPts val="1000"/>
              </a:spcBef>
              <a:spcAft>
                <a:spcPts val="0"/>
              </a:spcAft>
              <a:buNone/>
            </a:pPr>
            <a:r>
              <a:rPr lang="en-US"/>
              <a:t>n = 3 r  + 1 where r ≥ 4 is the number of regions/independent clusters</a:t>
            </a:r>
            <a:endParaRPr/>
          </a:p>
          <a:p>
            <a:pPr marL="0" lvl="0" indent="0" algn="l" rtl="0">
              <a:spcBef>
                <a:spcPts val="1000"/>
              </a:spcBef>
              <a:spcAft>
                <a:spcPts val="0"/>
              </a:spcAft>
              <a:buNone/>
            </a:pPr>
            <a:endParaRPr sz="1100"/>
          </a:p>
        </p:txBody>
      </p:sp>
      <p:sp>
        <p:nvSpPr>
          <p:cNvPr id="380" name="Google Shape;380;p39"/>
          <p:cNvSpPr txBox="1"/>
          <p:nvPr/>
        </p:nvSpPr>
        <p:spPr>
          <a:xfrm>
            <a:off x="2284575" y="4789950"/>
            <a:ext cx="6383100" cy="193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100"/>
              <a:t>Source: </a:t>
            </a:r>
            <a:r>
              <a:rPr lang="en-US" sz="1100" u="sng">
                <a:solidFill>
                  <a:schemeClr val="hlink"/>
                </a:solidFill>
                <a:hlinkClick r:id="rId3"/>
              </a:rPr>
              <a:t>https://www.hyperledger.org/blog/2019/02/13/introduction-to-sawtooth-pbft</a:t>
            </a:r>
            <a:r>
              <a:rPr lang="en-US" sz="1100"/>
              <a:t> </a:t>
            </a:r>
            <a:endParaRPr sz="1100"/>
          </a:p>
        </p:txBody>
      </p:sp>
      <p:pic>
        <p:nvPicPr>
          <p:cNvPr id="381" name="Google Shape;381;p39"/>
          <p:cNvPicPr preferRelativeResize="0"/>
          <p:nvPr/>
        </p:nvPicPr>
        <p:blipFill>
          <a:blip r:embed="rId4">
            <a:alphaModFix/>
          </a:blip>
          <a:stretch>
            <a:fillRect/>
          </a:stretch>
        </p:blipFill>
        <p:spPr>
          <a:xfrm>
            <a:off x="6734100" y="711450"/>
            <a:ext cx="1933575" cy="419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40"/>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Smart Contract Languages</a:t>
            </a:r>
            <a:endParaRPr/>
          </a:p>
        </p:txBody>
      </p:sp>
      <p:sp>
        <p:nvSpPr>
          <p:cNvPr id="387" name="Google Shape;387;p40"/>
          <p:cNvSpPr txBox="1">
            <a:spLocks noGrp="1"/>
          </p:cNvSpPr>
          <p:nvPr>
            <p:ph type="body" idx="1"/>
          </p:nvPr>
        </p:nvSpPr>
        <p:spPr>
          <a:xfrm>
            <a:off x="755650" y="1203325"/>
            <a:ext cx="7809000" cy="3205200"/>
          </a:xfrm>
          <a:prstGeom prst="rect">
            <a:avLst/>
          </a:prstGeom>
        </p:spPr>
        <p:txBody>
          <a:bodyPr spcFirstLastPara="1" wrap="square" lIns="0" tIns="0" rIns="0" bIns="0" anchor="ctr" anchorCtr="0">
            <a:noAutofit/>
          </a:bodyPr>
          <a:lstStyle/>
          <a:p>
            <a:pPr marL="0" lvl="0" indent="0" algn="l" rtl="0">
              <a:spcBef>
                <a:spcPts val="1000"/>
              </a:spcBef>
              <a:spcAft>
                <a:spcPts val="0"/>
              </a:spcAft>
              <a:buNone/>
            </a:pPr>
            <a:r>
              <a:rPr lang="en-US"/>
              <a:t>Solidity</a:t>
            </a:r>
            <a:endParaRPr/>
          </a:p>
          <a:p>
            <a:pPr marL="0" lvl="0" indent="0" algn="l" rtl="0">
              <a:spcBef>
                <a:spcPts val="1000"/>
              </a:spcBef>
              <a:spcAft>
                <a:spcPts val="0"/>
              </a:spcAft>
              <a:buNone/>
            </a:pPr>
            <a:r>
              <a:rPr lang="en-US"/>
              <a:t>	</a:t>
            </a:r>
            <a:r>
              <a:rPr lang="en-US" u="sng">
                <a:solidFill>
                  <a:schemeClr val="hlink"/>
                </a:solidFill>
                <a:hlinkClick r:id="rId3"/>
              </a:rPr>
              <a:t>Sawtooth Seth</a:t>
            </a:r>
            <a:r>
              <a:rPr lang="en-US"/>
              <a:t>, Leverages Burrow EVM</a:t>
            </a:r>
            <a:endParaRPr/>
          </a:p>
          <a:p>
            <a:pPr marL="0" lvl="0" indent="0" algn="l" rtl="0">
              <a:spcBef>
                <a:spcPts val="1000"/>
              </a:spcBef>
              <a:spcAft>
                <a:spcPts val="0"/>
              </a:spcAft>
              <a:buNone/>
            </a:pPr>
            <a:r>
              <a:rPr lang="en-US"/>
              <a:t>WASM</a:t>
            </a:r>
            <a:endParaRPr/>
          </a:p>
          <a:p>
            <a:pPr marL="0" lvl="0" indent="0" algn="l" rtl="0">
              <a:spcBef>
                <a:spcPts val="1000"/>
              </a:spcBef>
              <a:spcAft>
                <a:spcPts val="0"/>
              </a:spcAft>
              <a:buNone/>
            </a:pPr>
            <a:r>
              <a:rPr lang="en-US"/>
              <a:t>	</a:t>
            </a:r>
            <a:r>
              <a:rPr lang="en-US" u="sng">
                <a:solidFill>
                  <a:schemeClr val="hlink"/>
                </a:solidFill>
                <a:hlinkClick r:id="rId4"/>
              </a:rPr>
              <a:t>Sawtooth Sabre</a:t>
            </a:r>
            <a:endParaRPr/>
          </a:p>
          <a:p>
            <a:pPr marL="0" lvl="0" indent="0" algn="l" rtl="0">
              <a:spcBef>
                <a:spcPts val="1000"/>
              </a:spcBef>
              <a:spcAft>
                <a:spcPts val="0"/>
              </a:spcAft>
              <a:buNone/>
            </a:pPr>
            <a:r>
              <a:rPr lang="en-US"/>
              <a:t>DAML</a:t>
            </a:r>
            <a:endParaRPr/>
          </a:p>
          <a:p>
            <a:pPr marL="457200" lvl="0" indent="0" algn="l" rtl="0">
              <a:spcBef>
                <a:spcPts val="1000"/>
              </a:spcBef>
              <a:spcAft>
                <a:spcPts val="0"/>
              </a:spcAft>
              <a:buNone/>
            </a:pPr>
            <a:r>
              <a:rPr lang="en-US" u="sng">
                <a:solidFill>
                  <a:schemeClr val="hlink"/>
                </a:solidFill>
                <a:hlinkClick r:id="rId5"/>
              </a:rPr>
              <a:t>DAML-on-Sawtooth</a:t>
            </a:r>
            <a:endParaRPr/>
          </a:p>
          <a:p>
            <a:pPr marL="0" lvl="0" indent="0" algn="l" rtl="0">
              <a:spcBef>
                <a:spcPts val="1000"/>
              </a:spcBef>
              <a:spcAft>
                <a:spcPts val="0"/>
              </a:spcAft>
              <a:buNone/>
            </a:pPr>
            <a:endParaRPr sz="1100"/>
          </a:p>
        </p:txBody>
      </p:sp>
      <p:sp>
        <p:nvSpPr>
          <p:cNvPr id="388" name="Google Shape;388;p40"/>
          <p:cNvSpPr txBox="1"/>
          <p:nvPr/>
        </p:nvSpPr>
        <p:spPr>
          <a:xfrm>
            <a:off x="2284575" y="4789950"/>
            <a:ext cx="6383100" cy="193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100"/>
              <a:t>Source: </a:t>
            </a:r>
            <a:r>
              <a:rPr lang="en-US" sz="1100" u="sng">
                <a:solidFill>
                  <a:schemeClr val="hlink"/>
                </a:solidFill>
                <a:hlinkClick r:id="rId6"/>
              </a:rPr>
              <a:t>https://blog.daml.com/daml-driven/the-world-of-smart-contracts-using-daml-solidity</a:t>
            </a:r>
            <a:r>
              <a:rPr lang="en-US" sz="1100"/>
              <a:t> </a:t>
            </a:r>
            <a:endParaRPr sz="1100"/>
          </a:p>
        </p:txBody>
      </p:sp>
      <p:pic>
        <p:nvPicPr>
          <p:cNvPr id="389" name="Google Shape;389;p40"/>
          <p:cNvPicPr preferRelativeResize="0"/>
          <p:nvPr/>
        </p:nvPicPr>
        <p:blipFill>
          <a:blip r:embed="rId7">
            <a:alphaModFix/>
          </a:blip>
          <a:stretch>
            <a:fillRect/>
          </a:stretch>
        </p:blipFill>
        <p:spPr>
          <a:xfrm>
            <a:off x="6734100" y="711450"/>
            <a:ext cx="1933575" cy="4191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41"/>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Key Features</a:t>
            </a:r>
            <a:endParaRPr/>
          </a:p>
        </p:txBody>
      </p:sp>
      <p:sp>
        <p:nvSpPr>
          <p:cNvPr id="395" name="Google Shape;395;p41"/>
          <p:cNvSpPr txBox="1">
            <a:spLocks noGrp="1"/>
          </p:cNvSpPr>
          <p:nvPr>
            <p:ph type="body" idx="1"/>
          </p:nvPr>
        </p:nvSpPr>
        <p:spPr>
          <a:xfrm>
            <a:off x="755650" y="1203325"/>
            <a:ext cx="7809000" cy="3205200"/>
          </a:xfrm>
          <a:prstGeom prst="rect">
            <a:avLst/>
          </a:prstGeom>
        </p:spPr>
        <p:txBody>
          <a:bodyPr spcFirstLastPara="1" wrap="square" lIns="0" tIns="0" rIns="0" bIns="0" anchor="ctr" anchorCtr="0">
            <a:noAutofit/>
          </a:bodyPr>
          <a:lstStyle/>
          <a:p>
            <a:pPr marL="0" lvl="0" indent="0" algn="l" rtl="0">
              <a:spcBef>
                <a:spcPts val="1000"/>
              </a:spcBef>
              <a:spcAft>
                <a:spcPts val="0"/>
              </a:spcAft>
              <a:buNone/>
            </a:pPr>
            <a:r>
              <a:rPr lang="en-US"/>
              <a:t>Open source smart contract language</a:t>
            </a:r>
            <a:endParaRPr/>
          </a:p>
          <a:p>
            <a:pPr marL="0" lvl="0" indent="0" algn="l" rtl="0">
              <a:spcBef>
                <a:spcPts val="1000"/>
              </a:spcBef>
              <a:spcAft>
                <a:spcPts val="0"/>
              </a:spcAft>
              <a:buNone/>
            </a:pPr>
            <a:r>
              <a:rPr lang="en-US"/>
              <a:t>Initially developed by Digital Asset </a:t>
            </a:r>
            <a:endParaRPr/>
          </a:p>
          <a:p>
            <a:pPr marL="0" lvl="0" indent="0" algn="l" rtl="0">
              <a:spcBef>
                <a:spcPts val="1000"/>
              </a:spcBef>
              <a:spcAft>
                <a:spcPts val="0"/>
              </a:spcAft>
              <a:buNone/>
            </a:pPr>
            <a:r>
              <a:rPr lang="en-US"/>
              <a:t>Focused on interoperability </a:t>
            </a:r>
            <a:endParaRPr/>
          </a:p>
          <a:p>
            <a:pPr marL="0" lvl="0" indent="0" algn="l" rtl="0">
              <a:spcBef>
                <a:spcPts val="1000"/>
              </a:spcBef>
              <a:spcAft>
                <a:spcPts val="0"/>
              </a:spcAft>
              <a:buNone/>
            </a:pPr>
            <a:r>
              <a:rPr lang="en-US"/>
              <a:t>Productive</a:t>
            </a:r>
            <a:endParaRPr/>
          </a:p>
          <a:p>
            <a:pPr marL="0" lvl="0" indent="0" algn="l" rtl="0">
              <a:spcBef>
                <a:spcPts val="1000"/>
              </a:spcBef>
              <a:spcAft>
                <a:spcPts val="0"/>
              </a:spcAft>
              <a:buNone/>
            </a:pPr>
            <a:r>
              <a:rPr lang="en-US"/>
              <a:t>Intuitive</a:t>
            </a:r>
            <a:endParaRPr/>
          </a:p>
          <a:p>
            <a:pPr marL="0" lvl="0" indent="0" algn="l" rtl="0">
              <a:spcBef>
                <a:spcPts val="1000"/>
              </a:spcBef>
              <a:spcAft>
                <a:spcPts val="0"/>
              </a:spcAft>
              <a:buNone/>
            </a:pPr>
            <a:r>
              <a:rPr lang="en-US"/>
              <a:t>Trusted and widely used</a:t>
            </a:r>
            <a:endParaRPr/>
          </a:p>
        </p:txBody>
      </p:sp>
      <p:pic>
        <p:nvPicPr>
          <p:cNvPr id="396" name="Google Shape;396;p41"/>
          <p:cNvPicPr preferRelativeResize="0"/>
          <p:nvPr/>
        </p:nvPicPr>
        <p:blipFill>
          <a:blip r:embed="rId3">
            <a:alphaModFix/>
          </a:blip>
          <a:stretch>
            <a:fillRect/>
          </a:stretch>
        </p:blipFill>
        <p:spPr>
          <a:xfrm>
            <a:off x="7321825" y="724412"/>
            <a:ext cx="1320532" cy="393192"/>
          </a:xfrm>
          <a:prstGeom prst="rect">
            <a:avLst/>
          </a:prstGeom>
          <a:noFill/>
          <a:ln>
            <a:noFill/>
          </a:ln>
        </p:spPr>
      </p:pic>
      <p:sp>
        <p:nvSpPr>
          <p:cNvPr id="397" name="Google Shape;397;p41"/>
          <p:cNvSpPr txBox="1"/>
          <p:nvPr/>
        </p:nvSpPr>
        <p:spPr>
          <a:xfrm>
            <a:off x="2284575" y="4789950"/>
            <a:ext cx="6383100" cy="193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a:t>Source: </a:t>
            </a:r>
            <a:r>
              <a:rPr lang="en-US" sz="1200" u="sng">
                <a:solidFill>
                  <a:schemeClr val="hlink"/>
                </a:solidFill>
                <a:hlinkClick r:id="rId4"/>
              </a:rPr>
              <a:t>https://daml.com/</a:t>
            </a:r>
            <a:r>
              <a:rPr lang="en-US" sz="1200"/>
              <a:t> </a:t>
            </a:r>
            <a:endParaRPr sz="12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42"/>
          <p:cNvSpPr txBox="1">
            <a:spLocks noGrp="1"/>
          </p:cNvSpPr>
          <p:nvPr>
            <p:ph type="body" idx="1"/>
          </p:nvPr>
        </p:nvSpPr>
        <p:spPr>
          <a:xfrm>
            <a:off x="1650000" y="4096571"/>
            <a:ext cx="5844000" cy="3120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sz="1600"/>
              <a:t>Adam Caplan, SVP Emerging Technologies, Salesforce</a:t>
            </a:r>
            <a:endParaRPr sz="1600"/>
          </a:p>
        </p:txBody>
      </p:sp>
      <p:sp>
        <p:nvSpPr>
          <p:cNvPr id="403" name="Google Shape;403;p42"/>
          <p:cNvSpPr txBox="1">
            <a:spLocks noGrp="1"/>
          </p:cNvSpPr>
          <p:nvPr>
            <p:ph type="body" idx="3"/>
          </p:nvPr>
        </p:nvSpPr>
        <p:spPr>
          <a:xfrm>
            <a:off x="1439850" y="2069475"/>
            <a:ext cx="6264300" cy="2027100"/>
          </a:xfrm>
          <a:prstGeom prst="rect">
            <a:avLst/>
          </a:prstGeom>
        </p:spPr>
        <p:txBody>
          <a:bodyPr spcFirstLastPara="1" wrap="square" lIns="0" tIns="0" rIns="0" bIns="0" anchor="ctr" anchorCtr="0">
            <a:noAutofit/>
          </a:bodyPr>
          <a:lstStyle/>
          <a:p>
            <a:pPr marL="0" lvl="0" indent="0" algn="ctr" rtl="0">
              <a:lnSpc>
                <a:spcPct val="100000"/>
              </a:lnSpc>
              <a:spcBef>
                <a:spcPts val="0"/>
              </a:spcBef>
              <a:spcAft>
                <a:spcPts val="0"/>
              </a:spcAft>
              <a:buNone/>
            </a:pPr>
            <a:r>
              <a:rPr lang="en-US"/>
              <a:t>We chose Sawtooth because of its performance in terms of its scalability.</a:t>
            </a:r>
            <a:br>
              <a:rPr lang="en-US"/>
            </a:br>
            <a:r>
              <a:rPr lang="en-US"/>
              <a:t>The network needs to integrate seamlessly with Salesforce and Sawtooth stood out because of the power of its engagement layer</a:t>
            </a:r>
            <a:endParaRPr/>
          </a:p>
        </p:txBody>
      </p:sp>
      <p:pic>
        <p:nvPicPr>
          <p:cNvPr id="404" name="Google Shape;404;p42"/>
          <p:cNvPicPr preferRelativeResize="0"/>
          <p:nvPr/>
        </p:nvPicPr>
        <p:blipFill>
          <a:blip r:embed="rId3">
            <a:alphaModFix/>
          </a:blip>
          <a:stretch>
            <a:fillRect/>
          </a:stretch>
        </p:blipFill>
        <p:spPr>
          <a:xfrm>
            <a:off x="3763925" y="972200"/>
            <a:ext cx="1616149" cy="109728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43"/>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Introducing BTP Paralos</a:t>
            </a:r>
            <a:endParaRPr/>
          </a:p>
        </p:txBody>
      </p:sp>
      <p:sp>
        <p:nvSpPr>
          <p:cNvPr id="410" name="Google Shape;410;p43"/>
          <p:cNvSpPr txBox="1">
            <a:spLocks noGrp="1"/>
          </p:cNvSpPr>
          <p:nvPr>
            <p:ph type="body" idx="1"/>
          </p:nvPr>
        </p:nvSpPr>
        <p:spPr>
          <a:xfrm>
            <a:off x="2189950" y="1203325"/>
            <a:ext cx="5018100" cy="3205200"/>
          </a:xfrm>
          <a:prstGeom prst="rect">
            <a:avLst/>
          </a:prstGeom>
        </p:spPr>
        <p:txBody>
          <a:bodyPr spcFirstLastPara="1" wrap="square" lIns="0" tIns="0" rIns="0" bIns="0" anchor="ctr" anchorCtr="0">
            <a:noAutofit/>
          </a:bodyPr>
          <a:lstStyle/>
          <a:p>
            <a:pPr marL="0" lvl="0" indent="0" algn="ctr" rtl="0">
              <a:spcBef>
                <a:spcPts val="1000"/>
              </a:spcBef>
              <a:spcAft>
                <a:spcPts val="0"/>
              </a:spcAft>
              <a:buNone/>
            </a:pPr>
            <a:r>
              <a:rPr lang="en-US" sz="2400"/>
              <a:t>A freely available, enterprise-grade distribution of Hyperledger Sawtooth built, tested and maintained by BTP</a:t>
            </a:r>
            <a:endParaRPr sz="2400"/>
          </a:p>
          <a:p>
            <a:pPr marL="0" lvl="0" indent="0" algn="l" rtl="0">
              <a:spcBef>
                <a:spcPts val="1000"/>
              </a:spcBef>
              <a:spcAft>
                <a:spcPts val="0"/>
              </a:spcAft>
              <a:buNone/>
            </a:pPr>
            <a:endParaRPr/>
          </a:p>
        </p:txBody>
      </p:sp>
      <p:pic>
        <p:nvPicPr>
          <p:cNvPr id="411" name="Google Shape;411;p43"/>
          <p:cNvPicPr preferRelativeResize="0"/>
          <p:nvPr/>
        </p:nvPicPr>
        <p:blipFill>
          <a:blip r:embed="rId3">
            <a:alphaModFix/>
          </a:blip>
          <a:stretch>
            <a:fillRect/>
          </a:stretch>
        </p:blipFill>
        <p:spPr>
          <a:xfrm>
            <a:off x="6734100" y="711450"/>
            <a:ext cx="1933575" cy="419100"/>
          </a:xfrm>
          <a:prstGeom prst="rect">
            <a:avLst/>
          </a:prstGeom>
          <a:noFill/>
          <a:ln>
            <a:noFill/>
          </a:ln>
        </p:spPr>
      </p:pic>
      <p:sp>
        <p:nvSpPr>
          <p:cNvPr id="412" name="Google Shape;412;p43"/>
          <p:cNvSpPr txBox="1"/>
          <p:nvPr/>
        </p:nvSpPr>
        <p:spPr>
          <a:xfrm>
            <a:off x="2189950" y="3992125"/>
            <a:ext cx="5018100" cy="41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Resource: </a:t>
            </a:r>
            <a:r>
              <a:rPr lang="en-US" u="sng">
                <a:solidFill>
                  <a:schemeClr val="hlink"/>
                </a:solidFill>
                <a:hlinkClick r:id="rId4"/>
              </a:rPr>
              <a:t>https://tinyurl.com/btp-paralos-press-release</a:t>
            </a:r>
            <a:r>
              <a:rPr lang="en-US"/>
              <a:t>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44"/>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Introducing BTP Sextant</a:t>
            </a:r>
            <a:endParaRPr/>
          </a:p>
        </p:txBody>
      </p:sp>
      <p:sp>
        <p:nvSpPr>
          <p:cNvPr id="418" name="Google Shape;418;p44"/>
          <p:cNvSpPr txBox="1">
            <a:spLocks noGrp="1"/>
          </p:cNvSpPr>
          <p:nvPr>
            <p:ph type="body" idx="1"/>
          </p:nvPr>
        </p:nvSpPr>
        <p:spPr>
          <a:xfrm>
            <a:off x="2188350" y="1203325"/>
            <a:ext cx="4767300" cy="3205200"/>
          </a:xfrm>
          <a:prstGeom prst="rect">
            <a:avLst/>
          </a:prstGeom>
        </p:spPr>
        <p:txBody>
          <a:bodyPr spcFirstLastPara="1" wrap="square" lIns="0" tIns="0" rIns="0" bIns="0" anchor="ctr" anchorCtr="0">
            <a:noAutofit/>
          </a:bodyPr>
          <a:lstStyle/>
          <a:p>
            <a:pPr marL="0" lvl="0" indent="0" algn="ctr" rtl="0">
              <a:spcBef>
                <a:spcPts val="1000"/>
              </a:spcBef>
              <a:spcAft>
                <a:spcPts val="0"/>
              </a:spcAft>
              <a:buNone/>
            </a:pPr>
            <a:r>
              <a:rPr lang="en-US" sz="2400"/>
              <a:t>A platform, delivered as software, that automates the deployment and management of blockchain infrastructure on Kubernetes</a:t>
            </a:r>
            <a:endParaRPr sz="2400"/>
          </a:p>
          <a:p>
            <a:pPr marL="0" lvl="0" indent="0" algn="l" rtl="0">
              <a:spcBef>
                <a:spcPts val="1000"/>
              </a:spcBef>
              <a:spcAft>
                <a:spcPts val="0"/>
              </a:spcAft>
              <a:buNone/>
            </a:pPr>
            <a:endParaRPr/>
          </a:p>
        </p:txBody>
      </p:sp>
      <p:pic>
        <p:nvPicPr>
          <p:cNvPr id="419" name="Google Shape;419;p44"/>
          <p:cNvPicPr preferRelativeResize="0"/>
          <p:nvPr/>
        </p:nvPicPr>
        <p:blipFill>
          <a:blip r:embed="rId3">
            <a:alphaModFix/>
          </a:blip>
          <a:stretch>
            <a:fillRect/>
          </a:stretch>
        </p:blipFill>
        <p:spPr>
          <a:xfrm>
            <a:off x="6944075" y="715262"/>
            <a:ext cx="1698287" cy="411479"/>
          </a:xfrm>
          <a:prstGeom prst="rect">
            <a:avLst/>
          </a:prstGeom>
          <a:noFill/>
          <a:ln>
            <a:noFill/>
          </a:ln>
        </p:spPr>
      </p:pic>
      <p:sp>
        <p:nvSpPr>
          <p:cNvPr id="420" name="Google Shape;420;p44"/>
          <p:cNvSpPr txBox="1"/>
          <p:nvPr/>
        </p:nvSpPr>
        <p:spPr>
          <a:xfrm>
            <a:off x="2189950" y="3992125"/>
            <a:ext cx="5018100" cy="41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Resource: </a:t>
            </a:r>
            <a:r>
              <a:rPr lang="en-US" u="sng">
                <a:solidFill>
                  <a:schemeClr val="hlink"/>
                </a:solidFill>
                <a:hlinkClick r:id="rId4"/>
              </a:rPr>
              <a:t>https://blockchaintp.com/sextant/sawtooth/</a:t>
            </a:r>
            <a:r>
              <a:rPr lang="en-US"/>
              <a:t>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45"/>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Sextant for Sawtooth</a:t>
            </a:r>
            <a:endParaRPr/>
          </a:p>
        </p:txBody>
      </p:sp>
      <p:pic>
        <p:nvPicPr>
          <p:cNvPr id="426" name="Google Shape;426;p45"/>
          <p:cNvPicPr preferRelativeResize="0"/>
          <p:nvPr/>
        </p:nvPicPr>
        <p:blipFill>
          <a:blip r:embed="rId3">
            <a:alphaModFix/>
          </a:blip>
          <a:stretch>
            <a:fillRect/>
          </a:stretch>
        </p:blipFill>
        <p:spPr>
          <a:xfrm>
            <a:off x="6944075" y="715262"/>
            <a:ext cx="1698287" cy="411479"/>
          </a:xfrm>
          <a:prstGeom prst="rect">
            <a:avLst/>
          </a:prstGeom>
          <a:noFill/>
          <a:ln>
            <a:noFill/>
          </a:ln>
        </p:spPr>
      </p:pic>
      <p:pic>
        <p:nvPicPr>
          <p:cNvPr id="427" name="Google Shape;427;p45"/>
          <p:cNvPicPr preferRelativeResize="0"/>
          <p:nvPr/>
        </p:nvPicPr>
        <p:blipFill>
          <a:blip r:embed="rId4">
            <a:alphaModFix/>
          </a:blip>
          <a:stretch>
            <a:fillRect/>
          </a:stretch>
        </p:blipFill>
        <p:spPr>
          <a:xfrm>
            <a:off x="1543175" y="1203325"/>
            <a:ext cx="6057641" cy="3205199"/>
          </a:xfrm>
          <a:prstGeom prst="rect">
            <a:avLst/>
          </a:prstGeom>
          <a:noFill/>
          <a:ln>
            <a:noFill/>
          </a:ln>
        </p:spPr>
      </p:pic>
      <p:pic>
        <p:nvPicPr>
          <p:cNvPr id="428" name="Google Shape;428;p45"/>
          <p:cNvPicPr preferRelativeResize="0"/>
          <p:nvPr/>
        </p:nvPicPr>
        <p:blipFill>
          <a:blip r:embed="rId5">
            <a:alphaModFix/>
          </a:blip>
          <a:stretch>
            <a:fillRect/>
          </a:stretch>
        </p:blipFill>
        <p:spPr>
          <a:xfrm>
            <a:off x="6935963" y="1366250"/>
            <a:ext cx="1714500" cy="1028700"/>
          </a:xfrm>
          <a:prstGeom prst="rect">
            <a:avLst/>
          </a:prstGeom>
          <a:noFill/>
          <a:ln>
            <a:noFill/>
          </a:ln>
        </p:spPr>
      </p:pic>
      <p:pic>
        <p:nvPicPr>
          <p:cNvPr id="429" name="Google Shape;429;p45"/>
          <p:cNvPicPr preferRelativeResize="0"/>
          <p:nvPr/>
        </p:nvPicPr>
        <p:blipFill>
          <a:blip r:embed="rId6">
            <a:alphaModFix/>
          </a:blip>
          <a:stretch>
            <a:fillRect/>
          </a:stretch>
        </p:blipFill>
        <p:spPr>
          <a:xfrm>
            <a:off x="134975" y="1467475"/>
            <a:ext cx="1714500" cy="10287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pic>
        <p:nvPicPr>
          <p:cNvPr id="434" name="Google Shape;434;p46"/>
          <p:cNvPicPr preferRelativeResize="0"/>
          <p:nvPr/>
        </p:nvPicPr>
        <p:blipFill rotWithShape="1">
          <a:blip r:embed="rId3">
            <a:alphaModFix/>
          </a:blip>
          <a:srcRect b="14515"/>
          <a:stretch/>
        </p:blipFill>
        <p:spPr>
          <a:xfrm>
            <a:off x="0" y="0"/>
            <a:ext cx="9145823" cy="5143500"/>
          </a:xfrm>
          <a:prstGeom prst="rect">
            <a:avLst/>
          </a:prstGeom>
          <a:noFill/>
          <a:ln>
            <a:noFill/>
          </a:ln>
        </p:spPr>
      </p:pic>
      <p:sp>
        <p:nvSpPr>
          <p:cNvPr id="435" name="Google Shape;435;p46"/>
          <p:cNvSpPr txBox="1">
            <a:spLocks noGrp="1"/>
          </p:cNvSpPr>
          <p:nvPr>
            <p:ph type="title"/>
          </p:nvPr>
        </p:nvSpPr>
        <p:spPr>
          <a:xfrm>
            <a:off x="755650" y="719791"/>
            <a:ext cx="76326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Demo</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9"/>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Hosted By The Linux Foundation</a:t>
            </a:r>
            <a:endParaRPr/>
          </a:p>
        </p:txBody>
      </p:sp>
      <p:sp>
        <p:nvSpPr>
          <p:cNvPr id="287" name="Google Shape;287;p29"/>
          <p:cNvSpPr txBox="1">
            <a:spLocks noGrp="1"/>
          </p:cNvSpPr>
          <p:nvPr>
            <p:ph type="body" idx="1"/>
          </p:nvPr>
        </p:nvSpPr>
        <p:spPr>
          <a:xfrm>
            <a:off x="755650" y="1332537"/>
            <a:ext cx="7632700" cy="1500118"/>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1100"/>
              <a:buNone/>
            </a:pPr>
            <a:r>
              <a:rPr lang="en-US" sz="1100"/>
              <a:t>For the last 16 years, The Linux Foundation</a:t>
            </a:r>
            <a:r>
              <a:rPr lang="en-US" sz="1100" baseline="30000"/>
              <a:t>®</a:t>
            </a:r>
            <a:r>
              <a:rPr lang="en-US" sz="1100"/>
              <a:t> has provided unparalleled support for open source communities through financial and intellectual resources, governance structure, IT infrastructure, services, events, and training. </a:t>
            </a:r>
            <a:endParaRPr/>
          </a:p>
          <a:p>
            <a:pPr marL="0" lvl="0" indent="0" algn="l" rtl="0">
              <a:lnSpc>
                <a:spcPct val="90000"/>
              </a:lnSpc>
              <a:spcBef>
                <a:spcPts val="1000"/>
              </a:spcBef>
              <a:spcAft>
                <a:spcPts val="0"/>
              </a:spcAft>
              <a:buClr>
                <a:srgbClr val="414042"/>
              </a:buClr>
              <a:buSzPts val="1100"/>
              <a:buNone/>
            </a:pPr>
            <a:r>
              <a:rPr lang="en-US" sz="1100"/>
              <a:t>Dedicated to building sustainable ecosystems around open source projects, The Linux Foundation is working with the global technology community to solve the world’s hardest problems through open source and </a:t>
            </a:r>
            <a:r>
              <a:rPr lang="en-US" sz="1100" b="1">
                <a:solidFill>
                  <a:srgbClr val="942AFF"/>
                </a:solidFill>
              </a:rPr>
              <a:t>creating the largest shared technology investment in history</a:t>
            </a:r>
            <a:r>
              <a:rPr lang="en-US" sz="1100"/>
              <a:t>. </a:t>
            </a:r>
            <a:endParaRPr/>
          </a:p>
          <a:p>
            <a:pPr marL="0" lvl="0" indent="0" algn="l" rtl="0">
              <a:lnSpc>
                <a:spcPct val="90000"/>
              </a:lnSpc>
              <a:spcBef>
                <a:spcPts val="1000"/>
              </a:spcBef>
              <a:spcAft>
                <a:spcPts val="0"/>
              </a:spcAft>
              <a:buClr>
                <a:srgbClr val="414042"/>
              </a:buClr>
              <a:buSzPts val="1100"/>
              <a:buNone/>
            </a:pPr>
            <a:r>
              <a:rPr lang="en-US" sz="1100"/>
              <a:t>The Linux Foundation is the umbrella organization for </a:t>
            </a:r>
            <a:r>
              <a:rPr lang="en-US" sz="1100" b="1">
                <a:solidFill>
                  <a:srgbClr val="942AFF"/>
                </a:solidFill>
              </a:rPr>
              <a:t>more than 60 open source projects </a:t>
            </a:r>
            <a:r>
              <a:rPr lang="en-US" sz="1100"/>
              <a:t>accelerating open technology development and commercial adoption. Some of the game-changing initiatives hosted by The Linux Foundation include:</a:t>
            </a:r>
            <a:endParaRPr sz="1100"/>
          </a:p>
        </p:txBody>
      </p:sp>
      <p:pic>
        <p:nvPicPr>
          <p:cNvPr id="288" name="Google Shape;288;p29"/>
          <p:cNvPicPr preferRelativeResize="0"/>
          <p:nvPr/>
        </p:nvPicPr>
        <p:blipFill rotWithShape="1">
          <a:blip r:embed="rId3">
            <a:alphaModFix/>
          </a:blip>
          <a:srcRect/>
          <a:stretch/>
        </p:blipFill>
        <p:spPr>
          <a:xfrm>
            <a:off x="755650" y="2996294"/>
            <a:ext cx="7632700" cy="1114021"/>
          </a:xfrm>
          <a:prstGeom prst="rect">
            <a:avLst/>
          </a:prstGeom>
          <a:noFill/>
          <a:ln>
            <a:noFill/>
          </a:ln>
        </p:spPr>
      </p:pic>
      <p:pic>
        <p:nvPicPr>
          <p:cNvPr id="289" name="Google Shape;289;p29"/>
          <p:cNvPicPr preferRelativeResize="0"/>
          <p:nvPr/>
        </p:nvPicPr>
        <p:blipFill rotWithShape="1">
          <a:blip r:embed="rId4">
            <a:alphaModFix/>
          </a:blip>
          <a:srcRect/>
          <a:stretch/>
        </p:blipFill>
        <p:spPr>
          <a:xfrm>
            <a:off x="7096539" y="783798"/>
            <a:ext cx="1291811" cy="42471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47"/>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References</a:t>
            </a:r>
            <a:endParaRPr/>
          </a:p>
        </p:txBody>
      </p:sp>
      <p:sp>
        <p:nvSpPr>
          <p:cNvPr id="441" name="Google Shape;441;p47"/>
          <p:cNvSpPr txBox="1">
            <a:spLocks noGrp="1"/>
          </p:cNvSpPr>
          <p:nvPr>
            <p:ph type="body" idx="1"/>
          </p:nvPr>
        </p:nvSpPr>
        <p:spPr>
          <a:xfrm>
            <a:off x="755650" y="1203325"/>
            <a:ext cx="8388300" cy="3205200"/>
          </a:xfrm>
          <a:prstGeom prst="rect">
            <a:avLst/>
          </a:prstGeom>
        </p:spPr>
        <p:txBody>
          <a:bodyPr spcFirstLastPara="1" wrap="square" lIns="0" tIns="0" rIns="0" bIns="0" anchor="ctr" anchorCtr="0">
            <a:noAutofit/>
          </a:bodyPr>
          <a:lstStyle/>
          <a:p>
            <a:pPr marL="0" lvl="0" indent="0" algn="l" rtl="0">
              <a:spcBef>
                <a:spcPts val="1000"/>
              </a:spcBef>
              <a:spcAft>
                <a:spcPts val="0"/>
              </a:spcAft>
              <a:buNone/>
            </a:pPr>
            <a:r>
              <a:rPr lang="en-US"/>
              <a:t>Hyperledger Sawtooth: </a:t>
            </a:r>
            <a:r>
              <a:rPr lang="en-US" u="sng">
                <a:solidFill>
                  <a:schemeClr val="hlink"/>
                </a:solidFill>
                <a:hlinkClick r:id="rId3"/>
              </a:rPr>
              <a:t>https://www.hyperledger.org/use/sawtooth</a:t>
            </a:r>
            <a:endParaRPr/>
          </a:p>
          <a:p>
            <a:pPr marL="0" lvl="0" indent="0" algn="l" rtl="0">
              <a:spcBef>
                <a:spcPts val="1000"/>
              </a:spcBef>
              <a:spcAft>
                <a:spcPts val="0"/>
              </a:spcAft>
              <a:buNone/>
            </a:pPr>
            <a:r>
              <a:rPr lang="en-US"/>
              <a:t>Hyperledger Sawtooth: </a:t>
            </a:r>
            <a:r>
              <a:rPr lang="en-US" u="sng">
                <a:solidFill>
                  <a:schemeClr val="hlink"/>
                </a:solidFill>
                <a:hlinkClick r:id="rId4"/>
              </a:rPr>
              <a:t>https://tinyurl.com/sawtooth-is-more-than-sgx</a:t>
            </a:r>
            <a:endParaRPr/>
          </a:p>
          <a:p>
            <a:pPr marL="0" lvl="0" indent="0" algn="l" rtl="0">
              <a:spcBef>
                <a:spcPts val="1000"/>
              </a:spcBef>
              <a:spcAft>
                <a:spcPts val="0"/>
              </a:spcAft>
              <a:buNone/>
            </a:pPr>
            <a:r>
              <a:rPr lang="en-US"/>
              <a:t>PBFT: </a:t>
            </a:r>
            <a:r>
              <a:rPr lang="en-US" u="sng">
                <a:solidFill>
                  <a:schemeClr val="hlink"/>
                </a:solidFill>
                <a:hlinkClick r:id="rId5"/>
              </a:rPr>
              <a:t>https://www.hyperledger.org/blog/2019/02/13/introduction-to-sawtooth-pbft</a:t>
            </a:r>
            <a:r>
              <a:rPr lang="en-US"/>
              <a:t>  </a:t>
            </a:r>
            <a:endParaRPr/>
          </a:p>
          <a:p>
            <a:pPr marL="0" lvl="0" indent="0" algn="l" rtl="0">
              <a:spcBef>
                <a:spcPts val="1000"/>
              </a:spcBef>
              <a:spcAft>
                <a:spcPts val="0"/>
              </a:spcAft>
              <a:buNone/>
            </a:pPr>
            <a:r>
              <a:rPr lang="en-US"/>
              <a:t>BTP Paralos: </a:t>
            </a:r>
            <a:r>
              <a:rPr lang="en-US" u="sng">
                <a:solidFill>
                  <a:schemeClr val="hlink"/>
                </a:solidFill>
                <a:hlinkClick r:id="rId6"/>
              </a:rPr>
              <a:t>https://tinyurl.com/btp-paralos-press-release</a:t>
            </a:r>
            <a:endParaRPr/>
          </a:p>
          <a:p>
            <a:pPr marL="0" lvl="0" indent="0" algn="l" rtl="0">
              <a:spcBef>
                <a:spcPts val="1000"/>
              </a:spcBef>
              <a:spcAft>
                <a:spcPts val="0"/>
              </a:spcAft>
              <a:buNone/>
            </a:pPr>
            <a:r>
              <a:rPr lang="en-US"/>
              <a:t>BTP Sextant: </a:t>
            </a:r>
            <a:r>
              <a:rPr lang="en-US" u="sng">
                <a:solidFill>
                  <a:schemeClr val="hlink"/>
                </a:solidFill>
                <a:hlinkClick r:id="rId7"/>
              </a:rPr>
              <a:t>https://blockchaintp.com/sextant/sawtooth/</a:t>
            </a:r>
            <a:r>
              <a:rPr lang="en-US"/>
              <a:t> </a:t>
            </a:r>
            <a:endParaRPr/>
          </a:p>
          <a:p>
            <a:pPr marL="0" lvl="0" indent="0" algn="l" rtl="0">
              <a:spcBef>
                <a:spcPts val="1000"/>
              </a:spcBef>
              <a:spcAft>
                <a:spcPts val="0"/>
              </a:spcAft>
              <a:buNone/>
            </a:pPr>
            <a:r>
              <a:rPr lang="en-US"/>
              <a:t>DAML: </a:t>
            </a:r>
            <a:r>
              <a:rPr lang="en-US" u="sng">
                <a:solidFill>
                  <a:schemeClr val="hlink"/>
                </a:solidFill>
                <a:hlinkClick r:id="rId8"/>
              </a:rPr>
              <a:t>https://daml.com/</a:t>
            </a:r>
            <a:endParaRPr/>
          </a:p>
        </p:txBody>
      </p:sp>
      <p:pic>
        <p:nvPicPr>
          <p:cNvPr id="442" name="Google Shape;442;p47"/>
          <p:cNvPicPr preferRelativeResize="0"/>
          <p:nvPr/>
        </p:nvPicPr>
        <p:blipFill>
          <a:blip r:embed="rId9">
            <a:alphaModFix/>
          </a:blip>
          <a:stretch>
            <a:fillRect/>
          </a:stretch>
        </p:blipFill>
        <p:spPr>
          <a:xfrm>
            <a:off x="7149075" y="669542"/>
            <a:ext cx="1493284" cy="50291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0"/>
          <p:cNvSpPr txBox="1"/>
          <p:nvPr/>
        </p:nvSpPr>
        <p:spPr>
          <a:xfrm>
            <a:off x="755650" y="712788"/>
            <a:ext cx="7632600" cy="43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None/>
            </a:pPr>
            <a:r>
              <a:rPr lang="en-US" sz="2800" b="1">
                <a:solidFill>
                  <a:srgbClr val="414042"/>
                </a:solidFill>
              </a:rPr>
              <a:t>Hyperledger Community</a:t>
            </a:r>
            <a:endParaRPr sz="2800" b="1">
              <a:solidFill>
                <a:srgbClr val="414042"/>
              </a:solidFill>
            </a:endParaRPr>
          </a:p>
        </p:txBody>
      </p:sp>
      <p:sp>
        <p:nvSpPr>
          <p:cNvPr id="295" name="Google Shape;295;p30"/>
          <p:cNvSpPr txBox="1"/>
          <p:nvPr/>
        </p:nvSpPr>
        <p:spPr>
          <a:xfrm>
            <a:off x="984250" y="2717418"/>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2000" b="1">
                <a:solidFill>
                  <a:srgbClr val="942AFF"/>
                </a:solidFill>
              </a:rPr>
              <a:t>4 </a:t>
            </a:r>
            <a:endParaRPr sz="2000" b="1">
              <a:solidFill>
                <a:srgbClr val="942AFF"/>
              </a:solidFill>
            </a:endParaRPr>
          </a:p>
          <a:p>
            <a:pPr marL="0" lvl="0" indent="0" algn="ctr" rtl="0">
              <a:spcBef>
                <a:spcPts val="0"/>
              </a:spcBef>
              <a:spcAft>
                <a:spcPts val="0"/>
              </a:spcAft>
              <a:buNone/>
            </a:pPr>
            <a:r>
              <a:rPr lang="en-US" sz="1100">
                <a:solidFill>
                  <a:srgbClr val="414042"/>
                </a:solidFill>
              </a:rPr>
              <a:t>Years Since Launch</a:t>
            </a:r>
            <a:endParaRPr sz="1100">
              <a:solidFill>
                <a:srgbClr val="414042"/>
              </a:solidFill>
            </a:endParaRPr>
          </a:p>
        </p:txBody>
      </p:sp>
      <p:sp>
        <p:nvSpPr>
          <p:cNvPr id="296" name="Google Shape;296;p30"/>
          <p:cNvSpPr txBox="1"/>
          <p:nvPr/>
        </p:nvSpPr>
        <p:spPr>
          <a:xfrm>
            <a:off x="2811913" y="2717414"/>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2000" b="1">
                <a:solidFill>
                  <a:srgbClr val="942AFF"/>
                </a:solidFill>
              </a:rPr>
              <a:t>14</a:t>
            </a:r>
            <a:r>
              <a:rPr lang="en-US"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rPr>
              <a:t>Active Community Working Groups &amp; SIGs</a:t>
            </a:r>
            <a:endParaRPr sz="1100">
              <a:solidFill>
                <a:srgbClr val="414042"/>
              </a:solidFill>
            </a:endParaRPr>
          </a:p>
        </p:txBody>
      </p:sp>
      <p:sp>
        <p:nvSpPr>
          <p:cNvPr id="297" name="Google Shape;297;p30"/>
          <p:cNvSpPr txBox="1"/>
          <p:nvPr/>
        </p:nvSpPr>
        <p:spPr>
          <a:xfrm>
            <a:off x="6475294" y="2702989"/>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2000" b="1">
                <a:solidFill>
                  <a:srgbClr val="942AFF"/>
                </a:solidFill>
              </a:rPr>
              <a:t>170+</a:t>
            </a:r>
            <a:r>
              <a:rPr lang="en-US" sz="2000">
                <a:solidFill>
                  <a:srgbClr val="942AFF"/>
                </a:solidFill>
                <a:latin typeface="Proxima Nova"/>
                <a:ea typeface="Proxima Nova"/>
                <a:cs typeface="Proxima Nova"/>
                <a:sym typeface="Proxima Nova"/>
              </a:rPr>
              <a:t> </a:t>
            </a:r>
            <a:endParaRPr sz="2000">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rPr>
              <a:t>Meetups Worldwide</a:t>
            </a:r>
            <a:endParaRPr sz="1100">
              <a:solidFill>
                <a:srgbClr val="414042"/>
              </a:solidFill>
            </a:endParaRPr>
          </a:p>
        </p:txBody>
      </p:sp>
      <p:sp>
        <p:nvSpPr>
          <p:cNvPr id="298" name="Google Shape;298;p30"/>
          <p:cNvSpPr txBox="1"/>
          <p:nvPr/>
        </p:nvSpPr>
        <p:spPr>
          <a:xfrm>
            <a:off x="4731052" y="2717427"/>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2000" b="1">
                <a:solidFill>
                  <a:srgbClr val="942AFF"/>
                </a:solidFill>
                <a:latin typeface="Proxima Nova"/>
                <a:ea typeface="Proxima Nova"/>
                <a:cs typeface="Proxima Nova"/>
                <a:sym typeface="Proxima Nova"/>
              </a:rPr>
              <a:t>67K</a:t>
            </a:r>
            <a:r>
              <a:rPr lang="en-US" sz="3000">
                <a:solidFill>
                  <a:srgbClr val="414042"/>
                </a:solidFill>
                <a:latin typeface="Proxima Nova"/>
                <a:ea typeface="Proxima Nova"/>
                <a:cs typeface="Proxima Nova"/>
                <a:sym typeface="Proxima Nova"/>
              </a:rPr>
              <a:t> </a:t>
            </a:r>
            <a:endParaRPr sz="30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Meetup Participants</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100">
              <a:solidFill>
                <a:srgbClr val="414042"/>
              </a:solidFill>
            </a:endParaRPr>
          </a:p>
        </p:txBody>
      </p:sp>
      <p:pic>
        <p:nvPicPr>
          <p:cNvPr id="299" name="Google Shape;299;p30"/>
          <p:cNvPicPr preferRelativeResize="0"/>
          <p:nvPr/>
        </p:nvPicPr>
        <p:blipFill rotWithShape="1">
          <a:blip r:embed="rId3">
            <a:alphaModFix/>
          </a:blip>
          <a:srcRect t="99" b="109"/>
          <a:stretch/>
        </p:blipFill>
        <p:spPr>
          <a:xfrm>
            <a:off x="1506838" y="1960690"/>
            <a:ext cx="699025" cy="699025"/>
          </a:xfrm>
          <a:prstGeom prst="rect">
            <a:avLst/>
          </a:prstGeom>
          <a:noFill/>
          <a:ln>
            <a:noFill/>
          </a:ln>
        </p:spPr>
      </p:pic>
      <p:pic>
        <p:nvPicPr>
          <p:cNvPr id="300" name="Google Shape;300;p30"/>
          <p:cNvPicPr preferRelativeResize="0"/>
          <p:nvPr/>
        </p:nvPicPr>
        <p:blipFill rotWithShape="1">
          <a:blip r:embed="rId4">
            <a:alphaModFix/>
          </a:blip>
          <a:srcRect/>
          <a:stretch/>
        </p:blipFill>
        <p:spPr>
          <a:xfrm>
            <a:off x="3334500" y="1960703"/>
            <a:ext cx="699025" cy="699025"/>
          </a:xfrm>
          <a:prstGeom prst="rect">
            <a:avLst/>
          </a:prstGeom>
          <a:noFill/>
          <a:ln>
            <a:noFill/>
          </a:ln>
        </p:spPr>
      </p:pic>
      <p:pic>
        <p:nvPicPr>
          <p:cNvPr id="301" name="Google Shape;301;p30"/>
          <p:cNvPicPr preferRelativeResize="0"/>
          <p:nvPr/>
        </p:nvPicPr>
        <p:blipFill rotWithShape="1">
          <a:blip r:embed="rId5">
            <a:alphaModFix/>
          </a:blip>
          <a:srcRect t="99" b="109"/>
          <a:stretch/>
        </p:blipFill>
        <p:spPr>
          <a:xfrm>
            <a:off x="6997875" y="1960690"/>
            <a:ext cx="699025" cy="699025"/>
          </a:xfrm>
          <a:prstGeom prst="rect">
            <a:avLst/>
          </a:prstGeom>
          <a:noFill/>
          <a:ln>
            <a:noFill/>
          </a:ln>
        </p:spPr>
      </p:pic>
      <p:pic>
        <p:nvPicPr>
          <p:cNvPr id="302" name="Google Shape;302;p30"/>
          <p:cNvPicPr preferRelativeResize="0"/>
          <p:nvPr/>
        </p:nvPicPr>
        <p:blipFill rotWithShape="1">
          <a:blip r:embed="rId6">
            <a:alphaModFix/>
          </a:blip>
          <a:srcRect/>
          <a:stretch/>
        </p:blipFill>
        <p:spPr>
          <a:xfrm>
            <a:off x="5253650" y="1960690"/>
            <a:ext cx="699025" cy="699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1"/>
          <p:cNvSpPr txBox="1">
            <a:spLocks noGrp="1"/>
          </p:cNvSpPr>
          <p:nvPr>
            <p:ph type="title"/>
          </p:nvPr>
        </p:nvSpPr>
        <p:spPr>
          <a:xfrm>
            <a:off x="755650" y="489016"/>
            <a:ext cx="7632600" cy="416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Bringing Hyperledger Global Meetups Online</a:t>
            </a:r>
            <a:endParaRPr/>
          </a:p>
        </p:txBody>
      </p:sp>
      <p:pic>
        <p:nvPicPr>
          <p:cNvPr id="308" name="Google Shape;308;p31" descr="https://lh6.googleusercontent.com/bsRbzWp52_Bc2dmRHxg0i6pmgrqISWnG4hsZvBYiV-9gYizpgXWhecV7c5qMrUrpxsWli8qc-8FCDVSbrFyiA5BuCnYth1xNtSNXpwOeVLtuVKQ0KskDWwaOBk1J1GI-wtD-A3XeW4c"/>
          <p:cNvPicPr preferRelativeResize="0"/>
          <p:nvPr/>
        </p:nvPicPr>
        <p:blipFill rotWithShape="1">
          <a:blip r:embed="rId3">
            <a:alphaModFix/>
          </a:blip>
          <a:srcRect l="6093" t="36523" r="23816" b="35959"/>
          <a:stretch/>
        </p:blipFill>
        <p:spPr>
          <a:xfrm>
            <a:off x="0" y="1451803"/>
            <a:ext cx="9144000" cy="2243828"/>
          </a:xfrm>
          <a:prstGeom prst="rect">
            <a:avLst/>
          </a:prstGeom>
          <a:noFill/>
          <a:ln>
            <a:noFill/>
          </a:ln>
        </p:spPr>
      </p:pic>
      <p:sp>
        <p:nvSpPr>
          <p:cNvPr id="309" name="Google Shape;309;p31"/>
          <p:cNvSpPr txBox="1"/>
          <p:nvPr/>
        </p:nvSpPr>
        <p:spPr>
          <a:xfrm>
            <a:off x="666198" y="3856382"/>
            <a:ext cx="7632700" cy="36933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800" b="0" i="0" u="none" strike="noStrike" cap="none">
                <a:solidFill>
                  <a:srgbClr val="414042"/>
                </a:solidFill>
                <a:latin typeface="Arial"/>
                <a:ea typeface="Arial"/>
                <a:cs typeface="Arial"/>
                <a:sym typeface="Arial"/>
              </a:rPr>
              <a:t>We are </a:t>
            </a:r>
            <a:r>
              <a:rPr lang="en-US" sz="1800" b="1">
                <a:solidFill>
                  <a:srgbClr val="942AFF"/>
                </a:solidFill>
              </a:rPr>
              <a:t>67</a:t>
            </a:r>
            <a:r>
              <a:rPr lang="en-US" sz="1800" b="1" i="0" u="none" strike="noStrike" cap="none">
                <a:solidFill>
                  <a:srgbClr val="942AFF"/>
                </a:solidFill>
                <a:latin typeface="Arial"/>
                <a:ea typeface="Arial"/>
                <a:cs typeface="Arial"/>
                <a:sym typeface="Arial"/>
              </a:rPr>
              <a:t>K+ members</a:t>
            </a:r>
            <a:r>
              <a:rPr lang="en-US" sz="1800" b="1" i="0" u="none" strike="noStrike" cap="none">
                <a:solidFill>
                  <a:srgbClr val="000000"/>
                </a:solidFill>
                <a:latin typeface="Arial"/>
                <a:ea typeface="Arial"/>
                <a:cs typeface="Arial"/>
                <a:sym typeface="Arial"/>
              </a:rPr>
              <a:t> </a:t>
            </a:r>
            <a:r>
              <a:rPr lang="en-US" sz="1800" b="0" i="0" u="none" strike="noStrike" cap="none">
                <a:solidFill>
                  <a:srgbClr val="414042"/>
                </a:solidFill>
                <a:latin typeface="Arial"/>
                <a:ea typeface="Arial"/>
                <a:cs typeface="Arial"/>
                <a:sym typeface="Arial"/>
              </a:rPr>
              <a:t>across </a:t>
            </a:r>
            <a:r>
              <a:rPr lang="en-US" sz="1800" b="1" i="0" u="none" strike="noStrike" cap="none">
                <a:solidFill>
                  <a:srgbClr val="942AFF"/>
                </a:solidFill>
                <a:latin typeface="Arial"/>
                <a:ea typeface="Arial"/>
                <a:cs typeface="Arial"/>
                <a:sym typeface="Arial"/>
              </a:rPr>
              <a:t>1</a:t>
            </a:r>
            <a:r>
              <a:rPr lang="en-US" sz="1800" b="1">
                <a:solidFill>
                  <a:srgbClr val="942AFF"/>
                </a:solidFill>
              </a:rPr>
              <a:t>7</a:t>
            </a:r>
            <a:r>
              <a:rPr lang="en-US" sz="1800" b="1" i="0" u="none" strike="noStrike" cap="none">
                <a:solidFill>
                  <a:srgbClr val="942AFF"/>
                </a:solidFill>
                <a:latin typeface="Arial"/>
                <a:ea typeface="Arial"/>
                <a:cs typeface="Arial"/>
                <a:sym typeface="Arial"/>
              </a:rPr>
              <a:t>0+ Meetups </a:t>
            </a:r>
            <a:r>
              <a:rPr lang="en-US" sz="1800" i="0" u="none" strike="noStrike" cap="none">
                <a:solidFill>
                  <a:srgbClr val="414043"/>
                </a:solidFill>
              </a:rPr>
              <a:t>in </a:t>
            </a:r>
            <a:r>
              <a:rPr lang="en-US" sz="1800" b="1" i="0" u="none" strike="noStrike" cap="none">
                <a:solidFill>
                  <a:srgbClr val="942AFF"/>
                </a:solidFill>
                <a:latin typeface="Arial"/>
                <a:ea typeface="Arial"/>
                <a:cs typeface="Arial"/>
                <a:sym typeface="Arial"/>
              </a:rPr>
              <a:t>76 count</a:t>
            </a:r>
            <a:r>
              <a:rPr lang="en-US" sz="1800" b="1">
                <a:solidFill>
                  <a:srgbClr val="942AFF"/>
                </a:solidFill>
              </a:rPr>
              <a:t>ries</a:t>
            </a:r>
            <a:endParaRPr sz="1800" b="1">
              <a:solidFill>
                <a:srgbClr val="942AFF"/>
              </a:solidFill>
            </a:endParaRPr>
          </a:p>
          <a:p>
            <a:pPr marL="0" marR="0" lvl="0" indent="0" algn="l" rtl="0">
              <a:lnSpc>
                <a:spcPct val="100000"/>
              </a:lnSpc>
              <a:spcBef>
                <a:spcPts val="0"/>
              </a:spcBef>
              <a:spcAft>
                <a:spcPts val="0"/>
              </a:spcAft>
              <a:buNone/>
            </a:pPr>
            <a:endParaRPr sz="1800" b="1">
              <a:solidFill>
                <a:srgbClr val="942AFF"/>
              </a:solidFill>
            </a:endParaRPr>
          </a:p>
        </p:txBody>
      </p:sp>
      <p:sp>
        <p:nvSpPr>
          <p:cNvPr id="310" name="Google Shape;310;p31"/>
          <p:cNvSpPr txBox="1"/>
          <p:nvPr/>
        </p:nvSpPr>
        <p:spPr>
          <a:xfrm>
            <a:off x="813400" y="995125"/>
            <a:ext cx="7338300" cy="416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u="sng">
                <a:solidFill>
                  <a:schemeClr val="hlink"/>
                </a:solidFill>
                <a:hlinkClick r:id="rId4"/>
              </a:rPr>
              <a:t>https://www.meetup.com/pro/hyperledger</a:t>
            </a:r>
            <a:endParaRPr sz="17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32"/>
          <p:cNvSpPr txBox="1">
            <a:spLocks noGrp="1"/>
          </p:cNvSpPr>
          <p:nvPr>
            <p:ph type="body" idx="1"/>
          </p:nvPr>
        </p:nvSpPr>
        <p:spPr>
          <a:xfrm>
            <a:off x="849500" y="937350"/>
            <a:ext cx="3607500" cy="2445000"/>
          </a:xfrm>
          <a:prstGeom prst="rect">
            <a:avLst/>
          </a:prstGeom>
          <a:noFill/>
          <a:ln>
            <a:noFill/>
          </a:ln>
        </p:spPr>
        <p:txBody>
          <a:bodyPr spcFirstLastPara="1" wrap="square" lIns="0" tIns="0" rIns="0" bIns="0" anchor="ctr" anchorCtr="0">
            <a:noAutofit/>
          </a:bodyPr>
          <a:lstStyle/>
          <a:p>
            <a:pPr marL="457200" lvl="0" indent="-317500" algn="l" rtl="0">
              <a:lnSpc>
                <a:spcPct val="100000"/>
              </a:lnSpc>
              <a:spcBef>
                <a:spcPts val="1000"/>
              </a:spcBef>
              <a:spcAft>
                <a:spcPts val="0"/>
              </a:spcAft>
              <a:buSzPts val="1400"/>
              <a:buChar char="-"/>
            </a:pPr>
            <a:r>
              <a:rPr lang="en-US" sz="1400"/>
              <a:t>Co-organizers are currently working on an online community space</a:t>
            </a:r>
            <a:endParaRPr sz="1400"/>
          </a:p>
          <a:p>
            <a:pPr marL="457200" lvl="0" indent="-317500" algn="l" rtl="0">
              <a:lnSpc>
                <a:spcPct val="100000"/>
              </a:lnSpc>
              <a:spcBef>
                <a:spcPts val="0"/>
              </a:spcBef>
              <a:spcAft>
                <a:spcPts val="0"/>
              </a:spcAft>
              <a:buSzPts val="1400"/>
              <a:buChar char="-"/>
            </a:pPr>
            <a:r>
              <a:rPr lang="en-US" sz="1400"/>
              <a:t>Built on </a:t>
            </a:r>
            <a:r>
              <a:rPr lang="en-US" sz="1400" b="1"/>
              <a:t>Confluence</a:t>
            </a:r>
            <a:endParaRPr sz="1400" b="1"/>
          </a:p>
          <a:p>
            <a:pPr marL="457200" lvl="0" indent="-317500" algn="l" rtl="0">
              <a:lnSpc>
                <a:spcPct val="100000"/>
              </a:lnSpc>
              <a:spcBef>
                <a:spcPts val="0"/>
              </a:spcBef>
              <a:spcAft>
                <a:spcPts val="0"/>
              </a:spcAft>
              <a:buSzPts val="1400"/>
              <a:buChar char="-"/>
            </a:pPr>
            <a:r>
              <a:rPr lang="en-US" sz="1400"/>
              <a:t>aims include: </a:t>
            </a:r>
            <a:endParaRPr sz="1400"/>
          </a:p>
          <a:p>
            <a:pPr marL="914400" lvl="1" indent="-317500" algn="l" rtl="0">
              <a:lnSpc>
                <a:spcPct val="100000"/>
              </a:lnSpc>
              <a:spcBef>
                <a:spcPts val="0"/>
              </a:spcBef>
              <a:spcAft>
                <a:spcPts val="0"/>
              </a:spcAft>
              <a:buSzPts val="1400"/>
              <a:buChar char="-"/>
            </a:pPr>
            <a:r>
              <a:rPr lang="en-US" sz="1400"/>
              <a:t>serve as a hub for event notifications &amp; post-event resources</a:t>
            </a:r>
            <a:endParaRPr sz="1400"/>
          </a:p>
          <a:p>
            <a:pPr marL="914400" lvl="1" indent="-317500" algn="l" rtl="0">
              <a:lnSpc>
                <a:spcPct val="100000"/>
              </a:lnSpc>
              <a:spcBef>
                <a:spcPts val="0"/>
              </a:spcBef>
              <a:spcAft>
                <a:spcPts val="0"/>
              </a:spcAft>
              <a:buSzPts val="1400"/>
              <a:buChar char="-"/>
            </a:pPr>
            <a:r>
              <a:rPr lang="en-US"/>
              <a:t>place to connect and network virtually in a flavor similar to traditional meetups</a:t>
            </a:r>
            <a:endParaRPr sz="1400"/>
          </a:p>
        </p:txBody>
      </p:sp>
      <p:sp>
        <p:nvSpPr>
          <p:cNvPr id="316" name="Google Shape;316;p32"/>
          <p:cNvSpPr txBox="1">
            <a:spLocks noGrp="1"/>
          </p:cNvSpPr>
          <p:nvPr>
            <p:ph type="title"/>
          </p:nvPr>
        </p:nvSpPr>
        <p:spPr>
          <a:xfrm>
            <a:off x="755649" y="470036"/>
            <a:ext cx="7632600" cy="510600"/>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rgbClr val="414042"/>
              </a:buClr>
              <a:buSzPts val="2800"/>
              <a:buFont typeface="Arial"/>
              <a:buNone/>
            </a:pPr>
            <a:r>
              <a:rPr lang="en-US"/>
              <a:t>Community Engagement in Virtual Spaces</a:t>
            </a:r>
            <a:endParaRPr/>
          </a:p>
        </p:txBody>
      </p:sp>
      <p:pic>
        <p:nvPicPr>
          <p:cNvPr id="317" name="Google Shape;317;p32"/>
          <p:cNvPicPr preferRelativeResize="0">
            <a:picLocks noGrp="1"/>
          </p:cNvPicPr>
          <p:nvPr>
            <p:ph type="pic" idx="2"/>
          </p:nvPr>
        </p:nvPicPr>
        <p:blipFill rotWithShape="1">
          <a:blip r:embed="rId3">
            <a:alphaModFix/>
          </a:blip>
          <a:srcRect/>
          <a:stretch/>
        </p:blipFill>
        <p:spPr>
          <a:xfrm>
            <a:off x="5417738" y="2039247"/>
            <a:ext cx="698400" cy="698400"/>
          </a:xfrm>
          <a:prstGeom prst="rect">
            <a:avLst/>
          </a:prstGeom>
          <a:noFill/>
          <a:ln>
            <a:noFill/>
          </a:ln>
        </p:spPr>
      </p:pic>
      <p:pic>
        <p:nvPicPr>
          <p:cNvPr id="318" name="Google Shape;318;p32"/>
          <p:cNvPicPr preferRelativeResize="0">
            <a:picLocks noGrp="1"/>
          </p:cNvPicPr>
          <p:nvPr>
            <p:ph type="pic" idx="3"/>
          </p:nvPr>
        </p:nvPicPr>
        <p:blipFill rotWithShape="1">
          <a:blip r:embed="rId4">
            <a:alphaModFix/>
          </a:blip>
          <a:srcRect/>
          <a:stretch/>
        </p:blipFill>
        <p:spPr>
          <a:xfrm>
            <a:off x="5417751" y="1203322"/>
            <a:ext cx="698400" cy="698400"/>
          </a:xfrm>
          <a:prstGeom prst="rect">
            <a:avLst/>
          </a:prstGeom>
          <a:noFill/>
          <a:ln>
            <a:noFill/>
          </a:ln>
        </p:spPr>
      </p:pic>
      <p:sp>
        <p:nvSpPr>
          <p:cNvPr id="319" name="Google Shape;319;p32"/>
          <p:cNvSpPr txBox="1">
            <a:spLocks noGrp="1"/>
          </p:cNvSpPr>
          <p:nvPr>
            <p:ph type="body" idx="4294967295"/>
          </p:nvPr>
        </p:nvSpPr>
        <p:spPr>
          <a:xfrm>
            <a:off x="6256946" y="1219825"/>
            <a:ext cx="2281200" cy="1081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942AFF"/>
              </a:buClr>
              <a:buSzPts val="1100"/>
              <a:buNone/>
            </a:pPr>
            <a:r>
              <a:rPr lang="en-US" sz="1100" b="1">
                <a:solidFill>
                  <a:srgbClr val="942AFF"/>
                </a:solidFill>
              </a:rPr>
              <a:t>Provide neutral, open, &amp; community-driven infrastructures</a:t>
            </a:r>
            <a:endParaRPr sz="1100">
              <a:solidFill>
                <a:srgbClr val="942AFF"/>
              </a:solidFill>
            </a:endParaRPr>
          </a:p>
          <a:p>
            <a:pPr marL="0" lvl="0" indent="0" algn="l" rtl="0">
              <a:lnSpc>
                <a:spcPct val="90000"/>
              </a:lnSpc>
              <a:spcBef>
                <a:spcPts val="0"/>
              </a:spcBef>
              <a:spcAft>
                <a:spcPts val="0"/>
              </a:spcAft>
              <a:buClr>
                <a:srgbClr val="414042"/>
              </a:buClr>
              <a:buSzPts val="1100"/>
              <a:buNone/>
            </a:pPr>
            <a:r>
              <a:rPr lang="en-US" sz="1100"/>
              <a:t>supported by technical and business governance</a:t>
            </a:r>
            <a:endParaRPr sz="1100"/>
          </a:p>
        </p:txBody>
      </p:sp>
      <p:sp>
        <p:nvSpPr>
          <p:cNvPr id="320" name="Google Shape;320;p32"/>
          <p:cNvSpPr txBox="1">
            <a:spLocks noGrp="1"/>
          </p:cNvSpPr>
          <p:nvPr>
            <p:ph type="body" idx="4294967295"/>
          </p:nvPr>
        </p:nvSpPr>
        <p:spPr>
          <a:xfrm>
            <a:off x="6256950" y="2039250"/>
            <a:ext cx="2599800" cy="6984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942AFF"/>
              </a:buClr>
              <a:buSzPts val="1100"/>
              <a:buNone/>
            </a:pPr>
            <a:r>
              <a:rPr lang="en-US" sz="1100" b="1">
                <a:solidFill>
                  <a:srgbClr val="942AFF"/>
                </a:solidFill>
              </a:rPr>
              <a:t>Build technical communities</a:t>
            </a:r>
            <a:endParaRPr sz="1100">
              <a:solidFill>
                <a:srgbClr val="942AFF"/>
              </a:solidFill>
            </a:endParaRPr>
          </a:p>
          <a:p>
            <a:pPr marL="0" lvl="0" indent="0" algn="l" rtl="0">
              <a:lnSpc>
                <a:spcPct val="90000"/>
              </a:lnSpc>
              <a:spcBef>
                <a:spcPts val="0"/>
              </a:spcBef>
              <a:spcAft>
                <a:spcPts val="0"/>
              </a:spcAft>
              <a:buClr>
                <a:srgbClr val="414042"/>
              </a:buClr>
              <a:buSzPts val="1100"/>
              <a:buNone/>
            </a:pPr>
            <a:r>
              <a:rPr lang="en-US" sz="1100"/>
              <a:t>to develop blockchain and shared ledger POCs, use cases, field trials and deployments</a:t>
            </a:r>
            <a:endParaRPr sz="1100"/>
          </a:p>
        </p:txBody>
      </p:sp>
      <p:sp>
        <p:nvSpPr>
          <p:cNvPr id="321" name="Google Shape;321;p32"/>
          <p:cNvSpPr txBox="1">
            <a:spLocks noGrp="1"/>
          </p:cNvSpPr>
          <p:nvPr>
            <p:ph type="body" idx="4294967295"/>
          </p:nvPr>
        </p:nvSpPr>
        <p:spPr>
          <a:xfrm>
            <a:off x="6256950" y="2870300"/>
            <a:ext cx="2430900" cy="1081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942AFF"/>
              </a:buClr>
              <a:buSzPts val="1100"/>
              <a:buNone/>
            </a:pPr>
            <a:r>
              <a:rPr lang="en-US" sz="1100" b="1">
                <a:solidFill>
                  <a:srgbClr val="942AFF"/>
                </a:solidFill>
              </a:rPr>
              <a:t>Educate</a:t>
            </a:r>
            <a:r>
              <a:rPr lang="en-US" sz="1100">
                <a:solidFill>
                  <a:srgbClr val="942AFF"/>
                </a:solidFill>
              </a:rPr>
              <a:t> </a:t>
            </a:r>
            <a:r>
              <a:rPr lang="en-US" sz="1100" b="1">
                <a:solidFill>
                  <a:srgbClr val="942AFF"/>
                </a:solidFill>
              </a:rPr>
              <a:t>the public</a:t>
            </a:r>
            <a:endParaRPr sz="1100">
              <a:solidFill>
                <a:srgbClr val="942AFF"/>
              </a:solidFill>
            </a:endParaRPr>
          </a:p>
          <a:p>
            <a:pPr marL="0" lvl="0" indent="0" algn="l" rtl="0">
              <a:lnSpc>
                <a:spcPct val="100000"/>
              </a:lnSpc>
              <a:spcBef>
                <a:spcPts val="0"/>
              </a:spcBef>
              <a:spcAft>
                <a:spcPts val="0"/>
              </a:spcAft>
              <a:buClr>
                <a:srgbClr val="414042"/>
              </a:buClr>
              <a:buSzPts val="1100"/>
              <a:buNone/>
            </a:pPr>
            <a:r>
              <a:rPr lang="en-US" sz="1100"/>
              <a:t>about the market opportunity for blockchain technology</a:t>
            </a:r>
            <a:endParaRPr sz="1100"/>
          </a:p>
        </p:txBody>
      </p:sp>
      <p:pic>
        <p:nvPicPr>
          <p:cNvPr id="322" name="Google Shape;322;p32"/>
          <p:cNvPicPr preferRelativeResize="0">
            <a:picLocks noGrp="1"/>
          </p:cNvPicPr>
          <p:nvPr>
            <p:ph type="pic" idx="4"/>
          </p:nvPr>
        </p:nvPicPr>
        <p:blipFill rotWithShape="1">
          <a:blip r:embed="rId5">
            <a:alphaModFix/>
          </a:blip>
          <a:srcRect/>
          <a:stretch/>
        </p:blipFill>
        <p:spPr>
          <a:xfrm>
            <a:off x="5417750" y="3747647"/>
            <a:ext cx="698400" cy="698400"/>
          </a:xfrm>
          <a:prstGeom prst="rect">
            <a:avLst/>
          </a:prstGeom>
          <a:noFill/>
          <a:ln>
            <a:noFill/>
          </a:ln>
        </p:spPr>
      </p:pic>
      <p:sp>
        <p:nvSpPr>
          <p:cNvPr id="323" name="Google Shape;323;p32"/>
          <p:cNvSpPr txBox="1">
            <a:spLocks noGrp="1"/>
          </p:cNvSpPr>
          <p:nvPr>
            <p:ph type="body" idx="4294967295"/>
          </p:nvPr>
        </p:nvSpPr>
        <p:spPr>
          <a:xfrm>
            <a:off x="6289800" y="3747650"/>
            <a:ext cx="2365200" cy="1081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942AFF"/>
              </a:buClr>
              <a:buSzPts val="1100"/>
              <a:buNone/>
            </a:pPr>
            <a:r>
              <a:rPr lang="en-US" sz="1100" b="1">
                <a:solidFill>
                  <a:srgbClr val="942AFF"/>
                </a:solidFill>
              </a:rPr>
              <a:t>Promote our community of communities</a:t>
            </a:r>
            <a:endParaRPr sz="1100">
              <a:solidFill>
                <a:srgbClr val="942AFF"/>
              </a:solidFill>
            </a:endParaRPr>
          </a:p>
          <a:p>
            <a:pPr marL="0" lvl="0" indent="0" algn="l" rtl="0">
              <a:lnSpc>
                <a:spcPct val="90000"/>
              </a:lnSpc>
              <a:spcBef>
                <a:spcPts val="0"/>
              </a:spcBef>
              <a:spcAft>
                <a:spcPts val="0"/>
              </a:spcAft>
              <a:buClr>
                <a:srgbClr val="414042"/>
              </a:buClr>
              <a:buSzPts val="1100"/>
              <a:buNone/>
            </a:pPr>
            <a:r>
              <a:rPr lang="en-US" sz="1100"/>
              <a:t>taking a toolkit approach with many platforms and frameworks</a:t>
            </a:r>
            <a:endParaRPr sz="1100"/>
          </a:p>
        </p:txBody>
      </p:sp>
      <p:pic>
        <p:nvPicPr>
          <p:cNvPr id="324" name="Google Shape;324;p32"/>
          <p:cNvPicPr preferRelativeResize="0">
            <a:picLocks noGrp="1"/>
          </p:cNvPicPr>
          <p:nvPr>
            <p:ph type="pic" idx="5"/>
          </p:nvPr>
        </p:nvPicPr>
        <p:blipFill rotWithShape="1">
          <a:blip r:embed="rId6">
            <a:alphaModFix/>
          </a:blip>
          <a:srcRect/>
          <a:stretch/>
        </p:blipFill>
        <p:spPr>
          <a:xfrm>
            <a:off x="5417738" y="2893447"/>
            <a:ext cx="698400" cy="698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33"/>
          <p:cNvSpPr txBox="1">
            <a:spLocks noGrp="1"/>
          </p:cNvSpPr>
          <p:nvPr>
            <p:ph type="title"/>
          </p:nvPr>
        </p:nvSpPr>
        <p:spPr>
          <a:xfrm>
            <a:off x="755650" y="563329"/>
            <a:ext cx="7632600" cy="416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Hyperledger Modular Approach</a:t>
            </a:r>
            <a:endParaRPr/>
          </a:p>
        </p:txBody>
      </p:sp>
      <p:pic>
        <p:nvPicPr>
          <p:cNvPr id="330" name="Google Shape;330;p33"/>
          <p:cNvPicPr preferRelativeResize="0"/>
          <p:nvPr/>
        </p:nvPicPr>
        <p:blipFill rotWithShape="1">
          <a:blip r:embed="rId3">
            <a:alphaModFix/>
          </a:blip>
          <a:srcRect t="19" b="9"/>
          <a:stretch/>
        </p:blipFill>
        <p:spPr>
          <a:xfrm>
            <a:off x="838163" y="1324375"/>
            <a:ext cx="7467674" cy="30192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34"/>
          <p:cNvSpPr txBox="1">
            <a:spLocks noGrp="1"/>
          </p:cNvSpPr>
          <p:nvPr>
            <p:ph type="body" idx="1"/>
          </p:nvPr>
        </p:nvSpPr>
        <p:spPr>
          <a:xfrm>
            <a:off x="755650" y="1899176"/>
            <a:ext cx="7632600" cy="625500"/>
          </a:xfrm>
          <a:prstGeom prst="rect">
            <a:avLst/>
          </a:prstGeom>
        </p:spPr>
        <p:txBody>
          <a:bodyPr spcFirstLastPara="1" wrap="square" lIns="0" tIns="0" rIns="0" bIns="0" anchor="ctr" anchorCtr="0">
            <a:noAutofit/>
          </a:bodyPr>
          <a:lstStyle/>
          <a:p>
            <a:pPr marL="0" lvl="0" indent="0" algn="ctr" rtl="0">
              <a:spcBef>
                <a:spcPts val="1000"/>
              </a:spcBef>
              <a:spcAft>
                <a:spcPts val="0"/>
              </a:spcAft>
              <a:buNone/>
            </a:pPr>
            <a:r>
              <a:rPr lang="en-US"/>
              <a:t>Hyperledger Sawtooth</a:t>
            </a:r>
            <a:endParaRPr/>
          </a:p>
        </p:txBody>
      </p:sp>
      <p:sp>
        <p:nvSpPr>
          <p:cNvPr id="336" name="Google Shape;336;p34"/>
          <p:cNvSpPr txBox="1">
            <a:spLocks noGrp="1"/>
          </p:cNvSpPr>
          <p:nvPr>
            <p:ph type="body" idx="2"/>
          </p:nvPr>
        </p:nvSpPr>
        <p:spPr>
          <a:xfrm>
            <a:off x="755650" y="2650515"/>
            <a:ext cx="7632600" cy="9840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a:t>Duncan Johnston-Watt</a:t>
            </a:r>
            <a:endParaRPr/>
          </a:p>
          <a:p>
            <a:pPr marL="0" lvl="0" indent="0" algn="ctr" rtl="0">
              <a:spcBef>
                <a:spcPts val="0"/>
              </a:spcBef>
              <a:spcAft>
                <a:spcPts val="0"/>
              </a:spcAft>
              <a:buNone/>
            </a:pPr>
            <a:r>
              <a:rPr lang="en-US"/>
              <a:t>CEO &amp; Co-founder, BTP</a:t>
            </a:r>
            <a:endParaRPr/>
          </a:p>
          <a:p>
            <a:pPr marL="0" lvl="0" indent="0" algn="ctr" rtl="0">
              <a:spcBef>
                <a:spcPts val="0"/>
              </a:spcBef>
              <a:spcAft>
                <a:spcPts val="0"/>
              </a:spcAft>
              <a:buNone/>
            </a:pPr>
            <a:r>
              <a:rPr lang="en-US"/>
              <a:t>@duncanjw</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35"/>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Brief History</a:t>
            </a:r>
            <a:endParaRPr/>
          </a:p>
        </p:txBody>
      </p:sp>
      <p:sp>
        <p:nvSpPr>
          <p:cNvPr id="342" name="Google Shape;342;p35"/>
          <p:cNvSpPr txBox="1">
            <a:spLocks noGrp="1"/>
          </p:cNvSpPr>
          <p:nvPr>
            <p:ph type="body" idx="1"/>
          </p:nvPr>
        </p:nvSpPr>
        <p:spPr>
          <a:xfrm>
            <a:off x="755650" y="1203325"/>
            <a:ext cx="7809000" cy="3205200"/>
          </a:xfrm>
          <a:prstGeom prst="rect">
            <a:avLst/>
          </a:prstGeom>
        </p:spPr>
        <p:txBody>
          <a:bodyPr spcFirstLastPara="1" wrap="square" lIns="0" tIns="0" rIns="0" bIns="0" anchor="ctr" anchorCtr="0">
            <a:noAutofit/>
          </a:bodyPr>
          <a:lstStyle/>
          <a:p>
            <a:pPr marL="0" lvl="0" indent="0" algn="l" rtl="0">
              <a:spcBef>
                <a:spcPts val="1000"/>
              </a:spcBef>
              <a:spcAft>
                <a:spcPts val="0"/>
              </a:spcAft>
              <a:buNone/>
            </a:pPr>
            <a:r>
              <a:rPr lang="en-US"/>
              <a:t>2014 – Begins as </a:t>
            </a:r>
            <a:r>
              <a:rPr lang="en-US" i="1"/>
              <a:t>Sawtooth Lake</a:t>
            </a:r>
            <a:r>
              <a:rPr lang="en-US"/>
              <a:t> - a research project within Intel Labs</a:t>
            </a:r>
            <a:endParaRPr/>
          </a:p>
          <a:p>
            <a:pPr marL="0" lvl="0" indent="0" algn="l" rtl="0">
              <a:spcBef>
                <a:spcPts val="1000"/>
              </a:spcBef>
              <a:spcAft>
                <a:spcPts val="0"/>
              </a:spcAft>
              <a:buNone/>
            </a:pPr>
            <a:r>
              <a:rPr lang="en-US"/>
              <a:t>2016 – Intel contributes </a:t>
            </a:r>
            <a:r>
              <a:rPr lang="en-US" i="1"/>
              <a:t>Sawtooth</a:t>
            </a:r>
            <a:r>
              <a:rPr lang="en-US"/>
              <a:t> to Hyperledger</a:t>
            </a:r>
            <a:endParaRPr/>
          </a:p>
          <a:p>
            <a:pPr marL="0" lvl="0" indent="0" algn="l" rtl="0">
              <a:spcBef>
                <a:spcPts val="1000"/>
              </a:spcBef>
              <a:spcAft>
                <a:spcPts val="0"/>
              </a:spcAft>
              <a:buNone/>
            </a:pPr>
            <a:r>
              <a:rPr lang="en-US"/>
              <a:t>2017 – Sawtooth graduates to </a:t>
            </a:r>
            <a:r>
              <a:rPr lang="en-US" i="1"/>
              <a:t>active status</a:t>
            </a:r>
            <a:endParaRPr/>
          </a:p>
          <a:p>
            <a:pPr marL="0" lvl="0" indent="0" algn="l" rtl="0">
              <a:spcBef>
                <a:spcPts val="1000"/>
              </a:spcBef>
              <a:spcAft>
                <a:spcPts val="0"/>
              </a:spcAft>
              <a:buNone/>
            </a:pPr>
            <a:r>
              <a:rPr lang="en-US"/>
              <a:t>2018 – Sawtooth achieves 1.0 milestone status </a:t>
            </a:r>
            <a:endParaRPr/>
          </a:p>
          <a:p>
            <a:pPr marL="0" lvl="0" indent="0" algn="l" rtl="0">
              <a:spcBef>
                <a:spcPts val="1000"/>
              </a:spcBef>
              <a:spcAft>
                <a:spcPts val="0"/>
              </a:spcAft>
              <a:buNone/>
            </a:pPr>
            <a:r>
              <a:rPr lang="en-US"/>
              <a:t>2019 – Sawtooth 1.2 released</a:t>
            </a:r>
            <a:endParaRPr/>
          </a:p>
          <a:p>
            <a:pPr marL="0" lvl="0" indent="0" algn="l" rtl="0">
              <a:spcBef>
                <a:spcPts val="1000"/>
              </a:spcBef>
              <a:spcAft>
                <a:spcPts val="0"/>
              </a:spcAft>
              <a:buNone/>
            </a:pPr>
            <a:endParaRPr/>
          </a:p>
          <a:p>
            <a:pPr marL="0" lvl="0" indent="0" algn="l" rtl="0">
              <a:spcBef>
                <a:spcPts val="1000"/>
              </a:spcBef>
              <a:spcAft>
                <a:spcPts val="0"/>
              </a:spcAft>
              <a:buNone/>
            </a:pPr>
            <a:endParaRPr/>
          </a:p>
        </p:txBody>
      </p:sp>
      <p:pic>
        <p:nvPicPr>
          <p:cNvPr id="343" name="Google Shape;343;p35"/>
          <p:cNvPicPr preferRelativeResize="0"/>
          <p:nvPr/>
        </p:nvPicPr>
        <p:blipFill>
          <a:blip r:embed="rId3">
            <a:alphaModFix/>
          </a:blip>
          <a:stretch>
            <a:fillRect/>
          </a:stretch>
        </p:blipFill>
        <p:spPr>
          <a:xfrm>
            <a:off x="5590409" y="3611401"/>
            <a:ext cx="1983545" cy="685800"/>
          </a:xfrm>
          <a:prstGeom prst="rect">
            <a:avLst/>
          </a:prstGeom>
          <a:noFill/>
          <a:ln>
            <a:noFill/>
          </a:ln>
        </p:spPr>
      </p:pic>
      <p:pic>
        <p:nvPicPr>
          <p:cNvPr id="344" name="Google Shape;344;p35"/>
          <p:cNvPicPr preferRelativeResize="0"/>
          <p:nvPr/>
        </p:nvPicPr>
        <p:blipFill>
          <a:blip r:embed="rId4">
            <a:alphaModFix/>
          </a:blip>
          <a:stretch>
            <a:fillRect/>
          </a:stretch>
        </p:blipFill>
        <p:spPr>
          <a:xfrm>
            <a:off x="2640803" y="3497101"/>
            <a:ext cx="1328928" cy="914400"/>
          </a:xfrm>
          <a:prstGeom prst="rect">
            <a:avLst/>
          </a:prstGeom>
          <a:noFill/>
          <a:ln>
            <a:noFill/>
          </a:ln>
        </p:spPr>
      </p:pic>
      <p:pic>
        <p:nvPicPr>
          <p:cNvPr id="345" name="Google Shape;345;p35"/>
          <p:cNvPicPr preferRelativeResize="0"/>
          <p:nvPr/>
        </p:nvPicPr>
        <p:blipFill>
          <a:blip r:embed="rId5">
            <a:alphaModFix/>
          </a:blip>
          <a:stretch>
            <a:fillRect/>
          </a:stretch>
        </p:blipFill>
        <p:spPr>
          <a:xfrm>
            <a:off x="231913" y="3611401"/>
            <a:ext cx="1791652" cy="685800"/>
          </a:xfrm>
          <a:prstGeom prst="rect">
            <a:avLst/>
          </a:prstGeom>
          <a:noFill/>
          <a:ln>
            <a:noFill/>
          </a:ln>
        </p:spPr>
      </p:pic>
      <p:pic>
        <p:nvPicPr>
          <p:cNvPr id="346" name="Google Shape;346;p35"/>
          <p:cNvPicPr preferRelativeResize="0"/>
          <p:nvPr/>
        </p:nvPicPr>
        <p:blipFill>
          <a:blip r:embed="rId6">
            <a:alphaModFix/>
          </a:blip>
          <a:stretch>
            <a:fillRect/>
          </a:stretch>
        </p:blipFill>
        <p:spPr>
          <a:xfrm>
            <a:off x="5061350" y="3611401"/>
            <a:ext cx="529046" cy="685800"/>
          </a:xfrm>
          <a:prstGeom prst="rect">
            <a:avLst/>
          </a:prstGeom>
          <a:noFill/>
          <a:ln>
            <a:noFill/>
          </a:ln>
        </p:spPr>
      </p:pic>
      <p:pic>
        <p:nvPicPr>
          <p:cNvPr id="347" name="Google Shape;347;p35"/>
          <p:cNvPicPr preferRelativeResize="0"/>
          <p:nvPr/>
        </p:nvPicPr>
        <p:blipFill>
          <a:blip r:embed="rId7">
            <a:alphaModFix/>
          </a:blip>
          <a:stretch>
            <a:fillRect/>
          </a:stretch>
        </p:blipFill>
        <p:spPr>
          <a:xfrm>
            <a:off x="2023580" y="3611401"/>
            <a:ext cx="617220" cy="685800"/>
          </a:xfrm>
          <a:prstGeom prst="rect">
            <a:avLst/>
          </a:prstGeom>
          <a:noFill/>
          <a:ln>
            <a:noFill/>
          </a:ln>
        </p:spPr>
      </p:pic>
      <p:pic>
        <p:nvPicPr>
          <p:cNvPr id="348" name="Google Shape;348;p35"/>
          <p:cNvPicPr preferRelativeResize="0"/>
          <p:nvPr/>
        </p:nvPicPr>
        <p:blipFill>
          <a:blip r:embed="rId8">
            <a:alphaModFix/>
          </a:blip>
          <a:stretch>
            <a:fillRect/>
          </a:stretch>
        </p:blipFill>
        <p:spPr>
          <a:xfrm>
            <a:off x="7573950" y="3491408"/>
            <a:ext cx="1339060" cy="925785"/>
          </a:xfrm>
          <a:prstGeom prst="rect">
            <a:avLst/>
          </a:prstGeom>
          <a:noFill/>
          <a:ln>
            <a:noFill/>
          </a:ln>
        </p:spPr>
      </p:pic>
      <p:pic>
        <p:nvPicPr>
          <p:cNvPr id="349" name="Google Shape;349;p35"/>
          <p:cNvPicPr preferRelativeResize="0"/>
          <p:nvPr/>
        </p:nvPicPr>
        <p:blipFill>
          <a:blip r:embed="rId9">
            <a:alphaModFix/>
          </a:blip>
          <a:stretch>
            <a:fillRect/>
          </a:stretch>
        </p:blipFill>
        <p:spPr>
          <a:xfrm>
            <a:off x="6734100" y="711450"/>
            <a:ext cx="1933575" cy="419100"/>
          </a:xfrm>
          <a:prstGeom prst="rect">
            <a:avLst/>
          </a:prstGeom>
          <a:noFill/>
          <a:ln>
            <a:noFill/>
          </a:ln>
        </p:spPr>
      </p:pic>
      <p:pic>
        <p:nvPicPr>
          <p:cNvPr id="350" name="Google Shape;350;p35"/>
          <p:cNvPicPr preferRelativeResize="0"/>
          <p:nvPr/>
        </p:nvPicPr>
        <p:blipFill>
          <a:blip r:embed="rId10">
            <a:alphaModFix/>
          </a:blip>
          <a:stretch>
            <a:fillRect/>
          </a:stretch>
        </p:blipFill>
        <p:spPr>
          <a:xfrm>
            <a:off x="3969736" y="3611401"/>
            <a:ext cx="960120" cy="685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36"/>
          <p:cNvSpPr txBox="1">
            <a:spLocks noGrp="1"/>
          </p:cNvSpPr>
          <p:nvPr>
            <p:ph type="title"/>
          </p:nvPr>
        </p:nvSpPr>
        <p:spPr>
          <a:xfrm>
            <a:off x="755650" y="712802"/>
            <a:ext cx="78867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t>Key Features</a:t>
            </a:r>
            <a:endParaRPr/>
          </a:p>
        </p:txBody>
      </p:sp>
      <p:sp>
        <p:nvSpPr>
          <p:cNvPr id="356" name="Google Shape;356;p36"/>
          <p:cNvSpPr txBox="1">
            <a:spLocks noGrp="1"/>
          </p:cNvSpPr>
          <p:nvPr>
            <p:ph type="body" idx="1"/>
          </p:nvPr>
        </p:nvSpPr>
        <p:spPr>
          <a:xfrm>
            <a:off x="755650" y="1203325"/>
            <a:ext cx="7809000" cy="3205200"/>
          </a:xfrm>
          <a:prstGeom prst="rect">
            <a:avLst/>
          </a:prstGeom>
        </p:spPr>
        <p:txBody>
          <a:bodyPr spcFirstLastPara="1" wrap="square" lIns="0" tIns="0" rIns="0" bIns="0" anchor="ctr" anchorCtr="0">
            <a:noAutofit/>
          </a:bodyPr>
          <a:lstStyle/>
          <a:p>
            <a:pPr marL="0" lvl="0" indent="0" algn="l" rtl="0">
              <a:spcBef>
                <a:spcPts val="1000"/>
              </a:spcBef>
              <a:spcAft>
                <a:spcPts val="0"/>
              </a:spcAft>
              <a:buNone/>
            </a:pPr>
            <a:r>
              <a:rPr lang="en-US"/>
              <a:t>Open source and industry agnostic</a:t>
            </a:r>
            <a:endParaRPr/>
          </a:p>
          <a:p>
            <a:pPr marL="0" lvl="0" indent="0" algn="l" rtl="0">
              <a:spcBef>
                <a:spcPts val="1000"/>
              </a:spcBef>
              <a:spcAft>
                <a:spcPts val="0"/>
              </a:spcAft>
              <a:buNone/>
            </a:pPr>
            <a:r>
              <a:rPr lang="en-US"/>
              <a:t>Scalable, highly modular architecture</a:t>
            </a:r>
            <a:endParaRPr/>
          </a:p>
          <a:p>
            <a:pPr marL="0" lvl="0" indent="0" algn="l" rtl="0">
              <a:spcBef>
                <a:spcPts val="1000"/>
              </a:spcBef>
              <a:spcAft>
                <a:spcPts val="0"/>
              </a:spcAft>
              <a:buNone/>
            </a:pPr>
            <a:r>
              <a:rPr lang="en-US"/>
              <a:t>Clear separation between network and application layers</a:t>
            </a:r>
            <a:endParaRPr/>
          </a:p>
          <a:p>
            <a:pPr marL="0" lvl="0" indent="0" algn="l" rtl="0">
              <a:spcBef>
                <a:spcPts val="1000"/>
              </a:spcBef>
              <a:spcAft>
                <a:spcPts val="0"/>
              </a:spcAft>
              <a:buNone/>
            </a:pPr>
            <a:r>
              <a:rPr lang="en-US"/>
              <a:t>First class support for smart contract languages</a:t>
            </a:r>
            <a:endParaRPr/>
          </a:p>
          <a:p>
            <a:pPr marL="0" lvl="0" indent="0" algn="l" rtl="0">
              <a:spcBef>
                <a:spcPts val="1000"/>
              </a:spcBef>
              <a:spcAft>
                <a:spcPts val="0"/>
              </a:spcAft>
              <a:buNone/>
            </a:pPr>
            <a:r>
              <a:rPr lang="en-US"/>
              <a:t>Pluggable consensus mechanism</a:t>
            </a:r>
            <a:endParaRPr/>
          </a:p>
          <a:p>
            <a:pPr marL="0" lvl="0" indent="0" algn="l" rtl="0">
              <a:spcBef>
                <a:spcPts val="1000"/>
              </a:spcBef>
              <a:spcAft>
                <a:spcPts val="0"/>
              </a:spcAft>
              <a:buNone/>
            </a:pPr>
            <a:r>
              <a:rPr lang="en-US"/>
              <a:t>Strong governance model</a:t>
            </a:r>
            <a:endParaRPr/>
          </a:p>
          <a:p>
            <a:pPr marL="0" lvl="0" indent="0" algn="l" rtl="0">
              <a:spcBef>
                <a:spcPts val="1000"/>
              </a:spcBef>
              <a:spcAft>
                <a:spcPts val="0"/>
              </a:spcAft>
              <a:buNone/>
            </a:pPr>
            <a:endParaRPr/>
          </a:p>
        </p:txBody>
      </p:sp>
      <p:pic>
        <p:nvPicPr>
          <p:cNvPr id="357" name="Google Shape;357;p36"/>
          <p:cNvPicPr preferRelativeResize="0"/>
          <p:nvPr/>
        </p:nvPicPr>
        <p:blipFill>
          <a:blip r:embed="rId3">
            <a:alphaModFix/>
          </a:blip>
          <a:stretch>
            <a:fillRect/>
          </a:stretch>
        </p:blipFill>
        <p:spPr>
          <a:xfrm>
            <a:off x="6734100" y="711450"/>
            <a:ext cx="1933575" cy="419100"/>
          </a:xfrm>
          <a:prstGeom prst="rect">
            <a:avLst/>
          </a:prstGeom>
          <a:noFill/>
          <a:ln>
            <a:noFill/>
          </a:ln>
        </p:spPr>
      </p:pic>
    </p:spTree>
  </p:cSld>
  <p:clrMapOvr>
    <a:masterClrMapping/>
  </p:clrMapOvr>
</p:sld>
</file>

<file path=ppt/theme/theme1.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1482</Words>
  <Application>Microsoft Office PowerPoint</Application>
  <PresentationFormat>On-screen Show (16:9)</PresentationFormat>
  <Paragraphs>147</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Courier New</vt:lpstr>
      <vt:lpstr>Arial</vt:lpstr>
      <vt:lpstr>Calibri</vt:lpstr>
      <vt:lpstr>Proxima Nova</vt:lpstr>
      <vt:lpstr>Purple</vt:lpstr>
      <vt:lpstr>Hyperledger Meetups Toronto </vt:lpstr>
      <vt:lpstr>Hosted By The Linux Foundation</vt:lpstr>
      <vt:lpstr>PowerPoint Presentation</vt:lpstr>
      <vt:lpstr>Bringing Hyperledger Global Meetups Online</vt:lpstr>
      <vt:lpstr>Community Engagement in Virtual Spaces</vt:lpstr>
      <vt:lpstr>Hyperledger Modular Approach</vt:lpstr>
      <vt:lpstr>PowerPoint Presentation</vt:lpstr>
      <vt:lpstr>Brief History</vt:lpstr>
      <vt:lpstr>Key Features</vt:lpstr>
      <vt:lpstr>Architecture</vt:lpstr>
      <vt:lpstr>Pluggable Consensus</vt:lpstr>
      <vt:lpstr>PBFT by the numbers</vt:lpstr>
      <vt:lpstr>Smart Contract Languages</vt:lpstr>
      <vt:lpstr>Key Features</vt:lpstr>
      <vt:lpstr>PowerPoint Presentation</vt:lpstr>
      <vt:lpstr>Introducing BTP Paralos</vt:lpstr>
      <vt:lpstr>Introducing BTP Sextant</vt:lpstr>
      <vt:lpstr>Sextant for Sawtooth</vt:lpstr>
      <vt:lpstr>Demo</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Hyperledger Meetups Toronto </dc:title>
  <cp:lastModifiedBy>Jonathan Encarnacion</cp:lastModifiedBy>
  <cp:revision>2</cp:revision>
  <dcterms:modified xsi:type="dcterms:W3CDTF">2020-05-16T01:15:15Z</dcterms:modified>
</cp:coreProperties>
</file>