
<file path=[Content_Types].xml><?xml version="1.0" encoding="utf-8"?>
<Types xmlns="http://schemas.openxmlformats.org/package/2006/content-types">
  <Default Extension="fntdata" ContentType="application/x-fontdata"/>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81" r:id="rId2"/>
  </p:sldMasterIdLst>
  <p:notesMasterIdLst>
    <p:notesMasterId r:id="rId18"/>
  </p:notesMasterIdLst>
  <p:sldIdLst>
    <p:sldId id="256" r:id="rId3"/>
    <p:sldId id="593" r:id="rId4"/>
    <p:sldId id="272" r:id="rId5"/>
    <p:sldId id="586" r:id="rId6"/>
    <p:sldId id="564" r:id="rId7"/>
    <p:sldId id="596" r:id="rId8"/>
    <p:sldId id="598" r:id="rId9"/>
    <p:sldId id="305" r:id="rId10"/>
    <p:sldId id="322" r:id="rId11"/>
    <p:sldId id="307" r:id="rId12"/>
    <p:sldId id="579" r:id="rId13"/>
    <p:sldId id="265" r:id="rId14"/>
    <p:sldId id="270" r:id="rId15"/>
    <p:sldId id="262" r:id="rId16"/>
    <p:sldId id="273" r:id="rId17"/>
  </p:sldIdLst>
  <p:sldSz cx="18288000" cy="10287000"/>
  <p:notesSz cx="6858000" cy="9144000"/>
  <p:embeddedFontLst>
    <p:embeddedFont>
      <p:font typeface="Arimo" panose="020B0604020202020204" charset="0"/>
      <p:regular r:id="rId19"/>
      <p:bold r:id="rId20"/>
      <p:italic r:id="rId21"/>
      <p:boldItalic r:id="rId22"/>
    </p:embeddedFont>
    <p:embeddedFont>
      <p:font typeface="Calibri" panose="020F0502020204030204" pitchFamily="34" charset="0"/>
      <p:regular r:id="rId23"/>
      <p:bold r:id="rId24"/>
      <p:italic r:id="rId25"/>
      <p:boldItalic r:id="rId26"/>
    </p:embeddedFont>
    <p:embeddedFont>
      <p:font typeface="Franklin Gothic" panose="020B0604020202020204" charset="0"/>
      <p:regular r:id="rId27"/>
      <p:bold r:id="rId28"/>
      <p:italic r:id="rId29"/>
      <p:boldItalic r:id="rId30"/>
    </p:embeddedFont>
    <p:embeddedFont>
      <p:font typeface="Helvetica" panose="020B0604020202020204" pitchFamily="34" charset="0"/>
      <p:regular r:id="rId31"/>
      <p:bold r:id="rId32"/>
      <p:italic r:id="rId33"/>
      <p:boldItalic r:id="rId34"/>
    </p:embeddedFont>
    <p:embeddedFont>
      <p:font typeface="Helvetica Neue" panose="020B0604020202020204" charset="0"/>
      <p:regular r:id="rId35"/>
      <p:bold r:id="rId36"/>
      <p:italic r:id="rId37"/>
      <p:boldItalic r:id="rId38"/>
    </p:embeddedFont>
    <p:embeddedFont>
      <p:font typeface="Libre Franklin" panose="00000500000000000000" charset="0"/>
      <p:regular r:id="rId39"/>
      <p:bold r:id="rId40"/>
      <p:italic r:id="rId41"/>
      <p:boldItalic r:id="rId42"/>
    </p:embeddedFont>
    <p:embeddedFont>
      <p:font typeface="Open Sans" panose="020B0604020202020204" charset="0"/>
      <p:regular r:id="rId43"/>
      <p:bold r:id="rId44"/>
      <p:italic r:id="rId45"/>
      <p:boldItalic r:id="rId46"/>
    </p:embeddedFont>
    <p:embeddedFont>
      <p:font typeface="Quattrocento Sans" panose="020B0604020202020204" charset="0"/>
      <p:regular r:id="rId47"/>
      <p:bold r:id="rId48"/>
      <p:italic r:id="rId49"/>
      <p:boldItalic r:id="rId50"/>
    </p:embeddedFont>
    <p:embeddedFont>
      <p:font typeface="Segoe UI" panose="020B0502040204020203" pitchFamily="34" charset="0"/>
      <p:regular r:id="rId51"/>
      <p:bold r:id="rId52"/>
      <p:italic r:id="rId53"/>
      <p:boldItalic r:id="rId54"/>
    </p:embeddedFont>
    <p:embeddedFont>
      <p:font typeface="Segoe UI Historic" panose="020B0502040204020203" pitchFamily="34" charset="0"/>
      <p:regular r:id="rId5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62" roundtripDataSignature="AMtx7mjbeW+zbMDUHw3wLYad7q699Wk0M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372C4"/>
    <a:srgbClr val="44A3C0"/>
    <a:srgbClr val="43BDA7"/>
    <a:srgbClr val="44B874"/>
    <a:srgbClr val="46B246"/>
    <a:srgbClr val="70AD47"/>
    <a:srgbClr val="1F5780"/>
    <a:srgbClr val="4294CA"/>
    <a:srgbClr val="4DAEE3"/>
    <a:srgbClr val="9491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530" autoAdjust="0"/>
    <p:restoredTop sz="96327"/>
  </p:normalViewPr>
  <p:slideViewPr>
    <p:cSldViewPr snapToGrid="0">
      <p:cViewPr varScale="1">
        <p:scale>
          <a:sx n="57" d="100"/>
          <a:sy n="57" d="100"/>
        </p:scale>
        <p:origin x="61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notesMaster" Target="notesMasters/notesMaster1.xml"/><Relationship Id="rId26" Type="http://schemas.openxmlformats.org/officeDocument/2006/relationships/font" Target="fonts/font8.fntdata"/><Relationship Id="rId39" Type="http://schemas.openxmlformats.org/officeDocument/2006/relationships/font" Target="fonts/font21.fntdata"/><Relationship Id="rId21" Type="http://schemas.openxmlformats.org/officeDocument/2006/relationships/font" Target="fonts/font3.fntdata"/><Relationship Id="rId34" Type="http://schemas.openxmlformats.org/officeDocument/2006/relationships/font" Target="fonts/font16.fntdata"/><Relationship Id="rId42" Type="http://schemas.openxmlformats.org/officeDocument/2006/relationships/font" Target="fonts/font24.fntdata"/><Relationship Id="rId47" Type="http://schemas.openxmlformats.org/officeDocument/2006/relationships/font" Target="fonts/font29.fntdata"/><Relationship Id="rId50" Type="http://schemas.openxmlformats.org/officeDocument/2006/relationships/font" Target="fonts/font32.fntdata"/><Relationship Id="rId55" Type="http://schemas.openxmlformats.org/officeDocument/2006/relationships/font" Target="fonts/font37.fntdata"/><Relationship Id="rId63"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font" Target="fonts/font11.fntdata"/><Relationship Id="rId11" Type="http://schemas.openxmlformats.org/officeDocument/2006/relationships/slide" Target="slides/slide9.xml"/><Relationship Id="rId24" Type="http://schemas.openxmlformats.org/officeDocument/2006/relationships/font" Target="fonts/font6.fntdata"/><Relationship Id="rId32" Type="http://schemas.openxmlformats.org/officeDocument/2006/relationships/font" Target="fonts/font14.fntdata"/><Relationship Id="rId37" Type="http://schemas.openxmlformats.org/officeDocument/2006/relationships/font" Target="fonts/font19.fntdata"/><Relationship Id="rId40" Type="http://schemas.openxmlformats.org/officeDocument/2006/relationships/font" Target="fonts/font22.fntdata"/><Relationship Id="rId45" Type="http://schemas.openxmlformats.org/officeDocument/2006/relationships/font" Target="fonts/font27.fntdata"/><Relationship Id="rId53" Type="http://schemas.openxmlformats.org/officeDocument/2006/relationships/font" Target="fonts/font35.fntdata"/><Relationship Id="rId66" Type="http://schemas.openxmlformats.org/officeDocument/2006/relationships/tableStyles" Target="tableStyles.xml"/><Relationship Id="rId5" Type="http://schemas.openxmlformats.org/officeDocument/2006/relationships/slide" Target="slides/slide3.xml"/><Relationship Id="rId19" Type="http://schemas.openxmlformats.org/officeDocument/2006/relationships/font" Target="fonts/font1.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4.fntdata"/><Relationship Id="rId27" Type="http://schemas.openxmlformats.org/officeDocument/2006/relationships/font" Target="fonts/font9.fntdata"/><Relationship Id="rId30" Type="http://schemas.openxmlformats.org/officeDocument/2006/relationships/font" Target="fonts/font12.fntdata"/><Relationship Id="rId35" Type="http://schemas.openxmlformats.org/officeDocument/2006/relationships/font" Target="fonts/font17.fntdata"/><Relationship Id="rId43" Type="http://schemas.openxmlformats.org/officeDocument/2006/relationships/font" Target="fonts/font25.fntdata"/><Relationship Id="rId48" Type="http://schemas.openxmlformats.org/officeDocument/2006/relationships/font" Target="fonts/font30.fntdata"/><Relationship Id="rId64"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font" Target="fonts/font33.fntdata"/><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7.fntdata"/><Relationship Id="rId33" Type="http://schemas.openxmlformats.org/officeDocument/2006/relationships/font" Target="fonts/font15.fntdata"/><Relationship Id="rId38" Type="http://schemas.openxmlformats.org/officeDocument/2006/relationships/font" Target="fonts/font20.fntdata"/><Relationship Id="rId46" Type="http://schemas.openxmlformats.org/officeDocument/2006/relationships/font" Target="fonts/font28.fntdata"/><Relationship Id="rId20" Type="http://schemas.openxmlformats.org/officeDocument/2006/relationships/font" Target="fonts/font2.fntdata"/><Relationship Id="rId41" Type="http://schemas.openxmlformats.org/officeDocument/2006/relationships/font" Target="fonts/font23.fntdata"/><Relationship Id="rId54" Type="http://schemas.openxmlformats.org/officeDocument/2006/relationships/font" Target="fonts/font36.fntdata"/><Relationship Id="rId62"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font" Target="fonts/font5.fntdata"/><Relationship Id="rId28" Type="http://schemas.openxmlformats.org/officeDocument/2006/relationships/font" Target="fonts/font10.fntdata"/><Relationship Id="rId36" Type="http://schemas.openxmlformats.org/officeDocument/2006/relationships/font" Target="fonts/font18.fntdata"/><Relationship Id="rId49" Type="http://schemas.openxmlformats.org/officeDocument/2006/relationships/font" Target="fonts/font31.fntdata"/><Relationship Id="rId10" Type="http://schemas.openxmlformats.org/officeDocument/2006/relationships/slide" Target="slides/slide8.xml"/><Relationship Id="rId31" Type="http://schemas.openxmlformats.org/officeDocument/2006/relationships/font" Target="fonts/font13.fntdata"/><Relationship Id="rId44" Type="http://schemas.openxmlformats.org/officeDocument/2006/relationships/font" Target="fonts/font26.fntdata"/><Relationship Id="rId52" Type="http://schemas.openxmlformats.org/officeDocument/2006/relationships/font" Target="fonts/font34.fntdata"/><Relationship Id="rId6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Users\dror\Downloads\MSME%20Finance%20Gap%202018-19%20Update%20(public)%20.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5312423194210548"/>
          <c:y val="5.9293044469783354E-2"/>
          <c:w val="0.53132379045104916"/>
          <c:h val="0.83848589051796119"/>
        </c:manualLayout>
      </c:layout>
      <c:doughnutChart>
        <c:varyColors val="1"/>
        <c:ser>
          <c:idx val="0"/>
          <c:order val="0"/>
          <c:dPt>
            <c:idx val="0"/>
            <c:bubble3D val="0"/>
            <c:spPr>
              <a:solidFill>
                <a:schemeClr val="accent1"/>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1-232A-804F-9A20-3F936C9F56D8}"/>
              </c:ext>
            </c:extLst>
          </c:dPt>
          <c:dPt>
            <c:idx val="1"/>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3-232A-804F-9A20-3F936C9F56D8}"/>
              </c:ext>
            </c:extLst>
          </c:dPt>
          <c:dPt>
            <c:idx val="2"/>
            <c:bubble3D val="0"/>
            <c:spPr>
              <a:solidFill>
                <a:schemeClr val="accent3"/>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5-232A-804F-9A20-3F936C9F56D8}"/>
              </c:ext>
            </c:extLst>
          </c:dPt>
          <c:dPt>
            <c:idx val="3"/>
            <c:bubble3D val="0"/>
            <c:spPr>
              <a:solidFill>
                <a:schemeClr val="accent4"/>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7-232A-804F-9A20-3F936C9F56D8}"/>
              </c:ext>
            </c:extLst>
          </c:dPt>
          <c:dPt>
            <c:idx val="4"/>
            <c:bubble3D val="0"/>
            <c:spPr>
              <a:solidFill>
                <a:schemeClr val="accent5"/>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9-232A-804F-9A20-3F936C9F56D8}"/>
              </c:ext>
            </c:extLst>
          </c:dPt>
          <c:dPt>
            <c:idx val="5"/>
            <c:bubble3D val="0"/>
            <c:spPr>
              <a:solidFill>
                <a:schemeClr val="accent6"/>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B-232A-804F-9A20-3F936C9F56D8}"/>
              </c:ext>
            </c:extLst>
          </c:dPt>
          <c:dLbls>
            <c:dLbl>
              <c:idx val="3"/>
              <c:layout>
                <c:manualLayout>
                  <c:x val="-7.1037950598755355E-3"/>
                  <c:y val="2.1775849068789536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7-232A-804F-9A20-3F936C9F56D8}"/>
                </c:ext>
              </c:extLst>
            </c:dLbl>
            <c:dLbl>
              <c:idx val="4"/>
              <c:layout>
                <c:manualLayout>
                  <c:x val="-1.8469867155676258E-2"/>
                  <c:y val="-2.7219811335986954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9-232A-804F-9A20-3F936C9F56D8}"/>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lt1"/>
                    </a:solidFill>
                    <a:latin typeface="Segoe UI Historic" panose="020B0502040204020203" pitchFamily="34" charset="0"/>
                    <a:ea typeface="Segoe UI Historic" panose="020B0502040204020203" pitchFamily="34" charset="0"/>
                    <a:cs typeface="Segoe UI Historic" panose="020B0502040204020203" pitchFamily="34" charset="0"/>
                  </a:defRPr>
                </a:pPr>
                <a:endParaRPr lang="en-US"/>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ppt!$D$145:$D$150</c:f>
              <c:strCache>
                <c:ptCount val="6"/>
                <c:pt idx="0">
                  <c:v>East Asia &amp; Pacific</c:v>
                </c:pt>
                <c:pt idx="1">
                  <c:v>Europe &amp; Central Asia</c:v>
                </c:pt>
                <c:pt idx="2">
                  <c:v>Latin America &amp; Caribbean</c:v>
                </c:pt>
                <c:pt idx="3">
                  <c:v>Middle East &amp; North Africa</c:v>
                </c:pt>
                <c:pt idx="4">
                  <c:v>South Asia</c:v>
                </c:pt>
                <c:pt idx="5">
                  <c:v>Sub-Saharan Africa</c:v>
                </c:pt>
              </c:strCache>
            </c:strRef>
          </c:cat>
          <c:val>
            <c:numRef>
              <c:f>ppt!$E$145:$E$150</c:f>
              <c:numCache>
                <c:formatCode>_(* #,##0_);_(* \(#,##0\);_(* "-"??_);_(@_)</c:formatCode>
                <c:ptCount val="6"/>
                <c:pt idx="0">
                  <c:v>2165558.9780067597</c:v>
                </c:pt>
                <c:pt idx="1">
                  <c:v>745635.65139580262</c:v>
                </c:pt>
                <c:pt idx="2">
                  <c:v>1044494.3106332507</c:v>
                </c:pt>
                <c:pt idx="3">
                  <c:v>186299.2620762825</c:v>
                </c:pt>
                <c:pt idx="4">
                  <c:v>335562.9287445732</c:v>
                </c:pt>
                <c:pt idx="5">
                  <c:v>331282.29336382577</c:v>
                </c:pt>
              </c:numCache>
            </c:numRef>
          </c:val>
          <c:extLst>
            <c:ext xmlns:c16="http://schemas.microsoft.com/office/drawing/2014/chart" uri="{C3380CC4-5D6E-409C-BE32-E72D297353CC}">
              <c16:uniqueId val="{0000000C-232A-804F-9A20-3F936C9F56D8}"/>
            </c:ext>
          </c:extLst>
        </c:ser>
        <c:dLbls>
          <c:showLegendKey val="0"/>
          <c:showVal val="0"/>
          <c:showCatName val="0"/>
          <c:showSerName val="0"/>
          <c:showPercent val="1"/>
          <c:showBubbleSize val="0"/>
          <c:showLeaderLines val="1"/>
        </c:dLbls>
        <c:firstSliceAng val="0"/>
        <c:holeSize val="5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lt1"/>
    </cs:fontRef>
    <cs:defRPr sz="900"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395ADC0-1027-2240-A1A8-E43394DD23D8}" type="doc">
      <dgm:prSet loTypeId="urn:microsoft.com/office/officeart/2005/8/layout/chevron1" loCatId="" qsTypeId="urn:microsoft.com/office/officeart/2005/8/quickstyle/simple1" qsCatId="simple" csTypeId="urn:microsoft.com/office/officeart/2005/8/colors/colorful5" csCatId="colorful" phldr="1"/>
      <dgm:spPr/>
    </dgm:pt>
    <dgm:pt modelId="{AC363571-3218-A34D-BEA8-91CCC4C7B4A7}">
      <dgm:prSet phldrT="[Text]" custT="1"/>
      <dgm:spPr/>
      <dgm:t>
        <a:bodyPr/>
        <a:lstStyle/>
        <a:p>
          <a:pPr rtl="0"/>
          <a:r>
            <a:rPr lang="en-US" sz="2400" b="1" dirty="0">
              <a:latin typeface="Segoe UI Historic" panose="020B0502040204020203" pitchFamily="34" charset="0"/>
              <a:ea typeface="Segoe UI Historic" panose="020B0502040204020203" pitchFamily="34" charset="0"/>
              <a:cs typeface="Segoe UI Historic" panose="020B0502040204020203" pitchFamily="34" charset="0"/>
            </a:rPr>
            <a:t>Input supplier</a:t>
          </a:r>
        </a:p>
      </dgm:t>
    </dgm:pt>
    <dgm:pt modelId="{9F9E59C1-4660-6F41-B3A7-DBB90D5599EE}" type="parTrans" cxnId="{16EA3A40-E791-FC45-AB00-8FF0815FD550}">
      <dgm:prSet/>
      <dgm:spPr/>
      <dgm:t>
        <a:bodyPr/>
        <a:lstStyle/>
        <a:p>
          <a:endParaRPr lang="en-US"/>
        </a:p>
      </dgm:t>
    </dgm:pt>
    <dgm:pt modelId="{F91BCBEF-2215-8B41-81BB-40B1996017AC}" type="sibTrans" cxnId="{16EA3A40-E791-FC45-AB00-8FF0815FD550}">
      <dgm:prSet/>
      <dgm:spPr/>
      <dgm:t>
        <a:bodyPr/>
        <a:lstStyle/>
        <a:p>
          <a:endParaRPr lang="en-US"/>
        </a:p>
      </dgm:t>
    </dgm:pt>
    <dgm:pt modelId="{CC870AA6-32B5-A547-BA6D-049705352292}">
      <dgm:prSet phldrT="[Text]" custT="1"/>
      <dgm:spPr/>
      <dgm:t>
        <a:bodyPr/>
        <a:lstStyle/>
        <a:p>
          <a:pPr rtl="0"/>
          <a:r>
            <a:rPr lang="en-US" sz="2400" b="1" dirty="0">
              <a:latin typeface="Segoe UI Historic" panose="020B0502040204020203" pitchFamily="34" charset="0"/>
              <a:ea typeface="Segoe UI Historic" panose="020B0502040204020203" pitchFamily="34" charset="0"/>
              <a:cs typeface="Segoe UI Historic" panose="020B0502040204020203" pitchFamily="34" charset="0"/>
            </a:rPr>
            <a:t>Farmer</a:t>
          </a:r>
        </a:p>
      </dgm:t>
    </dgm:pt>
    <dgm:pt modelId="{9BAA4CDC-B56A-7F4F-9107-92FC6384810B}" type="parTrans" cxnId="{5F7CD3A3-CBD4-A54B-9D09-99FADD0A6949}">
      <dgm:prSet/>
      <dgm:spPr/>
      <dgm:t>
        <a:bodyPr/>
        <a:lstStyle/>
        <a:p>
          <a:endParaRPr lang="en-US"/>
        </a:p>
      </dgm:t>
    </dgm:pt>
    <dgm:pt modelId="{93D15A37-903D-8040-8EE7-57C25A6DF9BD}" type="sibTrans" cxnId="{5F7CD3A3-CBD4-A54B-9D09-99FADD0A6949}">
      <dgm:prSet/>
      <dgm:spPr/>
      <dgm:t>
        <a:bodyPr/>
        <a:lstStyle/>
        <a:p>
          <a:endParaRPr lang="en-US"/>
        </a:p>
      </dgm:t>
    </dgm:pt>
    <dgm:pt modelId="{1740F9D6-7C83-2F4E-879E-F3CC89FE4756}">
      <dgm:prSet phldrT="[Text]" custT="1"/>
      <dgm:spPr/>
      <dgm:t>
        <a:bodyPr/>
        <a:lstStyle/>
        <a:p>
          <a:pPr rtl="0"/>
          <a:r>
            <a:rPr lang="en-US" sz="2400" b="1" dirty="0">
              <a:latin typeface="Segoe UI Historic" panose="020B0502040204020203" pitchFamily="34" charset="0"/>
              <a:ea typeface="Segoe UI Historic" panose="020B0502040204020203" pitchFamily="34" charset="0"/>
              <a:cs typeface="Segoe UI Historic" panose="020B0502040204020203" pitchFamily="34" charset="0"/>
            </a:rPr>
            <a:t>Trader &amp; Processors</a:t>
          </a:r>
        </a:p>
      </dgm:t>
    </dgm:pt>
    <dgm:pt modelId="{CE3C4289-8F03-5640-9086-3DEDAF445009}" type="parTrans" cxnId="{83C99979-3496-9B46-867E-E459460196F5}">
      <dgm:prSet/>
      <dgm:spPr/>
      <dgm:t>
        <a:bodyPr/>
        <a:lstStyle/>
        <a:p>
          <a:endParaRPr lang="en-US"/>
        </a:p>
      </dgm:t>
    </dgm:pt>
    <dgm:pt modelId="{771D59EB-5C3A-7C4F-B45E-CC745153AFC6}" type="sibTrans" cxnId="{83C99979-3496-9B46-867E-E459460196F5}">
      <dgm:prSet/>
      <dgm:spPr/>
      <dgm:t>
        <a:bodyPr/>
        <a:lstStyle/>
        <a:p>
          <a:endParaRPr lang="en-US"/>
        </a:p>
      </dgm:t>
    </dgm:pt>
    <dgm:pt modelId="{7E126BB9-AEE1-1C4F-8316-50492491C9AE}">
      <dgm:prSet phldrT="[Text]" custT="1"/>
      <dgm:spPr/>
      <dgm:t>
        <a:bodyPr/>
        <a:lstStyle/>
        <a:p>
          <a:pPr rtl="0"/>
          <a:r>
            <a:rPr lang="en-US" sz="2400" b="1" dirty="0">
              <a:latin typeface="Segoe UI Historic" panose="020B0502040204020203" pitchFamily="34" charset="0"/>
              <a:ea typeface="Segoe UI Historic" panose="020B0502040204020203" pitchFamily="34" charset="0"/>
              <a:cs typeface="Segoe UI Historic" panose="020B0502040204020203" pitchFamily="34" charset="0"/>
            </a:rPr>
            <a:t>Distributer /Retailer</a:t>
          </a:r>
        </a:p>
      </dgm:t>
    </dgm:pt>
    <dgm:pt modelId="{2B001928-A525-2A43-8B79-234C74D19FE3}" type="parTrans" cxnId="{888DD065-2EAC-7D48-A5BB-B4A3F6124502}">
      <dgm:prSet/>
      <dgm:spPr/>
      <dgm:t>
        <a:bodyPr/>
        <a:lstStyle/>
        <a:p>
          <a:endParaRPr lang="en-US"/>
        </a:p>
      </dgm:t>
    </dgm:pt>
    <dgm:pt modelId="{1FD511E5-BCC4-3F49-B1BC-5C794D8D4BCC}" type="sibTrans" cxnId="{888DD065-2EAC-7D48-A5BB-B4A3F6124502}">
      <dgm:prSet/>
      <dgm:spPr/>
      <dgm:t>
        <a:bodyPr/>
        <a:lstStyle/>
        <a:p>
          <a:endParaRPr lang="en-US"/>
        </a:p>
      </dgm:t>
    </dgm:pt>
    <dgm:pt modelId="{98CA110E-E36C-CB40-865B-1B634C11173E}">
      <dgm:prSet phldrT="[Text]" custT="1"/>
      <dgm:spPr/>
      <dgm:t>
        <a:bodyPr/>
        <a:lstStyle/>
        <a:p>
          <a:pPr rtl="0"/>
          <a:r>
            <a:rPr lang="en-US" sz="2400" b="1" dirty="0">
              <a:latin typeface="Segoe UI Historic" panose="020B0502040204020203" pitchFamily="34" charset="0"/>
              <a:ea typeface="Segoe UI Historic" panose="020B0502040204020203" pitchFamily="34" charset="0"/>
              <a:cs typeface="Segoe UI Historic" panose="020B0502040204020203" pitchFamily="34" charset="0"/>
            </a:rPr>
            <a:t>Consumer</a:t>
          </a:r>
        </a:p>
      </dgm:t>
    </dgm:pt>
    <dgm:pt modelId="{84B513F7-B81B-C44A-813A-9B4D816BC2BF}" type="parTrans" cxnId="{B0B4C1E8-8860-F142-8F1D-B3F56A7641B4}">
      <dgm:prSet/>
      <dgm:spPr/>
      <dgm:t>
        <a:bodyPr/>
        <a:lstStyle/>
        <a:p>
          <a:endParaRPr lang="en-US"/>
        </a:p>
      </dgm:t>
    </dgm:pt>
    <dgm:pt modelId="{575DB9C6-D69F-B44A-B0D4-5D5B0B57D561}" type="sibTrans" cxnId="{B0B4C1E8-8860-F142-8F1D-B3F56A7641B4}">
      <dgm:prSet/>
      <dgm:spPr/>
      <dgm:t>
        <a:bodyPr/>
        <a:lstStyle/>
        <a:p>
          <a:endParaRPr lang="en-US"/>
        </a:p>
      </dgm:t>
    </dgm:pt>
    <dgm:pt modelId="{BD0472CA-9A49-6D42-9730-E2F2FB62F3C2}">
      <dgm:prSet phldrT="[Text]" custT="1"/>
      <dgm:spPr/>
      <dgm:t>
        <a:bodyPr/>
        <a:lstStyle/>
        <a:p>
          <a:pPr rtl="0"/>
          <a:r>
            <a:rPr lang="en-US" sz="2400" b="1" dirty="0">
              <a:latin typeface="Segoe UI Historic" panose="020B0502040204020203" pitchFamily="34" charset="0"/>
              <a:ea typeface="Segoe UI Historic" panose="020B0502040204020203" pitchFamily="34" charset="0"/>
              <a:cs typeface="Segoe UI Historic" panose="020B0502040204020203" pitchFamily="34" charset="0"/>
            </a:rPr>
            <a:t>Warehouse</a:t>
          </a:r>
        </a:p>
      </dgm:t>
    </dgm:pt>
    <dgm:pt modelId="{D5EA68AF-0DF7-2F42-9975-B7B69233538C}" type="parTrans" cxnId="{53BC2F56-6C08-5C4B-AF75-4FF72808CA2E}">
      <dgm:prSet/>
      <dgm:spPr/>
      <dgm:t>
        <a:bodyPr/>
        <a:lstStyle/>
        <a:p>
          <a:endParaRPr lang="en-US"/>
        </a:p>
      </dgm:t>
    </dgm:pt>
    <dgm:pt modelId="{703B1E6D-95C9-8E4B-BAC0-7866A411EF40}" type="sibTrans" cxnId="{53BC2F56-6C08-5C4B-AF75-4FF72808CA2E}">
      <dgm:prSet/>
      <dgm:spPr/>
      <dgm:t>
        <a:bodyPr/>
        <a:lstStyle/>
        <a:p>
          <a:endParaRPr lang="en-US"/>
        </a:p>
      </dgm:t>
    </dgm:pt>
    <dgm:pt modelId="{B6AE3440-8FA9-A94A-899C-25443D2F942B}" type="pres">
      <dgm:prSet presAssocID="{3395ADC0-1027-2240-A1A8-E43394DD23D8}" presName="Name0" presStyleCnt="0">
        <dgm:presLayoutVars>
          <dgm:dir/>
          <dgm:animLvl val="lvl"/>
          <dgm:resizeHandles val="exact"/>
        </dgm:presLayoutVars>
      </dgm:prSet>
      <dgm:spPr/>
    </dgm:pt>
    <dgm:pt modelId="{18ED5D0C-F7AF-484C-9332-8BF448C8514C}" type="pres">
      <dgm:prSet presAssocID="{AC363571-3218-A34D-BEA8-91CCC4C7B4A7}" presName="parTxOnly" presStyleLbl="node1" presStyleIdx="0" presStyleCnt="6" custScaleY="78549">
        <dgm:presLayoutVars>
          <dgm:chMax val="0"/>
          <dgm:chPref val="0"/>
          <dgm:bulletEnabled val="1"/>
        </dgm:presLayoutVars>
      </dgm:prSet>
      <dgm:spPr/>
    </dgm:pt>
    <dgm:pt modelId="{845F1F8F-1823-A949-9D0C-509CEC1E73F3}" type="pres">
      <dgm:prSet presAssocID="{F91BCBEF-2215-8B41-81BB-40B1996017AC}" presName="parTxOnlySpace" presStyleCnt="0"/>
      <dgm:spPr/>
    </dgm:pt>
    <dgm:pt modelId="{DC18457D-3B74-5040-AB64-89C91B949819}" type="pres">
      <dgm:prSet presAssocID="{CC870AA6-32B5-A547-BA6D-049705352292}" presName="parTxOnly" presStyleLbl="node1" presStyleIdx="1" presStyleCnt="6" custScaleY="78549">
        <dgm:presLayoutVars>
          <dgm:chMax val="0"/>
          <dgm:chPref val="0"/>
          <dgm:bulletEnabled val="1"/>
        </dgm:presLayoutVars>
      </dgm:prSet>
      <dgm:spPr/>
    </dgm:pt>
    <dgm:pt modelId="{D120B4B7-C72B-854D-B6AF-9E128034A702}" type="pres">
      <dgm:prSet presAssocID="{93D15A37-903D-8040-8EE7-57C25A6DF9BD}" presName="parTxOnlySpace" presStyleCnt="0"/>
      <dgm:spPr/>
    </dgm:pt>
    <dgm:pt modelId="{61690488-D908-CC44-963B-315F86810D7E}" type="pres">
      <dgm:prSet presAssocID="{BD0472CA-9A49-6D42-9730-E2F2FB62F3C2}" presName="parTxOnly" presStyleLbl="node1" presStyleIdx="2" presStyleCnt="6" custScaleY="78549">
        <dgm:presLayoutVars>
          <dgm:chMax val="0"/>
          <dgm:chPref val="0"/>
          <dgm:bulletEnabled val="1"/>
        </dgm:presLayoutVars>
      </dgm:prSet>
      <dgm:spPr/>
    </dgm:pt>
    <dgm:pt modelId="{97EDECFE-2632-2847-A863-EDF79E88F132}" type="pres">
      <dgm:prSet presAssocID="{703B1E6D-95C9-8E4B-BAC0-7866A411EF40}" presName="parTxOnlySpace" presStyleCnt="0"/>
      <dgm:spPr/>
    </dgm:pt>
    <dgm:pt modelId="{FA70010B-681F-1645-AC0C-800E71F18254}" type="pres">
      <dgm:prSet presAssocID="{1740F9D6-7C83-2F4E-879E-F3CC89FE4756}" presName="parTxOnly" presStyleLbl="node1" presStyleIdx="3" presStyleCnt="6" custScaleY="78549">
        <dgm:presLayoutVars>
          <dgm:chMax val="0"/>
          <dgm:chPref val="0"/>
          <dgm:bulletEnabled val="1"/>
        </dgm:presLayoutVars>
      </dgm:prSet>
      <dgm:spPr/>
    </dgm:pt>
    <dgm:pt modelId="{ACEA9B13-38B9-8C48-AE61-4F857FF1365B}" type="pres">
      <dgm:prSet presAssocID="{771D59EB-5C3A-7C4F-B45E-CC745153AFC6}" presName="parTxOnlySpace" presStyleCnt="0"/>
      <dgm:spPr/>
    </dgm:pt>
    <dgm:pt modelId="{08E82F58-E152-404D-A25B-79DBE9356BA5}" type="pres">
      <dgm:prSet presAssocID="{7E126BB9-AEE1-1C4F-8316-50492491C9AE}" presName="parTxOnly" presStyleLbl="node1" presStyleIdx="4" presStyleCnt="6" custScaleY="78549">
        <dgm:presLayoutVars>
          <dgm:chMax val="0"/>
          <dgm:chPref val="0"/>
          <dgm:bulletEnabled val="1"/>
        </dgm:presLayoutVars>
      </dgm:prSet>
      <dgm:spPr/>
    </dgm:pt>
    <dgm:pt modelId="{297A4EA6-E25A-3649-BBAA-8D24A729E2B6}" type="pres">
      <dgm:prSet presAssocID="{1FD511E5-BCC4-3F49-B1BC-5C794D8D4BCC}" presName="parTxOnlySpace" presStyleCnt="0"/>
      <dgm:spPr/>
    </dgm:pt>
    <dgm:pt modelId="{F11CC2B2-03CA-0D40-84AE-58AA46BC38BA}" type="pres">
      <dgm:prSet presAssocID="{98CA110E-E36C-CB40-865B-1B634C11173E}" presName="parTxOnly" presStyleLbl="node1" presStyleIdx="5" presStyleCnt="6" custScaleY="78549">
        <dgm:presLayoutVars>
          <dgm:chMax val="0"/>
          <dgm:chPref val="0"/>
          <dgm:bulletEnabled val="1"/>
        </dgm:presLayoutVars>
      </dgm:prSet>
      <dgm:spPr/>
    </dgm:pt>
  </dgm:ptLst>
  <dgm:cxnLst>
    <dgm:cxn modelId="{9F08F20C-95BB-A74B-8A30-B43329FF6382}" type="presOf" srcId="{1740F9D6-7C83-2F4E-879E-F3CC89FE4756}" destId="{FA70010B-681F-1645-AC0C-800E71F18254}" srcOrd="0" destOrd="0" presId="urn:microsoft.com/office/officeart/2005/8/layout/chevron1"/>
    <dgm:cxn modelId="{F22A2712-CE78-574F-A2A4-D2852430181D}" type="presOf" srcId="{7E126BB9-AEE1-1C4F-8316-50492491C9AE}" destId="{08E82F58-E152-404D-A25B-79DBE9356BA5}" srcOrd="0" destOrd="0" presId="urn:microsoft.com/office/officeart/2005/8/layout/chevron1"/>
    <dgm:cxn modelId="{3DF5CA1B-8500-B346-8D0B-A5E2F2993F3A}" type="presOf" srcId="{BD0472CA-9A49-6D42-9730-E2F2FB62F3C2}" destId="{61690488-D908-CC44-963B-315F86810D7E}" srcOrd="0" destOrd="0" presId="urn:microsoft.com/office/officeart/2005/8/layout/chevron1"/>
    <dgm:cxn modelId="{7AB6BF2E-C415-2441-A796-7BFD693CAA83}" type="presOf" srcId="{CC870AA6-32B5-A547-BA6D-049705352292}" destId="{DC18457D-3B74-5040-AB64-89C91B949819}" srcOrd="0" destOrd="0" presId="urn:microsoft.com/office/officeart/2005/8/layout/chevron1"/>
    <dgm:cxn modelId="{16EA3A40-E791-FC45-AB00-8FF0815FD550}" srcId="{3395ADC0-1027-2240-A1A8-E43394DD23D8}" destId="{AC363571-3218-A34D-BEA8-91CCC4C7B4A7}" srcOrd="0" destOrd="0" parTransId="{9F9E59C1-4660-6F41-B3A7-DBB90D5599EE}" sibTransId="{F91BCBEF-2215-8B41-81BB-40B1996017AC}"/>
    <dgm:cxn modelId="{888DD065-2EAC-7D48-A5BB-B4A3F6124502}" srcId="{3395ADC0-1027-2240-A1A8-E43394DD23D8}" destId="{7E126BB9-AEE1-1C4F-8316-50492491C9AE}" srcOrd="4" destOrd="0" parTransId="{2B001928-A525-2A43-8B79-234C74D19FE3}" sibTransId="{1FD511E5-BCC4-3F49-B1BC-5C794D8D4BCC}"/>
    <dgm:cxn modelId="{53BC2F56-6C08-5C4B-AF75-4FF72808CA2E}" srcId="{3395ADC0-1027-2240-A1A8-E43394DD23D8}" destId="{BD0472CA-9A49-6D42-9730-E2F2FB62F3C2}" srcOrd="2" destOrd="0" parTransId="{D5EA68AF-0DF7-2F42-9975-B7B69233538C}" sibTransId="{703B1E6D-95C9-8E4B-BAC0-7866A411EF40}"/>
    <dgm:cxn modelId="{83C99979-3496-9B46-867E-E459460196F5}" srcId="{3395ADC0-1027-2240-A1A8-E43394DD23D8}" destId="{1740F9D6-7C83-2F4E-879E-F3CC89FE4756}" srcOrd="3" destOrd="0" parTransId="{CE3C4289-8F03-5640-9086-3DEDAF445009}" sibTransId="{771D59EB-5C3A-7C4F-B45E-CC745153AFC6}"/>
    <dgm:cxn modelId="{49970098-E3EA-4947-B5ED-2DEEE4133C5A}" type="presOf" srcId="{3395ADC0-1027-2240-A1A8-E43394DD23D8}" destId="{B6AE3440-8FA9-A94A-899C-25443D2F942B}" srcOrd="0" destOrd="0" presId="urn:microsoft.com/office/officeart/2005/8/layout/chevron1"/>
    <dgm:cxn modelId="{5F7CD3A3-CBD4-A54B-9D09-99FADD0A6949}" srcId="{3395ADC0-1027-2240-A1A8-E43394DD23D8}" destId="{CC870AA6-32B5-A547-BA6D-049705352292}" srcOrd="1" destOrd="0" parTransId="{9BAA4CDC-B56A-7F4F-9107-92FC6384810B}" sibTransId="{93D15A37-903D-8040-8EE7-57C25A6DF9BD}"/>
    <dgm:cxn modelId="{C9E9D0BE-21A4-6743-94FF-208D001122AD}" type="presOf" srcId="{AC363571-3218-A34D-BEA8-91CCC4C7B4A7}" destId="{18ED5D0C-F7AF-484C-9332-8BF448C8514C}" srcOrd="0" destOrd="0" presId="urn:microsoft.com/office/officeart/2005/8/layout/chevron1"/>
    <dgm:cxn modelId="{B0B4C1E8-8860-F142-8F1D-B3F56A7641B4}" srcId="{3395ADC0-1027-2240-A1A8-E43394DD23D8}" destId="{98CA110E-E36C-CB40-865B-1B634C11173E}" srcOrd="5" destOrd="0" parTransId="{84B513F7-B81B-C44A-813A-9B4D816BC2BF}" sibTransId="{575DB9C6-D69F-B44A-B0D4-5D5B0B57D561}"/>
    <dgm:cxn modelId="{38F3B2FB-FFE2-FC47-AACE-99C763DBE34A}" type="presOf" srcId="{98CA110E-E36C-CB40-865B-1B634C11173E}" destId="{F11CC2B2-03CA-0D40-84AE-58AA46BC38BA}" srcOrd="0" destOrd="0" presId="urn:microsoft.com/office/officeart/2005/8/layout/chevron1"/>
    <dgm:cxn modelId="{B1757569-8FF1-0341-B9BE-0129360BD623}" type="presParOf" srcId="{B6AE3440-8FA9-A94A-899C-25443D2F942B}" destId="{18ED5D0C-F7AF-484C-9332-8BF448C8514C}" srcOrd="0" destOrd="0" presId="urn:microsoft.com/office/officeart/2005/8/layout/chevron1"/>
    <dgm:cxn modelId="{99571431-561F-194B-84B8-ECF2782B4CE3}" type="presParOf" srcId="{B6AE3440-8FA9-A94A-899C-25443D2F942B}" destId="{845F1F8F-1823-A949-9D0C-509CEC1E73F3}" srcOrd="1" destOrd="0" presId="urn:microsoft.com/office/officeart/2005/8/layout/chevron1"/>
    <dgm:cxn modelId="{D2D2D874-09AA-9241-9EF9-61D8B9FF151F}" type="presParOf" srcId="{B6AE3440-8FA9-A94A-899C-25443D2F942B}" destId="{DC18457D-3B74-5040-AB64-89C91B949819}" srcOrd="2" destOrd="0" presId="urn:microsoft.com/office/officeart/2005/8/layout/chevron1"/>
    <dgm:cxn modelId="{B4D3EDE3-F6B8-114E-9B46-0A3D5E38D046}" type="presParOf" srcId="{B6AE3440-8FA9-A94A-899C-25443D2F942B}" destId="{D120B4B7-C72B-854D-B6AF-9E128034A702}" srcOrd="3" destOrd="0" presId="urn:microsoft.com/office/officeart/2005/8/layout/chevron1"/>
    <dgm:cxn modelId="{F06AA358-FCEB-EE4A-8668-A2E0AD1BB225}" type="presParOf" srcId="{B6AE3440-8FA9-A94A-899C-25443D2F942B}" destId="{61690488-D908-CC44-963B-315F86810D7E}" srcOrd="4" destOrd="0" presId="urn:microsoft.com/office/officeart/2005/8/layout/chevron1"/>
    <dgm:cxn modelId="{E35BA755-65D2-FA47-9824-E76E8DC8F374}" type="presParOf" srcId="{B6AE3440-8FA9-A94A-899C-25443D2F942B}" destId="{97EDECFE-2632-2847-A863-EDF79E88F132}" srcOrd="5" destOrd="0" presId="urn:microsoft.com/office/officeart/2005/8/layout/chevron1"/>
    <dgm:cxn modelId="{2D46F071-AD55-0142-BC3E-4E88E8FADC79}" type="presParOf" srcId="{B6AE3440-8FA9-A94A-899C-25443D2F942B}" destId="{FA70010B-681F-1645-AC0C-800E71F18254}" srcOrd="6" destOrd="0" presId="urn:microsoft.com/office/officeart/2005/8/layout/chevron1"/>
    <dgm:cxn modelId="{9B525F89-A459-9140-B475-B605EFC33477}" type="presParOf" srcId="{B6AE3440-8FA9-A94A-899C-25443D2F942B}" destId="{ACEA9B13-38B9-8C48-AE61-4F857FF1365B}" srcOrd="7" destOrd="0" presId="urn:microsoft.com/office/officeart/2005/8/layout/chevron1"/>
    <dgm:cxn modelId="{9897D1A9-121A-5A4D-B564-5ADB2668CBE1}" type="presParOf" srcId="{B6AE3440-8FA9-A94A-899C-25443D2F942B}" destId="{08E82F58-E152-404D-A25B-79DBE9356BA5}" srcOrd="8" destOrd="0" presId="urn:microsoft.com/office/officeart/2005/8/layout/chevron1"/>
    <dgm:cxn modelId="{7C71220B-6651-3B44-80AB-2F0B03A65065}" type="presParOf" srcId="{B6AE3440-8FA9-A94A-899C-25443D2F942B}" destId="{297A4EA6-E25A-3649-BBAA-8D24A729E2B6}" srcOrd="9" destOrd="0" presId="urn:microsoft.com/office/officeart/2005/8/layout/chevron1"/>
    <dgm:cxn modelId="{AB4ACA23-9163-2244-8ADB-6C06FF9BC830}" type="presParOf" srcId="{B6AE3440-8FA9-A94A-899C-25443D2F942B}" destId="{F11CC2B2-03CA-0D40-84AE-58AA46BC38BA}" srcOrd="10" destOrd="0" presId="urn:microsoft.com/office/officeart/2005/8/layout/chevron1"/>
  </dgm:cxnLst>
  <dgm:bg>
    <a:noFill/>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9D14D40-9FB1-4431-806E-B3C30D647F11}" type="doc">
      <dgm:prSet loTypeId="urn:microsoft.com/office/officeart/2005/8/layout/cycle5" loCatId="cycle" qsTypeId="urn:microsoft.com/office/officeart/2005/8/quickstyle/simple1" qsCatId="simple" csTypeId="urn:microsoft.com/office/officeart/2005/8/colors/accent3_1" csCatId="accent3" phldr="1"/>
      <dgm:spPr/>
      <dgm:t>
        <a:bodyPr/>
        <a:lstStyle/>
        <a:p>
          <a:endParaRPr lang="en-IL"/>
        </a:p>
      </dgm:t>
    </dgm:pt>
    <dgm:pt modelId="{E7FEB49E-CEF1-4AB8-A46F-BDC0E6854504}">
      <dgm:prSet phldrT="[Text]" custT="1"/>
      <dgm:spPr/>
      <dgm:t>
        <a:bodyPr/>
        <a:lstStyle/>
        <a:p>
          <a:r>
            <a:rPr lang="en-US" sz="2000" dirty="0"/>
            <a:t>Creating Secure Collateral and Data source</a:t>
          </a:r>
          <a:endParaRPr lang="en-IL" sz="2000" dirty="0"/>
        </a:p>
      </dgm:t>
    </dgm:pt>
    <dgm:pt modelId="{CD49E5C7-FDC5-4B52-B0BB-0D5D1C1063B7}" type="parTrans" cxnId="{349744DD-0E76-48C7-A114-CDDB43B6D7B2}">
      <dgm:prSet/>
      <dgm:spPr/>
      <dgm:t>
        <a:bodyPr/>
        <a:lstStyle/>
        <a:p>
          <a:endParaRPr lang="en-IL" sz="2000"/>
        </a:p>
      </dgm:t>
    </dgm:pt>
    <dgm:pt modelId="{D67025D4-F915-43B0-993D-B20F1357C0D9}" type="sibTrans" cxnId="{349744DD-0E76-48C7-A114-CDDB43B6D7B2}">
      <dgm:prSet/>
      <dgm:spPr/>
      <dgm:t>
        <a:bodyPr/>
        <a:lstStyle/>
        <a:p>
          <a:endParaRPr lang="en-IL" sz="2000"/>
        </a:p>
      </dgm:t>
    </dgm:pt>
    <dgm:pt modelId="{14B12827-6269-4292-AA8E-8A767D758BEF}">
      <dgm:prSet phldrT="[Text]" custT="1"/>
      <dgm:spPr/>
      <dgm:t>
        <a:bodyPr/>
        <a:lstStyle/>
        <a:p>
          <a:r>
            <a:rPr lang="en-US" sz="2000" dirty="0"/>
            <a:t>Reducing risk in Commodities Market</a:t>
          </a:r>
          <a:endParaRPr lang="en-IL" sz="2000" dirty="0"/>
        </a:p>
      </dgm:t>
    </dgm:pt>
    <dgm:pt modelId="{3C5D2166-4819-4A05-BB1A-2CBE706FE046}" type="parTrans" cxnId="{66DE6D27-4EFE-41F7-B761-E0B0758BFBEC}">
      <dgm:prSet/>
      <dgm:spPr/>
      <dgm:t>
        <a:bodyPr/>
        <a:lstStyle/>
        <a:p>
          <a:endParaRPr lang="en-IL" sz="2000"/>
        </a:p>
      </dgm:t>
    </dgm:pt>
    <dgm:pt modelId="{05036E46-32D7-450D-B80F-C7139EAC9D19}" type="sibTrans" cxnId="{66DE6D27-4EFE-41F7-B761-E0B0758BFBEC}">
      <dgm:prSet/>
      <dgm:spPr/>
      <dgm:t>
        <a:bodyPr/>
        <a:lstStyle/>
        <a:p>
          <a:endParaRPr lang="en-IL" sz="2000"/>
        </a:p>
      </dgm:t>
    </dgm:pt>
    <dgm:pt modelId="{C7A8306F-5B9F-481E-993E-BE0A40AC739B}">
      <dgm:prSet phldrT="[Text]" custT="1"/>
      <dgm:spPr/>
      <dgm:t>
        <a:bodyPr/>
        <a:lstStyle/>
        <a:p>
          <a:r>
            <a:rPr lang="en-US" sz="2000" dirty="0"/>
            <a:t>Creating better storage conditions</a:t>
          </a:r>
          <a:endParaRPr lang="en-IL" sz="2000" dirty="0"/>
        </a:p>
      </dgm:t>
    </dgm:pt>
    <dgm:pt modelId="{F2B5EEF3-DA59-4631-BD9E-9C5A47ABBF10}" type="parTrans" cxnId="{C1CFD525-9878-4480-82A0-4A13EEFEFC22}">
      <dgm:prSet/>
      <dgm:spPr/>
      <dgm:t>
        <a:bodyPr/>
        <a:lstStyle/>
        <a:p>
          <a:endParaRPr lang="en-IL" sz="2000"/>
        </a:p>
      </dgm:t>
    </dgm:pt>
    <dgm:pt modelId="{913C956B-BBBB-48B5-AD5B-D75412C822C7}" type="sibTrans" cxnId="{C1CFD525-9878-4480-82A0-4A13EEFEFC22}">
      <dgm:prSet/>
      <dgm:spPr/>
      <dgm:t>
        <a:bodyPr/>
        <a:lstStyle/>
        <a:p>
          <a:endParaRPr lang="en-IL" sz="2000"/>
        </a:p>
      </dgm:t>
    </dgm:pt>
    <dgm:pt modelId="{06FC8A27-E4A1-4B84-8261-597BEA408D4D}">
      <dgm:prSet phldrT="[Text]" custT="1"/>
      <dgm:spPr/>
      <dgm:t>
        <a:bodyPr/>
        <a:lstStyle/>
        <a:p>
          <a:r>
            <a:rPr lang="en-US" sz="2000" dirty="0"/>
            <a:t>Optimizing transaction costs and quality awareness</a:t>
          </a:r>
          <a:endParaRPr lang="en-IL" sz="2000" dirty="0"/>
        </a:p>
      </dgm:t>
    </dgm:pt>
    <dgm:pt modelId="{5C51651F-FD1D-43AE-A622-3DE48CE9816D}" type="parTrans" cxnId="{EB0EC8F1-ED5D-41DD-B94F-5BA6E16683D7}">
      <dgm:prSet/>
      <dgm:spPr/>
      <dgm:t>
        <a:bodyPr/>
        <a:lstStyle/>
        <a:p>
          <a:endParaRPr lang="en-IL" sz="2000"/>
        </a:p>
      </dgm:t>
    </dgm:pt>
    <dgm:pt modelId="{99EFFA48-25DE-49CD-BF5A-E58A2E904A5E}" type="sibTrans" cxnId="{EB0EC8F1-ED5D-41DD-B94F-5BA6E16683D7}">
      <dgm:prSet/>
      <dgm:spPr/>
      <dgm:t>
        <a:bodyPr/>
        <a:lstStyle/>
        <a:p>
          <a:endParaRPr lang="en-IL" sz="2000"/>
        </a:p>
      </dgm:t>
    </dgm:pt>
    <dgm:pt modelId="{2709DA08-9B66-4FCE-A853-968AFB83A693}">
      <dgm:prSet phldrT="[Text]" custT="1"/>
      <dgm:spPr/>
      <dgm:t>
        <a:bodyPr/>
        <a:lstStyle/>
        <a:p>
          <a:r>
            <a:rPr lang="en-US" sz="2000" dirty="0"/>
            <a:t>Increasing market power of small farmers and dealers</a:t>
          </a:r>
          <a:endParaRPr lang="en-IL" sz="2000" dirty="0"/>
        </a:p>
      </dgm:t>
    </dgm:pt>
    <dgm:pt modelId="{E069562C-6E2B-4868-B5BD-74F0479C6819}" type="parTrans" cxnId="{498A2844-7161-4082-8BAC-B5DDAB840C1B}">
      <dgm:prSet/>
      <dgm:spPr/>
      <dgm:t>
        <a:bodyPr/>
        <a:lstStyle/>
        <a:p>
          <a:endParaRPr lang="en-IL" sz="2000"/>
        </a:p>
      </dgm:t>
    </dgm:pt>
    <dgm:pt modelId="{2410FC6A-ACB3-4658-9C18-17266613B12E}" type="sibTrans" cxnId="{498A2844-7161-4082-8BAC-B5DDAB840C1B}">
      <dgm:prSet/>
      <dgm:spPr/>
      <dgm:t>
        <a:bodyPr/>
        <a:lstStyle/>
        <a:p>
          <a:endParaRPr lang="en-IL" sz="2000"/>
        </a:p>
      </dgm:t>
    </dgm:pt>
    <dgm:pt modelId="{0952B409-3F2B-41F7-A662-E46773116C86}" type="pres">
      <dgm:prSet presAssocID="{89D14D40-9FB1-4431-806E-B3C30D647F11}" presName="cycle" presStyleCnt="0">
        <dgm:presLayoutVars>
          <dgm:dir/>
          <dgm:resizeHandles val="exact"/>
        </dgm:presLayoutVars>
      </dgm:prSet>
      <dgm:spPr/>
    </dgm:pt>
    <dgm:pt modelId="{6F9C4771-3A47-4AC8-8505-93AFD0095E75}" type="pres">
      <dgm:prSet presAssocID="{E7FEB49E-CEF1-4AB8-A46F-BDC0E6854504}" presName="node" presStyleLbl="node1" presStyleIdx="0" presStyleCnt="5">
        <dgm:presLayoutVars>
          <dgm:bulletEnabled val="1"/>
        </dgm:presLayoutVars>
      </dgm:prSet>
      <dgm:spPr/>
    </dgm:pt>
    <dgm:pt modelId="{066EF724-12B1-4E40-A8DC-56ADBB979389}" type="pres">
      <dgm:prSet presAssocID="{E7FEB49E-CEF1-4AB8-A46F-BDC0E6854504}" presName="spNode" presStyleCnt="0"/>
      <dgm:spPr/>
    </dgm:pt>
    <dgm:pt modelId="{8B4D633D-A6FF-47DA-8C92-E5F18F8AB635}" type="pres">
      <dgm:prSet presAssocID="{D67025D4-F915-43B0-993D-B20F1357C0D9}" presName="sibTrans" presStyleLbl="sibTrans1D1" presStyleIdx="0" presStyleCnt="5"/>
      <dgm:spPr/>
    </dgm:pt>
    <dgm:pt modelId="{B5F419ED-BE40-4D23-AE78-0063488BBC52}" type="pres">
      <dgm:prSet presAssocID="{14B12827-6269-4292-AA8E-8A767D758BEF}" presName="node" presStyleLbl="node1" presStyleIdx="1" presStyleCnt="5">
        <dgm:presLayoutVars>
          <dgm:bulletEnabled val="1"/>
        </dgm:presLayoutVars>
      </dgm:prSet>
      <dgm:spPr/>
    </dgm:pt>
    <dgm:pt modelId="{CE2F17E9-54D8-4979-8B95-2D3A64A3DC03}" type="pres">
      <dgm:prSet presAssocID="{14B12827-6269-4292-AA8E-8A767D758BEF}" presName="spNode" presStyleCnt="0"/>
      <dgm:spPr/>
    </dgm:pt>
    <dgm:pt modelId="{24767C5A-228B-44FC-B4ED-993B4D50B245}" type="pres">
      <dgm:prSet presAssocID="{05036E46-32D7-450D-B80F-C7139EAC9D19}" presName="sibTrans" presStyleLbl="sibTrans1D1" presStyleIdx="1" presStyleCnt="5"/>
      <dgm:spPr/>
    </dgm:pt>
    <dgm:pt modelId="{5AAE2439-D412-4873-B0D3-06FB8F6A885B}" type="pres">
      <dgm:prSet presAssocID="{C7A8306F-5B9F-481E-993E-BE0A40AC739B}" presName="node" presStyleLbl="node1" presStyleIdx="2" presStyleCnt="5">
        <dgm:presLayoutVars>
          <dgm:bulletEnabled val="1"/>
        </dgm:presLayoutVars>
      </dgm:prSet>
      <dgm:spPr/>
    </dgm:pt>
    <dgm:pt modelId="{257DF5AA-D30F-4779-B522-5F971EA5C03B}" type="pres">
      <dgm:prSet presAssocID="{C7A8306F-5B9F-481E-993E-BE0A40AC739B}" presName="spNode" presStyleCnt="0"/>
      <dgm:spPr/>
    </dgm:pt>
    <dgm:pt modelId="{1B1A9D40-EE17-49AD-9D88-C9A4A4CCB111}" type="pres">
      <dgm:prSet presAssocID="{913C956B-BBBB-48B5-AD5B-D75412C822C7}" presName="sibTrans" presStyleLbl="sibTrans1D1" presStyleIdx="2" presStyleCnt="5"/>
      <dgm:spPr/>
    </dgm:pt>
    <dgm:pt modelId="{FDE64A95-B886-423E-A9F6-D2F365E5F80E}" type="pres">
      <dgm:prSet presAssocID="{06FC8A27-E4A1-4B84-8261-597BEA408D4D}" presName="node" presStyleLbl="node1" presStyleIdx="3" presStyleCnt="5">
        <dgm:presLayoutVars>
          <dgm:bulletEnabled val="1"/>
        </dgm:presLayoutVars>
      </dgm:prSet>
      <dgm:spPr/>
    </dgm:pt>
    <dgm:pt modelId="{73B43D80-E7E9-4F18-88AD-EF931193FE8B}" type="pres">
      <dgm:prSet presAssocID="{06FC8A27-E4A1-4B84-8261-597BEA408D4D}" presName="spNode" presStyleCnt="0"/>
      <dgm:spPr/>
    </dgm:pt>
    <dgm:pt modelId="{7CB8B0CC-29EB-4FA0-9A16-8D83D7BEE428}" type="pres">
      <dgm:prSet presAssocID="{99EFFA48-25DE-49CD-BF5A-E58A2E904A5E}" presName="sibTrans" presStyleLbl="sibTrans1D1" presStyleIdx="3" presStyleCnt="5"/>
      <dgm:spPr/>
    </dgm:pt>
    <dgm:pt modelId="{5C667A15-B889-4AB6-8F13-E8DAE35A3C63}" type="pres">
      <dgm:prSet presAssocID="{2709DA08-9B66-4FCE-A853-968AFB83A693}" presName="node" presStyleLbl="node1" presStyleIdx="4" presStyleCnt="5">
        <dgm:presLayoutVars>
          <dgm:bulletEnabled val="1"/>
        </dgm:presLayoutVars>
      </dgm:prSet>
      <dgm:spPr/>
    </dgm:pt>
    <dgm:pt modelId="{E6548598-F2D7-44A3-AD77-0FB7D0A11D9E}" type="pres">
      <dgm:prSet presAssocID="{2709DA08-9B66-4FCE-A853-968AFB83A693}" presName="spNode" presStyleCnt="0"/>
      <dgm:spPr/>
    </dgm:pt>
    <dgm:pt modelId="{811723E8-79B7-4034-8D74-E420D174A735}" type="pres">
      <dgm:prSet presAssocID="{2410FC6A-ACB3-4658-9C18-17266613B12E}" presName="sibTrans" presStyleLbl="sibTrans1D1" presStyleIdx="4" presStyleCnt="5"/>
      <dgm:spPr/>
    </dgm:pt>
  </dgm:ptLst>
  <dgm:cxnLst>
    <dgm:cxn modelId="{59EB7B23-C9A9-4277-8A96-FDC583E94E54}" type="presOf" srcId="{05036E46-32D7-450D-B80F-C7139EAC9D19}" destId="{24767C5A-228B-44FC-B4ED-993B4D50B245}" srcOrd="0" destOrd="0" presId="urn:microsoft.com/office/officeart/2005/8/layout/cycle5"/>
    <dgm:cxn modelId="{C1CFD525-9878-4480-82A0-4A13EEFEFC22}" srcId="{89D14D40-9FB1-4431-806E-B3C30D647F11}" destId="{C7A8306F-5B9F-481E-993E-BE0A40AC739B}" srcOrd="2" destOrd="0" parTransId="{F2B5EEF3-DA59-4631-BD9E-9C5A47ABBF10}" sibTransId="{913C956B-BBBB-48B5-AD5B-D75412C822C7}"/>
    <dgm:cxn modelId="{66DE6D27-4EFE-41F7-B761-E0B0758BFBEC}" srcId="{89D14D40-9FB1-4431-806E-B3C30D647F11}" destId="{14B12827-6269-4292-AA8E-8A767D758BEF}" srcOrd="1" destOrd="0" parTransId="{3C5D2166-4819-4A05-BB1A-2CBE706FE046}" sibTransId="{05036E46-32D7-450D-B80F-C7139EAC9D19}"/>
    <dgm:cxn modelId="{498A2844-7161-4082-8BAC-B5DDAB840C1B}" srcId="{89D14D40-9FB1-4431-806E-B3C30D647F11}" destId="{2709DA08-9B66-4FCE-A853-968AFB83A693}" srcOrd="4" destOrd="0" parTransId="{E069562C-6E2B-4868-B5BD-74F0479C6819}" sibTransId="{2410FC6A-ACB3-4658-9C18-17266613B12E}"/>
    <dgm:cxn modelId="{2B21C068-DBA2-429E-8F41-971295C5EC29}" type="presOf" srcId="{913C956B-BBBB-48B5-AD5B-D75412C822C7}" destId="{1B1A9D40-EE17-49AD-9D88-C9A4A4CCB111}" srcOrd="0" destOrd="0" presId="urn:microsoft.com/office/officeart/2005/8/layout/cycle5"/>
    <dgm:cxn modelId="{640A3E49-9C37-46B6-B332-651508981BDA}" type="presOf" srcId="{89D14D40-9FB1-4431-806E-B3C30D647F11}" destId="{0952B409-3F2B-41F7-A662-E46773116C86}" srcOrd="0" destOrd="0" presId="urn:microsoft.com/office/officeart/2005/8/layout/cycle5"/>
    <dgm:cxn modelId="{0F4FA770-E678-422F-83DF-C600B28B224E}" type="presOf" srcId="{06FC8A27-E4A1-4B84-8261-597BEA408D4D}" destId="{FDE64A95-B886-423E-A9F6-D2F365E5F80E}" srcOrd="0" destOrd="0" presId="urn:microsoft.com/office/officeart/2005/8/layout/cycle5"/>
    <dgm:cxn modelId="{22669E81-F381-433C-86D9-A9B4CCF9E59E}" type="presOf" srcId="{99EFFA48-25DE-49CD-BF5A-E58A2E904A5E}" destId="{7CB8B0CC-29EB-4FA0-9A16-8D83D7BEE428}" srcOrd="0" destOrd="0" presId="urn:microsoft.com/office/officeart/2005/8/layout/cycle5"/>
    <dgm:cxn modelId="{3A868D9C-C9F4-4A88-9644-96AB63BC4913}" type="presOf" srcId="{2709DA08-9B66-4FCE-A853-968AFB83A693}" destId="{5C667A15-B889-4AB6-8F13-E8DAE35A3C63}" srcOrd="0" destOrd="0" presId="urn:microsoft.com/office/officeart/2005/8/layout/cycle5"/>
    <dgm:cxn modelId="{D229D59F-7B7B-4A27-B46B-075355BC82DF}" type="presOf" srcId="{2410FC6A-ACB3-4658-9C18-17266613B12E}" destId="{811723E8-79B7-4034-8D74-E420D174A735}" srcOrd="0" destOrd="0" presId="urn:microsoft.com/office/officeart/2005/8/layout/cycle5"/>
    <dgm:cxn modelId="{349744DD-0E76-48C7-A114-CDDB43B6D7B2}" srcId="{89D14D40-9FB1-4431-806E-B3C30D647F11}" destId="{E7FEB49E-CEF1-4AB8-A46F-BDC0E6854504}" srcOrd="0" destOrd="0" parTransId="{CD49E5C7-FDC5-4B52-B0BB-0D5D1C1063B7}" sibTransId="{D67025D4-F915-43B0-993D-B20F1357C0D9}"/>
    <dgm:cxn modelId="{8B7EC8E8-8330-4ECA-A2DE-8A92F785E01A}" type="presOf" srcId="{E7FEB49E-CEF1-4AB8-A46F-BDC0E6854504}" destId="{6F9C4771-3A47-4AC8-8505-93AFD0095E75}" srcOrd="0" destOrd="0" presId="urn:microsoft.com/office/officeart/2005/8/layout/cycle5"/>
    <dgm:cxn modelId="{FDD225ED-B4DB-47FE-B67A-19E80904320B}" type="presOf" srcId="{D67025D4-F915-43B0-993D-B20F1357C0D9}" destId="{8B4D633D-A6FF-47DA-8C92-E5F18F8AB635}" srcOrd="0" destOrd="0" presId="urn:microsoft.com/office/officeart/2005/8/layout/cycle5"/>
    <dgm:cxn modelId="{2234C8ED-3E86-47EB-8B44-562BC09011EB}" type="presOf" srcId="{C7A8306F-5B9F-481E-993E-BE0A40AC739B}" destId="{5AAE2439-D412-4873-B0D3-06FB8F6A885B}" srcOrd="0" destOrd="0" presId="urn:microsoft.com/office/officeart/2005/8/layout/cycle5"/>
    <dgm:cxn modelId="{EB0EC8F1-ED5D-41DD-B94F-5BA6E16683D7}" srcId="{89D14D40-9FB1-4431-806E-B3C30D647F11}" destId="{06FC8A27-E4A1-4B84-8261-597BEA408D4D}" srcOrd="3" destOrd="0" parTransId="{5C51651F-FD1D-43AE-A622-3DE48CE9816D}" sibTransId="{99EFFA48-25DE-49CD-BF5A-E58A2E904A5E}"/>
    <dgm:cxn modelId="{D3A149F2-C63B-4D3E-946B-9D905CC58CD8}" type="presOf" srcId="{14B12827-6269-4292-AA8E-8A767D758BEF}" destId="{B5F419ED-BE40-4D23-AE78-0063488BBC52}" srcOrd="0" destOrd="0" presId="urn:microsoft.com/office/officeart/2005/8/layout/cycle5"/>
    <dgm:cxn modelId="{F6D0A215-F0B4-4463-BF13-225F73372942}" type="presParOf" srcId="{0952B409-3F2B-41F7-A662-E46773116C86}" destId="{6F9C4771-3A47-4AC8-8505-93AFD0095E75}" srcOrd="0" destOrd="0" presId="urn:microsoft.com/office/officeart/2005/8/layout/cycle5"/>
    <dgm:cxn modelId="{5A076DDC-7FCA-4F56-A4F7-27189402A990}" type="presParOf" srcId="{0952B409-3F2B-41F7-A662-E46773116C86}" destId="{066EF724-12B1-4E40-A8DC-56ADBB979389}" srcOrd="1" destOrd="0" presId="urn:microsoft.com/office/officeart/2005/8/layout/cycle5"/>
    <dgm:cxn modelId="{A0A10AA8-5A6A-43AA-8E37-FBA1FD0DDD1E}" type="presParOf" srcId="{0952B409-3F2B-41F7-A662-E46773116C86}" destId="{8B4D633D-A6FF-47DA-8C92-E5F18F8AB635}" srcOrd="2" destOrd="0" presId="urn:microsoft.com/office/officeart/2005/8/layout/cycle5"/>
    <dgm:cxn modelId="{8B008BF9-6873-473C-987C-C8840CDD27D1}" type="presParOf" srcId="{0952B409-3F2B-41F7-A662-E46773116C86}" destId="{B5F419ED-BE40-4D23-AE78-0063488BBC52}" srcOrd="3" destOrd="0" presId="urn:microsoft.com/office/officeart/2005/8/layout/cycle5"/>
    <dgm:cxn modelId="{8C499519-96B6-43C5-9CFF-CD66D8315169}" type="presParOf" srcId="{0952B409-3F2B-41F7-A662-E46773116C86}" destId="{CE2F17E9-54D8-4979-8B95-2D3A64A3DC03}" srcOrd="4" destOrd="0" presId="urn:microsoft.com/office/officeart/2005/8/layout/cycle5"/>
    <dgm:cxn modelId="{4A357F91-A57F-4099-982D-4CF6A2A5B18A}" type="presParOf" srcId="{0952B409-3F2B-41F7-A662-E46773116C86}" destId="{24767C5A-228B-44FC-B4ED-993B4D50B245}" srcOrd="5" destOrd="0" presId="urn:microsoft.com/office/officeart/2005/8/layout/cycle5"/>
    <dgm:cxn modelId="{24FB6698-69A5-4E30-8DF9-727F31667FED}" type="presParOf" srcId="{0952B409-3F2B-41F7-A662-E46773116C86}" destId="{5AAE2439-D412-4873-B0D3-06FB8F6A885B}" srcOrd="6" destOrd="0" presId="urn:microsoft.com/office/officeart/2005/8/layout/cycle5"/>
    <dgm:cxn modelId="{53F9E29B-6B34-439E-8DEB-A94B5374B539}" type="presParOf" srcId="{0952B409-3F2B-41F7-A662-E46773116C86}" destId="{257DF5AA-D30F-4779-B522-5F971EA5C03B}" srcOrd="7" destOrd="0" presId="urn:microsoft.com/office/officeart/2005/8/layout/cycle5"/>
    <dgm:cxn modelId="{FF24B2EE-0834-4487-A4BE-25318161D0E6}" type="presParOf" srcId="{0952B409-3F2B-41F7-A662-E46773116C86}" destId="{1B1A9D40-EE17-49AD-9D88-C9A4A4CCB111}" srcOrd="8" destOrd="0" presId="urn:microsoft.com/office/officeart/2005/8/layout/cycle5"/>
    <dgm:cxn modelId="{B35A01E6-0A78-423B-978A-A034DBD9CDE0}" type="presParOf" srcId="{0952B409-3F2B-41F7-A662-E46773116C86}" destId="{FDE64A95-B886-423E-A9F6-D2F365E5F80E}" srcOrd="9" destOrd="0" presId="urn:microsoft.com/office/officeart/2005/8/layout/cycle5"/>
    <dgm:cxn modelId="{BB67B974-0B8B-4B99-AE14-3F8D847CCA15}" type="presParOf" srcId="{0952B409-3F2B-41F7-A662-E46773116C86}" destId="{73B43D80-E7E9-4F18-88AD-EF931193FE8B}" srcOrd="10" destOrd="0" presId="urn:microsoft.com/office/officeart/2005/8/layout/cycle5"/>
    <dgm:cxn modelId="{09EE5B19-FA23-43ED-B354-A4A7016A8381}" type="presParOf" srcId="{0952B409-3F2B-41F7-A662-E46773116C86}" destId="{7CB8B0CC-29EB-4FA0-9A16-8D83D7BEE428}" srcOrd="11" destOrd="0" presId="urn:microsoft.com/office/officeart/2005/8/layout/cycle5"/>
    <dgm:cxn modelId="{37403278-213F-480B-A770-B5268CFA6EA9}" type="presParOf" srcId="{0952B409-3F2B-41F7-A662-E46773116C86}" destId="{5C667A15-B889-4AB6-8F13-E8DAE35A3C63}" srcOrd="12" destOrd="0" presId="urn:microsoft.com/office/officeart/2005/8/layout/cycle5"/>
    <dgm:cxn modelId="{017EA00E-1E13-403C-B4E9-32893F8D7FBA}" type="presParOf" srcId="{0952B409-3F2B-41F7-A662-E46773116C86}" destId="{E6548598-F2D7-44A3-AD77-0FB7D0A11D9E}" srcOrd="13" destOrd="0" presId="urn:microsoft.com/office/officeart/2005/8/layout/cycle5"/>
    <dgm:cxn modelId="{D1E839C2-2130-4F84-A712-57D9D98C8781}" type="presParOf" srcId="{0952B409-3F2B-41F7-A662-E46773116C86}" destId="{811723E8-79B7-4034-8D74-E420D174A735}" srcOrd="14" destOrd="0" presId="urn:microsoft.com/office/officeart/2005/8/layout/cycle5"/>
  </dgm:cxnLst>
  <dgm:bg/>
  <dgm:whole/>
  <dgm:extLst>
    <a:ext uri="http://schemas.microsoft.com/office/drawing/2008/diagram">
      <dsp:dataModelExt xmlns:dsp="http://schemas.microsoft.com/office/drawing/2008/diagram" relId="rId33"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ED5D0C-F7AF-484C-9332-8BF448C8514C}">
      <dsp:nvSpPr>
        <dsp:cNvPr id="0" name=""/>
        <dsp:cNvSpPr/>
      </dsp:nvSpPr>
      <dsp:spPr>
        <a:xfrm>
          <a:off x="7493" y="3626064"/>
          <a:ext cx="2787655" cy="875870"/>
        </a:xfrm>
        <a:prstGeom prst="chevron">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rtl="0">
            <a:lnSpc>
              <a:spcPct val="90000"/>
            </a:lnSpc>
            <a:spcBef>
              <a:spcPct val="0"/>
            </a:spcBef>
            <a:spcAft>
              <a:spcPct val="35000"/>
            </a:spcAft>
            <a:buNone/>
          </a:pPr>
          <a:r>
            <a:rPr lang="en-US" sz="2400" b="1" kern="1200" dirty="0">
              <a:latin typeface="Segoe UI Historic" panose="020B0502040204020203" pitchFamily="34" charset="0"/>
              <a:ea typeface="Segoe UI Historic" panose="020B0502040204020203" pitchFamily="34" charset="0"/>
              <a:cs typeface="Segoe UI Historic" panose="020B0502040204020203" pitchFamily="34" charset="0"/>
            </a:rPr>
            <a:t>Input supplier</a:t>
          </a:r>
        </a:p>
      </dsp:txBody>
      <dsp:txXfrm>
        <a:off x="445428" y="3626064"/>
        <a:ext cx="1911785" cy="875870"/>
      </dsp:txXfrm>
    </dsp:sp>
    <dsp:sp modelId="{DC18457D-3B74-5040-AB64-89C91B949819}">
      <dsp:nvSpPr>
        <dsp:cNvPr id="0" name=""/>
        <dsp:cNvSpPr/>
      </dsp:nvSpPr>
      <dsp:spPr>
        <a:xfrm>
          <a:off x="2516383" y="3626064"/>
          <a:ext cx="2787655" cy="875870"/>
        </a:xfrm>
        <a:prstGeom prst="chevron">
          <a:avLst/>
        </a:prstGeom>
        <a:solidFill>
          <a:schemeClr val="accent5">
            <a:hueOff val="-1470669"/>
            <a:satOff val="-2046"/>
            <a:lumOff val="-78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rtl="0">
            <a:lnSpc>
              <a:spcPct val="90000"/>
            </a:lnSpc>
            <a:spcBef>
              <a:spcPct val="0"/>
            </a:spcBef>
            <a:spcAft>
              <a:spcPct val="35000"/>
            </a:spcAft>
            <a:buNone/>
          </a:pPr>
          <a:r>
            <a:rPr lang="en-US" sz="2400" b="1" kern="1200" dirty="0">
              <a:latin typeface="Segoe UI Historic" panose="020B0502040204020203" pitchFamily="34" charset="0"/>
              <a:ea typeface="Segoe UI Historic" panose="020B0502040204020203" pitchFamily="34" charset="0"/>
              <a:cs typeface="Segoe UI Historic" panose="020B0502040204020203" pitchFamily="34" charset="0"/>
            </a:rPr>
            <a:t>Farmer</a:t>
          </a:r>
        </a:p>
      </dsp:txBody>
      <dsp:txXfrm>
        <a:off x="2954318" y="3626064"/>
        <a:ext cx="1911785" cy="875870"/>
      </dsp:txXfrm>
    </dsp:sp>
    <dsp:sp modelId="{61690488-D908-CC44-963B-315F86810D7E}">
      <dsp:nvSpPr>
        <dsp:cNvPr id="0" name=""/>
        <dsp:cNvSpPr/>
      </dsp:nvSpPr>
      <dsp:spPr>
        <a:xfrm>
          <a:off x="5025273" y="3626064"/>
          <a:ext cx="2787655" cy="875870"/>
        </a:xfrm>
        <a:prstGeom prst="chevron">
          <a:avLst/>
        </a:prstGeom>
        <a:solidFill>
          <a:schemeClr val="accent5">
            <a:hueOff val="-2941338"/>
            <a:satOff val="-4091"/>
            <a:lumOff val="-156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rtl="0">
            <a:lnSpc>
              <a:spcPct val="90000"/>
            </a:lnSpc>
            <a:spcBef>
              <a:spcPct val="0"/>
            </a:spcBef>
            <a:spcAft>
              <a:spcPct val="35000"/>
            </a:spcAft>
            <a:buNone/>
          </a:pPr>
          <a:r>
            <a:rPr lang="en-US" sz="2400" b="1" kern="1200" dirty="0">
              <a:latin typeface="Segoe UI Historic" panose="020B0502040204020203" pitchFamily="34" charset="0"/>
              <a:ea typeface="Segoe UI Historic" panose="020B0502040204020203" pitchFamily="34" charset="0"/>
              <a:cs typeface="Segoe UI Historic" panose="020B0502040204020203" pitchFamily="34" charset="0"/>
            </a:rPr>
            <a:t>Warehouse</a:t>
          </a:r>
        </a:p>
      </dsp:txBody>
      <dsp:txXfrm>
        <a:off x="5463208" y="3626064"/>
        <a:ext cx="1911785" cy="875870"/>
      </dsp:txXfrm>
    </dsp:sp>
    <dsp:sp modelId="{FA70010B-681F-1645-AC0C-800E71F18254}">
      <dsp:nvSpPr>
        <dsp:cNvPr id="0" name=""/>
        <dsp:cNvSpPr/>
      </dsp:nvSpPr>
      <dsp:spPr>
        <a:xfrm>
          <a:off x="7534163" y="3626064"/>
          <a:ext cx="2787655" cy="875870"/>
        </a:xfrm>
        <a:prstGeom prst="chevron">
          <a:avLst/>
        </a:prstGeom>
        <a:solidFill>
          <a:schemeClr val="accent5">
            <a:hueOff val="-4412007"/>
            <a:satOff val="-6137"/>
            <a:lumOff val="-235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rtl="0">
            <a:lnSpc>
              <a:spcPct val="90000"/>
            </a:lnSpc>
            <a:spcBef>
              <a:spcPct val="0"/>
            </a:spcBef>
            <a:spcAft>
              <a:spcPct val="35000"/>
            </a:spcAft>
            <a:buNone/>
          </a:pPr>
          <a:r>
            <a:rPr lang="en-US" sz="2400" b="1" kern="1200" dirty="0">
              <a:latin typeface="Segoe UI Historic" panose="020B0502040204020203" pitchFamily="34" charset="0"/>
              <a:ea typeface="Segoe UI Historic" panose="020B0502040204020203" pitchFamily="34" charset="0"/>
              <a:cs typeface="Segoe UI Historic" panose="020B0502040204020203" pitchFamily="34" charset="0"/>
            </a:rPr>
            <a:t>Trader &amp; Processors</a:t>
          </a:r>
        </a:p>
      </dsp:txBody>
      <dsp:txXfrm>
        <a:off x="7972098" y="3626064"/>
        <a:ext cx="1911785" cy="875870"/>
      </dsp:txXfrm>
    </dsp:sp>
    <dsp:sp modelId="{08E82F58-E152-404D-A25B-79DBE9356BA5}">
      <dsp:nvSpPr>
        <dsp:cNvPr id="0" name=""/>
        <dsp:cNvSpPr/>
      </dsp:nvSpPr>
      <dsp:spPr>
        <a:xfrm>
          <a:off x="10043053" y="3626064"/>
          <a:ext cx="2787655" cy="875870"/>
        </a:xfrm>
        <a:prstGeom prst="chevron">
          <a:avLst/>
        </a:prstGeom>
        <a:solidFill>
          <a:schemeClr val="accent5">
            <a:hueOff val="-5882676"/>
            <a:satOff val="-8182"/>
            <a:lumOff val="-313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rtl="0">
            <a:lnSpc>
              <a:spcPct val="90000"/>
            </a:lnSpc>
            <a:spcBef>
              <a:spcPct val="0"/>
            </a:spcBef>
            <a:spcAft>
              <a:spcPct val="35000"/>
            </a:spcAft>
            <a:buNone/>
          </a:pPr>
          <a:r>
            <a:rPr lang="en-US" sz="2400" b="1" kern="1200" dirty="0">
              <a:latin typeface="Segoe UI Historic" panose="020B0502040204020203" pitchFamily="34" charset="0"/>
              <a:ea typeface="Segoe UI Historic" panose="020B0502040204020203" pitchFamily="34" charset="0"/>
              <a:cs typeface="Segoe UI Historic" panose="020B0502040204020203" pitchFamily="34" charset="0"/>
            </a:rPr>
            <a:t>Distributer /Retailer</a:t>
          </a:r>
        </a:p>
      </dsp:txBody>
      <dsp:txXfrm>
        <a:off x="10480988" y="3626064"/>
        <a:ext cx="1911785" cy="875870"/>
      </dsp:txXfrm>
    </dsp:sp>
    <dsp:sp modelId="{F11CC2B2-03CA-0D40-84AE-58AA46BC38BA}">
      <dsp:nvSpPr>
        <dsp:cNvPr id="0" name=""/>
        <dsp:cNvSpPr/>
      </dsp:nvSpPr>
      <dsp:spPr>
        <a:xfrm>
          <a:off x="12551942" y="3626064"/>
          <a:ext cx="2787655" cy="875870"/>
        </a:xfrm>
        <a:prstGeom prst="chevron">
          <a:avLst/>
        </a:prstGeom>
        <a:solidFill>
          <a:schemeClr val="accent5">
            <a:hueOff val="-7353344"/>
            <a:satOff val="-10228"/>
            <a:lumOff val="-392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rtl="0">
            <a:lnSpc>
              <a:spcPct val="90000"/>
            </a:lnSpc>
            <a:spcBef>
              <a:spcPct val="0"/>
            </a:spcBef>
            <a:spcAft>
              <a:spcPct val="35000"/>
            </a:spcAft>
            <a:buNone/>
          </a:pPr>
          <a:r>
            <a:rPr lang="en-US" sz="2400" b="1" kern="1200" dirty="0">
              <a:latin typeface="Segoe UI Historic" panose="020B0502040204020203" pitchFamily="34" charset="0"/>
              <a:ea typeface="Segoe UI Historic" panose="020B0502040204020203" pitchFamily="34" charset="0"/>
              <a:cs typeface="Segoe UI Historic" panose="020B0502040204020203" pitchFamily="34" charset="0"/>
            </a:rPr>
            <a:t>Consumer</a:t>
          </a:r>
        </a:p>
      </dsp:txBody>
      <dsp:txXfrm>
        <a:off x="12989877" y="3626064"/>
        <a:ext cx="1911785" cy="87587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9C4771-3A47-4AC8-8505-93AFD0095E75}">
      <dsp:nvSpPr>
        <dsp:cNvPr id="0" name=""/>
        <dsp:cNvSpPr/>
      </dsp:nvSpPr>
      <dsp:spPr>
        <a:xfrm>
          <a:off x="4706362" y="3656"/>
          <a:ext cx="2106402" cy="1369161"/>
        </a:xfrm>
        <a:prstGeom prst="round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Creating Secure Collateral and Data source</a:t>
          </a:r>
          <a:endParaRPr lang="en-IL" sz="2000" kern="1200" dirty="0"/>
        </a:p>
      </dsp:txBody>
      <dsp:txXfrm>
        <a:off x="4773199" y="70493"/>
        <a:ext cx="1972728" cy="1235487"/>
      </dsp:txXfrm>
    </dsp:sp>
    <dsp:sp modelId="{8B4D633D-A6FF-47DA-8C92-E5F18F8AB635}">
      <dsp:nvSpPr>
        <dsp:cNvPr id="0" name=""/>
        <dsp:cNvSpPr/>
      </dsp:nvSpPr>
      <dsp:spPr>
        <a:xfrm>
          <a:off x="3023705" y="688237"/>
          <a:ext cx="5471715" cy="5471715"/>
        </a:xfrm>
        <a:custGeom>
          <a:avLst/>
          <a:gdLst/>
          <a:ahLst/>
          <a:cxnLst/>
          <a:rect l="0" t="0" r="0" b="0"/>
          <a:pathLst>
            <a:path>
              <a:moveTo>
                <a:pt x="4071348" y="348101"/>
              </a:moveTo>
              <a:arcTo wR="2735857" hR="2735857" stAng="17953117" swAng="1212044"/>
            </a:path>
          </a:pathLst>
        </a:custGeom>
        <a:noFill/>
        <a:ln w="9525" cap="flat"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B5F419ED-BE40-4D23-AE78-0063488BBC52}">
      <dsp:nvSpPr>
        <dsp:cNvPr id="0" name=""/>
        <dsp:cNvSpPr/>
      </dsp:nvSpPr>
      <dsp:spPr>
        <a:xfrm>
          <a:off x="7308317" y="1894087"/>
          <a:ext cx="2106402" cy="1369161"/>
        </a:xfrm>
        <a:prstGeom prst="round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Reducing risk in Commodities Market</a:t>
          </a:r>
          <a:endParaRPr lang="en-IL" sz="2000" kern="1200" dirty="0"/>
        </a:p>
      </dsp:txBody>
      <dsp:txXfrm>
        <a:off x="7375154" y="1960924"/>
        <a:ext cx="1972728" cy="1235487"/>
      </dsp:txXfrm>
    </dsp:sp>
    <dsp:sp modelId="{24767C5A-228B-44FC-B4ED-993B4D50B245}">
      <dsp:nvSpPr>
        <dsp:cNvPr id="0" name=""/>
        <dsp:cNvSpPr/>
      </dsp:nvSpPr>
      <dsp:spPr>
        <a:xfrm>
          <a:off x="3023705" y="688237"/>
          <a:ext cx="5471715" cy="5471715"/>
        </a:xfrm>
        <a:custGeom>
          <a:avLst/>
          <a:gdLst/>
          <a:ahLst/>
          <a:cxnLst/>
          <a:rect l="0" t="0" r="0" b="0"/>
          <a:pathLst>
            <a:path>
              <a:moveTo>
                <a:pt x="5465161" y="2925110"/>
              </a:moveTo>
              <a:arcTo wR="2735857" hR="2735857" stAng="21837996" swAng="1360117"/>
            </a:path>
          </a:pathLst>
        </a:custGeom>
        <a:noFill/>
        <a:ln w="9525" cap="flat"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5AAE2439-D412-4873-B0D3-06FB8F6A885B}">
      <dsp:nvSpPr>
        <dsp:cNvPr id="0" name=""/>
        <dsp:cNvSpPr/>
      </dsp:nvSpPr>
      <dsp:spPr>
        <a:xfrm>
          <a:off x="6314458" y="4952869"/>
          <a:ext cx="2106402" cy="1369161"/>
        </a:xfrm>
        <a:prstGeom prst="round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Creating better storage conditions</a:t>
          </a:r>
          <a:endParaRPr lang="en-IL" sz="2000" kern="1200" dirty="0"/>
        </a:p>
      </dsp:txBody>
      <dsp:txXfrm>
        <a:off x="6381295" y="5019706"/>
        <a:ext cx="1972728" cy="1235487"/>
      </dsp:txXfrm>
    </dsp:sp>
    <dsp:sp modelId="{1B1A9D40-EE17-49AD-9D88-C9A4A4CCB111}">
      <dsp:nvSpPr>
        <dsp:cNvPr id="0" name=""/>
        <dsp:cNvSpPr/>
      </dsp:nvSpPr>
      <dsp:spPr>
        <a:xfrm>
          <a:off x="3023705" y="688237"/>
          <a:ext cx="5471715" cy="5471715"/>
        </a:xfrm>
        <a:custGeom>
          <a:avLst/>
          <a:gdLst/>
          <a:ahLst/>
          <a:cxnLst/>
          <a:rect l="0" t="0" r="0" b="0"/>
          <a:pathLst>
            <a:path>
              <a:moveTo>
                <a:pt x="3071821" y="5451008"/>
              </a:moveTo>
              <a:arcTo wR="2735857" hR="2735857" stAng="4976776" swAng="846448"/>
            </a:path>
          </a:pathLst>
        </a:custGeom>
        <a:noFill/>
        <a:ln w="9525" cap="flat"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FDE64A95-B886-423E-A9F6-D2F365E5F80E}">
      <dsp:nvSpPr>
        <dsp:cNvPr id="0" name=""/>
        <dsp:cNvSpPr/>
      </dsp:nvSpPr>
      <dsp:spPr>
        <a:xfrm>
          <a:off x="3098265" y="4952869"/>
          <a:ext cx="2106402" cy="1369161"/>
        </a:xfrm>
        <a:prstGeom prst="round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Optimizing transaction costs and quality awareness</a:t>
          </a:r>
          <a:endParaRPr lang="en-IL" sz="2000" kern="1200" dirty="0"/>
        </a:p>
      </dsp:txBody>
      <dsp:txXfrm>
        <a:off x="3165102" y="5019706"/>
        <a:ext cx="1972728" cy="1235487"/>
      </dsp:txXfrm>
    </dsp:sp>
    <dsp:sp modelId="{7CB8B0CC-29EB-4FA0-9A16-8D83D7BEE428}">
      <dsp:nvSpPr>
        <dsp:cNvPr id="0" name=""/>
        <dsp:cNvSpPr/>
      </dsp:nvSpPr>
      <dsp:spPr>
        <a:xfrm>
          <a:off x="3023705" y="688237"/>
          <a:ext cx="5471715" cy="5471715"/>
        </a:xfrm>
        <a:custGeom>
          <a:avLst/>
          <a:gdLst/>
          <a:ahLst/>
          <a:cxnLst/>
          <a:rect l="0" t="0" r="0" b="0"/>
          <a:pathLst>
            <a:path>
              <a:moveTo>
                <a:pt x="290332" y="3962366"/>
              </a:moveTo>
              <a:arcTo wR="2735857" hR="2735857" stAng="9201887" swAng="1360117"/>
            </a:path>
          </a:pathLst>
        </a:custGeom>
        <a:noFill/>
        <a:ln w="9525" cap="flat"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5C667A15-B889-4AB6-8F13-E8DAE35A3C63}">
      <dsp:nvSpPr>
        <dsp:cNvPr id="0" name=""/>
        <dsp:cNvSpPr/>
      </dsp:nvSpPr>
      <dsp:spPr>
        <a:xfrm>
          <a:off x="2104406" y="1894087"/>
          <a:ext cx="2106402" cy="1369161"/>
        </a:xfrm>
        <a:prstGeom prst="roundRect">
          <a:avLst/>
        </a:prstGeom>
        <a:solidFill>
          <a:schemeClr val="lt1">
            <a:hueOff val="0"/>
            <a:satOff val="0"/>
            <a:lumOff val="0"/>
            <a:alphaOff val="0"/>
          </a:schemeClr>
        </a:solidFill>
        <a:ln w="254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Increasing market power of small farmers and dealers</a:t>
          </a:r>
          <a:endParaRPr lang="en-IL" sz="2000" kern="1200" dirty="0"/>
        </a:p>
      </dsp:txBody>
      <dsp:txXfrm>
        <a:off x="2171243" y="1960924"/>
        <a:ext cx="1972728" cy="1235487"/>
      </dsp:txXfrm>
    </dsp:sp>
    <dsp:sp modelId="{811723E8-79B7-4034-8D74-E420D174A735}">
      <dsp:nvSpPr>
        <dsp:cNvPr id="0" name=""/>
        <dsp:cNvSpPr/>
      </dsp:nvSpPr>
      <dsp:spPr>
        <a:xfrm>
          <a:off x="3023705" y="688237"/>
          <a:ext cx="5471715" cy="5471715"/>
        </a:xfrm>
        <a:custGeom>
          <a:avLst/>
          <a:gdLst/>
          <a:ahLst/>
          <a:cxnLst/>
          <a:rect l="0" t="0" r="0" b="0"/>
          <a:pathLst>
            <a:path>
              <a:moveTo>
                <a:pt x="657998" y="956133"/>
              </a:moveTo>
              <a:arcTo wR="2735857" hR="2735857" stAng="13234839" swAng="1212044"/>
            </a:path>
          </a:pathLst>
        </a:custGeom>
        <a:noFill/>
        <a:ln w="9525" cap="flat"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4" name="Google Shape;4;n"/>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400" b="0" i="0" u="none" strike="noStrike" cap="none">
                <a:latin typeface="Arial"/>
                <a:ea typeface="Arial"/>
                <a:cs typeface="Arial"/>
                <a:sym typeface="Arial"/>
              </a:defRPr>
            </a:lvl1pPr>
            <a:lvl2pPr marL="914400" marR="0" lvl="1" indent="-228600" algn="l" rtl="0">
              <a:spcBef>
                <a:spcPts val="0"/>
              </a:spcBef>
              <a:spcAft>
                <a:spcPts val="0"/>
              </a:spcAft>
              <a:buSzPts val="1400"/>
              <a:buNone/>
              <a:defRPr sz="1400" b="0" i="0" u="none" strike="noStrike" cap="none">
                <a:latin typeface="Arial"/>
                <a:ea typeface="Arial"/>
                <a:cs typeface="Arial"/>
                <a:sym typeface="Arial"/>
              </a:defRPr>
            </a:lvl2pPr>
            <a:lvl3pPr marL="1371600" marR="0" lvl="2" indent="-228600" algn="l" rtl="0">
              <a:spcBef>
                <a:spcPts val="0"/>
              </a:spcBef>
              <a:spcAft>
                <a:spcPts val="0"/>
              </a:spcAft>
              <a:buSzPts val="1400"/>
              <a:buNone/>
              <a:defRPr sz="1400" b="0" i="0" u="none" strike="noStrike" cap="none">
                <a:latin typeface="Arial"/>
                <a:ea typeface="Arial"/>
                <a:cs typeface="Arial"/>
                <a:sym typeface="Arial"/>
              </a:defRPr>
            </a:lvl3pPr>
            <a:lvl4pPr marL="1828800" marR="0" lvl="3" indent="-228600" algn="l" rtl="0">
              <a:spcBef>
                <a:spcPts val="0"/>
              </a:spcBef>
              <a:spcAft>
                <a:spcPts val="0"/>
              </a:spcAft>
              <a:buSzPts val="1400"/>
              <a:buNone/>
              <a:defRPr sz="1400" b="0" i="0" u="none" strike="noStrike" cap="none">
                <a:latin typeface="Arial"/>
                <a:ea typeface="Arial"/>
                <a:cs typeface="Arial"/>
                <a:sym typeface="Arial"/>
              </a:defRPr>
            </a:lvl4pPr>
            <a:lvl5pPr marL="2286000" marR="0" lvl="4" indent="-228600" algn="l" rtl="0">
              <a:spcBef>
                <a:spcPts val="0"/>
              </a:spcBef>
              <a:spcAft>
                <a:spcPts val="0"/>
              </a:spcAft>
              <a:buSzPts val="1400"/>
              <a:buNone/>
              <a:defRPr sz="1400" b="0" i="0" u="none" strike="noStrike" cap="none">
                <a:latin typeface="Arial"/>
                <a:ea typeface="Arial"/>
                <a:cs typeface="Arial"/>
                <a:sym typeface="Arial"/>
              </a:defRPr>
            </a:lvl5pPr>
            <a:lvl6pPr marL="2743200" marR="0" lvl="5" indent="-228600" algn="l" rtl="0">
              <a:spcBef>
                <a:spcPts val="0"/>
              </a:spcBef>
              <a:spcAft>
                <a:spcPts val="0"/>
              </a:spcAft>
              <a:buSzPts val="1400"/>
              <a:buNone/>
              <a:defRPr sz="1400" b="0" i="0" u="none" strike="noStrike" cap="none">
                <a:latin typeface="Arial"/>
                <a:ea typeface="Arial"/>
                <a:cs typeface="Arial"/>
                <a:sym typeface="Arial"/>
              </a:defRPr>
            </a:lvl6pPr>
            <a:lvl7pPr marL="3200400" marR="0" lvl="6" indent="-228600" algn="l" rtl="0">
              <a:spcBef>
                <a:spcPts val="0"/>
              </a:spcBef>
              <a:spcAft>
                <a:spcPts val="0"/>
              </a:spcAft>
              <a:buSzPts val="1400"/>
              <a:buNone/>
              <a:defRPr sz="1400" b="0" i="0" u="none" strike="noStrike" cap="none">
                <a:latin typeface="Arial"/>
                <a:ea typeface="Arial"/>
                <a:cs typeface="Arial"/>
                <a:sym typeface="Arial"/>
              </a:defRPr>
            </a:lvl7pPr>
            <a:lvl8pPr marL="3657600" marR="0" lvl="7" indent="-228600" algn="l" rtl="0">
              <a:spcBef>
                <a:spcPts val="0"/>
              </a:spcBef>
              <a:spcAft>
                <a:spcPts val="0"/>
              </a:spcAft>
              <a:buSzPts val="1400"/>
              <a:buNone/>
              <a:defRPr sz="1400" b="0" i="0" u="none" strike="noStrike" cap="none">
                <a:latin typeface="Arial"/>
                <a:ea typeface="Arial"/>
                <a:cs typeface="Arial"/>
                <a:sym typeface="Arial"/>
              </a:defRPr>
            </a:lvl8pPr>
            <a:lvl9pPr marL="4114800" marR="0" lvl="8" indent="-228600" algn="l" rtl="0">
              <a:spcBef>
                <a:spcPts val="0"/>
              </a:spcBef>
              <a:spcAft>
                <a:spcPts val="0"/>
              </a:spcAft>
              <a:buSzPts val="1400"/>
              <a:buNone/>
              <a:defRPr sz="1400" b="0" i="0" u="none" strike="noStrike" cap="none">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p1:notes"/>
          <p:cNvSpPr txBox="1">
            <a:spLocks noGrp="1"/>
          </p:cNvSpPr>
          <p:nvPr>
            <p:ph type="body" idx="1"/>
          </p:nvPr>
        </p:nvSpPr>
        <p:spPr>
          <a:xfrm>
            <a:off x="914400" y="4724956"/>
            <a:ext cx="5029200" cy="44763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Calibri"/>
              <a:buNone/>
            </a:pPr>
            <a:endParaRPr>
              <a:latin typeface="Quattrocento Sans"/>
              <a:ea typeface="Quattrocento Sans"/>
              <a:cs typeface="Quattrocento Sans"/>
              <a:sym typeface="Quattrocento Sans"/>
            </a:endParaRPr>
          </a:p>
        </p:txBody>
      </p:sp>
      <p:sp>
        <p:nvSpPr>
          <p:cNvPr id="193" name="Google Shape;193;p1:notes"/>
          <p:cNvSpPr>
            <a:spLocks noGrp="1" noRot="1" noChangeAspect="1"/>
          </p:cNvSpPr>
          <p:nvPr>
            <p:ph type="sldImg" idx="2"/>
          </p:nvPr>
        </p:nvSpPr>
        <p:spPr>
          <a:xfrm>
            <a:off x="114300" y="746125"/>
            <a:ext cx="6629400" cy="37306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Segoe UI" panose="020B0502040204020203" pitchFamily="34" charset="0"/>
              <a:cs typeface="Segoe UI" panose="020B0502040204020203" pitchFamily="34" charset="0"/>
            </a:endParaRPr>
          </a:p>
        </p:txBody>
      </p:sp>
      <p:sp>
        <p:nvSpPr>
          <p:cNvPr id="242" name="Google Shape;242;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374878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1"/>
        <p:cNvGrpSpPr/>
        <p:nvPr/>
      </p:nvGrpSpPr>
      <p:grpSpPr>
        <a:xfrm>
          <a:off x="0" y="0"/>
          <a:ext cx="0" cy="0"/>
          <a:chOff x="0" y="0"/>
          <a:chExt cx="0" cy="0"/>
        </a:xfrm>
      </p:grpSpPr>
      <p:sp>
        <p:nvSpPr>
          <p:cNvPr id="362" name="Google Shape;362;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Font typeface="Arial"/>
              <a:buNone/>
            </a:pPr>
            <a:endParaRPr>
              <a:latin typeface="Quattrocento Sans"/>
              <a:ea typeface="Quattrocento Sans"/>
              <a:cs typeface="Quattrocento Sans"/>
              <a:sym typeface="Quattrocento Sans"/>
            </a:endParaRPr>
          </a:p>
        </p:txBody>
      </p:sp>
      <p:sp>
        <p:nvSpPr>
          <p:cNvPr id="363" name="Google Shape;363;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5"/>
        <p:cNvGrpSpPr/>
        <p:nvPr/>
      </p:nvGrpSpPr>
      <p:grpSpPr>
        <a:xfrm>
          <a:off x="0" y="0"/>
          <a:ext cx="0" cy="0"/>
          <a:chOff x="0" y="0"/>
          <a:chExt cx="0" cy="0"/>
        </a:xfrm>
      </p:grpSpPr>
      <p:sp>
        <p:nvSpPr>
          <p:cNvPr id="406" name="Google Shape;406;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407" name="Google Shape;407;p15: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600" b="0" i="0" u="none" strike="noStrike" cap="none">
                <a:latin typeface="Arial"/>
                <a:ea typeface="Arial"/>
                <a:cs typeface="Arial"/>
                <a:sym typeface="Arial"/>
              </a:rPr>
              <a:t>e</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p7:notes"/>
          <p:cNvSpPr>
            <a:spLocks noGrp="1" noRot="1" noChangeAspect="1"/>
          </p:cNvSpPr>
          <p:nvPr>
            <p:ph type="sldImg" idx="2"/>
          </p:nvPr>
        </p:nvSpPr>
        <p:spPr>
          <a:xfrm>
            <a:off x="114300" y="746125"/>
            <a:ext cx="6629400" cy="3730625"/>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91" name="Google Shape;291;p7:notes"/>
          <p:cNvSpPr txBox="1">
            <a:spLocks noGrp="1"/>
          </p:cNvSpPr>
          <p:nvPr>
            <p:ph type="body" idx="1"/>
          </p:nvPr>
        </p:nvSpPr>
        <p:spPr>
          <a:xfrm>
            <a:off x="914400" y="4724956"/>
            <a:ext cx="5029200" cy="4476274"/>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600"/>
              <a:buFont typeface="Arial"/>
              <a:buNone/>
            </a:pPr>
            <a:r>
              <a:rPr lang="en-US" sz="1600" b="0" i="0" u="none" strike="noStrike" cap="none" dirty="0">
                <a:latin typeface="Segoe UI" panose="020B0502040204020203" pitchFamily="34" charset="0"/>
                <a:ea typeface="Arial"/>
                <a:cs typeface="Segoe UI" panose="020B0502040204020203" pitchFamily="34" charset="0"/>
                <a:sym typeface="Arial"/>
              </a:rPr>
              <a:t>e</a:t>
            </a:r>
            <a:endParaRPr sz="1600" b="0" i="0" u="none" strike="noStrike" cap="none" dirty="0">
              <a:latin typeface="Segoe UI" panose="020B0502040204020203" pitchFamily="34" charset="0"/>
              <a:ea typeface="Arial"/>
              <a:cs typeface="Segoe UI" panose="020B0502040204020203" pitchFamily="34" charset="0"/>
              <a:sym typeface="Arial"/>
            </a:endParaRPr>
          </a:p>
        </p:txBody>
      </p:sp>
    </p:spTree>
    <p:extLst>
      <p:ext uri="{BB962C8B-B14F-4D97-AF65-F5344CB8AC3E}">
        <p14:creationId xmlns:p14="http://schemas.microsoft.com/office/powerpoint/2010/main" val="3468183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4"/>
        <p:cNvGrpSpPr/>
        <p:nvPr/>
      </p:nvGrpSpPr>
      <p:grpSpPr>
        <a:xfrm>
          <a:off x="0" y="0"/>
          <a:ext cx="0" cy="0"/>
          <a:chOff x="0" y="0"/>
          <a:chExt cx="0" cy="0"/>
        </a:xfrm>
      </p:grpSpPr>
      <p:sp>
        <p:nvSpPr>
          <p:cNvPr id="495" name="Google Shape;495;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496" name="Google Shape;496;p18: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p2: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2" name="Google Shape;20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562529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3"/>
        <p:cNvGrpSpPr/>
        <p:nvPr/>
      </p:nvGrpSpPr>
      <p:grpSpPr>
        <a:xfrm>
          <a:off x="0" y="0"/>
          <a:ext cx="0" cy="0"/>
          <a:chOff x="0" y="0"/>
          <a:chExt cx="0" cy="0"/>
        </a:xfrm>
      </p:grpSpPr>
      <p:sp>
        <p:nvSpPr>
          <p:cNvPr id="454" name="Google Shape;454;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Font typeface="Arial"/>
              <a:buNone/>
            </a:pPr>
            <a:endParaRPr>
              <a:latin typeface="Quattrocento Sans"/>
              <a:ea typeface="Quattrocento Sans"/>
              <a:cs typeface="Quattrocento Sans"/>
              <a:sym typeface="Quattrocento Sans"/>
            </a:endParaRPr>
          </a:p>
        </p:txBody>
      </p:sp>
      <p:sp>
        <p:nvSpPr>
          <p:cNvPr id="455" name="Google Shape;455;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3"/>
        <p:cNvGrpSpPr/>
        <p:nvPr/>
      </p:nvGrpSpPr>
      <p:grpSpPr>
        <a:xfrm>
          <a:off x="0" y="0"/>
          <a:ext cx="0" cy="0"/>
          <a:chOff x="0" y="0"/>
          <a:chExt cx="0" cy="0"/>
        </a:xfrm>
      </p:grpSpPr>
      <p:sp>
        <p:nvSpPr>
          <p:cNvPr id="454" name="Google Shape;454;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Font typeface="Arial"/>
              <a:buNone/>
            </a:pPr>
            <a:endParaRPr>
              <a:latin typeface="Quattrocento Sans"/>
              <a:ea typeface="Quattrocento Sans"/>
              <a:cs typeface="Quattrocento Sans"/>
              <a:sym typeface="Quattrocento Sans"/>
            </a:endParaRPr>
          </a:p>
        </p:txBody>
      </p:sp>
      <p:sp>
        <p:nvSpPr>
          <p:cNvPr id="455" name="Google Shape;455;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6405892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Segoe UI" panose="020B0502040204020203" pitchFamily="34" charset="0"/>
              <a:cs typeface="Segoe UI" panose="020B0502040204020203" pitchFamily="34" charset="0"/>
            </a:endParaRPr>
          </a:p>
        </p:txBody>
      </p:sp>
      <p:sp>
        <p:nvSpPr>
          <p:cNvPr id="242" name="Google Shape;242;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4592107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Segoe UI" panose="020B0502040204020203" pitchFamily="34" charset="0"/>
              <a:cs typeface="Segoe UI" panose="020B0502040204020203" pitchFamily="34" charset="0"/>
            </a:endParaRPr>
          </a:p>
        </p:txBody>
      </p:sp>
      <p:sp>
        <p:nvSpPr>
          <p:cNvPr id="242" name="Google Shape;242;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030431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4" name="Shape 494"/>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495" name="Shape 495"/>
          <p:cNvSpPr>
            <a:spLocks noGrp="1"/>
          </p:cNvSpPr>
          <p:nvPr>
            <p:ph type="body" sz="quarter" idx="1"/>
          </p:nvPr>
        </p:nvSpPr>
        <p:spPr>
          <a:prstGeom prst="rect">
            <a:avLst/>
          </a:prstGeom>
        </p:spPr>
        <p:txBody>
          <a:bodyPr/>
          <a:lstStyle>
            <a:lvl1pPr>
              <a:defRPr sz="1600"/>
            </a:lvl1pPr>
          </a:lstStyle>
          <a:p>
            <a:r>
              <a:rPr dirty="0"/>
              <a:t>e</a:t>
            </a:r>
          </a:p>
        </p:txBody>
      </p:sp>
    </p:spTree>
    <p:extLst>
      <p:ext uri="{BB962C8B-B14F-4D97-AF65-F5344CB8AC3E}">
        <p14:creationId xmlns:p14="http://schemas.microsoft.com/office/powerpoint/2010/main" val="28039174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520070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4" name="Shape 494"/>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495" name="Shape 495"/>
          <p:cNvSpPr>
            <a:spLocks noGrp="1"/>
          </p:cNvSpPr>
          <p:nvPr>
            <p:ph type="body" sz="quarter" idx="1"/>
          </p:nvPr>
        </p:nvSpPr>
        <p:spPr>
          <a:prstGeom prst="rect">
            <a:avLst/>
          </a:prstGeom>
        </p:spPr>
        <p:txBody>
          <a:bodyPr/>
          <a:lstStyle>
            <a:lvl1pPr>
              <a:defRPr sz="1600"/>
            </a:lvl1pPr>
          </a:lstStyle>
          <a:p>
            <a:r>
              <a:rPr dirty="0"/>
              <a:t>e</a:t>
            </a:r>
          </a:p>
        </p:txBody>
      </p:sp>
    </p:spTree>
    <p:extLst>
      <p:ext uri="{BB962C8B-B14F-4D97-AF65-F5344CB8AC3E}">
        <p14:creationId xmlns:p14="http://schemas.microsoft.com/office/powerpoint/2010/main" val="4752379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2_Title Slide">
    <p:spTree>
      <p:nvGrpSpPr>
        <p:cNvPr id="1" name="Shape 9"/>
        <p:cNvGrpSpPr/>
        <p:nvPr/>
      </p:nvGrpSpPr>
      <p:grpSpPr>
        <a:xfrm>
          <a:off x="0" y="0"/>
          <a:ext cx="0" cy="0"/>
          <a:chOff x="0" y="0"/>
          <a:chExt cx="0" cy="0"/>
        </a:xfrm>
      </p:grpSpPr>
      <p:sp>
        <p:nvSpPr>
          <p:cNvPr id="10" name="Google Shape;10;p20"/>
          <p:cNvSpPr txBox="1">
            <a:spLocks noGrp="1"/>
          </p:cNvSpPr>
          <p:nvPr>
            <p:ph type="ctrTitle"/>
          </p:nvPr>
        </p:nvSpPr>
        <p:spPr>
          <a:xfrm>
            <a:off x="2286000" y="1683544"/>
            <a:ext cx="13716000" cy="3581400"/>
          </a:xfrm>
          <a:prstGeom prst="rect">
            <a:avLst/>
          </a:prstGeom>
          <a:noFill/>
          <a:ln>
            <a:noFill/>
          </a:ln>
        </p:spPr>
        <p:txBody>
          <a:bodyPr spcFirstLastPara="1" wrap="square" lIns="51375" tIns="51375" rIns="51375" bIns="51375" anchor="b" anchorCtr="0">
            <a:noAutofit/>
          </a:bodyPr>
          <a:lstStyle>
            <a:lvl1pPr lvl="0" algn="ctr" rtl="1">
              <a:lnSpc>
                <a:spcPct val="90000"/>
              </a:lnSpc>
              <a:spcBef>
                <a:spcPts val="0"/>
              </a:spcBef>
              <a:spcAft>
                <a:spcPts val="0"/>
              </a:spcAft>
              <a:buClr>
                <a:srgbClr val="000000"/>
              </a:buClr>
              <a:buSzPts val="6800"/>
              <a:buFont typeface="Calibri"/>
              <a:buNone/>
              <a:defRPr sz="9000">
                <a:latin typeface="Quattrocento Sans"/>
                <a:ea typeface="Quattrocento Sans"/>
                <a:cs typeface="Quattrocento Sans"/>
                <a:sym typeface="Quattrocento Sans"/>
              </a:defRPr>
            </a:lvl1pPr>
            <a:lvl2pPr lvl="1" algn="l">
              <a:lnSpc>
                <a:spcPct val="90000"/>
              </a:lnSpc>
              <a:spcBef>
                <a:spcPts val="0"/>
              </a:spcBef>
              <a:spcAft>
                <a:spcPts val="0"/>
              </a:spcAft>
              <a:buClr>
                <a:srgbClr val="000000"/>
              </a:buClr>
              <a:buSzPts val="2700"/>
              <a:buFont typeface="Calibri"/>
              <a:buNone/>
              <a:defRPr/>
            </a:lvl2pPr>
            <a:lvl3pPr lvl="2" algn="l">
              <a:lnSpc>
                <a:spcPct val="90000"/>
              </a:lnSpc>
              <a:spcBef>
                <a:spcPts val="0"/>
              </a:spcBef>
              <a:spcAft>
                <a:spcPts val="0"/>
              </a:spcAft>
              <a:buClr>
                <a:srgbClr val="000000"/>
              </a:buClr>
              <a:buSzPts val="2700"/>
              <a:buFont typeface="Calibri"/>
              <a:buNone/>
              <a:defRPr/>
            </a:lvl3pPr>
            <a:lvl4pPr lvl="3" algn="l">
              <a:lnSpc>
                <a:spcPct val="90000"/>
              </a:lnSpc>
              <a:spcBef>
                <a:spcPts val="0"/>
              </a:spcBef>
              <a:spcAft>
                <a:spcPts val="0"/>
              </a:spcAft>
              <a:buClr>
                <a:srgbClr val="000000"/>
              </a:buClr>
              <a:buSzPts val="2700"/>
              <a:buFont typeface="Calibri"/>
              <a:buNone/>
              <a:defRPr/>
            </a:lvl4pPr>
            <a:lvl5pPr lvl="4" algn="l">
              <a:lnSpc>
                <a:spcPct val="90000"/>
              </a:lnSpc>
              <a:spcBef>
                <a:spcPts val="0"/>
              </a:spcBef>
              <a:spcAft>
                <a:spcPts val="0"/>
              </a:spcAft>
              <a:buClr>
                <a:srgbClr val="000000"/>
              </a:buClr>
              <a:buSzPts val="2700"/>
              <a:buFont typeface="Calibri"/>
              <a:buNone/>
              <a:defRPr/>
            </a:lvl5pPr>
            <a:lvl6pPr lvl="5" algn="l">
              <a:lnSpc>
                <a:spcPct val="90000"/>
              </a:lnSpc>
              <a:spcBef>
                <a:spcPts val="0"/>
              </a:spcBef>
              <a:spcAft>
                <a:spcPts val="0"/>
              </a:spcAft>
              <a:buClr>
                <a:srgbClr val="000000"/>
              </a:buClr>
              <a:buSzPts val="2700"/>
              <a:buFont typeface="Calibri"/>
              <a:buNone/>
              <a:defRPr/>
            </a:lvl6pPr>
            <a:lvl7pPr lvl="6" algn="l">
              <a:lnSpc>
                <a:spcPct val="90000"/>
              </a:lnSpc>
              <a:spcBef>
                <a:spcPts val="0"/>
              </a:spcBef>
              <a:spcAft>
                <a:spcPts val="0"/>
              </a:spcAft>
              <a:buClr>
                <a:srgbClr val="000000"/>
              </a:buClr>
              <a:buSzPts val="2700"/>
              <a:buFont typeface="Calibri"/>
              <a:buNone/>
              <a:defRPr/>
            </a:lvl7pPr>
            <a:lvl8pPr lvl="7" algn="l">
              <a:lnSpc>
                <a:spcPct val="90000"/>
              </a:lnSpc>
              <a:spcBef>
                <a:spcPts val="0"/>
              </a:spcBef>
              <a:spcAft>
                <a:spcPts val="0"/>
              </a:spcAft>
              <a:buClr>
                <a:srgbClr val="000000"/>
              </a:buClr>
              <a:buSzPts val="2700"/>
              <a:buFont typeface="Calibri"/>
              <a:buNone/>
              <a:defRPr/>
            </a:lvl8pPr>
            <a:lvl9pPr lvl="8" algn="l">
              <a:lnSpc>
                <a:spcPct val="90000"/>
              </a:lnSpc>
              <a:spcBef>
                <a:spcPts val="0"/>
              </a:spcBef>
              <a:spcAft>
                <a:spcPts val="0"/>
              </a:spcAft>
              <a:buClr>
                <a:srgbClr val="000000"/>
              </a:buClr>
              <a:buSzPts val="2700"/>
              <a:buFont typeface="Calibri"/>
              <a:buNone/>
              <a:defRPr/>
            </a:lvl9pPr>
          </a:lstStyle>
          <a:p>
            <a:endParaRPr/>
          </a:p>
        </p:txBody>
      </p:sp>
      <p:sp>
        <p:nvSpPr>
          <p:cNvPr id="11" name="Google Shape;11;p20"/>
          <p:cNvSpPr txBox="1">
            <a:spLocks noGrp="1"/>
          </p:cNvSpPr>
          <p:nvPr>
            <p:ph type="subTitle" idx="1"/>
          </p:nvPr>
        </p:nvSpPr>
        <p:spPr>
          <a:xfrm>
            <a:off x="2286000" y="5403056"/>
            <a:ext cx="13716000" cy="2483700"/>
          </a:xfrm>
          <a:prstGeom prst="rect">
            <a:avLst/>
          </a:prstGeom>
          <a:noFill/>
          <a:ln>
            <a:noFill/>
          </a:ln>
        </p:spPr>
        <p:txBody>
          <a:bodyPr spcFirstLastPara="1" wrap="square" lIns="51375" tIns="51375" rIns="51375" bIns="51375" anchor="t" anchorCtr="0">
            <a:noAutofit/>
          </a:bodyPr>
          <a:lstStyle>
            <a:lvl1pPr lvl="0" algn="ctr" rtl="1">
              <a:lnSpc>
                <a:spcPct val="90000"/>
              </a:lnSpc>
              <a:spcBef>
                <a:spcPts val="1500"/>
              </a:spcBef>
              <a:spcAft>
                <a:spcPts val="0"/>
              </a:spcAft>
              <a:buSzPts val="4200"/>
              <a:buNone/>
              <a:defRPr sz="3600"/>
            </a:lvl1pPr>
            <a:lvl2pPr lvl="1" algn="ctr" rtl="1">
              <a:lnSpc>
                <a:spcPct val="90000"/>
              </a:lnSpc>
              <a:spcBef>
                <a:spcPts val="1500"/>
              </a:spcBef>
              <a:spcAft>
                <a:spcPts val="0"/>
              </a:spcAft>
              <a:buSzPts val="4200"/>
              <a:buNone/>
              <a:defRPr sz="3000"/>
            </a:lvl2pPr>
            <a:lvl3pPr lvl="2" algn="ctr" rtl="1">
              <a:lnSpc>
                <a:spcPct val="90000"/>
              </a:lnSpc>
              <a:spcBef>
                <a:spcPts val="1500"/>
              </a:spcBef>
              <a:spcAft>
                <a:spcPts val="0"/>
              </a:spcAft>
              <a:buSzPts val="4200"/>
              <a:buNone/>
              <a:defRPr sz="2700"/>
            </a:lvl3pPr>
            <a:lvl4pPr lvl="3" algn="ctr" rtl="1">
              <a:lnSpc>
                <a:spcPct val="90000"/>
              </a:lnSpc>
              <a:spcBef>
                <a:spcPts val="1500"/>
              </a:spcBef>
              <a:spcAft>
                <a:spcPts val="0"/>
              </a:spcAft>
              <a:buSzPts val="4200"/>
              <a:buNone/>
              <a:defRPr sz="2400"/>
            </a:lvl4pPr>
            <a:lvl5pPr lvl="4" algn="ctr" rtl="1">
              <a:lnSpc>
                <a:spcPct val="90000"/>
              </a:lnSpc>
              <a:spcBef>
                <a:spcPts val="1500"/>
              </a:spcBef>
              <a:spcAft>
                <a:spcPts val="0"/>
              </a:spcAft>
              <a:buSzPts val="4200"/>
              <a:buNone/>
              <a:defRPr sz="2400"/>
            </a:lvl5pPr>
            <a:lvl6pPr lvl="5" algn="ctr">
              <a:lnSpc>
                <a:spcPct val="90000"/>
              </a:lnSpc>
              <a:spcBef>
                <a:spcPts val="1500"/>
              </a:spcBef>
              <a:spcAft>
                <a:spcPts val="0"/>
              </a:spcAft>
              <a:buSzPts val="4200"/>
              <a:buNone/>
              <a:defRPr sz="2400"/>
            </a:lvl6pPr>
            <a:lvl7pPr lvl="6" algn="ctr">
              <a:lnSpc>
                <a:spcPct val="90000"/>
              </a:lnSpc>
              <a:spcBef>
                <a:spcPts val="1500"/>
              </a:spcBef>
              <a:spcAft>
                <a:spcPts val="0"/>
              </a:spcAft>
              <a:buSzPts val="4200"/>
              <a:buNone/>
              <a:defRPr sz="2400"/>
            </a:lvl7pPr>
            <a:lvl8pPr lvl="7" algn="ctr">
              <a:lnSpc>
                <a:spcPct val="90000"/>
              </a:lnSpc>
              <a:spcBef>
                <a:spcPts val="1500"/>
              </a:spcBef>
              <a:spcAft>
                <a:spcPts val="0"/>
              </a:spcAft>
              <a:buSzPts val="4200"/>
              <a:buNone/>
              <a:defRPr sz="2400"/>
            </a:lvl8pPr>
            <a:lvl9pPr lvl="8" algn="ctr">
              <a:lnSpc>
                <a:spcPct val="90000"/>
              </a:lnSpc>
              <a:spcBef>
                <a:spcPts val="1500"/>
              </a:spcBef>
              <a:spcAft>
                <a:spcPts val="0"/>
              </a:spcAft>
              <a:buSzPts val="4200"/>
              <a:buNone/>
              <a:defRPr sz="2400"/>
            </a:lvl9pPr>
          </a:lstStyle>
          <a:p>
            <a:endParaRPr/>
          </a:p>
        </p:txBody>
      </p:sp>
      <p:sp>
        <p:nvSpPr>
          <p:cNvPr id="12" name="Google Shape;12;p20"/>
          <p:cNvSpPr txBox="1">
            <a:spLocks noGrp="1"/>
          </p:cNvSpPr>
          <p:nvPr>
            <p:ph type="dt" idx="10"/>
          </p:nvPr>
        </p:nvSpPr>
        <p:spPr>
          <a:xfrm>
            <a:off x="0" y="0"/>
            <a:ext cx="6000000" cy="6000000"/>
          </a:xfrm>
          <a:prstGeom prst="rect">
            <a:avLst/>
          </a:prstGeom>
          <a:noFill/>
          <a:ln>
            <a:noFill/>
          </a:ln>
        </p:spPr>
        <p:txBody>
          <a:bodyPr spcFirstLastPara="1" wrap="square" lIns="137150" tIns="68550" rIns="137150" bIns="68550" anchor="t" anchorCtr="0">
            <a:noAutofit/>
          </a:bodyPr>
          <a:lstStyle>
            <a:lvl1pPr marR="0" lvl="0" algn="l" rtl="0">
              <a:lnSpc>
                <a:spcPct val="100000"/>
              </a:lnSpc>
              <a:spcBef>
                <a:spcPts val="0"/>
              </a:spcBef>
              <a:spcAft>
                <a:spcPts val="0"/>
              </a:spcAft>
              <a:buClr>
                <a:srgbClr val="000000"/>
              </a:buClr>
              <a:buSzPts val="1700"/>
              <a:buFont typeface="Arimo"/>
              <a:buNone/>
              <a:defRPr sz="2200" b="0" i="0" u="none" strike="noStrike" cap="none">
                <a:solidFill>
                  <a:srgbClr val="000000"/>
                </a:solidFill>
                <a:latin typeface="Quattrocento Sans"/>
                <a:ea typeface="Quattrocento Sans"/>
                <a:cs typeface="Quattrocento Sans"/>
                <a:sym typeface="Quattrocento Sans"/>
              </a:defRPr>
            </a:lvl1pPr>
            <a:lvl2pPr marR="0" lvl="1" algn="l" rtl="0">
              <a:lnSpc>
                <a:spcPct val="100000"/>
              </a:lnSpc>
              <a:spcBef>
                <a:spcPts val="0"/>
              </a:spcBef>
              <a:spcAft>
                <a:spcPts val="0"/>
              </a:spcAft>
              <a:buClr>
                <a:srgbClr val="000000"/>
              </a:buClr>
              <a:buSzPts val="1700"/>
              <a:buFont typeface="Arimo"/>
              <a:buNone/>
              <a:defRPr sz="2200" b="0" i="0" u="none" strike="noStrike" cap="none">
                <a:solidFill>
                  <a:srgbClr val="000000"/>
                </a:solidFill>
                <a:latin typeface="Arimo"/>
                <a:ea typeface="Arimo"/>
                <a:cs typeface="Arimo"/>
                <a:sym typeface="Arimo"/>
              </a:defRPr>
            </a:lvl2pPr>
            <a:lvl3pPr marR="0" lvl="2" algn="l" rtl="0">
              <a:lnSpc>
                <a:spcPct val="100000"/>
              </a:lnSpc>
              <a:spcBef>
                <a:spcPts val="0"/>
              </a:spcBef>
              <a:spcAft>
                <a:spcPts val="0"/>
              </a:spcAft>
              <a:buClr>
                <a:srgbClr val="000000"/>
              </a:buClr>
              <a:buSzPts val="1700"/>
              <a:buFont typeface="Arimo"/>
              <a:buNone/>
              <a:defRPr sz="2200" b="0" i="0" u="none" strike="noStrike" cap="none">
                <a:solidFill>
                  <a:srgbClr val="000000"/>
                </a:solidFill>
                <a:latin typeface="Arimo"/>
                <a:ea typeface="Arimo"/>
                <a:cs typeface="Arimo"/>
                <a:sym typeface="Arimo"/>
              </a:defRPr>
            </a:lvl3pPr>
            <a:lvl4pPr marR="0" lvl="3" algn="l" rtl="0">
              <a:lnSpc>
                <a:spcPct val="100000"/>
              </a:lnSpc>
              <a:spcBef>
                <a:spcPts val="0"/>
              </a:spcBef>
              <a:spcAft>
                <a:spcPts val="0"/>
              </a:spcAft>
              <a:buClr>
                <a:srgbClr val="000000"/>
              </a:buClr>
              <a:buSzPts val="1700"/>
              <a:buFont typeface="Arimo"/>
              <a:buNone/>
              <a:defRPr sz="2200" b="0" i="0" u="none" strike="noStrike" cap="none">
                <a:solidFill>
                  <a:srgbClr val="000000"/>
                </a:solidFill>
                <a:latin typeface="Arimo"/>
                <a:ea typeface="Arimo"/>
                <a:cs typeface="Arimo"/>
                <a:sym typeface="Arimo"/>
              </a:defRPr>
            </a:lvl4pPr>
            <a:lvl5pPr marR="0" lvl="4" algn="l" rtl="0">
              <a:lnSpc>
                <a:spcPct val="100000"/>
              </a:lnSpc>
              <a:spcBef>
                <a:spcPts val="0"/>
              </a:spcBef>
              <a:spcAft>
                <a:spcPts val="0"/>
              </a:spcAft>
              <a:buClr>
                <a:srgbClr val="000000"/>
              </a:buClr>
              <a:buSzPts val="1700"/>
              <a:buFont typeface="Arimo"/>
              <a:buNone/>
              <a:defRPr sz="2200" b="0" i="0" u="none" strike="noStrike" cap="none">
                <a:solidFill>
                  <a:srgbClr val="000000"/>
                </a:solidFill>
                <a:latin typeface="Arimo"/>
                <a:ea typeface="Arimo"/>
                <a:cs typeface="Arimo"/>
                <a:sym typeface="Arimo"/>
              </a:defRPr>
            </a:lvl5pPr>
            <a:lvl6pPr marR="0" lvl="5" algn="l" rtl="0">
              <a:lnSpc>
                <a:spcPct val="100000"/>
              </a:lnSpc>
              <a:spcBef>
                <a:spcPts val="0"/>
              </a:spcBef>
              <a:spcAft>
                <a:spcPts val="0"/>
              </a:spcAft>
              <a:buClr>
                <a:srgbClr val="000000"/>
              </a:buClr>
              <a:buSzPts val="1700"/>
              <a:buFont typeface="Arimo"/>
              <a:buNone/>
              <a:defRPr sz="2200" b="0" i="0" u="none" strike="noStrike" cap="none">
                <a:solidFill>
                  <a:srgbClr val="000000"/>
                </a:solidFill>
                <a:latin typeface="Arimo"/>
                <a:ea typeface="Arimo"/>
                <a:cs typeface="Arimo"/>
                <a:sym typeface="Arimo"/>
              </a:defRPr>
            </a:lvl6pPr>
            <a:lvl7pPr marR="0" lvl="6" algn="l" rtl="0">
              <a:lnSpc>
                <a:spcPct val="100000"/>
              </a:lnSpc>
              <a:spcBef>
                <a:spcPts val="0"/>
              </a:spcBef>
              <a:spcAft>
                <a:spcPts val="0"/>
              </a:spcAft>
              <a:buClr>
                <a:srgbClr val="000000"/>
              </a:buClr>
              <a:buSzPts val="1700"/>
              <a:buFont typeface="Arimo"/>
              <a:buNone/>
              <a:defRPr sz="2200" b="0" i="0" u="none" strike="noStrike" cap="none">
                <a:solidFill>
                  <a:srgbClr val="000000"/>
                </a:solidFill>
                <a:latin typeface="Arimo"/>
                <a:ea typeface="Arimo"/>
                <a:cs typeface="Arimo"/>
                <a:sym typeface="Arimo"/>
              </a:defRPr>
            </a:lvl7pPr>
            <a:lvl8pPr marR="0" lvl="7" algn="l" rtl="0">
              <a:lnSpc>
                <a:spcPct val="100000"/>
              </a:lnSpc>
              <a:spcBef>
                <a:spcPts val="0"/>
              </a:spcBef>
              <a:spcAft>
                <a:spcPts val="0"/>
              </a:spcAft>
              <a:buClr>
                <a:srgbClr val="000000"/>
              </a:buClr>
              <a:buSzPts val="1700"/>
              <a:buFont typeface="Arimo"/>
              <a:buNone/>
              <a:defRPr sz="2200" b="0" i="0" u="none" strike="noStrike" cap="none">
                <a:solidFill>
                  <a:srgbClr val="000000"/>
                </a:solidFill>
                <a:latin typeface="Arimo"/>
                <a:ea typeface="Arimo"/>
                <a:cs typeface="Arimo"/>
                <a:sym typeface="Arimo"/>
              </a:defRPr>
            </a:lvl8pPr>
            <a:lvl9pPr marR="0" lvl="8" algn="l" rtl="0">
              <a:lnSpc>
                <a:spcPct val="100000"/>
              </a:lnSpc>
              <a:spcBef>
                <a:spcPts val="0"/>
              </a:spcBef>
              <a:spcAft>
                <a:spcPts val="0"/>
              </a:spcAft>
              <a:buClr>
                <a:srgbClr val="000000"/>
              </a:buClr>
              <a:buSzPts val="1700"/>
              <a:buFont typeface="Arimo"/>
              <a:buNone/>
              <a:defRPr sz="2200" b="0" i="0" u="none" strike="noStrike" cap="none">
                <a:solidFill>
                  <a:srgbClr val="000000"/>
                </a:solidFill>
                <a:latin typeface="Arimo"/>
                <a:ea typeface="Arimo"/>
                <a:cs typeface="Arimo"/>
                <a:sym typeface="Arimo"/>
              </a:defRPr>
            </a:lvl9pPr>
          </a:lstStyle>
          <a:p>
            <a:endParaRPr/>
          </a:p>
        </p:txBody>
      </p:sp>
      <p:sp>
        <p:nvSpPr>
          <p:cNvPr id="13" name="Google Shape;13;p20"/>
          <p:cNvSpPr txBox="1">
            <a:spLocks noGrp="1"/>
          </p:cNvSpPr>
          <p:nvPr>
            <p:ph type="ftr" idx="11"/>
          </p:nvPr>
        </p:nvSpPr>
        <p:spPr>
          <a:xfrm>
            <a:off x="0" y="0"/>
            <a:ext cx="6000000" cy="6000000"/>
          </a:xfrm>
          <a:prstGeom prst="rect">
            <a:avLst/>
          </a:prstGeom>
          <a:noFill/>
          <a:ln>
            <a:noFill/>
          </a:ln>
        </p:spPr>
        <p:txBody>
          <a:bodyPr spcFirstLastPara="1" wrap="square" lIns="137150" tIns="68550" rIns="137150" bIns="68550" anchor="t" anchorCtr="0">
            <a:noAutofit/>
          </a:bodyPr>
          <a:lstStyle>
            <a:lvl1pPr marR="0" lvl="0" algn="l" rtl="0">
              <a:lnSpc>
                <a:spcPct val="100000"/>
              </a:lnSpc>
              <a:spcBef>
                <a:spcPts val="0"/>
              </a:spcBef>
              <a:spcAft>
                <a:spcPts val="0"/>
              </a:spcAft>
              <a:buClr>
                <a:srgbClr val="000000"/>
              </a:buClr>
              <a:buSzPts val="1700"/>
              <a:buFont typeface="Arimo"/>
              <a:buNone/>
              <a:defRPr sz="2200" b="0" i="0" u="none" strike="noStrike" cap="none">
                <a:solidFill>
                  <a:srgbClr val="000000"/>
                </a:solidFill>
                <a:latin typeface="Quattrocento Sans"/>
                <a:ea typeface="Quattrocento Sans"/>
                <a:cs typeface="Quattrocento Sans"/>
                <a:sym typeface="Quattrocento Sans"/>
              </a:defRPr>
            </a:lvl1pPr>
            <a:lvl2pPr marR="0" lvl="1" algn="l" rtl="0">
              <a:lnSpc>
                <a:spcPct val="100000"/>
              </a:lnSpc>
              <a:spcBef>
                <a:spcPts val="0"/>
              </a:spcBef>
              <a:spcAft>
                <a:spcPts val="0"/>
              </a:spcAft>
              <a:buClr>
                <a:srgbClr val="000000"/>
              </a:buClr>
              <a:buSzPts val="1700"/>
              <a:buFont typeface="Arimo"/>
              <a:buNone/>
              <a:defRPr sz="2200" b="0" i="0" u="none" strike="noStrike" cap="none">
                <a:solidFill>
                  <a:srgbClr val="000000"/>
                </a:solidFill>
                <a:latin typeface="Arimo"/>
                <a:ea typeface="Arimo"/>
                <a:cs typeface="Arimo"/>
                <a:sym typeface="Arimo"/>
              </a:defRPr>
            </a:lvl2pPr>
            <a:lvl3pPr marR="0" lvl="2" algn="l" rtl="0">
              <a:lnSpc>
                <a:spcPct val="100000"/>
              </a:lnSpc>
              <a:spcBef>
                <a:spcPts val="0"/>
              </a:spcBef>
              <a:spcAft>
                <a:spcPts val="0"/>
              </a:spcAft>
              <a:buClr>
                <a:srgbClr val="000000"/>
              </a:buClr>
              <a:buSzPts val="1700"/>
              <a:buFont typeface="Arimo"/>
              <a:buNone/>
              <a:defRPr sz="2200" b="0" i="0" u="none" strike="noStrike" cap="none">
                <a:solidFill>
                  <a:srgbClr val="000000"/>
                </a:solidFill>
                <a:latin typeface="Arimo"/>
                <a:ea typeface="Arimo"/>
                <a:cs typeface="Arimo"/>
                <a:sym typeface="Arimo"/>
              </a:defRPr>
            </a:lvl3pPr>
            <a:lvl4pPr marR="0" lvl="3" algn="l" rtl="0">
              <a:lnSpc>
                <a:spcPct val="100000"/>
              </a:lnSpc>
              <a:spcBef>
                <a:spcPts val="0"/>
              </a:spcBef>
              <a:spcAft>
                <a:spcPts val="0"/>
              </a:spcAft>
              <a:buClr>
                <a:srgbClr val="000000"/>
              </a:buClr>
              <a:buSzPts val="1700"/>
              <a:buFont typeface="Arimo"/>
              <a:buNone/>
              <a:defRPr sz="2200" b="0" i="0" u="none" strike="noStrike" cap="none">
                <a:solidFill>
                  <a:srgbClr val="000000"/>
                </a:solidFill>
                <a:latin typeface="Arimo"/>
                <a:ea typeface="Arimo"/>
                <a:cs typeface="Arimo"/>
                <a:sym typeface="Arimo"/>
              </a:defRPr>
            </a:lvl4pPr>
            <a:lvl5pPr marR="0" lvl="4" algn="l" rtl="0">
              <a:lnSpc>
                <a:spcPct val="100000"/>
              </a:lnSpc>
              <a:spcBef>
                <a:spcPts val="0"/>
              </a:spcBef>
              <a:spcAft>
                <a:spcPts val="0"/>
              </a:spcAft>
              <a:buClr>
                <a:srgbClr val="000000"/>
              </a:buClr>
              <a:buSzPts val="1700"/>
              <a:buFont typeface="Arimo"/>
              <a:buNone/>
              <a:defRPr sz="2200" b="0" i="0" u="none" strike="noStrike" cap="none">
                <a:solidFill>
                  <a:srgbClr val="000000"/>
                </a:solidFill>
                <a:latin typeface="Arimo"/>
                <a:ea typeface="Arimo"/>
                <a:cs typeface="Arimo"/>
                <a:sym typeface="Arimo"/>
              </a:defRPr>
            </a:lvl5pPr>
            <a:lvl6pPr marR="0" lvl="5" algn="l" rtl="0">
              <a:lnSpc>
                <a:spcPct val="100000"/>
              </a:lnSpc>
              <a:spcBef>
                <a:spcPts val="0"/>
              </a:spcBef>
              <a:spcAft>
                <a:spcPts val="0"/>
              </a:spcAft>
              <a:buClr>
                <a:srgbClr val="000000"/>
              </a:buClr>
              <a:buSzPts val="1700"/>
              <a:buFont typeface="Arimo"/>
              <a:buNone/>
              <a:defRPr sz="2200" b="0" i="0" u="none" strike="noStrike" cap="none">
                <a:solidFill>
                  <a:srgbClr val="000000"/>
                </a:solidFill>
                <a:latin typeface="Arimo"/>
                <a:ea typeface="Arimo"/>
                <a:cs typeface="Arimo"/>
                <a:sym typeface="Arimo"/>
              </a:defRPr>
            </a:lvl6pPr>
            <a:lvl7pPr marR="0" lvl="6" algn="l" rtl="0">
              <a:lnSpc>
                <a:spcPct val="100000"/>
              </a:lnSpc>
              <a:spcBef>
                <a:spcPts val="0"/>
              </a:spcBef>
              <a:spcAft>
                <a:spcPts val="0"/>
              </a:spcAft>
              <a:buClr>
                <a:srgbClr val="000000"/>
              </a:buClr>
              <a:buSzPts val="1700"/>
              <a:buFont typeface="Arimo"/>
              <a:buNone/>
              <a:defRPr sz="2200" b="0" i="0" u="none" strike="noStrike" cap="none">
                <a:solidFill>
                  <a:srgbClr val="000000"/>
                </a:solidFill>
                <a:latin typeface="Arimo"/>
                <a:ea typeface="Arimo"/>
                <a:cs typeface="Arimo"/>
                <a:sym typeface="Arimo"/>
              </a:defRPr>
            </a:lvl7pPr>
            <a:lvl8pPr marR="0" lvl="7" algn="l" rtl="0">
              <a:lnSpc>
                <a:spcPct val="100000"/>
              </a:lnSpc>
              <a:spcBef>
                <a:spcPts val="0"/>
              </a:spcBef>
              <a:spcAft>
                <a:spcPts val="0"/>
              </a:spcAft>
              <a:buClr>
                <a:srgbClr val="000000"/>
              </a:buClr>
              <a:buSzPts val="1700"/>
              <a:buFont typeface="Arimo"/>
              <a:buNone/>
              <a:defRPr sz="2200" b="0" i="0" u="none" strike="noStrike" cap="none">
                <a:solidFill>
                  <a:srgbClr val="000000"/>
                </a:solidFill>
                <a:latin typeface="Arimo"/>
                <a:ea typeface="Arimo"/>
                <a:cs typeface="Arimo"/>
                <a:sym typeface="Arimo"/>
              </a:defRPr>
            </a:lvl8pPr>
            <a:lvl9pPr marR="0" lvl="8" algn="l" rtl="0">
              <a:lnSpc>
                <a:spcPct val="100000"/>
              </a:lnSpc>
              <a:spcBef>
                <a:spcPts val="0"/>
              </a:spcBef>
              <a:spcAft>
                <a:spcPts val="0"/>
              </a:spcAft>
              <a:buClr>
                <a:srgbClr val="000000"/>
              </a:buClr>
              <a:buSzPts val="1700"/>
              <a:buFont typeface="Arimo"/>
              <a:buNone/>
              <a:defRPr sz="2200" b="0" i="0" u="none" strike="noStrike" cap="none">
                <a:solidFill>
                  <a:srgbClr val="000000"/>
                </a:solidFill>
                <a:latin typeface="Arimo"/>
                <a:ea typeface="Arimo"/>
                <a:cs typeface="Arimo"/>
                <a:sym typeface="Arimo"/>
              </a:defRPr>
            </a:lvl9pPr>
          </a:lstStyle>
          <a:p>
            <a:endParaRPr/>
          </a:p>
        </p:txBody>
      </p:sp>
      <p:sp>
        <p:nvSpPr>
          <p:cNvPr id="14" name="Google Shape;14;p20"/>
          <p:cNvSpPr txBox="1">
            <a:spLocks noGrp="1"/>
          </p:cNvSpPr>
          <p:nvPr>
            <p:ph type="sldNum" idx="12"/>
          </p:nvPr>
        </p:nvSpPr>
        <p:spPr>
          <a:xfrm>
            <a:off x="16618166" y="9600656"/>
            <a:ext cx="412500" cy="415500"/>
          </a:xfrm>
          <a:prstGeom prst="rect">
            <a:avLst/>
          </a:prstGeom>
          <a:noFill/>
          <a:ln>
            <a:noFill/>
          </a:ln>
        </p:spPr>
        <p:txBody>
          <a:bodyPr spcFirstLastPara="1" wrap="square" lIns="51375" tIns="51375" rIns="51375" bIns="51375" anchor="ctr" anchorCtr="0">
            <a:noAutofit/>
          </a:bodyPr>
          <a:lstStyle>
            <a:lvl1pPr marL="0" marR="0" lvl="0" indent="0" algn="r">
              <a:lnSpc>
                <a:spcPct val="100000"/>
              </a:lnSpc>
              <a:spcBef>
                <a:spcPts val="0"/>
              </a:spcBef>
              <a:spcAft>
                <a:spcPts val="0"/>
              </a:spcAft>
              <a:buClr>
                <a:srgbClr val="3F3F3F"/>
              </a:buClr>
              <a:buSzPts val="1400"/>
              <a:buFont typeface="Calibri"/>
              <a:buNone/>
              <a:defRPr sz="1400" b="0" i="0" u="none" strike="noStrike" cap="none">
                <a:solidFill>
                  <a:srgbClr val="3F3F3F"/>
                </a:solidFill>
                <a:latin typeface="Libre Franklin"/>
                <a:ea typeface="Libre Franklin"/>
                <a:cs typeface="Libre Franklin"/>
                <a:sym typeface="Libre Franklin"/>
              </a:defRPr>
            </a:lvl1pPr>
            <a:lvl2pPr marL="0" marR="0" lvl="1" indent="0" algn="r">
              <a:lnSpc>
                <a:spcPct val="100000"/>
              </a:lnSpc>
              <a:spcBef>
                <a:spcPts val="0"/>
              </a:spcBef>
              <a:spcAft>
                <a:spcPts val="0"/>
              </a:spcAft>
              <a:buClr>
                <a:srgbClr val="3F3F3F"/>
              </a:buClr>
              <a:buSzPts val="1400"/>
              <a:buFont typeface="Calibri"/>
              <a:buNone/>
              <a:defRPr sz="1400" b="0" i="0" u="none" strike="noStrike" cap="none">
                <a:solidFill>
                  <a:srgbClr val="3F3F3F"/>
                </a:solidFill>
                <a:latin typeface="Libre Franklin"/>
                <a:ea typeface="Libre Franklin"/>
                <a:cs typeface="Libre Franklin"/>
                <a:sym typeface="Libre Franklin"/>
              </a:defRPr>
            </a:lvl2pPr>
            <a:lvl3pPr marL="0" marR="0" lvl="2" indent="0" algn="r">
              <a:lnSpc>
                <a:spcPct val="100000"/>
              </a:lnSpc>
              <a:spcBef>
                <a:spcPts val="0"/>
              </a:spcBef>
              <a:spcAft>
                <a:spcPts val="0"/>
              </a:spcAft>
              <a:buClr>
                <a:srgbClr val="3F3F3F"/>
              </a:buClr>
              <a:buSzPts val="1400"/>
              <a:buFont typeface="Calibri"/>
              <a:buNone/>
              <a:defRPr sz="1400" b="0" i="0" u="none" strike="noStrike" cap="none">
                <a:solidFill>
                  <a:srgbClr val="3F3F3F"/>
                </a:solidFill>
                <a:latin typeface="Libre Franklin"/>
                <a:ea typeface="Libre Franklin"/>
                <a:cs typeface="Libre Franklin"/>
                <a:sym typeface="Libre Franklin"/>
              </a:defRPr>
            </a:lvl3pPr>
            <a:lvl4pPr marL="0" marR="0" lvl="3" indent="0" algn="r">
              <a:lnSpc>
                <a:spcPct val="100000"/>
              </a:lnSpc>
              <a:spcBef>
                <a:spcPts val="0"/>
              </a:spcBef>
              <a:spcAft>
                <a:spcPts val="0"/>
              </a:spcAft>
              <a:buClr>
                <a:srgbClr val="3F3F3F"/>
              </a:buClr>
              <a:buSzPts val="1400"/>
              <a:buFont typeface="Calibri"/>
              <a:buNone/>
              <a:defRPr sz="1400" b="0" i="0" u="none" strike="noStrike" cap="none">
                <a:solidFill>
                  <a:srgbClr val="3F3F3F"/>
                </a:solidFill>
                <a:latin typeface="Libre Franklin"/>
                <a:ea typeface="Libre Franklin"/>
                <a:cs typeface="Libre Franklin"/>
                <a:sym typeface="Libre Franklin"/>
              </a:defRPr>
            </a:lvl4pPr>
            <a:lvl5pPr marL="0" marR="0" lvl="4" indent="0" algn="r">
              <a:lnSpc>
                <a:spcPct val="100000"/>
              </a:lnSpc>
              <a:spcBef>
                <a:spcPts val="0"/>
              </a:spcBef>
              <a:spcAft>
                <a:spcPts val="0"/>
              </a:spcAft>
              <a:buClr>
                <a:srgbClr val="3F3F3F"/>
              </a:buClr>
              <a:buSzPts val="1400"/>
              <a:buFont typeface="Calibri"/>
              <a:buNone/>
              <a:defRPr sz="1400" b="0" i="0" u="none" strike="noStrike" cap="none">
                <a:solidFill>
                  <a:srgbClr val="3F3F3F"/>
                </a:solidFill>
                <a:latin typeface="Libre Franklin"/>
                <a:ea typeface="Libre Franklin"/>
                <a:cs typeface="Libre Franklin"/>
                <a:sym typeface="Libre Franklin"/>
              </a:defRPr>
            </a:lvl5pPr>
            <a:lvl6pPr marL="0" marR="0" lvl="5" indent="0" algn="r">
              <a:lnSpc>
                <a:spcPct val="100000"/>
              </a:lnSpc>
              <a:spcBef>
                <a:spcPts val="0"/>
              </a:spcBef>
              <a:spcAft>
                <a:spcPts val="0"/>
              </a:spcAft>
              <a:buClr>
                <a:srgbClr val="3F3F3F"/>
              </a:buClr>
              <a:buSzPts val="1400"/>
              <a:buFont typeface="Calibri"/>
              <a:buNone/>
              <a:defRPr sz="1400" b="0" i="0" u="none" strike="noStrike" cap="none">
                <a:solidFill>
                  <a:srgbClr val="3F3F3F"/>
                </a:solidFill>
                <a:latin typeface="Libre Franklin"/>
                <a:ea typeface="Libre Franklin"/>
                <a:cs typeface="Libre Franklin"/>
                <a:sym typeface="Libre Franklin"/>
              </a:defRPr>
            </a:lvl6pPr>
            <a:lvl7pPr marL="0" marR="0" lvl="6" indent="0" algn="r">
              <a:lnSpc>
                <a:spcPct val="100000"/>
              </a:lnSpc>
              <a:spcBef>
                <a:spcPts val="0"/>
              </a:spcBef>
              <a:spcAft>
                <a:spcPts val="0"/>
              </a:spcAft>
              <a:buClr>
                <a:srgbClr val="3F3F3F"/>
              </a:buClr>
              <a:buSzPts val="1400"/>
              <a:buFont typeface="Calibri"/>
              <a:buNone/>
              <a:defRPr sz="1400" b="0" i="0" u="none" strike="noStrike" cap="none">
                <a:solidFill>
                  <a:srgbClr val="3F3F3F"/>
                </a:solidFill>
                <a:latin typeface="Libre Franklin"/>
                <a:ea typeface="Libre Franklin"/>
                <a:cs typeface="Libre Franklin"/>
                <a:sym typeface="Libre Franklin"/>
              </a:defRPr>
            </a:lvl7pPr>
            <a:lvl8pPr marL="0" marR="0" lvl="7" indent="0" algn="r">
              <a:lnSpc>
                <a:spcPct val="100000"/>
              </a:lnSpc>
              <a:spcBef>
                <a:spcPts val="0"/>
              </a:spcBef>
              <a:spcAft>
                <a:spcPts val="0"/>
              </a:spcAft>
              <a:buClr>
                <a:srgbClr val="3F3F3F"/>
              </a:buClr>
              <a:buSzPts val="1400"/>
              <a:buFont typeface="Calibri"/>
              <a:buNone/>
              <a:defRPr sz="1400" b="0" i="0" u="none" strike="noStrike" cap="none">
                <a:solidFill>
                  <a:srgbClr val="3F3F3F"/>
                </a:solidFill>
                <a:latin typeface="Libre Franklin"/>
                <a:ea typeface="Libre Franklin"/>
                <a:cs typeface="Libre Franklin"/>
                <a:sym typeface="Libre Franklin"/>
              </a:defRPr>
            </a:lvl8pPr>
            <a:lvl9pPr marL="0" marR="0" lvl="8" indent="0" algn="r">
              <a:lnSpc>
                <a:spcPct val="100000"/>
              </a:lnSpc>
              <a:spcBef>
                <a:spcPts val="0"/>
              </a:spcBef>
              <a:spcAft>
                <a:spcPts val="0"/>
              </a:spcAft>
              <a:buClr>
                <a:srgbClr val="3F3F3F"/>
              </a:buClr>
              <a:buSzPts val="1400"/>
              <a:buFont typeface="Calibri"/>
              <a:buNone/>
              <a:defRPr sz="1400" b="0" i="0" u="none" strike="noStrike" cap="none">
                <a:solidFill>
                  <a:srgbClr val="3F3F3F"/>
                </a:solidFill>
                <a:latin typeface="Libre Franklin"/>
                <a:ea typeface="Libre Franklin"/>
                <a:cs typeface="Libre Franklin"/>
                <a:sym typeface="Libre Franklin"/>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WO_OBJECTS" type="twoObj">
  <p:cSld name="TWO_OBJECTS">
    <p:spTree>
      <p:nvGrpSpPr>
        <p:cNvPr id="1" name="Shape 69"/>
        <p:cNvGrpSpPr/>
        <p:nvPr/>
      </p:nvGrpSpPr>
      <p:grpSpPr>
        <a:xfrm>
          <a:off x="0" y="0"/>
          <a:ext cx="0" cy="0"/>
          <a:chOff x="0" y="0"/>
          <a:chExt cx="0" cy="0"/>
        </a:xfrm>
      </p:grpSpPr>
      <p:sp>
        <p:nvSpPr>
          <p:cNvPr id="70" name="Google Shape;70;p32"/>
          <p:cNvSpPr txBox="1">
            <a:spLocks noGrp="1"/>
          </p:cNvSpPr>
          <p:nvPr>
            <p:ph type="title"/>
          </p:nvPr>
        </p:nvSpPr>
        <p:spPr>
          <a:xfrm>
            <a:off x="1257300" y="547687"/>
            <a:ext cx="15773400" cy="1988401"/>
          </a:xfrm>
          <a:prstGeom prst="rect">
            <a:avLst/>
          </a:prstGeom>
          <a:noFill/>
          <a:ln>
            <a:noFill/>
          </a:ln>
        </p:spPr>
        <p:txBody>
          <a:bodyPr spcFirstLastPara="1" wrap="square" lIns="51375" tIns="51375" rIns="51375" bIns="51375" anchor="ctr" anchorCtr="0">
            <a:normAutofit/>
          </a:bodyPr>
          <a:lstStyle>
            <a:lvl1pPr lvl="0" algn="l" rtl="1">
              <a:lnSpc>
                <a:spcPct val="90000"/>
              </a:lnSpc>
              <a:spcBef>
                <a:spcPts val="0"/>
              </a:spcBef>
              <a:spcAft>
                <a:spcPts val="0"/>
              </a:spcAft>
              <a:buClr>
                <a:srgbClr val="000000"/>
              </a:buClr>
              <a:buSzPts val="1800"/>
              <a:buNone/>
              <a:defRPr/>
            </a:lvl1pPr>
            <a:lvl2pPr lvl="1" algn="l">
              <a:lnSpc>
                <a:spcPct val="90000"/>
              </a:lnSpc>
              <a:spcBef>
                <a:spcPts val="0"/>
              </a:spcBef>
              <a:spcAft>
                <a:spcPts val="0"/>
              </a:spcAft>
              <a:buClr>
                <a:srgbClr val="000000"/>
              </a:buClr>
              <a:buSzPts val="1800"/>
              <a:buNone/>
              <a:defRPr/>
            </a:lvl2pPr>
            <a:lvl3pPr lvl="2" algn="l">
              <a:lnSpc>
                <a:spcPct val="90000"/>
              </a:lnSpc>
              <a:spcBef>
                <a:spcPts val="0"/>
              </a:spcBef>
              <a:spcAft>
                <a:spcPts val="0"/>
              </a:spcAft>
              <a:buClr>
                <a:srgbClr val="000000"/>
              </a:buClr>
              <a:buSzPts val="1800"/>
              <a:buNone/>
              <a:defRPr/>
            </a:lvl3pPr>
            <a:lvl4pPr lvl="3" algn="l">
              <a:lnSpc>
                <a:spcPct val="90000"/>
              </a:lnSpc>
              <a:spcBef>
                <a:spcPts val="0"/>
              </a:spcBef>
              <a:spcAft>
                <a:spcPts val="0"/>
              </a:spcAft>
              <a:buClr>
                <a:srgbClr val="000000"/>
              </a:buClr>
              <a:buSzPts val="1800"/>
              <a:buNone/>
              <a:defRPr/>
            </a:lvl4pPr>
            <a:lvl5pPr lvl="4" algn="l">
              <a:lnSpc>
                <a:spcPct val="90000"/>
              </a:lnSpc>
              <a:spcBef>
                <a:spcPts val="0"/>
              </a:spcBef>
              <a:spcAft>
                <a:spcPts val="0"/>
              </a:spcAft>
              <a:buClr>
                <a:srgbClr val="000000"/>
              </a:buClr>
              <a:buSzPts val="1800"/>
              <a:buNone/>
              <a:defRPr/>
            </a:lvl5pPr>
            <a:lvl6pPr lvl="5" algn="l">
              <a:lnSpc>
                <a:spcPct val="90000"/>
              </a:lnSpc>
              <a:spcBef>
                <a:spcPts val="0"/>
              </a:spcBef>
              <a:spcAft>
                <a:spcPts val="0"/>
              </a:spcAft>
              <a:buClr>
                <a:srgbClr val="000000"/>
              </a:buClr>
              <a:buSzPts val="1800"/>
              <a:buNone/>
              <a:defRPr/>
            </a:lvl6pPr>
            <a:lvl7pPr lvl="6" algn="l">
              <a:lnSpc>
                <a:spcPct val="90000"/>
              </a:lnSpc>
              <a:spcBef>
                <a:spcPts val="0"/>
              </a:spcBef>
              <a:spcAft>
                <a:spcPts val="0"/>
              </a:spcAft>
              <a:buClr>
                <a:srgbClr val="000000"/>
              </a:buClr>
              <a:buSzPts val="1800"/>
              <a:buNone/>
              <a:defRPr/>
            </a:lvl7pPr>
            <a:lvl8pPr lvl="7" algn="l">
              <a:lnSpc>
                <a:spcPct val="90000"/>
              </a:lnSpc>
              <a:spcBef>
                <a:spcPts val="0"/>
              </a:spcBef>
              <a:spcAft>
                <a:spcPts val="0"/>
              </a:spcAft>
              <a:buClr>
                <a:srgbClr val="000000"/>
              </a:buClr>
              <a:buSzPts val="1800"/>
              <a:buNone/>
              <a:defRPr/>
            </a:lvl8pPr>
            <a:lvl9pPr lvl="8" algn="l">
              <a:lnSpc>
                <a:spcPct val="90000"/>
              </a:lnSpc>
              <a:spcBef>
                <a:spcPts val="0"/>
              </a:spcBef>
              <a:spcAft>
                <a:spcPts val="0"/>
              </a:spcAft>
              <a:buClr>
                <a:srgbClr val="000000"/>
              </a:buClr>
              <a:buSzPts val="1800"/>
              <a:buNone/>
              <a:defRPr/>
            </a:lvl9pPr>
          </a:lstStyle>
          <a:p>
            <a:endParaRPr/>
          </a:p>
        </p:txBody>
      </p:sp>
      <p:sp>
        <p:nvSpPr>
          <p:cNvPr id="71" name="Google Shape;71;p32"/>
          <p:cNvSpPr txBox="1">
            <a:spLocks noGrp="1"/>
          </p:cNvSpPr>
          <p:nvPr>
            <p:ph type="body" idx="1"/>
          </p:nvPr>
        </p:nvSpPr>
        <p:spPr>
          <a:xfrm>
            <a:off x="1257300" y="2738435"/>
            <a:ext cx="7772401" cy="6527101"/>
          </a:xfrm>
          <a:prstGeom prst="rect">
            <a:avLst/>
          </a:prstGeom>
          <a:noFill/>
          <a:ln>
            <a:noFill/>
          </a:ln>
        </p:spPr>
        <p:txBody>
          <a:bodyPr spcFirstLastPara="1" wrap="square" lIns="51375" tIns="51375" rIns="51375" bIns="51375" anchor="t" anchorCtr="0">
            <a:normAutofit/>
          </a:bodyPr>
          <a:lstStyle>
            <a:lvl1pPr marL="457200" lvl="0" indent="-495300" algn="l" rtl="1">
              <a:lnSpc>
                <a:spcPct val="90000"/>
              </a:lnSpc>
              <a:spcBef>
                <a:spcPts val="1500"/>
              </a:spcBef>
              <a:spcAft>
                <a:spcPts val="0"/>
              </a:spcAft>
              <a:buSzPts val="4200"/>
              <a:buChar char="•"/>
              <a:defRPr/>
            </a:lvl1pPr>
            <a:lvl2pPr marL="914400" lvl="1" indent="-495300" algn="l" rtl="1">
              <a:lnSpc>
                <a:spcPct val="90000"/>
              </a:lnSpc>
              <a:spcBef>
                <a:spcPts val="1500"/>
              </a:spcBef>
              <a:spcAft>
                <a:spcPts val="0"/>
              </a:spcAft>
              <a:buSzPts val="4200"/>
              <a:buChar char="•"/>
              <a:defRPr/>
            </a:lvl2pPr>
            <a:lvl3pPr marL="1371600" lvl="2" indent="-495300" algn="l" rtl="1">
              <a:lnSpc>
                <a:spcPct val="90000"/>
              </a:lnSpc>
              <a:spcBef>
                <a:spcPts val="1500"/>
              </a:spcBef>
              <a:spcAft>
                <a:spcPts val="0"/>
              </a:spcAft>
              <a:buSzPts val="4200"/>
              <a:buChar char="•"/>
              <a:defRPr/>
            </a:lvl3pPr>
            <a:lvl4pPr marL="1828800" lvl="3" indent="-495300" algn="l" rtl="1">
              <a:lnSpc>
                <a:spcPct val="90000"/>
              </a:lnSpc>
              <a:spcBef>
                <a:spcPts val="1500"/>
              </a:spcBef>
              <a:spcAft>
                <a:spcPts val="0"/>
              </a:spcAft>
              <a:buSzPts val="4200"/>
              <a:buChar char="•"/>
              <a:defRPr/>
            </a:lvl4pPr>
            <a:lvl5pPr marL="2286000" lvl="4" indent="-495300" algn="l" rtl="1">
              <a:lnSpc>
                <a:spcPct val="90000"/>
              </a:lnSpc>
              <a:spcBef>
                <a:spcPts val="1500"/>
              </a:spcBef>
              <a:spcAft>
                <a:spcPts val="0"/>
              </a:spcAft>
              <a:buSzPts val="4200"/>
              <a:buChar char="•"/>
              <a:defRPr/>
            </a:lvl5pPr>
            <a:lvl6pPr marL="2743200" lvl="5" indent="-495300" algn="l">
              <a:lnSpc>
                <a:spcPct val="90000"/>
              </a:lnSpc>
              <a:spcBef>
                <a:spcPts val="1500"/>
              </a:spcBef>
              <a:spcAft>
                <a:spcPts val="0"/>
              </a:spcAft>
              <a:buSzPts val="4200"/>
              <a:buChar char="•"/>
              <a:defRPr/>
            </a:lvl6pPr>
            <a:lvl7pPr marL="3200400" lvl="6" indent="-495300" algn="l">
              <a:lnSpc>
                <a:spcPct val="90000"/>
              </a:lnSpc>
              <a:spcBef>
                <a:spcPts val="1500"/>
              </a:spcBef>
              <a:spcAft>
                <a:spcPts val="0"/>
              </a:spcAft>
              <a:buSzPts val="4200"/>
              <a:buChar char="•"/>
              <a:defRPr/>
            </a:lvl7pPr>
            <a:lvl8pPr marL="3657600" lvl="7" indent="-495300" algn="l">
              <a:lnSpc>
                <a:spcPct val="90000"/>
              </a:lnSpc>
              <a:spcBef>
                <a:spcPts val="1500"/>
              </a:spcBef>
              <a:spcAft>
                <a:spcPts val="0"/>
              </a:spcAft>
              <a:buSzPts val="4200"/>
              <a:buChar char="•"/>
              <a:defRPr/>
            </a:lvl8pPr>
            <a:lvl9pPr marL="4114800" lvl="8" indent="-495300" algn="l">
              <a:lnSpc>
                <a:spcPct val="90000"/>
              </a:lnSpc>
              <a:spcBef>
                <a:spcPts val="1500"/>
              </a:spcBef>
              <a:spcAft>
                <a:spcPts val="0"/>
              </a:spcAft>
              <a:buSzPts val="4200"/>
              <a:buChar char="•"/>
              <a:defRPr/>
            </a:lvl9pPr>
          </a:lstStyle>
          <a:p>
            <a:endParaRPr/>
          </a:p>
        </p:txBody>
      </p:sp>
      <p:sp>
        <p:nvSpPr>
          <p:cNvPr id="72" name="Google Shape;72;p32"/>
          <p:cNvSpPr txBox="1">
            <a:spLocks noGrp="1"/>
          </p:cNvSpPr>
          <p:nvPr>
            <p:ph type="body" idx="2"/>
          </p:nvPr>
        </p:nvSpPr>
        <p:spPr>
          <a:xfrm>
            <a:off x="9258302" y="2738435"/>
            <a:ext cx="7772401" cy="6527101"/>
          </a:xfrm>
          <a:prstGeom prst="rect">
            <a:avLst/>
          </a:prstGeom>
          <a:noFill/>
          <a:ln>
            <a:noFill/>
          </a:ln>
        </p:spPr>
        <p:txBody>
          <a:bodyPr spcFirstLastPara="1" wrap="square" lIns="51375" tIns="51375" rIns="51375" bIns="51375" anchor="t" anchorCtr="0">
            <a:normAutofit/>
          </a:bodyPr>
          <a:lstStyle>
            <a:lvl1pPr marL="457200" lvl="0" indent="-495300" algn="l" rtl="1">
              <a:lnSpc>
                <a:spcPct val="90000"/>
              </a:lnSpc>
              <a:spcBef>
                <a:spcPts val="1500"/>
              </a:spcBef>
              <a:spcAft>
                <a:spcPts val="0"/>
              </a:spcAft>
              <a:buSzPts val="4200"/>
              <a:buChar char="•"/>
              <a:defRPr/>
            </a:lvl1pPr>
            <a:lvl2pPr marL="914400" lvl="1" indent="-495300" algn="l" rtl="1">
              <a:lnSpc>
                <a:spcPct val="90000"/>
              </a:lnSpc>
              <a:spcBef>
                <a:spcPts val="1500"/>
              </a:spcBef>
              <a:spcAft>
                <a:spcPts val="0"/>
              </a:spcAft>
              <a:buSzPts val="4200"/>
              <a:buChar char="•"/>
              <a:defRPr/>
            </a:lvl2pPr>
            <a:lvl3pPr marL="1371600" lvl="2" indent="-495300" algn="l" rtl="1">
              <a:lnSpc>
                <a:spcPct val="90000"/>
              </a:lnSpc>
              <a:spcBef>
                <a:spcPts val="1500"/>
              </a:spcBef>
              <a:spcAft>
                <a:spcPts val="0"/>
              </a:spcAft>
              <a:buSzPts val="4200"/>
              <a:buChar char="•"/>
              <a:defRPr/>
            </a:lvl3pPr>
            <a:lvl4pPr marL="1828800" lvl="3" indent="-495300" algn="l" rtl="1">
              <a:lnSpc>
                <a:spcPct val="90000"/>
              </a:lnSpc>
              <a:spcBef>
                <a:spcPts val="1500"/>
              </a:spcBef>
              <a:spcAft>
                <a:spcPts val="0"/>
              </a:spcAft>
              <a:buSzPts val="4200"/>
              <a:buChar char="•"/>
              <a:defRPr/>
            </a:lvl4pPr>
            <a:lvl5pPr marL="2286000" lvl="4" indent="-495300" algn="l" rtl="1">
              <a:lnSpc>
                <a:spcPct val="90000"/>
              </a:lnSpc>
              <a:spcBef>
                <a:spcPts val="1500"/>
              </a:spcBef>
              <a:spcAft>
                <a:spcPts val="0"/>
              </a:spcAft>
              <a:buSzPts val="4200"/>
              <a:buChar char="•"/>
              <a:defRPr/>
            </a:lvl5pPr>
            <a:lvl6pPr marL="2743200" lvl="5" indent="-495300" algn="l">
              <a:lnSpc>
                <a:spcPct val="90000"/>
              </a:lnSpc>
              <a:spcBef>
                <a:spcPts val="1500"/>
              </a:spcBef>
              <a:spcAft>
                <a:spcPts val="0"/>
              </a:spcAft>
              <a:buSzPts val="4200"/>
              <a:buChar char="•"/>
              <a:defRPr/>
            </a:lvl6pPr>
            <a:lvl7pPr marL="3200400" lvl="6" indent="-495300" algn="l">
              <a:lnSpc>
                <a:spcPct val="90000"/>
              </a:lnSpc>
              <a:spcBef>
                <a:spcPts val="1500"/>
              </a:spcBef>
              <a:spcAft>
                <a:spcPts val="0"/>
              </a:spcAft>
              <a:buSzPts val="4200"/>
              <a:buChar char="•"/>
              <a:defRPr/>
            </a:lvl7pPr>
            <a:lvl8pPr marL="3657600" lvl="7" indent="-495300" algn="l">
              <a:lnSpc>
                <a:spcPct val="90000"/>
              </a:lnSpc>
              <a:spcBef>
                <a:spcPts val="1500"/>
              </a:spcBef>
              <a:spcAft>
                <a:spcPts val="0"/>
              </a:spcAft>
              <a:buSzPts val="4200"/>
              <a:buChar char="•"/>
              <a:defRPr/>
            </a:lvl8pPr>
            <a:lvl9pPr marL="4114800" lvl="8" indent="-495300" algn="l">
              <a:lnSpc>
                <a:spcPct val="90000"/>
              </a:lnSpc>
              <a:spcBef>
                <a:spcPts val="1500"/>
              </a:spcBef>
              <a:spcAft>
                <a:spcPts val="0"/>
              </a:spcAft>
              <a:buSzPts val="4200"/>
              <a:buChar char="•"/>
              <a:defRPr/>
            </a:lvl9pPr>
          </a:lstStyle>
          <a:p>
            <a:endParaRPr/>
          </a:p>
        </p:txBody>
      </p:sp>
      <p:sp>
        <p:nvSpPr>
          <p:cNvPr id="73" name="Google Shape;73;p32"/>
          <p:cNvSpPr txBox="1">
            <a:spLocks noGrp="1"/>
          </p:cNvSpPr>
          <p:nvPr>
            <p:ph type="sldNum" idx="12"/>
          </p:nvPr>
        </p:nvSpPr>
        <p:spPr>
          <a:xfrm>
            <a:off x="16683595" y="9636111"/>
            <a:ext cx="347177" cy="344399"/>
          </a:xfrm>
          <a:prstGeom prst="rect">
            <a:avLst/>
          </a:prstGeom>
          <a:noFill/>
          <a:ln>
            <a:noFill/>
          </a:ln>
        </p:spPr>
        <p:txBody>
          <a:bodyPr spcFirstLastPara="1" wrap="square" lIns="51375" tIns="51375" rIns="51375" bIns="51375" anchor="ctr" anchorCtr="0">
            <a:spAutoFit/>
          </a:bodyPr>
          <a:lstStyle>
            <a:lvl1pPr marL="0" lvl="0"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1pPr>
            <a:lvl2pPr marL="0" lvl="1"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2pPr>
            <a:lvl3pPr marL="0" lvl="2"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3pPr>
            <a:lvl4pPr marL="0" lvl="3"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4pPr>
            <a:lvl5pPr marL="0" lvl="4"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5pPr>
            <a:lvl6pPr marL="0" lvl="5"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6pPr>
            <a:lvl7pPr marL="0" lvl="6"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7pPr>
            <a:lvl8pPr marL="0" lvl="7"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8pPr>
            <a:lvl9pPr marL="0" lvl="8"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WO_OBJECTS_WITH_TEXT" type="twoTxTwoObj">
  <p:cSld name="TWO_OBJECTS_WITH_TEXT">
    <p:spTree>
      <p:nvGrpSpPr>
        <p:cNvPr id="1" name="Shape 74"/>
        <p:cNvGrpSpPr/>
        <p:nvPr/>
      </p:nvGrpSpPr>
      <p:grpSpPr>
        <a:xfrm>
          <a:off x="0" y="0"/>
          <a:ext cx="0" cy="0"/>
          <a:chOff x="0" y="0"/>
          <a:chExt cx="0" cy="0"/>
        </a:xfrm>
      </p:grpSpPr>
      <p:sp>
        <p:nvSpPr>
          <p:cNvPr id="75" name="Google Shape;75;p33"/>
          <p:cNvSpPr txBox="1">
            <a:spLocks noGrp="1"/>
          </p:cNvSpPr>
          <p:nvPr>
            <p:ph type="title"/>
          </p:nvPr>
        </p:nvSpPr>
        <p:spPr>
          <a:xfrm>
            <a:off x="1259682" y="547687"/>
            <a:ext cx="15773400" cy="1988401"/>
          </a:xfrm>
          <a:prstGeom prst="rect">
            <a:avLst/>
          </a:prstGeom>
          <a:noFill/>
          <a:ln>
            <a:noFill/>
          </a:ln>
        </p:spPr>
        <p:txBody>
          <a:bodyPr spcFirstLastPara="1" wrap="square" lIns="51375" tIns="51375" rIns="51375" bIns="51375" anchor="ctr" anchorCtr="0">
            <a:normAutofit/>
          </a:bodyPr>
          <a:lstStyle>
            <a:lvl1pPr lvl="0" algn="l" rtl="1">
              <a:lnSpc>
                <a:spcPct val="90000"/>
              </a:lnSpc>
              <a:spcBef>
                <a:spcPts val="0"/>
              </a:spcBef>
              <a:spcAft>
                <a:spcPts val="0"/>
              </a:spcAft>
              <a:buClr>
                <a:srgbClr val="000000"/>
              </a:buClr>
              <a:buSzPts val="1800"/>
              <a:buNone/>
              <a:defRPr/>
            </a:lvl1pPr>
            <a:lvl2pPr lvl="1" algn="l">
              <a:lnSpc>
                <a:spcPct val="90000"/>
              </a:lnSpc>
              <a:spcBef>
                <a:spcPts val="0"/>
              </a:spcBef>
              <a:spcAft>
                <a:spcPts val="0"/>
              </a:spcAft>
              <a:buClr>
                <a:srgbClr val="000000"/>
              </a:buClr>
              <a:buSzPts val="1800"/>
              <a:buNone/>
              <a:defRPr/>
            </a:lvl2pPr>
            <a:lvl3pPr lvl="2" algn="l">
              <a:lnSpc>
                <a:spcPct val="90000"/>
              </a:lnSpc>
              <a:spcBef>
                <a:spcPts val="0"/>
              </a:spcBef>
              <a:spcAft>
                <a:spcPts val="0"/>
              </a:spcAft>
              <a:buClr>
                <a:srgbClr val="000000"/>
              </a:buClr>
              <a:buSzPts val="1800"/>
              <a:buNone/>
              <a:defRPr/>
            </a:lvl3pPr>
            <a:lvl4pPr lvl="3" algn="l">
              <a:lnSpc>
                <a:spcPct val="90000"/>
              </a:lnSpc>
              <a:spcBef>
                <a:spcPts val="0"/>
              </a:spcBef>
              <a:spcAft>
                <a:spcPts val="0"/>
              </a:spcAft>
              <a:buClr>
                <a:srgbClr val="000000"/>
              </a:buClr>
              <a:buSzPts val="1800"/>
              <a:buNone/>
              <a:defRPr/>
            </a:lvl4pPr>
            <a:lvl5pPr lvl="4" algn="l">
              <a:lnSpc>
                <a:spcPct val="90000"/>
              </a:lnSpc>
              <a:spcBef>
                <a:spcPts val="0"/>
              </a:spcBef>
              <a:spcAft>
                <a:spcPts val="0"/>
              </a:spcAft>
              <a:buClr>
                <a:srgbClr val="000000"/>
              </a:buClr>
              <a:buSzPts val="1800"/>
              <a:buNone/>
              <a:defRPr/>
            </a:lvl5pPr>
            <a:lvl6pPr lvl="5" algn="l">
              <a:lnSpc>
                <a:spcPct val="90000"/>
              </a:lnSpc>
              <a:spcBef>
                <a:spcPts val="0"/>
              </a:spcBef>
              <a:spcAft>
                <a:spcPts val="0"/>
              </a:spcAft>
              <a:buClr>
                <a:srgbClr val="000000"/>
              </a:buClr>
              <a:buSzPts val="1800"/>
              <a:buNone/>
              <a:defRPr/>
            </a:lvl6pPr>
            <a:lvl7pPr lvl="6" algn="l">
              <a:lnSpc>
                <a:spcPct val="90000"/>
              </a:lnSpc>
              <a:spcBef>
                <a:spcPts val="0"/>
              </a:spcBef>
              <a:spcAft>
                <a:spcPts val="0"/>
              </a:spcAft>
              <a:buClr>
                <a:srgbClr val="000000"/>
              </a:buClr>
              <a:buSzPts val="1800"/>
              <a:buNone/>
              <a:defRPr/>
            </a:lvl7pPr>
            <a:lvl8pPr lvl="7" algn="l">
              <a:lnSpc>
                <a:spcPct val="90000"/>
              </a:lnSpc>
              <a:spcBef>
                <a:spcPts val="0"/>
              </a:spcBef>
              <a:spcAft>
                <a:spcPts val="0"/>
              </a:spcAft>
              <a:buClr>
                <a:srgbClr val="000000"/>
              </a:buClr>
              <a:buSzPts val="1800"/>
              <a:buNone/>
              <a:defRPr/>
            </a:lvl8pPr>
            <a:lvl9pPr lvl="8" algn="l">
              <a:lnSpc>
                <a:spcPct val="90000"/>
              </a:lnSpc>
              <a:spcBef>
                <a:spcPts val="0"/>
              </a:spcBef>
              <a:spcAft>
                <a:spcPts val="0"/>
              </a:spcAft>
              <a:buClr>
                <a:srgbClr val="000000"/>
              </a:buClr>
              <a:buSzPts val="1800"/>
              <a:buNone/>
              <a:defRPr/>
            </a:lvl9pPr>
          </a:lstStyle>
          <a:p>
            <a:endParaRPr/>
          </a:p>
        </p:txBody>
      </p:sp>
      <p:sp>
        <p:nvSpPr>
          <p:cNvPr id="76" name="Google Shape;76;p33"/>
          <p:cNvSpPr txBox="1">
            <a:spLocks noGrp="1"/>
          </p:cNvSpPr>
          <p:nvPr>
            <p:ph type="body" idx="1"/>
          </p:nvPr>
        </p:nvSpPr>
        <p:spPr>
          <a:xfrm>
            <a:off x="1259682" y="2521754"/>
            <a:ext cx="7736701" cy="1236002"/>
          </a:xfrm>
          <a:prstGeom prst="rect">
            <a:avLst/>
          </a:prstGeom>
          <a:noFill/>
          <a:ln>
            <a:noFill/>
          </a:ln>
        </p:spPr>
        <p:txBody>
          <a:bodyPr spcFirstLastPara="1" wrap="square" lIns="51375" tIns="51375" rIns="51375" bIns="51375" anchor="b" anchorCtr="0">
            <a:normAutofit/>
          </a:bodyPr>
          <a:lstStyle>
            <a:lvl1pPr marL="457200" lvl="0" indent="-228600" algn="l" rtl="1">
              <a:lnSpc>
                <a:spcPct val="90000"/>
              </a:lnSpc>
              <a:spcBef>
                <a:spcPts val="1500"/>
              </a:spcBef>
              <a:spcAft>
                <a:spcPts val="0"/>
              </a:spcAft>
              <a:buClr>
                <a:srgbClr val="000000"/>
              </a:buClr>
              <a:buSzPts val="3600"/>
              <a:buFont typeface="Calibri"/>
              <a:buNone/>
              <a:defRPr sz="3600" b="1"/>
            </a:lvl1pPr>
            <a:lvl2pPr marL="914400" lvl="1" indent="-228600" algn="l" rtl="1">
              <a:lnSpc>
                <a:spcPct val="90000"/>
              </a:lnSpc>
              <a:spcBef>
                <a:spcPts val="1500"/>
              </a:spcBef>
              <a:spcAft>
                <a:spcPts val="0"/>
              </a:spcAft>
              <a:buClr>
                <a:srgbClr val="000000"/>
              </a:buClr>
              <a:buSzPts val="3600"/>
              <a:buFont typeface="Calibri"/>
              <a:buNone/>
              <a:defRPr sz="3600" b="1"/>
            </a:lvl2pPr>
            <a:lvl3pPr marL="1371600" lvl="2" indent="-228600" algn="l" rtl="1">
              <a:lnSpc>
                <a:spcPct val="90000"/>
              </a:lnSpc>
              <a:spcBef>
                <a:spcPts val="1500"/>
              </a:spcBef>
              <a:spcAft>
                <a:spcPts val="0"/>
              </a:spcAft>
              <a:buClr>
                <a:srgbClr val="000000"/>
              </a:buClr>
              <a:buSzPts val="3600"/>
              <a:buFont typeface="Calibri"/>
              <a:buNone/>
              <a:defRPr sz="3600" b="1"/>
            </a:lvl3pPr>
            <a:lvl4pPr marL="1828800" lvl="3" indent="-228600" algn="l" rtl="1">
              <a:lnSpc>
                <a:spcPct val="90000"/>
              </a:lnSpc>
              <a:spcBef>
                <a:spcPts val="1500"/>
              </a:spcBef>
              <a:spcAft>
                <a:spcPts val="0"/>
              </a:spcAft>
              <a:buClr>
                <a:srgbClr val="000000"/>
              </a:buClr>
              <a:buSzPts val="3600"/>
              <a:buFont typeface="Calibri"/>
              <a:buNone/>
              <a:defRPr sz="3600" b="1"/>
            </a:lvl4pPr>
            <a:lvl5pPr marL="2286000" lvl="4" indent="-228600" algn="l" rtl="1">
              <a:lnSpc>
                <a:spcPct val="90000"/>
              </a:lnSpc>
              <a:spcBef>
                <a:spcPts val="1500"/>
              </a:spcBef>
              <a:spcAft>
                <a:spcPts val="0"/>
              </a:spcAft>
              <a:buClr>
                <a:srgbClr val="000000"/>
              </a:buClr>
              <a:buSzPts val="3600"/>
              <a:buFont typeface="Calibri"/>
              <a:buNone/>
              <a:defRPr sz="3600" b="1"/>
            </a:lvl5pPr>
            <a:lvl6pPr marL="2743200" lvl="5" indent="-495300" algn="l">
              <a:lnSpc>
                <a:spcPct val="90000"/>
              </a:lnSpc>
              <a:spcBef>
                <a:spcPts val="1500"/>
              </a:spcBef>
              <a:spcAft>
                <a:spcPts val="0"/>
              </a:spcAft>
              <a:buSzPts val="4200"/>
              <a:buChar char="•"/>
              <a:defRPr/>
            </a:lvl6pPr>
            <a:lvl7pPr marL="3200400" lvl="6" indent="-495300" algn="l">
              <a:lnSpc>
                <a:spcPct val="90000"/>
              </a:lnSpc>
              <a:spcBef>
                <a:spcPts val="1500"/>
              </a:spcBef>
              <a:spcAft>
                <a:spcPts val="0"/>
              </a:spcAft>
              <a:buSzPts val="4200"/>
              <a:buChar char="•"/>
              <a:defRPr/>
            </a:lvl7pPr>
            <a:lvl8pPr marL="3657600" lvl="7" indent="-495300" algn="l">
              <a:lnSpc>
                <a:spcPct val="90000"/>
              </a:lnSpc>
              <a:spcBef>
                <a:spcPts val="1500"/>
              </a:spcBef>
              <a:spcAft>
                <a:spcPts val="0"/>
              </a:spcAft>
              <a:buSzPts val="4200"/>
              <a:buChar char="•"/>
              <a:defRPr/>
            </a:lvl8pPr>
            <a:lvl9pPr marL="4114800" lvl="8" indent="-495300" algn="l">
              <a:lnSpc>
                <a:spcPct val="90000"/>
              </a:lnSpc>
              <a:spcBef>
                <a:spcPts val="1500"/>
              </a:spcBef>
              <a:spcAft>
                <a:spcPts val="0"/>
              </a:spcAft>
              <a:buSzPts val="4200"/>
              <a:buChar char="•"/>
              <a:defRPr/>
            </a:lvl9pPr>
          </a:lstStyle>
          <a:p>
            <a:endParaRPr/>
          </a:p>
        </p:txBody>
      </p:sp>
      <p:sp>
        <p:nvSpPr>
          <p:cNvPr id="77" name="Google Shape;77;p33"/>
          <p:cNvSpPr txBox="1">
            <a:spLocks noGrp="1"/>
          </p:cNvSpPr>
          <p:nvPr>
            <p:ph type="body" idx="2"/>
          </p:nvPr>
        </p:nvSpPr>
        <p:spPr>
          <a:xfrm>
            <a:off x="1259683" y="3757614"/>
            <a:ext cx="7736700" cy="5526902"/>
          </a:xfrm>
          <a:prstGeom prst="rect">
            <a:avLst/>
          </a:prstGeom>
          <a:noFill/>
          <a:ln>
            <a:noFill/>
          </a:ln>
        </p:spPr>
        <p:txBody>
          <a:bodyPr spcFirstLastPara="1" wrap="square" lIns="51375" tIns="51375" rIns="51375" bIns="51375" anchor="t" anchorCtr="0">
            <a:normAutofit/>
          </a:bodyPr>
          <a:lstStyle>
            <a:lvl1pPr marL="457200" lvl="0" indent="-495300" algn="l" rtl="1">
              <a:lnSpc>
                <a:spcPct val="90000"/>
              </a:lnSpc>
              <a:spcBef>
                <a:spcPts val="1500"/>
              </a:spcBef>
              <a:spcAft>
                <a:spcPts val="0"/>
              </a:spcAft>
              <a:buSzPts val="4200"/>
              <a:buChar char="•"/>
              <a:defRPr/>
            </a:lvl1pPr>
            <a:lvl2pPr marL="914400" lvl="1" indent="-495300" algn="l" rtl="1">
              <a:lnSpc>
                <a:spcPct val="90000"/>
              </a:lnSpc>
              <a:spcBef>
                <a:spcPts val="1500"/>
              </a:spcBef>
              <a:spcAft>
                <a:spcPts val="0"/>
              </a:spcAft>
              <a:buSzPts val="4200"/>
              <a:buChar char="•"/>
              <a:defRPr/>
            </a:lvl2pPr>
            <a:lvl3pPr marL="1371600" lvl="2" indent="-495300" algn="l" rtl="1">
              <a:lnSpc>
                <a:spcPct val="90000"/>
              </a:lnSpc>
              <a:spcBef>
                <a:spcPts val="1500"/>
              </a:spcBef>
              <a:spcAft>
                <a:spcPts val="0"/>
              </a:spcAft>
              <a:buSzPts val="4200"/>
              <a:buChar char="•"/>
              <a:defRPr/>
            </a:lvl3pPr>
            <a:lvl4pPr marL="1828800" lvl="3" indent="-495300" algn="l" rtl="1">
              <a:lnSpc>
                <a:spcPct val="90000"/>
              </a:lnSpc>
              <a:spcBef>
                <a:spcPts val="1500"/>
              </a:spcBef>
              <a:spcAft>
                <a:spcPts val="0"/>
              </a:spcAft>
              <a:buSzPts val="4200"/>
              <a:buChar char="•"/>
              <a:defRPr/>
            </a:lvl4pPr>
            <a:lvl5pPr marL="2286000" lvl="4" indent="-495300" algn="l" rtl="1">
              <a:lnSpc>
                <a:spcPct val="90000"/>
              </a:lnSpc>
              <a:spcBef>
                <a:spcPts val="1500"/>
              </a:spcBef>
              <a:spcAft>
                <a:spcPts val="0"/>
              </a:spcAft>
              <a:buSzPts val="4200"/>
              <a:buChar char="•"/>
              <a:defRPr/>
            </a:lvl5pPr>
            <a:lvl6pPr marL="2743200" lvl="5" indent="-495300" algn="l">
              <a:lnSpc>
                <a:spcPct val="90000"/>
              </a:lnSpc>
              <a:spcBef>
                <a:spcPts val="1500"/>
              </a:spcBef>
              <a:spcAft>
                <a:spcPts val="0"/>
              </a:spcAft>
              <a:buSzPts val="4200"/>
              <a:buChar char="•"/>
              <a:defRPr/>
            </a:lvl6pPr>
            <a:lvl7pPr marL="3200400" lvl="6" indent="-495300" algn="l">
              <a:lnSpc>
                <a:spcPct val="90000"/>
              </a:lnSpc>
              <a:spcBef>
                <a:spcPts val="1500"/>
              </a:spcBef>
              <a:spcAft>
                <a:spcPts val="0"/>
              </a:spcAft>
              <a:buSzPts val="4200"/>
              <a:buChar char="•"/>
              <a:defRPr/>
            </a:lvl7pPr>
            <a:lvl8pPr marL="3657600" lvl="7" indent="-495300" algn="l">
              <a:lnSpc>
                <a:spcPct val="90000"/>
              </a:lnSpc>
              <a:spcBef>
                <a:spcPts val="1500"/>
              </a:spcBef>
              <a:spcAft>
                <a:spcPts val="0"/>
              </a:spcAft>
              <a:buSzPts val="4200"/>
              <a:buChar char="•"/>
              <a:defRPr/>
            </a:lvl8pPr>
            <a:lvl9pPr marL="4114800" lvl="8" indent="-495300" algn="l">
              <a:lnSpc>
                <a:spcPct val="90000"/>
              </a:lnSpc>
              <a:spcBef>
                <a:spcPts val="1500"/>
              </a:spcBef>
              <a:spcAft>
                <a:spcPts val="0"/>
              </a:spcAft>
              <a:buSzPts val="4200"/>
              <a:buChar char="•"/>
              <a:defRPr/>
            </a:lvl9pPr>
          </a:lstStyle>
          <a:p>
            <a:endParaRPr/>
          </a:p>
        </p:txBody>
      </p:sp>
      <p:sp>
        <p:nvSpPr>
          <p:cNvPr id="78" name="Google Shape;78;p33"/>
          <p:cNvSpPr txBox="1">
            <a:spLocks noGrp="1"/>
          </p:cNvSpPr>
          <p:nvPr>
            <p:ph type="body" idx="3"/>
          </p:nvPr>
        </p:nvSpPr>
        <p:spPr>
          <a:xfrm>
            <a:off x="9258309" y="2521754"/>
            <a:ext cx="7774801" cy="1236002"/>
          </a:xfrm>
          <a:prstGeom prst="rect">
            <a:avLst/>
          </a:prstGeom>
          <a:noFill/>
          <a:ln>
            <a:noFill/>
          </a:ln>
        </p:spPr>
        <p:txBody>
          <a:bodyPr spcFirstLastPara="1" wrap="square" lIns="51375" tIns="51375" rIns="51375" bIns="51375" anchor="b" anchorCtr="0">
            <a:normAutofit/>
          </a:bodyPr>
          <a:lstStyle>
            <a:lvl1pPr marL="457200" lvl="0" indent="-495300" algn="l" rtl="1">
              <a:lnSpc>
                <a:spcPct val="90000"/>
              </a:lnSpc>
              <a:spcBef>
                <a:spcPts val="1500"/>
              </a:spcBef>
              <a:spcAft>
                <a:spcPts val="0"/>
              </a:spcAft>
              <a:buSzPts val="4200"/>
              <a:buChar char="•"/>
              <a:defRPr/>
            </a:lvl1pPr>
            <a:lvl2pPr marL="914400" lvl="1" indent="-495300" algn="l" rtl="1">
              <a:lnSpc>
                <a:spcPct val="90000"/>
              </a:lnSpc>
              <a:spcBef>
                <a:spcPts val="1500"/>
              </a:spcBef>
              <a:spcAft>
                <a:spcPts val="0"/>
              </a:spcAft>
              <a:buSzPts val="4200"/>
              <a:buChar char="•"/>
              <a:defRPr/>
            </a:lvl2pPr>
            <a:lvl3pPr marL="1371600" lvl="2" indent="-495300" algn="l" rtl="1">
              <a:lnSpc>
                <a:spcPct val="90000"/>
              </a:lnSpc>
              <a:spcBef>
                <a:spcPts val="1500"/>
              </a:spcBef>
              <a:spcAft>
                <a:spcPts val="0"/>
              </a:spcAft>
              <a:buSzPts val="4200"/>
              <a:buChar char="•"/>
              <a:defRPr/>
            </a:lvl3pPr>
            <a:lvl4pPr marL="1828800" lvl="3" indent="-495300" algn="l" rtl="1">
              <a:lnSpc>
                <a:spcPct val="90000"/>
              </a:lnSpc>
              <a:spcBef>
                <a:spcPts val="1500"/>
              </a:spcBef>
              <a:spcAft>
                <a:spcPts val="0"/>
              </a:spcAft>
              <a:buSzPts val="4200"/>
              <a:buChar char="•"/>
              <a:defRPr/>
            </a:lvl4pPr>
            <a:lvl5pPr marL="2286000" lvl="4" indent="-495300" algn="l" rtl="1">
              <a:lnSpc>
                <a:spcPct val="90000"/>
              </a:lnSpc>
              <a:spcBef>
                <a:spcPts val="1500"/>
              </a:spcBef>
              <a:spcAft>
                <a:spcPts val="0"/>
              </a:spcAft>
              <a:buSzPts val="4200"/>
              <a:buChar char="•"/>
              <a:defRPr/>
            </a:lvl5pPr>
            <a:lvl6pPr marL="2743200" lvl="5" indent="-495300" algn="l">
              <a:lnSpc>
                <a:spcPct val="90000"/>
              </a:lnSpc>
              <a:spcBef>
                <a:spcPts val="1500"/>
              </a:spcBef>
              <a:spcAft>
                <a:spcPts val="0"/>
              </a:spcAft>
              <a:buSzPts val="4200"/>
              <a:buChar char="•"/>
              <a:defRPr/>
            </a:lvl6pPr>
            <a:lvl7pPr marL="3200400" lvl="6" indent="-495300" algn="l">
              <a:lnSpc>
                <a:spcPct val="90000"/>
              </a:lnSpc>
              <a:spcBef>
                <a:spcPts val="1500"/>
              </a:spcBef>
              <a:spcAft>
                <a:spcPts val="0"/>
              </a:spcAft>
              <a:buSzPts val="4200"/>
              <a:buChar char="•"/>
              <a:defRPr/>
            </a:lvl7pPr>
            <a:lvl8pPr marL="3657600" lvl="7" indent="-495300" algn="l">
              <a:lnSpc>
                <a:spcPct val="90000"/>
              </a:lnSpc>
              <a:spcBef>
                <a:spcPts val="1500"/>
              </a:spcBef>
              <a:spcAft>
                <a:spcPts val="0"/>
              </a:spcAft>
              <a:buSzPts val="4200"/>
              <a:buChar char="•"/>
              <a:defRPr/>
            </a:lvl8pPr>
            <a:lvl9pPr marL="4114800" lvl="8" indent="-495300" algn="l">
              <a:lnSpc>
                <a:spcPct val="90000"/>
              </a:lnSpc>
              <a:spcBef>
                <a:spcPts val="1500"/>
              </a:spcBef>
              <a:spcAft>
                <a:spcPts val="0"/>
              </a:spcAft>
              <a:buSzPts val="4200"/>
              <a:buChar char="•"/>
              <a:defRPr/>
            </a:lvl9pPr>
          </a:lstStyle>
          <a:p>
            <a:endParaRPr/>
          </a:p>
        </p:txBody>
      </p:sp>
      <p:sp>
        <p:nvSpPr>
          <p:cNvPr id="79" name="Google Shape;79;p33"/>
          <p:cNvSpPr txBox="1">
            <a:spLocks noGrp="1"/>
          </p:cNvSpPr>
          <p:nvPr>
            <p:ph type="body" idx="4"/>
          </p:nvPr>
        </p:nvSpPr>
        <p:spPr>
          <a:xfrm>
            <a:off x="9258309" y="3757614"/>
            <a:ext cx="7774801" cy="5526902"/>
          </a:xfrm>
          <a:prstGeom prst="rect">
            <a:avLst/>
          </a:prstGeom>
          <a:noFill/>
          <a:ln>
            <a:noFill/>
          </a:ln>
        </p:spPr>
        <p:txBody>
          <a:bodyPr spcFirstLastPara="1" wrap="square" lIns="51375" tIns="51375" rIns="51375" bIns="51375" anchor="t" anchorCtr="0">
            <a:normAutofit/>
          </a:bodyPr>
          <a:lstStyle>
            <a:lvl1pPr marL="457200" lvl="0" indent="-495300" algn="l" rtl="1">
              <a:lnSpc>
                <a:spcPct val="90000"/>
              </a:lnSpc>
              <a:spcBef>
                <a:spcPts val="1500"/>
              </a:spcBef>
              <a:spcAft>
                <a:spcPts val="0"/>
              </a:spcAft>
              <a:buSzPts val="4200"/>
              <a:buChar char="•"/>
              <a:defRPr/>
            </a:lvl1pPr>
            <a:lvl2pPr marL="914400" lvl="1" indent="-495300" algn="l" rtl="1">
              <a:lnSpc>
                <a:spcPct val="90000"/>
              </a:lnSpc>
              <a:spcBef>
                <a:spcPts val="1500"/>
              </a:spcBef>
              <a:spcAft>
                <a:spcPts val="0"/>
              </a:spcAft>
              <a:buSzPts val="4200"/>
              <a:buChar char="•"/>
              <a:defRPr/>
            </a:lvl2pPr>
            <a:lvl3pPr marL="1371600" lvl="2" indent="-495300" algn="l" rtl="1">
              <a:lnSpc>
                <a:spcPct val="90000"/>
              </a:lnSpc>
              <a:spcBef>
                <a:spcPts val="1500"/>
              </a:spcBef>
              <a:spcAft>
                <a:spcPts val="0"/>
              </a:spcAft>
              <a:buSzPts val="4200"/>
              <a:buChar char="•"/>
              <a:defRPr/>
            </a:lvl3pPr>
            <a:lvl4pPr marL="1828800" lvl="3" indent="-495300" algn="l" rtl="1">
              <a:lnSpc>
                <a:spcPct val="90000"/>
              </a:lnSpc>
              <a:spcBef>
                <a:spcPts val="1500"/>
              </a:spcBef>
              <a:spcAft>
                <a:spcPts val="0"/>
              </a:spcAft>
              <a:buSzPts val="4200"/>
              <a:buChar char="•"/>
              <a:defRPr/>
            </a:lvl4pPr>
            <a:lvl5pPr marL="2286000" lvl="4" indent="-495300" algn="l" rtl="1">
              <a:lnSpc>
                <a:spcPct val="90000"/>
              </a:lnSpc>
              <a:spcBef>
                <a:spcPts val="1500"/>
              </a:spcBef>
              <a:spcAft>
                <a:spcPts val="0"/>
              </a:spcAft>
              <a:buSzPts val="4200"/>
              <a:buChar char="•"/>
              <a:defRPr/>
            </a:lvl5pPr>
            <a:lvl6pPr marL="2743200" lvl="5" indent="-495300" algn="l">
              <a:lnSpc>
                <a:spcPct val="90000"/>
              </a:lnSpc>
              <a:spcBef>
                <a:spcPts val="1500"/>
              </a:spcBef>
              <a:spcAft>
                <a:spcPts val="0"/>
              </a:spcAft>
              <a:buSzPts val="4200"/>
              <a:buChar char="•"/>
              <a:defRPr/>
            </a:lvl6pPr>
            <a:lvl7pPr marL="3200400" lvl="6" indent="-495300" algn="l">
              <a:lnSpc>
                <a:spcPct val="90000"/>
              </a:lnSpc>
              <a:spcBef>
                <a:spcPts val="1500"/>
              </a:spcBef>
              <a:spcAft>
                <a:spcPts val="0"/>
              </a:spcAft>
              <a:buSzPts val="4200"/>
              <a:buChar char="•"/>
              <a:defRPr/>
            </a:lvl7pPr>
            <a:lvl8pPr marL="3657600" lvl="7" indent="-495300" algn="l">
              <a:lnSpc>
                <a:spcPct val="90000"/>
              </a:lnSpc>
              <a:spcBef>
                <a:spcPts val="1500"/>
              </a:spcBef>
              <a:spcAft>
                <a:spcPts val="0"/>
              </a:spcAft>
              <a:buSzPts val="4200"/>
              <a:buChar char="•"/>
              <a:defRPr/>
            </a:lvl8pPr>
            <a:lvl9pPr marL="4114800" lvl="8" indent="-495300" algn="l">
              <a:lnSpc>
                <a:spcPct val="90000"/>
              </a:lnSpc>
              <a:spcBef>
                <a:spcPts val="1500"/>
              </a:spcBef>
              <a:spcAft>
                <a:spcPts val="0"/>
              </a:spcAft>
              <a:buSzPts val="4200"/>
              <a:buChar char="•"/>
              <a:defRPr/>
            </a:lvl9pPr>
          </a:lstStyle>
          <a:p>
            <a:endParaRPr/>
          </a:p>
        </p:txBody>
      </p:sp>
      <p:sp>
        <p:nvSpPr>
          <p:cNvPr id="80" name="Google Shape;80;p33"/>
          <p:cNvSpPr txBox="1">
            <a:spLocks noGrp="1"/>
          </p:cNvSpPr>
          <p:nvPr>
            <p:ph type="sldNum" idx="12"/>
          </p:nvPr>
        </p:nvSpPr>
        <p:spPr>
          <a:xfrm>
            <a:off x="16683595" y="9636111"/>
            <a:ext cx="347177" cy="344399"/>
          </a:xfrm>
          <a:prstGeom prst="rect">
            <a:avLst/>
          </a:prstGeom>
          <a:noFill/>
          <a:ln>
            <a:noFill/>
          </a:ln>
        </p:spPr>
        <p:txBody>
          <a:bodyPr spcFirstLastPara="1" wrap="square" lIns="51375" tIns="51375" rIns="51375" bIns="51375" anchor="ctr" anchorCtr="0">
            <a:spAutoFit/>
          </a:bodyPr>
          <a:lstStyle>
            <a:lvl1pPr marL="0" lvl="0"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1pPr>
            <a:lvl2pPr marL="0" lvl="1"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2pPr>
            <a:lvl3pPr marL="0" lvl="2"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3pPr>
            <a:lvl4pPr marL="0" lvl="3"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4pPr>
            <a:lvl5pPr marL="0" lvl="4"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5pPr>
            <a:lvl6pPr marL="0" lvl="5"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6pPr>
            <a:lvl7pPr marL="0" lvl="6"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7pPr>
            <a:lvl8pPr marL="0" lvl="7"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8pPr>
            <a:lvl9pPr marL="0" lvl="8"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_ONLY" type="titleOnly">
  <p:cSld name="TITLE_ONLY">
    <p:spTree>
      <p:nvGrpSpPr>
        <p:cNvPr id="1" name="Shape 81"/>
        <p:cNvGrpSpPr/>
        <p:nvPr/>
      </p:nvGrpSpPr>
      <p:grpSpPr>
        <a:xfrm>
          <a:off x="0" y="0"/>
          <a:ext cx="0" cy="0"/>
          <a:chOff x="0" y="0"/>
          <a:chExt cx="0" cy="0"/>
        </a:xfrm>
      </p:grpSpPr>
      <p:sp>
        <p:nvSpPr>
          <p:cNvPr id="82" name="Google Shape;82;p34"/>
          <p:cNvSpPr txBox="1">
            <a:spLocks noGrp="1"/>
          </p:cNvSpPr>
          <p:nvPr>
            <p:ph type="title"/>
          </p:nvPr>
        </p:nvSpPr>
        <p:spPr>
          <a:xfrm>
            <a:off x="1257300" y="547687"/>
            <a:ext cx="15773400" cy="1988401"/>
          </a:xfrm>
          <a:prstGeom prst="rect">
            <a:avLst/>
          </a:prstGeom>
          <a:noFill/>
          <a:ln>
            <a:noFill/>
          </a:ln>
        </p:spPr>
        <p:txBody>
          <a:bodyPr spcFirstLastPara="1" wrap="square" lIns="51375" tIns="51375" rIns="51375" bIns="51375" anchor="ctr" anchorCtr="0">
            <a:normAutofit/>
          </a:bodyPr>
          <a:lstStyle>
            <a:lvl1pPr lvl="0" algn="l" rtl="1">
              <a:lnSpc>
                <a:spcPct val="90000"/>
              </a:lnSpc>
              <a:spcBef>
                <a:spcPts val="0"/>
              </a:spcBef>
              <a:spcAft>
                <a:spcPts val="0"/>
              </a:spcAft>
              <a:buClr>
                <a:srgbClr val="000000"/>
              </a:buClr>
              <a:buSzPts val="1800"/>
              <a:buNone/>
              <a:defRPr/>
            </a:lvl1pPr>
            <a:lvl2pPr lvl="1" algn="l">
              <a:lnSpc>
                <a:spcPct val="90000"/>
              </a:lnSpc>
              <a:spcBef>
                <a:spcPts val="0"/>
              </a:spcBef>
              <a:spcAft>
                <a:spcPts val="0"/>
              </a:spcAft>
              <a:buClr>
                <a:srgbClr val="000000"/>
              </a:buClr>
              <a:buSzPts val="1800"/>
              <a:buNone/>
              <a:defRPr/>
            </a:lvl2pPr>
            <a:lvl3pPr lvl="2" algn="l">
              <a:lnSpc>
                <a:spcPct val="90000"/>
              </a:lnSpc>
              <a:spcBef>
                <a:spcPts val="0"/>
              </a:spcBef>
              <a:spcAft>
                <a:spcPts val="0"/>
              </a:spcAft>
              <a:buClr>
                <a:srgbClr val="000000"/>
              </a:buClr>
              <a:buSzPts val="1800"/>
              <a:buNone/>
              <a:defRPr/>
            </a:lvl3pPr>
            <a:lvl4pPr lvl="3" algn="l">
              <a:lnSpc>
                <a:spcPct val="90000"/>
              </a:lnSpc>
              <a:spcBef>
                <a:spcPts val="0"/>
              </a:spcBef>
              <a:spcAft>
                <a:spcPts val="0"/>
              </a:spcAft>
              <a:buClr>
                <a:srgbClr val="000000"/>
              </a:buClr>
              <a:buSzPts val="1800"/>
              <a:buNone/>
              <a:defRPr/>
            </a:lvl4pPr>
            <a:lvl5pPr lvl="4" algn="l">
              <a:lnSpc>
                <a:spcPct val="90000"/>
              </a:lnSpc>
              <a:spcBef>
                <a:spcPts val="0"/>
              </a:spcBef>
              <a:spcAft>
                <a:spcPts val="0"/>
              </a:spcAft>
              <a:buClr>
                <a:srgbClr val="000000"/>
              </a:buClr>
              <a:buSzPts val="1800"/>
              <a:buNone/>
              <a:defRPr/>
            </a:lvl5pPr>
            <a:lvl6pPr lvl="5" algn="l">
              <a:lnSpc>
                <a:spcPct val="90000"/>
              </a:lnSpc>
              <a:spcBef>
                <a:spcPts val="0"/>
              </a:spcBef>
              <a:spcAft>
                <a:spcPts val="0"/>
              </a:spcAft>
              <a:buClr>
                <a:srgbClr val="000000"/>
              </a:buClr>
              <a:buSzPts val="1800"/>
              <a:buNone/>
              <a:defRPr/>
            </a:lvl6pPr>
            <a:lvl7pPr lvl="6" algn="l">
              <a:lnSpc>
                <a:spcPct val="90000"/>
              </a:lnSpc>
              <a:spcBef>
                <a:spcPts val="0"/>
              </a:spcBef>
              <a:spcAft>
                <a:spcPts val="0"/>
              </a:spcAft>
              <a:buClr>
                <a:srgbClr val="000000"/>
              </a:buClr>
              <a:buSzPts val="1800"/>
              <a:buNone/>
              <a:defRPr/>
            </a:lvl7pPr>
            <a:lvl8pPr lvl="7" algn="l">
              <a:lnSpc>
                <a:spcPct val="90000"/>
              </a:lnSpc>
              <a:spcBef>
                <a:spcPts val="0"/>
              </a:spcBef>
              <a:spcAft>
                <a:spcPts val="0"/>
              </a:spcAft>
              <a:buClr>
                <a:srgbClr val="000000"/>
              </a:buClr>
              <a:buSzPts val="1800"/>
              <a:buNone/>
              <a:defRPr/>
            </a:lvl8pPr>
            <a:lvl9pPr lvl="8" algn="l">
              <a:lnSpc>
                <a:spcPct val="90000"/>
              </a:lnSpc>
              <a:spcBef>
                <a:spcPts val="0"/>
              </a:spcBef>
              <a:spcAft>
                <a:spcPts val="0"/>
              </a:spcAft>
              <a:buClr>
                <a:srgbClr val="000000"/>
              </a:buClr>
              <a:buSzPts val="1800"/>
              <a:buNone/>
              <a:defRPr/>
            </a:lvl9pPr>
          </a:lstStyle>
          <a:p>
            <a:endParaRPr/>
          </a:p>
        </p:txBody>
      </p:sp>
      <p:sp>
        <p:nvSpPr>
          <p:cNvPr id="83" name="Google Shape;83;p34"/>
          <p:cNvSpPr txBox="1">
            <a:spLocks noGrp="1"/>
          </p:cNvSpPr>
          <p:nvPr>
            <p:ph type="sldNum" idx="12"/>
          </p:nvPr>
        </p:nvSpPr>
        <p:spPr>
          <a:xfrm>
            <a:off x="16683595" y="9636111"/>
            <a:ext cx="347177" cy="344399"/>
          </a:xfrm>
          <a:prstGeom prst="rect">
            <a:avLst/>
          </a:prstGeom>
          <a:noFill/>
          <a:ln>
            <a:noFill/>
          </a:ln>
        </p:spPr>
        <p:txBody>
          <a:bodyPr spcFirstLastPara="1" wrap="square" lIns="51375" tIns="51375" rIns="51375" bIns="51375" anchor="ctr" anchorCtr="0">
            <a:spAutoFit/>
          </a:bodyPr>
          <a:lstStyle>
            <a:lvl1pPr marL="0" lvl="0"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1pPr>
            <a:lvl2pPr marL="0" lvl="1"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2pPr>
            <a:lvl3pPr marL="0" lvl="2"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3pPr>
            <a:lvl4pPr marL="0" lvl="3"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4pPr>
            <a:lvl5pPr marL="0" lvl="4"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5pPr>
            <a:lvl6pPr marL="0" lvl="5"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6pPr>
            <a:lvl7pPr marL="0" lvl="6"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7pPr>
            <a:lvl8pPr marL="0" lvl="7"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8pPr>
            <a:lvl9pPr marL="0" lvl="8"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5_Blank">
  <p:cSld name="5_Blank">
    <p:spTree>
      <p:nvGrpSpPr>
        <p:cNvPr id="1" name="Shape 84"/>
        <p:cNvGrpSpPr/>
        <p:nvPr/>
      </p:nvGrpSpPr>
      <p:grpSpPr>
        <a:xfrm>
          <a:off x="0" y="0"/>
          <a:ext cx="0" cy="0"/>
          <a:chOff x="0" y="0"/>
          <a:chExt cx="0" cy="0"/>
        </a:xfrm>
      </p:grpSpPr>
      <p:sp>
        <p:nvSpPr>
          <p:cNvPr id="85" name="Google Shape;85;p35"/>
          <p:cNvSpPr>
            <a:spLocks noGrp="1"/>
          </p:cNvSpPr>
          <p:nvPr>
            <p:ph type="pic" idx="2"/>
          </p:nvPr>
        </p:nvSpPr>
        <p:spPr>
          <a:xfrm>
            <a:off x="4" y="0"/>
            <a:ext cx="9252901" cy="10287000"/>
          </a:xfrm>
          <a:prstGeom prst="rect">
            <a:avLst/>
          </a:prstGeom>
          <a:noFill/>
          <a:ln>
            <a:noFill/>
          </a:ln>
        </p:spPr>
        <p:txBody>
          <a:bodyPr spcFirstLastPara="1" wrap="square" lIns="91425" tIns="45700" rIns="91425" bIns="45700" anchor="t" anchorCtr="0">
            <a:noAutofit/>
          </a:bodyPr>
          <a:lstStyle>
            <a:lvl1pPr marR="0" lvl="0" algn="l" rtl="1">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1pPr>
            <a:lvl2pPr marR="0" lvl="1" algn="l" rtl="1">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2pPr>
            <a:lvl3pPr marR="0" lvl="2" algn="l" rtl="1">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3pPr>
            <a:lvl4pPr marR="0" lvl="3" algn="l" rtl="1">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4pPr>
            <a:lvl5pPr marR="0" lvl="4" algn="l" rtl="1">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5pPr>
            <a:lvl6pPr marR="0" lvl="5" algn="l" rtl="0">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6pPr>
            <a:lvl7pPr marR="0" lvl="6" algn="l" rtl="0">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7pPr>
            <a:lvl8pPr marR="0" lvl="7" algn="l" rtl="0">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8pPr>
            <a:lvl9pPr marR="0" lvl="8" algn="l" rtl="0">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9pPr>
          </a:lstStyle>
          <a:p>
            <a:endParaRPr/>
          </a:p>
        </p:txBody>
      </p:sp>
      <p:sp>
        <p:nvSpPr>
          <p:cNvPr id="86" name="Google Shape;86;p35"/>
          <p:cNvSpPr txBox="1">
            <a:spLocks noGrp="1"/>
          </p:cNvSpPr>
          <p:nvPr>
            <p:ph type="sldNum" idx="12"/>
          </p:nvPr>
        </p:nvSpPr>
        <p:spPr>
          <a:xfrm>
            <a:off x="16683595" y="9636111"/>
            <a:ext cx="347177" cy="344399"/>
          </a:xfrm>
          <a:prstGeom prst="rect">
            <a:avLst/>
          </a:prstGeom>
          <a:noFill/>
          <a:ln>
            <a:noFill/>
          </a:ln>
        </p:spPr>
        <p:txBody>
          <a:bodyPr spcFirstLastPara="1" wrap="square" lIns="51375" tIns="51375" rIns="51375" bIns="51375" anchor="ctr" anchorCtr="0">
            <a:spAutoFit/>
          </a:bodyPr>
          <a:lstStyle>
            <a:lvl1pPr marL="0" lvl="0"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1pPr>
            <a:lvl2pPr marL="0" lvl="1"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2pPr>
            <a:lvl3pPr marL="0" lvl="2"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3pPr>
            <a:lvl4pPr marL="0" lvl="3"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4pPr>
            <a:lvl5pPr marL="0" lvl="4"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5pPr>
            <a:lvl6pPr marL="0" lvl="5"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6pPr>
            <a:lvl7pPr marL="0" lvl="6"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7pPr>
            <a:lvl8pPr marL="0" lvl="7"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8pPr>
            <a:lvl9pPr marL="0" lvl="8"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2_Blank">
  <p:cSld name="2_Blank">
    <p:spTree>
      <p:nvGrpSpPr>
        <p:cNvPr id="1" name="Shape 87"/>
        <p:cNvGrpSpPr/>
        <p:nvPr/>
      </p:nvGrpSpPr>
      <p:grpSpPr>
        <a:xfrm>
          <a:off x="0" y="0"/>
          <a:ext cx="0" cy="0"/>
          <a:chOff x="0" y="0"/>
          <a:chExt cx="0" cy="0"/>
        </a:xfrm>
      </p:grpSpPr>
      <p:sp>
        <p:nvSpPr>
          <p:cNvPr id="88" name="Google Shape;88;p36"/>
          <p:cNvSpPr>
            <a:spLocks noGrp="1"/>
          </p:cNvSpPr>
          <p:nvPr>
            <p:ph type="pic" idx="2"/>
          </p:nvPr>
        </p:nvSpPr>
        <p:spPr>
          <a:xfrm>
            <a:off x="1" y="-21426"/>
            <a:ext cx="7946101" cy="10308302"/>
          </a:xfrm>
          <a:prstGeom prst="rect">
            <a:avLst/>
          </a:prstGeom>
          <a:noFill/>
          <a:ln>
            <a:noFill/>
          </a:ln>
        </p:spPr>
        <p:txBody>
          <a:bodyPr spcFirstLastPara="1" wrap="square" lIns="91425" tIns="45700" rIns="91425" bIns="45700" anchor="t" anchorCtr="0">
            <a:noAutofit/>
          </a:bodyPr>
          <a:lstStyle>
            <a:lvl1pPr marR="0" lvl="0" algn="l" rtl="1">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1pPr>
            <a:lvl2pPr marR="0" lvl="1" algn="l" rtl="1">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2pPr>
            <a:lvl3pPr marR="0" lvl="2" algn="l" rtl="1">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3pPr>
            <a:lvl4pPr marR="0" lvl="3" algn="l" rtl="1">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4pPr>
            <a:lvl5pPr marR="0" lvl="4" algn="l" rtl="1">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5pPr>
            <a:lvl6pPr marR="0" lvl="5" algn="l" rtl="0">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6pPr>
            <a:lvl7pPr marR="0" lvl="6" algn="l" rtl="0">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7pPr>
            <a:lvl8pPr marR="0" lvl="7" algn="l" rtl="0">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8pPr>
            <a:lvl9pPr marR="0" lvl="8" algn="l" rtl="0">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9pPr>
          </a:lstStyle>
          <a:p>
            <a:endParaRPr/>
          </a:p>
        </p:txBody>
      </p:sp>
      <p:sp>
        <p:nvSpPr>
          <p:cNvPr id="89" name="Google Shape;89;p36"/>
          <p:cNvSpPr txBox="1">
            <a:spLocks noGrp="1"/>
          </p:cNvSpPr>
          <p:nvPr>
            <p:ph type="sldNum" idx="12"/>
          </p:nvPr>
        </p:nvSpPr>
        <p:spPr>
          <a:xfrm>
            <a:off x="12759292" y="9362265"/>
            <a:ext cx="347177" cy="344399"/>
          </a:xfrm>
          <a:prstGeom prst="rect">
            <a:avLst/>
          </a:prstGeom>
          <a:noFill/>
          <a:ln>
            <a:noFill/>
          </a:ln>
        </p:spPr>
        <p:txBody>
          <a:bodyPr spcFirstLastPara="1" wrap="square" lIns="51375" tIns="51375" rIns="51375" bIns="51375" anchor="ctr" anchorCtr="0">
            <a:spAutoFit/>
          </a:bodyPr>
          <a:lstStyle>
            <a:lvl1pPr marL="0" lvl="0"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1pPr>
            <a:lvl2pPr marL="0" lvl="1"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2pPr>
            <a:lvl3pPr marL="0" lvl="2"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3pPr>
            <a:lvl4pPr marL="0" lvl="3"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4pPr>
            <a:lvl5pPr marL="0" lvl="4"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5pPr>
            <a:lvl6pPr marL="0" lvl="5"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6pPr>
            <a:lvl7pPr marL="0" lvl="6"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7pPr>
            <a:lvl8pPr marL="0" lvl="7"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8pPr>
            <a:lvl9pPr marL="0" lvl="8"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OBJECT_WITH_CAPTION_TEXT" type="objTx">
  <p:cSld name="OBJECT_WITH_CAPTION_TEXT">
    <p:spTree>
      <p:nvGrpSpPr>
        <p:cNvPr id="1" name="Shape 90"/>
        <p:cNvGrpSpPr/>
        <p:nvPr/>
      </p:nvGrpSpPr>
      <p:grpSpPr>
        <a:xfrm>
          <a:off x="0" y="0"/>
          <a:ext cx="0" cy="0"/>
          <a:chOff x="0" y="0"/>
          <a:chExt cx="0" cy="0"/>
        </a:xfrm>
      </p:grpSpPr>
      <p:sp>
        <p:nvSpPr>
          <p:cNvPr id="91" name="Google Shape;91;p37"/>
          <p:cNvSpPr txBox="1">
            <a:spLocks noGrp="1"/>
          </p:cNvSpPr>
          <p:nvPr>
            <p:ph type="title"/>
          </p:nvPr>
        </p:nvSpPr>
        <p:spPr>
          <a:xfrm>
            <a:off x="1259682" y="685800"/>
            <a:ext cx="5898302" cy="2400300"/>
          </a:xfrm>
          <a:prstGeom prst="rect">
            <a:avLst/>
          </a:prstGeom>
          <a:noFill/>
          <a:ln>
            <a:noFill/>
          </a:ln>
        </p:spPr>
        <p:txBody>
          <a:bodyPr spcFirstLastPara="1" wrap="square" lIns="51375" tIns="51375" rIns="51375" bIns="51375" anchor="b" anchorCtr="0">
            <a:normAutofit/>
          </a:bodyPr>
          <a:lstStyle>
            <a:lvl1pPr lvl="0" algn="l" rtl="1">
              <a:lnSpc>
                <a:spcPct val="90000"/>
              </a:lnSpc>
              <a:spcBef>
                <a:spcPts val="0"/>
              </a:spcBef>
              <a:spcAft>
                <a:spcPts val="0"/>
              </a:spcAft>
              <a:buClr>
                <a:srgbClr val="000000"/>
              </a:buClr>
              <a:buSzPts val="4800"/>
              <a:buFont typeface="Calibri"/>
              <a:buNone/>
              <a:defRPr sz="4800"/>
            </a:lvl1pPr>
            <a:lvl2pPr lvl="1" algn="l">
              <a:lnSpc>
                <a:spcPct val="90000"/>
              </a:lnSpc>
              <a:spcBef>
                <a:spcPts val="0"/>
              </a:spcBef>
              <a:spcAft>
                <a:spcPts val="0"/>
              </a:spcAft>
              <a:buClr>
                <a:srgbClr val="000000"/>
              </a:buClr>
              <a:buSzPts val="1800"/>
              <a:buNone/>
              <a:defRPr/>
            </a:lvl2pPr>
            <a:lvl3pPr lvl="2" algn="l">
              <a:lnSpc>
                <a:spcPct val="90000"/>
              </a:lnSpc>
              <a:spcBef>
                <a:spcPts val="0"/>
              </a:spcBef>
              <a:spcAft>
                <a:spcPts val="0"/>
              </a:spcAft>
              <a:buClr>
                <a:srgbClr val="000000"/>
              </a:buClr>
              <a:buSzPts val="1800"/>
              <a:buNone/>
              <a:defRPr/>
            </a:lvl3pPr>
            <a:lvl4pPr lvl="3" algn="l">
              <a:lnSpc>
                <a:spcPct val="90000"/>
              </a:lnSpc>
              <a:spcBef>
                <a:spcPts val="0"/>
              </a:spcBef>
              <a:spcAft>
                <a:spcPts val="0"/>
              </a:spcAft>
              <a:buClr>
                <a:srgbClr val="000000"/>
              </a:buClr>
              <a:buSzPts val="1800"/>
              <a:buNone/>
              <a:defRPr/>
            </a:lvl4pPr>
            <a:lvl5pPr lvl="4" algn="l">
              <a:lnSpc>
                <a:spcPct val="90000"/>
              </a:lnSpc>
              <a:spcBef>
                <a:spcPts val="0"/>
              </a:spcBef>
              <a:spcAft>
                <a:spcPts val="0"/>
              </a:spcAft>
              <a:buClr>
                <a:srgbClr val="000000"/>
              </a:buClr>
              <a:buSzPts val="1800"/>
              <a:buNone/>
              <a:defRPr/>
            </a:lvl5pPr>
            <a:lvl6pPr lvl="5" algn="l">
              <a:lnSpc>
                <a:spcPct val="90000"/>
              </a:lnSpc>
              <a:spcBef>
                <a:spcPts val="0"/>
              </a:spcBef>
              <a:spcAft>
                <a:spcPts val="0"/>
              </a:spcAft>
              <a:buClr>
                <a:srgbClr val="000000"/>
              </a:buClr>
              <a:buSzPts val="1800"/>
              <a:buNone/>
              <a:defRPr/>
            </a:lvl6pPr>
            <a:lvl7pPr lvl="6" algn="l">
              <a:lnSpc>
                <a:spcPct val="90000"/>
              </a:lnSpc>
              <a:spcBef>
                <a:spcPts val="0"/>
              </a:spcBef>
              <a:spcAft>
                <a:spcPts val="0"/>
              </a:spcAft>
              <a:buClr>
                <a:srgbClr val="000000"/>
              </a:buClr>
              <a:buSzPts val="1800"/>
              <a:buNone/>
              <a:defRPr/>
            </a:lvl7pPr>
            <a:lvl8pPr lvl="7" algn="l">
              <a:lnSpc>
                <a:spcPct val="90000"/>
              </a:lnSpc>
              <a:spcBef>
                <a:spcPts val="0"/>
              </a:spcBef>
              <a:spcAft>
                <a:spcPts val="0"/>
              </a:spcAft>
              <a:buClr>
                <a:srgbClr val="000000"/>
              </a:buClr>
              <a:buSzPts val="1800"/>
              <a:buNone/>
              <a:defRPr/>
            </a:lvl8pPr>
            <a:lvl9pPr lvl="8" algn="l">
              <a:lnSpc>
                <a:spcPct val="90000"/>
              </a:lnSpc>
              <a:spcBef>
                <a:spcPts val="0"/>
              </a:spcBef>
              <a:spcAft>
                <a:spcPts val="0"/>
              </a:spcAft>
              <a:buClr>
                <a:srgbClr val="000000"/>
              </a:buClr>
              <a:buSzPts val="1800"/>
              <a:buNone/>
              <a:defRPr/>
            </a:lvl9pPr>
          </a:lstStyle>
          <a:p>
            <a:endParaRPr/>
          </a:p>
        </p:txBody>
      </p:sp>
      <p:sp>
        <p:nvSpPr>
          <p:cNvPr id="92" name="Google Shape;92;p37"/>
          <p:cNvSpPr txBox="1">
            <a:spLocks noGrp="1"/>
          </p:cNvSpPr>
          <p:nvPr>
            <p:ph type="body" idx="1"/>
          </p:nvPr>
        </p:nvSpPr>
        <p:spPr>
          <a:xfrm>
            <a:off x="7774784" y="1481144"/>
            <a:ext cx="9258301" cy="7310402"/>
          </a:xfrm>
          <a:prstGeom prst="rect">
            <a:avLst/>
          </a:prstGeom>
          <a:noFill/>
          <a:ln>
            <a:noFill/>
          </a:ln>
        </p:spPr>
        <p:txBody>
          <a:bodyPr spcFirstLastPara="1" wrap="square" lIns="51375" tIns="51375" rIns="51375" bIns="51375" anchor="t" anchorCtr="0">
            <a:normAutofit/>
          </a:bodyPr>
          <a:lstStyle>
            <a:lvl1pPr marL="457200" lvl="0" indent="-533400" algn="l" rtl="1">
              <a:lnSpc>
                <a:spcPct val="90000"/>
              </a:lnSpc>
              <a:spcBef>
                <a:spcPts val="1500"/>
              </a:spcBef>
              <a:spcAft>
                <a:spcPts val="0"/>
              </a:spcAft>
              <a:buSzPts val="4800"/>
              <a:buChar char="•"/>
              <a:defRPr sz="4800"/>
            </a:lvl1pPr>
            <a:lvl2pPr marL="914400" lvl="1" indent="-533400" algn="l" rtl="1">
              <a:lnSpc>
                <a:spcPct val="90000"/>
              </a:lnSpc>
              <a:spcBef>
                <a:spcPts val="1500"/>
              </a:spcBef>
              <a:spcAft>
                <a:spcPts val="0"/>
              </a:spcAft>
              <a:buSzPts val="4800"/>
              <a:buChar char="•"/>
              <a:defRPr sz="4800"/>
            </a:lvl2pPr>
            <a:lvl3pPr marL="1371600" lvl="2" indent="-533400" algn="l" rtl="1">
              <a:lnSpc>
                <a:spcPct val="90000"/>
              </a:lnSpc>
              <a:spcBef>
                <a:spcPts val="1500"/>
              </a:spcBef>
              <a:spcAft>
                <a:spcPts val="0"/>
              </a:spcAft>
              <a:buSzPts val="4800"/>
              <a:buChar char="•"/>
              <a:defRPr sz="4800"/>
            </a:lvl3pPr>
            <a:lvl4pPr marL="1828800" lvl="3" indent="-533400" algn="l" rtl="1">
              <a:lnSpc>
                <a:spcPct val="90000"/>
              </a:lnSpc>
              <a:spcBef>
                <a:spcPts val="1500"/>
              </a:spcBef>
              <a:spcAft>
                <a:spcPts val="0"/>
              </a:spcAft>
              <a:buSzPts val="4800"/>
              <a:buChar char="•"/>
              <a:defRPr sz="4800"/>
            </a:lvl4pPr>
            <a:lvl5pPr marL="2286000" lvl="4" indent="-533400" algn="l" rtl="1">
              <a:lnSpc>
                <a:spcPct val="90000"/>
              </a:lnSpc>
              <a:spcBef>
                <a:spcPts val="1500"/>
              </a:spcBef>
              <a:spcAft>
                <a:spcPts val="0"/>
              </a:spcAft>
              <a:buSzPts val="4800"/>
              <a:buChar char="•"/>
              <a:defRPr sz="4800"/>
            </a:lvl5pPr>
            <a:lvl6pPr marL="2743200" lvl="5" indent="-495300" algn="l">
              <a:lnSpc>
                <a:spcPct val="90000"/>
              </a:lnSpc>
              <a:spcBef>
                <a:spcPts val="1500"/>
              </a:spcBef>
              <a:spcAft>
                <a:spcPts val="0"/>
              </a:spcAft>
              <a:buSzPts val="4200"/>
              <a:buChar char="•"/>
              <a:defRPr/>
            </a:lvl6pPr>
            <a:lvl7pPr marL="3200400" lvl="6" indent="-495300" algn="l">
              <a:lnSpc>
                <a:spcPct val="90000"/>
              </a:lnSpc>
              <a:spcBef>
                <a:spcPts val="1500"/>
              </a:spcBef>
              <a:spcAft>
                <a:spcPts val="0"/>
              </a:spcAft>
              <a:buSzPts val="4200"/>
              <a:buChar char="•"/>
              <a:defRPr/>
            </a:lvl7pPr>
            <a:lvl8pPr marL="3657600" lvl="7" indent="-495300" algn="l">
              <a:lnSpc>
                <a:spcPct val="90000"/>
              </a:lnSpc>
              <a:spcBef>
                <a:spcPts val="1500"/>
              </a:spcBef>
              <a:spcAft>
                <a:spcPts val="0"/>
              </a:spcAft>
              <a:buSzPts val="4200"/>
              <a:buChar char="•"/>
              <a:defRPr/>
            </a:lvl8pPr>
            <a:lvl9pPr marL="4114800" lvl="8" indent="-495300" algn="l">
              <a:lnSpc>
                <a:spcPct val="90000"/>
              </a:lnSpc>
              <a:spcBef>
                <a:spcPts val="1500"/>
              </a:spcBef>
              <a:spcAft>
                <a:spcPts val="0"/>
              </a:spcAft>
              <a:buSzPts val="4200"/>
              <a:buChar char="•"/>
              <a:defRPr/>
            </a:lvl9pPr>
          </a:lstStyle>
          <a:p>
            <a:endParaRPr/>
          </a:p>
        </p:txBody>
      </p:sp>
      <p:sp>
        <p:nvSpPr>
          <p:cNvPr id="93" name="Google Shape;93;p37"/>
          <p:cNvSpPr txBox="1">
            <a:spLocks noGrp="1"/>
          </p:cNvSpPr>
          <p:nvPr>
            <p:ph type="body" idx="2"/>
          </p:nvPr>
        </p:nvSpPr>
        <p:spPr>
          <a:xfrm>
            <a:off x="1259682" y="3086107"/>
            <a:ext cx="5898302" cy="5717401"/>
          </a:xfrm>
          <a:prstGeom prst="rect">
            <a:avLst/>
          </a:prstGeom>
          <a:noFill/>
          <a:ln>
            <a:noFill/>
          </a:ln>
        </p:spPr>
        <p:txBody>
          <a:bodyPr spcFirstLastPara="1" wrap="square" lIns="51375" tIns="51375" rIns="51375" bIns="51375" anchor="t" anchorCtr="0">
            <a:normAutofit/>
          </a:bodyPr>
          <a:lstStyle>
            <a:lvl1pPr marL="457200" lvl="0" indent="-495300" algn="l" rtl="1">
              <a:lnSpc>
                <a:spcPct val="90000"/>
              </a:lnSpc>
              <a:spcBef>
                <a:spcPts val="1500"/>
              </a:spcBef>
              <a:spcAft>
                <a:spcPts val="0"/>
              </a:spcAft>
              <a:buSzPts val="4200"/>
              <a:buChar char="•"/>
              <a:defRPr/>
            </a:lvl1pPr>
            <a:lvl2pPr marL="914400" lvl="1" indent="-495300" algn="l" rtl="1">
              <a:lnSpc>
                <a:spcPct val="90000"/>
              </a:lnSpc>
              <a:spcBef>
                <a:spcPts val="1500"/>
              </a:spcBef>
              <a:spcAft>
                <a:spcPts val="0"/>
              </a:spcAft>
              <a:buSzPts val="4200"/>
              <a:buChar char="•"/>
              <a:defRPr/>
            </a:lvl2pPr>
            <a:lvl3pPr marL="1371600" lvl="2" indent="-495300" algn="l" rtl="1">
              <a:lnSpc>
                <a:spcPct val="90000"/>
              </a:lnSpc>
              <a:spcBef>
                <a:spcPts val="1500"/>
              </a:spcBef>
              <a:spcAft>
                <a:spcPts val="0"/>
              </a:spcAft>
              <a:buSzPts val="4200"/>
              <a:buChar char="•"/>
              <a:defRPr/>
            </a:lvl3pPr>
            <a:lvl4pPr marL="1828800" lvl="3" indent="-495300" algn="l" rtl="1">
              <a:lnSpc>
                <a:spcPct val="90000"/>
              </a:lnSpc>
              <a:spcBef>
                <a:spcPts val="1500"/>
              </a:spcBef>
              <a:spcAft>
                <a:spcPts val="0"/>
              </a:spcAft>
              <a:buSzPts val="4200"/>
              <a:buChar char="•"/>
              <a:defRPr/>
            </a:lvl4pPr>
            <a:lvl5pPr marL="2286000" lvl="4" indent="-495300" algn="l" rtl="1">
              <a:lnSpc>
                <a:spcPct val="90000"/>
              </a:lnSpc>
              <a:spcBef>
                <a:spcPts val="1500"/>
              </a:spcBef>
              <a:spcAft>
                <a:spcPts val="0"/>
              </a:spcAft>
              <a:buSzPts val="4200"/>
              <a:buChar char="•"/>
              <a:defRPr/>
            </a:lvl5pPr>
            <a:lvl6pPr marL="2743200" lvl="5" indent="-495300" algn="l">
              <a:lnSpc>
                <a:spcPct val="90000"/>
              </a:lnSpc>
              <a:spcBef>
                <a:spcPts val="1500"/>
              </a:spcBef>
              <a:spcAft>
                <a:spcPts val="0"/>
              </a:spcAft>
              <a:buSzPts val="4200"/>
              <a:buChar char="•"/>
              <a:defRPr/>
            </a:lvl6pPr>
            <a:lvl7pPr marL="3200400" lvl="6" indent="-495300" algn="l">
              <a:lnSpc>
                <a:spcPct val="90000"/>
              </a:lnSpc>
              <a:spcBef>
                <a:spcPts val="1500"/>
              </a:spcBef>
              <a:spcAft>
                <a:spcPts val="0"/>
              </a:spcAft>
              <a:buSzPts val="4200"/>
              <a:buChar char="•"/>
              <a:defRPr/>
            </a:lvl7pPr>
            <a:lvl8pPr marL="3657600" lvl="7" indent="-495300" algn="l">
              <a:lnSpc>
                <a:spcPct val="90000"/>
              </a:lnSpc>
              <a:spcBef>
                <a:spcPts val="1500"/>
              </a:spcBef>
              <a:spcAft>
                <a:spcPts val="0"/>
              </a:spcAft>
              <a:buSzPts val="4200"/>
              <a:buChar char="•"/>
              <a:defRPr/>
            </a:lvl8pPr>
            <a:lvl9pPr marL="4114800" lvl="8" indent="-495300" algn="l">
              <a:lnSpc>
                <a:spcPct val="90000"/>
              </a:lnSpc>
              <a:spcBef>
                <a:spcPts val="1500"/>
              </a:spcBef>
              <a:spcAft>
                <a:spcPts val="0"/>
              </a:spcAft>
              <a:buSzPts val="4200"/>
              <a:buChar char="•"/>
              <a:defRPr/>
            </a:lvl9pPr>
          </a:lstStyle>
          <a:p>
            <a:endParaRPr/>
          </a:p>
        </p:txBody>
      </p:sp>
      <p:sp>
        <p:nvSpPr>
          <p:cNvPr id="94" name="Google Shape;94;p37"/>
          <p:cNvSpPr txBox="1">
            <a:spLocks noGrp="1"/>
          </p:cNvSpPr>
          <p:nvPr>
            <p:ph type="sldNum" idx="12"/>
          </p:nvPr>
        </p:nvSpPr>
        <p:spPr>
          <a:xfrm>
            <a:off x="16683595" y="9636111"/>
            <a:ext cx="347177" cy="344399"/>
          </a:xfrm>
          <a:prstGeom prst="rect">
            <a:avLst/>
          </a:prstGeom>
          <a:noFill/>
          <a:ln>
            <a:noFill/>
          </a:ln>
        </p:spPr>
        <p:txBody>
          <a:bodyPr spcFirstLastPara="1" wrap="square" lIns="51375" tIns="51375" rIns="51375" bIns="51375" anchor="ctr" anchorCtr="0">
            <a:spAutoFit/>
          </a:bodyPr>
          <a:lstStyle>
            <a:lvl1pPr marL="0" lvl="0"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1pPr>
            <a:lvl2pPr marL="0" lvl="1"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2pPr>
            <a:lvl3pPr marL="0" lvl="2"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3pPr>
            <a:lvl4pPr marL="0" lvl="3"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4pPr>
            <a:lvl5pPr marL="0" lvl="4"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5pPr>
            <a:lvl6pPr marL="0" lvl="5"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6pPr>
            <a:lvl7pPr marL="0" lvl="6"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7pPr>
            <a:lvl8pPr marL="0" lvl="7"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8pPr>
            <a:lvl9pPr marL="0" lvl="8"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PICTURE_WITH_CAPTION_TEXT" type="picTx">
  <p:cSld name="PICTURE_WITH_CAPTION_TEXT">
    <p:spTree>
      <p:nvGrpSpPr>
        <p:cNvPr id="1" name="Shape 95"/>
        <p:cNvGrpSpPr/>
        <p:nvPr/>
      </p:nvGrpSpPr>
      <p:grpSpPr>
        <a:xfrm>
          <a:off x="0" y="0"/>
          <a:ext cx="0" cy="0"/>
          <a:chOff x="0" y="0"/>
          <a:chExt cx="0" cy="0"/>
        </a:xfrm>
      </p:grpSpPr>
      <p:sp>
        <p:nvSpPr>
          <p:cNvPr id="96" name="Google Shape;96;p38"/>
          <p:cNvSpPr txBox="1">
            <a:spLocks noGrp="1"/>
          </p:cNvSpPr>
          <p:nvPr>
            <p:ph type="title"/>
          </p:nvPr>
        </p:nvSpPr>
        <p:spPr>
          <a:xfrm>
            <a:off x="1259682" y="685800"/>
            <a:ext cx="5898302" cy="2400300"/>
          </a:xfrm>
          <a:prstGeom prst="rect">
            <a:avLst/>
          </a:prstGeom>
          <a:noFill/>
          <a:ln>
            <a:noFill/>
          </a:ln>
        </p:spPr>
        <p:txBody>
          <a:bodyPr spcFirstLastPara="1" wrap="square" lIns="51375" tIns="51375" rIns="51375" bIns="51375" anchor="b" anchorCtr="0">
            <a:normAutofit/>
          </a:bodyPr>
          <a:lstStyle>
            <a:lvl1pPr lvl="0" algn="l" rtl="1">
              <a:lnSpc>
                <a:spcPct val="90000"/>
              </a:lnSpc>
              <a:spcBef>
                <a:spcPts val="0"/>
              </a:spcBef>
              <a:spcAft>
                <a:spcPts val="0"/>
              </a:spcAft>
              <a:buClr>
                <a:srgbClr val="000000"/>
              </a:buClr>
              <a:buSzPts val="4800"/>
              <a:buFont typeface="Calibri"/>
              <a:buNone/>
              <a:defRPr sz="4800"/>
            </a:lvl1pPr>
            <a:lvl2pPr lvl="1" algn="l">
              <a:lnSpc>
                <a:spcPct val="90000"/>
              </a:lnSpc>
              <a:spcBef>
                <a:spcPts val="0"/>
              </a:spcBef>
              <a:spcAft>
                <a:spcPts val="0"/>
              </a:spcAft>
              <a:buClr>
                <a:srgbClr val="000000"/>
              </a:buClr>
              <a:buSzPts val="1800"/>
              <a:buNone/>
              <a:defRPr/>
            </a:lvl2pPr>
            <a:lvl3pPr lvl="2" algn="l">
              <a:lnSpc>
                <a:spcPct val="90000"/>
              </a:lnSpc>
              <a:spcBef>
                <a:spcPts val="0"/>
              </a:spcBef>
              <a:spcAft>
                <a:spcPts val="0"/>
              </a:spcAft>
              <a:buClr>
                <a:srgbClr val="000000"/>
              </a:buClr>
              <a:buSzPts val="1800"/>
              <a:buNone/>
              <a:defRPr/>
            </a:lvl3pPr>
            <a:lvl4pPr lvl="3" algn="l">
              <a:lnSpc>
                <a:spcPct val="90000"/>
              </a:lnSpc>
              <a:spcBef>
                <a:spcPts val="0"/>
              </a:spcBef>
              <a:spcAft>
                <a:spcPts val="0"/>
              </a:spcAft>
              <a:buClr>
                <a:srgbClr val="000000"/>
              </a:buClr>
              <a:buSzPts val="1800"/>
              <a:buNone/>
              <a:defRPr/>
            </a:lvl4pPr>
            <a:lvl5pPr lvl="4" algn="l">
              <a:lnSpc>
                <a:spcPct val="90000"/>
              </a:lnSpc>
              <a:spcBef>
                <a:spcPts val="0"/>
              </a:spcBef>
              <a:spcAft>
                <a:spcPts val="0"/>
              </a:spcAft>
              <a:buClr>
                <a:srgbClr val="000000"/>
              </a:buClr>
              <a:buSzPts val="1800"/>
              <a:buNone/>
              <a:defRPr/>
            </a:lvl5pPr>
            <a:lvl6pPr lvl="5" algn="l">
              <a:lnSpc>
                <a:spcPct val="90000"/>
              </a:lnSpc>
              <a:spcBef>
                <a:spcPts val="0"/>
              </a:spcBef>
              <a:spcAft>
                <a:spcPts val="0"/>
              </a:spcAft>
              <a:buClr>
                <a:srgbClr val="000000"/>
              </a:buClr>
              <a:buSzPts val="1800"/>
              <a:buNone/>
              <a:defRPr/>
            </a:lvl6pPr>
            <a:lvl7pPr lvl="6" algn="l">
              <a:lnSpc>
                <a:spcPct val="90000"/>
              </a:lnSpc>
              <a:spcBef>
                <a:spcPts val="0"/>
              </a:spcBef>
              <a:spcAft>
                <a:spcPts val="0"/>
              </a:spcAft>
              <a:buClr>
                <a:srgbClr val="000000"/>
              </a:buClr>
              <a:buSzPts val="1800"/>
              <a:buNone/>
              <a:defRPr/>
            </a:lvl7pPr>
            <a:lvl8pPr lvl="7" algn="l">
              <a:lnSpc>
                <a:spcPct val="90000"/>
              </a:lnSpc>
              <a:spcBef>
                <a:spcPts val="0"/>
              </a:spcBef>
              <a:spcAft>
                <a:spcPts val="0"/>
              </a:spcAft>
              <a:buClr>
                <a:srgbClr val="000000"/>
              </a:buClr>
              <a:buSzPts val="1800"/>
              <a:buNone/>
              <a:defRPr/>
            </a:lvl8pPr>
            <a:lvl9pPr lvl="8" algn="l">
              <a:lnSpc>
                <a:spcPct val="90000"/>
              </a:lnSpc>
              <a:spcBef>
                <a:spcPts val="0"/>
              </a:spcBef>
              <a:spcAft>
                <a:spcPts val="0"/>
              </a:spcAft>
              <a:buClr>
                <a:srgbClr val="000000"/>
              </a:buClr>
              <a:buSzPts val="1800"/>
              <a:buNone/>
              <a:defRPr/>
            </a:lvl9pPr>
          </a:lstStyle>
          <a:p>
            <a:endParaRPr/>
          </a:p>
        </p:txBody>
      </p:sp>
      <p:sp>
        <p:nvSpPr>
          <p:cNvPr id="97" name="Google Shape;97;p38"/>
          <p:cNvSpPr>
            <a:spLocks noGrp="1"/>
          </p:cNvSpPr>
          <p:nvPr>
            <p:ph type="pic" idx="2"/>
          </p:nvPr>
        </p:nvSpPr>
        <p:spPr>
          <a:xfrm>
            <a:off x="7774784" y="1481144"/>
            <a:ext cx="9258301" cy="7310402"/>
          </a:xfrm>
          <a:prstGeom prst="rect">
            <a:avLst/>
          </a:prstGeom>
          <a:noFill/>
          <a:ln>
            <a:noFill/>
          </a:ln>
        </p:spPr>
        <p:txBody>
          <a:bodyPr spcFirstLastPara="1" wrap="square" lIns="91425" tIns="45700" rIns="91425" bIns="45700" anchor="t" anchorCtr="0">
            <a:noAutofit/>
          </a:bodyPr>
          <a:lstStyle>
            <a:lvl1pPr marR="0" lvl="0" algn="l" rtl="1">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1pPr>
            <a:lvl2pPr marR="0" lvl="1" algn="l" rtl="1">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2pPr>
            <a:lvl3pPr marR="0" lvl="2" algn="l" rtl="1">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3pPr>
            <a:lvl4pPr marR="0" lvl="3" algn="l" rtl="1">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4pPr>
            <a:lvl5pPr marR="0" lvl="4" algn="l" rtl="1">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5pPr>
            <a:lvl6pPr marR="0" lvl="5" algn="l" rtl="0">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6pPr>
            <a:lvl7pPr marR="0" lvl="6" algn="l" rtl="0">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7pPr>
            <a:lvl8pPr marR="0" lvl="7" algn="l" rtl="0">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8pPr>
            <a:lvl9pPr marR="0" lvl="8" algn="l" rtl="0">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9pPr>
          </a:lstStyle>
          <a:p>
            <a:endParaRPr/>
          </a:p>
        </p:txBody>
      </p:sp>
      <p:sp>
        <p:nvSpPr>
          <p:cNvPr id="98" name="Google Shape;98;p38"/>
          <p:cNvSpPr txBox="1">
            <a:spLocks noGrp="1"/>
          </p:cNvSpPr>
          <p:nvPr>
            <p:ph type="body" idx="1"/>
          </p:nvPr>
        </p:nvSpPr>
        <p:spPr>
          <a:xfrm>
            <a:off x="1259682" y="3086107"/>
            <a:ext cx="5898302" cy="5717401"/>
          </a:xfrm>
          <a:prstGeom prst="rect">
            <a:avLst/>
          </a:prstGeom>
          <a:noFill/>
          <a:ln>
            <a:noFill/>
          </a:ln>
        </p:spPr>
        <p:txBody>
          <a:bodyPr spcFirstLastPara="1" wrap="square" lIns="51375" tIns="51375" rIns="51375" bIns="51375" anchor="t" anchorCtr="0">
            <a:normAutofit/>
          </a:bodyPr>
          <a:lstStyle>
            <a:lvl1pPr marL="457200" lvl="0" indent="-228600" algn="l" rtl="1">
              <a:lnSpc>
                <a:spcPct val="90000"/>
              </a:lnSpc>
              <a:spcBef>
                <a:spcPts val="1500"/>
              </a:spcBef>
              <a:spcAft>
                <a:spcPts val="0"/>
              </a:spcAft>
              <a:buClr>
                <a:srgbClr val="000000"/>
              </a:buClr>
              <a:buSzPts val="2400"/>
              <a:buFont typeface="Calibri"/>
              <a:buNone/>
              <a:defRPr sz="2400"/>
            </a:lvl1pPr>
            <a:lvl2pPr marL="914400" lvl="1" indent="-228600" algn="l" rtl="1">
              <a:lnSpc>
                <a:spcPct val="90000"/>
              </a:lnSpc>
              <a:spcBef>
                <a:spcPts val="1500"/>
              </a:spcBef>
              <a:spcAft>
                <a:spcPts val="0"/>
              </a:spcAft>
              <a:buClr>
                <a:srgbClr val="000000"/>
              </a:buClr>
              <a:buSzPts val="2400"/>
              <a:buFont typeface="Calibri"/>
              <a:buNone/>
              <a:defRPr sz="2400"/>
            </a:lvl2pPr>
            <a:lvl3pPr marL="1371600" lvl="2" indent="-228600" algn="l" rtl="1">
              <a:lnSpc>
                <a:spcPct val="90000"/>
              </a:lnSpc>
              <a:spcBef>
                <a:spcPts val="1500"/>
              </a:spcBef>
              <a:spcAft>
                <a:spcPts val="0"/>
              </a:spcAft>
              <a:buClr>
                <a:srgbClr val="000000"/>
              </a:buClr>
              <a:buSzPts val="2400"/>
              <a:buFont typeface="Calibri"/>
              <a:buNone/>
              <a:defRPr sz="2400"/>
            </a:lvl3pPr>
            <a:lvl4pPr marL="1828800" lvl="3" indent="-228600" algn="l" rtl="1">
              <a:lnSpc>
                <a:spcPct val="90000"/>
              </a:lnSpc>
              <a:spcBef>
                <a:spcPts val="1500"/>
              </a:spcBef>
              <a:spcAft>
                <a:spcPts val="0"/>
              </a:spcAft>
              <a:buClr>
                <a:srgbClr val="000000"/>
              </a:buClr>
              <a:buSzPts val="2400"/>
              <a:buFont typeface="Calibri"/>
              <a:buNone/>
              <a:defRPr sz="2400"/>
            </a:lvl4pPr>
            <a:lvl5pPr marL="2286000" lvl="4" indent="-228600" algn="l" rtl="1">
              <a:lnSpc>
                <a:spcPct val="90000"/>
              </a:lnSpc>
              <a:spcBef>
                <a:spcPts val="1500"/>
              </a:spcBef>
              <a:spcAft>
                <a:spcPts val="0"/>
              </a:spcAft>
              <a:buClr>
                <a:srgbClr val="000000"/>
              </a:buClr>
              <a:buSzPts val="2400"/>
              <a:buFont typeface="Calibri"/>
              <a:buNone/>
              <a:defRPr sz="2400"/>
            </a:lvl5pPr>
            <a:lvl6pPr marL="2743200" lvl="5" indent="-495300" algn="l">
              <a:lnSpc>
                <a:spcPct val="90000"/>
              </a:lnSpc>
              <a:spcBef>
                <a:spcPts val="1500"/>
              </a:spcBef>
              <a:spcAft>
                <a:spcPts val="0"/>
              </a:spcAft>
              <a:buSzPts val="4200"/>
              <a:buChar char="•"/>
              <a:defRPr/>
            </a:lvl6pPr>
            <a:lvl7pPr marL="3200400" lvl="6" indent="-495300" algn="l">
              <a:lnSpc>
                <a:spcPct val="90000"/>
              </a:lnSpc>
              <a:spcBef>
                <a:spcPts val="1500"/>
              </a:spcBef>
              <a:spcAft>
                <a:spcPts val="0"/>
              </a:spcAft>
              <a:buSzPts val="4200"/>
              <a:buChar char="•"/>
              <a:defRPr/>
            </a:lvl7pPr>
            <a:lvl8pPr marL="3657600" lvl="7" indent="-495300" algn="l">
              <a:lnSpc>
                <a:spcPct val="90000"/>
              </a:lnSpc>
              <a:spcBef>
                <a:spcPts val="1500"/>
              </a:spcBef>
              <a:spcAft>
                <a:spcPts val="0"/>
              </a:spcAft>
              <a:buSzPts val="4200"/>
              <a:buChar char="•"/>
              <a:defRPr/>
            </a:lvl8pPr>
            <a:lvl9pPr marL="4114800" lvl="8" indent="-495300" algn="l">
              <a:lnSpc>
                <a:spcPct val="90000"/>
              </a:lnSpc>
              <a:spcBef>
                <a:spcPts val="1500"/>
              </a:spcBef>
              <a:spcAft>
                <a:spcPts val="0"/>
              </a:spcAft>
              <a:buSzPts val="4200"/>
              <a:buChar char="•"/>
              <a:defRPr/>
            </a:lvl9pPr>
          </a:lstStyle>
          <a:p>
            <a:endParaRPr/>
          </a:p>
        </p:txBody>
      </p:sp>
      <p:sp>
        <p:nvSpPr>
          <p:cNvPr id="99" name="Google Shape;99;p38"/>
          <p:cNvSpPr txBox="1">
            <a:spLocks noGrp="1"/>
          </p:cNvSpPr>
          <p:nvPr>
            <p:ph type="sldNum" idx="12"/>
          </p:nvPr>
        </p:nvSpPr>
        <p:spPr>
          <a:xfrm>
            <a:off x="16683595" y="9636111"/>
            <a:ext cx="347177" cy="344399"/>
          </a:xfrm>
          <a:prstGeom prst="rect">
            <a:avLst/>
          </a:prstGeom>
          <a:noFill/>
          <a:ln>
            <a:noFill/>
          </a:ln>
        </p:spPr>
        <p:txBody>
          <a:bodyPr spcFirstLastPara="1" wrap="square" lIns="51375" tIns="51375" rIns="51375" bIns="51375" anchor="ctr" anchorCtr="0">
            <a:spAutoFit/>
          </a:bodyPr>
          <a:lstStyle>
            <a:lvl1pPr marL="0" lvl="0"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1pPr>
            <a:lvl2pPr marL="0" lvl="1"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2pPr>
            <a:lvl3pPr marL="0" lvl="2"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3pPr>
            <a:lvl4pPr marL="0" lvl="3"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4pPr>
            <a:lvl5pPr marL="0" lvl="4"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5pPr>
            <a:lvl6pPr marL="0" lvl="5"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6pPr>
            <a:lvl7pPr marL="0" lvl="6"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7pPr>
            <a:lvl8pPr marL="0" lvl="7"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8pPr>
            <a:lvl9pPr marL="0" lvl="8"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VERTICAL_TEXT" type="vertTx">
  <p:cSld name="VERTICAL_TEXT">
    <p:spTree>
      <p:nvGrpSpPr>
        <p:cNvPr id="1" name="Shape 100"/>
        <p:cNvGrpSpPr/>
        <p:nvPr/>
      </p:nvGrpSpPr>
      <p:grpSpPr>
        <a:xfrm>
          <a:off x="0" y="0"/>
          <a:ext cx="0" cy="0"/>
          <a:chOff x="0" y="0"/>
          <a:chExt cx="0" cy="0"/>
        </a:xfrm>
      </p:grpSpPr>
      <p:sp>
        <p:nvSpPr>
          <p:cNvPr id="101" name="Google Shape;101;p39"/>
          <p:cNvSpPr txBox="1">
            <a:spLocks noGrp="1"/>
          </p:cNvSpPr>
          <p:nvPr>
            <p:ph type="title"/>
          </p:nvPr>
        </p:nvSpPr>
        <p:spPr>
          <a:xfrm>
            <a:off x="1257300" y="547687"/>
            <a:ext cx="15773400" cy="1988401"/>
          </a:xfrm>
          <a:prstGeom prst="rect">
            <a:avLst/>
          </a:prstGeom>
          <a:noFill/>
          <a:ln>
            <a:noFill/>
          </a:ln>
        </p:spPr>
        <p:txBody>
          <a:bodyPr spcFirstLastPara="1" wrap="square" lIns="51375" tIns="51375" rIns="51375" bIns="51375" anchor="ctr" anchorCtr="0">
            <a:normAutofit/>
          </a:bodyPr>
          <a:lstStyle>
            <a:lvl1pPr lvl="0" algn="l" rtl="1">
              <a:lnSpc>
                <a:spcPct val="90000"/>
              </a:lnSpc>
              <a:spcBef>
                <a:spcPts val="0"/>
              </a:spcBef>
              <a:spcAft>
                <a:spcPts val="0"/>
              </a:spcAft>
              <a:buClr>
                <a:srgbClr val="000000"/>
              </a:buClr>
              <a:buSzPts val="1800"/>
              <a:buNone/>
              <a:defRPr/>
            </a:lvl1pPr>
            <a:lvl2pPr lvl="1" algn="l">
              <a:lnSpc>
                <a:spcPct val="90000"/>
              </a:lnSpc>
              <a:spcBef>
                <a:spcPts val="0"/>
              </a:spcBef>
              <a:spcAft>
                <a:spcPts val="0"/>
              </a:spcAft>
              <a:buClr>
                <a:srgbClr val="000000"/>
              </a:buClr>
              <a:buSzPts val="1800"/>
              <a:buNone/>
              <a:defRPr/>
            </a:lvl2pPr>
            <a:lvl3pPr lvl="2" algn="l">
              <a:lnSpc>
                <a:spcPct val="90000"/>
              </a:lnSpc>
              <a:spcBef>
                <a:spcPts val="0"/>
              </a:spcBef>
              <a:spcAft>
                <a:spcPts val="0"/>
              </a:spcAft>
              <a:buClr>
                <a:srgbClr val="000000"/>
              </a:buClr>
              <a:buSzPts val="1800"/>
              <a:buNone/>
              <a:defRPr/>
            </a:lvl3pPr>
            <a:lvl4pPr lvl="3" algn="l">
              <a:lnSpc>
                <a:spcPct val="90000"/>
              </a:lnSpc>
              <a:spcBef>
                <a:spcPts val="0"/>
              </a:spcBef>
              <a:spcAft>
                <a:spcPts val="0"/>
              </a:spcAft>
              <a:buClr>
                <a:srgbClr val="000000"/>
              </a:buClr>
              <a:buSzPts val="1800"/>
              <a:buNone/>
              <a:defRPr/>
            </a:lvl4pPr>
            <a:lvl5pPr lvl="4" algn="l">
              <a:lnSpc>
                <a:spcPct val="90000"/>
              </a:lnSpc>
              <a:spcBef>
                <a:spcPts val="0"/>
              </a:spcBef>
              <a:spcAft>
                <a:spcPts val="0"/>
              </a:spcAft>
              <a:buClr>
                <a:srgbClr val="000000"/>
              </a:buClr>
              <a:buSzPts val="1800"/>
              <a:buNone/>
              <a:defRPr/>
            </a:lvl5pPr>
            <a:lvl6pPr lvl="5" algn="l">
              <a:lnSpc>
                <a:spcPct val="90000"/>
              </a:lnSpc>
              <a:spcBef>
                <a:spcPts val="0"/>
              </a:spcBef>
              <a:spcAft>
                <a:spcPts val="0"/>
              </a:spcAft>
              <a:buClr>
                <a:srgbClr val="000000"/>
              </a:buClr>
              <a:buSzPts val="1800"/>
              <a:buNone/>
              <a:defRPr/>
            </a:lvl6pPr>
            <a:lvl7pPr lvl="6" algn="l">
              <a:lnSpc>
                <a:spcPct val="90000"/>
              </a:lnSpc>
              <a:spcBef>
                <a:spcPts val="0"/>
              </a:spcBef>
              <a:spcAft>
                <a:spcPts val="0"/>
              </a:spcAft>
              <a:buClr>
                <a:srgbClr val="000000"/>
              </a:buClr>
              <a:buSzPts val="1800"/>
              <a:buNone/>
              <a:defRPr/>
            </a:lvl7pPr>
            <a:lvl8pPr lvl="7" algn="l">
              <a:lnSpc>
                <a:spcPct val="90000"/>
              </a:lnSpc>
              <a:spcBef>
                <a:spcPts val="0"/>
              </a:spcBef>
              <a:spcAft>
                <a:spcPts val="0"/>
              </a:spcAft>
              <a:buClr>
                <a:srgbClr val="000000"/>
              </a:buClr>
              <a:buSzPts val="1800"/>
              <a:buNone/>
              <a:defRPr/>
            </a:lvl8pPr>
            <a:lvl9pPr lvl="8" algn="l">
              <a:lnSpc>
                <a:spcPct val="90000"/>
              </a:lnSpc>
              <a:spcBef>
                <a:spcPts val="0"/>
              </a:spcBef>
              <a:spcAft>
                <a:spcPts val="0"/>
              </a:spcAft>
              <a:buClr>
                <a:srgbClr val="000000"/>
              </a:buClr>
              <a:buSzPts val="1800"/>
              <a:buNone/>
              <a:defRPr/>
            </a:lvl9pPr>
          </a:lstStyle>
          <a:p>
            <a:endParaRPr/>
          </a:p>
        </p:txBody>
      </p:sp>
      <p:sp>
        <p:nvSpPr>
          <p:cNvPr id="102" name="Google Shape;102;p39"/>
          <p:cNvSpPr txBox="1">
            <a:spLocks noGrp="1"/>
          </p:cNvSpPr>
          <p:nvPr>
            <p:ph type="body" idx="1"/>
          </p:nvPr>
        </p:nvSpPr>
        <p:spPr>
          <a:xfrm rot="5400000">
            <a:off x="5880455" y="-1884705"/>
            <a:ext cx="6527101" cy="15773400"/>
          </a:xfrm>
          <a:prstGeom prst="rect">
            <a:avLst/>
          </a:prstGeom>
          <a:noFill/>
          <a:ln>
            <a:noFill/>
          </a:ln>
        </p:spPr>
        <p:txBody>
          <a:bodyPr spcFirstLastPara="1" wrap="square" lIns="51375" tIns="51375" rIns="51375" bIns="51375" anchor="t" anchorCtr="0">
            <a:normAutofit/>
          </a:bodyPr>
          <a:lstStyle>
            <a:lvl1pPr marL="457200" lvl="0" indent="-495300" algn="l" rtl="1">
              <a:lnSpc>
                <a:spcPct val="90000"/>
              </a:lnSpc>
              <a:spcBef>
                <a:spcPts val="1500"/>
              </a:spcBef>
              <a:spcAft>
                <a:spcPts val="0"/>
              </a:spcAft>
              <a:buSzPts val="4200"/>
              <a:buChar char="•"/>
              <a:defRPr/>
            </a:lvl1pPr>
            <a:lvl2pPr marL="914400" lvl="1" indent="-495300" algn="l" rtl="1">
              <a:lnSpc>
                <a:spcPct val="90000"/>
              </a:lnSpc>
              <a:spcBef>
                <a:spcPts val="1500"/>
              </a:spcBef>
              <a:spcAft>
                <a:spcPts val="0"/>
              </a:spcAft>
              <a:buSzPts val="4200"/>
              <a:buChar char="•"/>
              <a:defRPr/>
            </a:lvl2pPr>
            <a:lvl3pPr marL="1371600" lvl="2" indent="-495300" algn="l" rtl="1">
              <a:lnSpc>
                <a:spcPct val="90000"/>
              </a:lnSpc>
              <a:spcBef>
                <a:spcPts val="1500"/>
              </a:spcBef>
              <a:spcAft>
                <a:spcPts val="0"/>
              </a:spcAft>
              <a:buSzPts val="4200"/>
              <a:buChar char="•"/>
              <a:defRPr/>
            </a:lvl3pPr>
            <a:lvl4pPr marL="1828800" lvl="3" indent="-495300" algn="l" rtl="1">
              <a:lnSpc>
                <a:spcPct val="90000"/>
              </a:lnSpc>
              <a:spcBef>
                <a:spcPts val="1500"/>
              </a:spcBef>
              <a:spcAft>
                <a:spcPts val="0"/>
              </a:spcAft>
              <a:buSzPts val="4200"/>
              <a:buChar char="•"/>
              <a:defRPr/>
            </a:lvl4pPr>
            <a:lvl5pPr marL="2286000" lvl="4" indent="-495300" algn="l" rtl="1">
              <a:lnSpc>
                <a:spcPct val="90000"/>
              </a:lnSpc>
              <a:spcBef>
                <a:spcPts val="1500"/>
              </a:spcBef>
              <a:spcAft>
                <a:spcPts val="0"/>
              </a:spcAft>
              <a:buSzPts val="4200"/>
              <a:buChar char="•"/>
              <a:defRPr/>
            </a:lvl5pPr>
            <a:lvl6pPr marL="2743200" lvl="5" indent="-495300" algn="l">
              <a:lnSpc>
                <a:spcPct val="90000"/>
              </a:lnSpc>
              <a:spcBef>
                <a:spcPts val="1500"/>
              </a:spcBef>
              <a:spcAft>
                <a:spcPts val="0"/>
              </a:spcAft>
              <a:buSzPts val="4200"/>
              <a:buChar char="•"/>
              <a:defRPr/>
            </a:lvl6pPr>
            <a:lvl7pPr marL="3200400" lvl="6" indent="-495300" algn="l">
              <a:lnSpc>
                <a:spcPct val="90000"/>
              </a:lnSpc>
              <a:spcBef>
                <a:spcPts val="1500"/>
              </a:spcBef>
              <a:spcAft>
                <a:spcPts val="0"/>
              </a:spcAft>
              <a:buSzPts val="4200"/>
              <a:buChar char="•"/>
              <a:defRPr/>
            </a:lvl7pPr>
            <a:lvl8pPr marL="3657600" lvl="7" indent="-495300" algn="l">
              <a:lnSpc>
                <a:spcPct val="90000"/>
              </a:lnSpc>
              <a:spcBef>
                <a:spcPts val="1500"/>
              </a:spcBef>
              <a:spcAft>
                <a:spcPts val="0"/>
              </a:spcAft>
              <a:buSzPts val="4200"/>
              <a:buChar char="•"/>
              <a:defRPr/>
            </a:lvl8pPr>
            <a:lvl9pPr marL="4114800" lvl="8" indent="-495300" algn="l">
              <a:lnSpc>
                <a:spcPct val="90000"/>
              </a:lnSpc>
              <a:spcBef>
                <a:spcPts val="1500"/>
              </a:spcBef>
              <a:spcAft>
                <a:spcPts val="0"/>
              </a:spcAft>
              <a:buSzPts val="4200"/>
              <a:buChar char="•"/>
              <a:defRPr/>
            </a:lvl9pPr>
          </a:lstStyle>
          <a:p>
            <a:endParaRPr/>
          </a:p>
        </p:txBody>
      </p:sp>
      <p:sp>
        <p:nvSpPr>
          <p:cNvPr id="103" name="Google Shape;103;p39"/>
          <p:cNvSpPr txBox="1">
            <a:spLocks noGrp="1"/>
          </p:cNvSpPr>
          <p:nvPr>
            <p:ph type="sldNum" idx="12"/>
          </p:nvPr>
        </p:nvSpPr>
        <p:spPr>
          <a:xfrm>
            <a:off x="16683595" y="9636111"/>
            <a:ext cx="347177" cy="344399"/>
          </a:xfrm>
          <a:prstGeom prst="rect">
            <a:avLst/>
          </a:prstGeom>
          <a:noFill/>
          <a:ln>
            <a:noFill/>
          </a:ln>
        </p:spPr>
        <p:txBody>
          <a:bodyPr spcFirstLastPara="1" wrap="square" lIns="51375" tIns="51375" rIns="51375" bIns="51375" anchor="ctr" anchorCtr="0">
            <a:spAutoFit/>
          </a:bodyPr>
          <a:lstStyle>
            <a:lvl1pPr marL="0" lvl="0"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1pPr>
            <a:lvl2pPr marL="0" lvl="1"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2pPr>
            <a:lvl3pPr marL="0" lvl="2"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3pPr>
            <a:lvl4pPr marL="0" lvl="3"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4pPr>
            <a:lvl5pPr marL="0" lvl="4"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5pPr>
            <a:lvl6pPr marL="0" lvl="5"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6pPr>
            <a:lvl7pPr marL="0" lvl="6"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7pPr>
            <a:lvl8pPr marL="0" lvl="7"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8pPr>
            <a:lvl9pPr marL="0" lvl="8"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VERTICAL_TITLE_AND_VERTICAL_TEXT" type="vertTitleAndTx">
  <p:cSld name="VERTICAL_TITLE_AND_VERTICAL_TEXT">
    <p:spTree>
      <p:nvGrpSpPr>
        <p:cNvPr id="1" name="Shape 104"/>
        <p:cNvGrpSpPr/>
        <p:nvPr/>
      </p:nvGrpSpPr>
      <p:grpSpPr>
        <a:xfrm>
          <a:off x="0" y="0"/>
          <a:ext cx="0" cy="0"/>
          <a:chOff x="0" y="0"/>
          <a:chExt cx="0" cy="0"/>
        </a:xfrm>
      </p:grpSpPr>
      <p:sp>
        <p:nvSpPr>
          <p:cNvPr id="105" name="Google Shape;105;p40"/>
          <p:cNvSpPr txBox="1">
            <a:spLocks noGrp="1"/>
          </p:cNvSpPr>
          <p:nvPr>
            <p:ph type="title"/>
          </p:nvPr>
        </p:nvSpPr>
        <p:spPr>
          <a:xfrm rot="5400000">
            <a:off x="10700105" y="2934793"/>
            <a:ext cx="8717701" cy="3943501"/>
          </a:xfrm>
          <a:prstGeom prst="rect">
            <a:avLst/>
          </a:prstGeom>
          <a:noFill/>
          <a:ln>
            <a:noFill/>
          </a:ln>
        </p:spPr>
        <p:txBody>
          <a:bodyPr spcFirstLastPara="1" wrap="square" lIns="51375" tIns="51375" rIns="51375" bIns="51375" anchor="ctr" anchorCtr="0">
            <a:normAutofit/>
          </a:bodyPr>
          <a:lstStyle>
            <a:lvl1pPr lvl="0" algn="l" rtl="1">
              <a:lnSpc>
                <a:spcPct val="90000"/>
              </a:lnSpc>
              <a:spcBef>
                <a:spcPts val="0"/>
              </a:spcBef>
              <a:spcAft>
                <a:spcPts val="0"/>
              </a:spcAft>
              <a:buClr>
                <a:srgbClr val="000000"/>
              </a:buClr>
              <a:buSzPts val="1800"/>
              <a:buNone/>
              <a:defRPr/>
            </a:lvl1pPr>
            <a:lvl2pPr lvl="1" algn="l">
              <a:lnSpc>
                <a:spcPct val="90000"/>
              </a:lnSpc>
              <a:spcBef>
                <a:spcPts val="0"/>
              </a:spcBef>
              <a:spcAft>
                <a:spcPts val="0"/>
              </a:spcAft>
              <a:buClr>
                <a:srgbClr val="000000"/>
              </a:buClr>
              <a:buSzPts val="1800"/>
              <a:buNone/>
              <a:defRPr/>
            </a:lvl2pPr>
            <a:lvl3pPr lvl="2" algn="l">
              <a:lnSpc>
                <a:spcPct val="90000"/>
              </a:lnSpc>
              <a:spcBef>
                <a:spcPts val="0"/>
              </a:spcBef>
              <a:spcAft>
                <a:spcPts val="0"/>
              </a:spcAft>
              <a:buClr>
                <a:srgbClr val="000000"/>
              </a:buClr>
              <a:buSzPts val="1800"/>
              <a:buNone/>
              <a:defRPr/>
            </a:lvl3pPr>
            <a:lvl4pPr lvl="3" algn="l">
              <a:lnSpc>
                <a:spcPct val="90000"/>
              </a:lnSpc>
              <a:spcBef>
                <a:spcPts val="0"/>
              </a:spcBef>
              <a:spcAft>
                <a:spcPts val="0"/>
              </a:spcAft>
              <a:buClr>
                <a:srgbClr val="000000"/>
              </a:buClr>
              <a:buSzPts val="1800"/>
              <a:buNone/>
              <a:defRPr/>
            </a:lvl4pPr>
            <a:lvl5pPr lvl="4" algn="l">
              <a:lnSpc>
                <a:spcPct val="90000"/>
              </a:lnSpc>
              <a:spcBef>
                <a:spcPts val="0"/>
              </a:spcBef>
              <a:spcAft>
                <a:spcPts val="0"/>
              </a:spcAft>
              <a:buClr>
                <a:srgbClr val="000000"/>
              </a:buClr>
              <a:buSzPts val="1800"/>
              <a:buNone/>
              <a:defRPr/>
            </a:lvl5pPr>
            <a:lvl6pPr lvl="5" algn="l">
              <a:lnSpc>
                <a:spcPct val="90000"/>
              </a:lnSpc>
              <a:spcBef>
                <a:spcPts val="0"/>
              </a:spcBef>
              <a:spcAft>
                <a:spcPts val="0"/>
              </a:spcAft>
              <a:buClr>
                <a:srgbClr val="000000"/>
              </a:buClr>
              <a:buSzPts val="1800"/>
              <a:buNone/>
              <a:defRPr/>
            </a:lvl6pPr>
            <a:lvl7pPr lvl="6" algn="l">
              <a:lnSpc>
                <a:spcPct val="90000"/>
              </a:lnSpc>
              <a:spcBef>
                <a:spcPts val="0"/>
              </a:spcBef>
              <a:spcAft>
                <a:spcPts val="0"/>
              </a:spcAft>
              <a:buClr>
                <a:srgbClr val="000000"/>
              </a:buClr>
              <a:buSzPts val="1800"/>
              <a:buNone/>
              <a:defRPr/>
            </a:lvl7pPr>
            <a:lvl8pPr lvl="7" algn="l">
              <a:lnSpc>
                <a:spcPct val="90000"/>
              </a:lnSpc>
              <a:spcBef>
                <a:spcPts val="0"/>
              </a:spcBef>
              <a:spcAft>
                <a:spcPts val="0"/>
              </a:spcAft>
              <a:buClr>
                <a:srgbClr val="000000"/>
              </a:buClr>
              <a:buSzPts val="1800"/>
              <a:buNone/>
              <a:defRPr/>
            </a:lvl8pPr>
            <a:lvl9pPr lvl="8" algn="l">
              <a:lnSpc>
                <a:spcPct val="90000"/>
              </a:lnSpc>
              <a:spcBef>
                <a:spcPts val="0"/>
              </a:spcBef>
              <a:spcAft>
                <a:spcPts val="0"/>
              </a:spcAft>
              <a:buClr>
                <a:srgbClr val="000000"/>
              </a:buClr>
              <a:buSzPts val="1800"/>
              <a:buNone/>
              <a:defRPr/>
            </a:lvl9pPr>
          </a:lstStyle>
          <a:p>
            <a:endParaRPr/>
          </a:p>
        </p:txBody>
      </p:sp>
      <p:sp>
        <p:nvSpPr>
          <p:cNvPr id="106" name="Google Shape;106;p40"/>
          <p:cNvSpPr txBox="1">
            <a:spLocks noGrp="1"/>
          </p:cNvSpPr>
          <p:nvPr>
            <p:ph type="body" idx="1"/>
          </p:nvPr>
        </p:nvSpPr>
        <p:spPr>
          <a:xfrm rot="5400000">
            <a:off x="2699114" y="-894262"/>
            <a:ext cx="8717701" cy="11601602"/>
          </a:xfrm>
          <a:prstGeom prst="rect">
            <a:avLst/>
          </a:prstGeom>
          <a:noFill/>
          <a:ln>
            <a:noFill/>
          </a:ln>
        </p:spPr>
        <p:txBody>
          <a:bodyPr spcFirstLastPara="1" wrap="square" lIns="51375" tIns="51375" rIns="51375" bIns="51375" anchor="t" anchorCtr="0">
            <a:normAutofit/>
          </a:bodyPr>
          <a:lstStyle>
            <a:lvl1pPr marL="457200" lvl="0" indent="-495300" algn="l" rtl="1">
              <a:lnSpc>
                <a:spcPct val="90000"/>
              </a:lnSpc>
              <a:spcBef>
                <a:spcPts val="1500"/>
              </a:spcBef>
              <a:spcAft>
                <a:spcPts val="0"/>
              </a:spcAft>
              <a:buSzPts val="4200"/>
              <a:buChar char="•"/>
              <a:defRPr/>
            </a:lvl1pPr>
            <a:lvl2pPr marL="914400" lvl="1" indent="-495300" algn="l" rtl="1">
              <a:lnSpc>
                <a:spcPct val="90000"/>
              </a:lnSpc>
              <a:spcBef>
                <a:spcPts val="1500"/>
              </a:spcBef>
              <a:spcAft>
                <a:spcPts val="0"/>
              </a:spcAft>
              <a:buSzPts val="4200"/>
              <a:buChar char="•"/>
              <a:defRPr/>
            </a:lvl2pPr>
            <a:lvl3pPr marL="1371600" lvl="2" indent="-495300" algn="l" rtl="1">
              <a:lnSpc>
                <a:spcPct val="90000"/>
              </a:lnSpc>
              <a:spcBef>
                <a:spcPts val="1500"/>
              </a:spcBef>
              <a:spcAft>
                <a:spcPts val="0"/>
              </a:spcAft>
              <a:buSzPts val="4200"/>
              <a:buChar char="•"/>
              <a:defRPr/>
            </a:lvl3pPr>
            <a:lvl4pPr marL="1828800" lvl="3" indent="-495300" algn="l" rtl="1">
              <a:lnSpc>
                <a:spcPct val="90000"/>
              </a:lnSpc>
              <a:spcBef>
                <a:spcPts val="1500"/>
              </a:spcBef>
              <a:spcAft>
                <a:spcPts val="0"/>
              </a:spcAft>
              <a:buSzPts val="4200"/>
              <a:buChar char="•"/>
              <a:defRPr/>
            </a:lvl4pPr>
            <a:lvl5pPr marL="2286000" lvl="4" indent="-495300" algn="l" rtl="1">
              <a:lnSpc>
                <a:spcPct val="90000"/>
              </a:lnSpc>
              <a:spcBef>
                <a:spcPts val="1500"/>
              </a:spcBef>
              <a:spcAft>
                <a:spcPts val="0"/>
              </a:spcAft>
              <a:buSzPts val="4200"/>
              <a:buChar char="•"/>
              <a:defRPr/>
            </a:lvl5pPr>
            <a:lvl6pPr marL="2743200" lvl="5" indent="-495300" algn="l">
              <a:lnSpc>
                <a:spcPct val="90000"/>
              </a:lnSpc>
              <a:spcBef>
                <a:spcPts val="1500"/>
              </a:spcBef>
              <a:spcAft>
                <a:spcPts val="0"/>
              </a:spcAft>
              <a:buSzPts val="4200"/>
              <a:buChar char="•"/>
              <a:defRPr/>
            </a:lvl6pPr>
            <a:lvl7pPr marL="3200400" lvl="6" indent="-495300" algn="l">
              <a:lnSpc>
                <a:spcPct val="90000"/>
              </a:lnSpc>
              <a:spcBef>
                <a:spcPts val="1500"/>
              </a:spcBef>
              <a:spcAft>
                <a:spcPts val="0"/>
              </a:spcAft>
              <a:buSzPts val="4200"/>
              <a:buChar char="•"/>
              <a:defRPr/>
            </a:lvl7pPr>
            <a:lvl8pPr marL="3657600" lvl="7" indent="-495300" algn="l">
              <a:lnSpc>
                <a:spcPct val="90000"/>
              </a:lnSpc>
              <a:spcBef>
                <a:spcPts val="1500"/>
              </a:spcBef>
              <a:spcAft>
                <a:spcPts val="0"/>
              </a:spcAft>
              <a:buSzPts val="4200"/>
              <a:buChar char="•"/>
              <a:defRPr/>
            </a:lvl8pPr>
            <a:lvl9pPr marL="4114800" lvl="8" indent="-495300" algn="l">
              <a:lnSpc>
                <a:spcPct val="90000"/>
              </a:lnSpc>
              <a:spcBef>
                <a:spcPts val="1500"/>
              </a:spcBef>
              <a:spcAft>
                <a:spcPts val="0"/>
              </a:spcAft>
              <a:buSzPts val="4200"/>
              <a:buChar char="•"/>
              <a:defRPr/>
            </a:lvl9pPr>
          </a:lstStyle>
          <a:p>
            <a:endParaRPr/>
          </a:p>
        </p:txBody>
      </p:sp>
      <p:sp>
        <p:nvSpPr>
          <p:cNvPr id="107" name="Google Shape;107;p40"/>
          <p:cNvSpPr txBox="1">
            <a:spLocks noGrp="1"/>
          </p:cNvSpPr>
          <p:nvPr>
            <p:ph type="sldNum" idx="12"/>
          </p:nvPr>
        </p:nvSpPr>
        <p:spPr>
          <a:xfrm>
            <a:off x="16683595" y="9636111"/>
            <a:ext cx="347177" cy="344399"/>
          </a:xfrm>
          <a:prstGeom prst="rect">
            <a:avLst/>
          </a:prstGeom>
          <a:noFill/>
          <a:ln>
            <a:noFill/>
          </a:ln>
        </p:spPr>
        <p:txBody>
          <a:bodyPr spcFirstLastPara="1" wrap="square" lIns="51375" tIns="51375" rIns="51375" bIns="51375" anchor="ctr" anchorCtr="0">
            <a:spAutoFit/>
          </a:bodyPr>
          <a:lstStyle>
            <a:lvl1pPr marL="0" lvl="0"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1pPr>
            <a:lvl2pPr marL="0" lvl="1"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2pPr>
            <a:lvl3pPr marL="0" lvl="2"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3pPr>
            <a:lvl4pPr marL="0" lvl="3"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4pPr>
            <a:lvl5pPr marL="0" lvl="4"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5pPr>
            <a:lvl6pPr marL="0" lvl="5"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6pPr>
            <a:lvl7pPr marL="0" lvl="6"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7pPr>
            <a:lvl8pPr marL="0" lvl="7"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8pPr>
            <a:lvl9pPr marL="0" lvl="8"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1_Title and Content">
  <p:cSld name="1_Title and Content">
    <p:spTree>
      <p:nvGrpSpPr>
        <p:cNvPr id="1" name="Shape 108"/>
        <p:cNvGrpSpPr/>
        <p:nvPr/>
      </p:nvGrpSpPr>
      <p:grpSpPr>
        <a:xfrm>
          <a:off x="0" y="0"/>
          <a:ext cx="0" cy="0"/>
          <a:chOff x="0" y="0"/>
          <a:chExt cx="0" cy="0"/>
        </a:xfrm>
      </p:grpSpPr>
      <p:sp>
        <p:nvSpPr>
          <p:cNvPr id="109" name="Google Shape;109;p41"/>
          <p:cNvSpPr>
            <a:spLocks noGrp="1"/>
          </p:cNvSpPr>
          <p:nvPr>
            <p:ph type="pic" idx="2"/>
          </p:nvPr>
        </p:nvSpPr>
        <p:spPr>
          <a:xfrm>
            <a:off x="914403" y="1640690"/>
            <a:ext cx="7970102" cy="7467601"/>
          </a:xfrm>
          <a:prstGeom prst="rect">
            <a:avLst/>
          </a:prstGeom>
          <a:noFill/>
          <a:ln>
            <a:noFill/>
          </a:ln>
        </p:spPr>
        <p:txBody>
          <a:bodyPr spcFirstLastPara="1" wrap="square" lIns="91425" tIns="45700" rIns="91425" bIns="45700" anchor="t" anchorCtr="0">
            <a:noAutofit/>
          </a:bodyPr>
          <a:lstStyle>
            <a:lvl1pPr marR="0" lvl="0" algn="l" rtl="1">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1pPr>
            <a:lvl2pPr marR="0" lvl="1" algn="l" rtl="1">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2pPr>
            <a:lvl3pPr marR="0" lvl="2" algn="l" rtl="1">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3pPr>
            <a:lvl4pPr marR="0" lvl="3" algn="l" rtl="1">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4pPr>
            <a:lvl5pPr marR="0" lvl="4" algn="l" rtl="1">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5pPr>
            <a:lvl6pPr marR="0" lvl="5" algn="l" rtl="0">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6pPr>
            <a:lvl7pPr marR="0" lvl="6" algn="l" rtl="0">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7pPr>
            <a:lvl8pPr marR="0" lvl="7" algn="l" rtl="0">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8pPr>
            <a:lvl9pPr marR="0" lvl="8" algn="l" rtl="0">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9pPr>
          </a:lstStyle>
          <a:p>
            <a:endParaRPr/>
          </a:p>
        </p:txBody>
      </p:sp>
      <p:sp>
        <p:nvSpPr>
          <p:cNvPr id="110" name="Google Shape;110;p41"/>
          <p:cNvSpPr txBox="1">
            <a:spLocks noGrp="1"/>
          </p:cNvSpPr>
          <p:nvPr>
            <p:ph type="sldNum" idx="12"/>
          </p:nvPr>
        </p:nvSpPr>
        <p:spPr>
          <a:xfrm>
            <a:off x="12759292" y="9362265"/>
            <a:ext cx="347177" cy="344399"/>
          </a:xfrm>
          <a:prstGeom prst="rect">
            <a:avLst/>
          </a:prstGeom>
          <a:noFill/>
          <a:ln>
            <a:noFill/>
          </a:ln>
        </p:spPr>
        <p:txBody>
          <a:bodyPr spcFirstLastPara="1" wrap="square" lIns="51375" tIns="51375" rIns="51375" bIns="51375" anchor="ctr" anchorCtr="0">
            <a:spAutoFit/>
          </a:bodyPr>
          <a:lstStyle>
            <a:lvl1pPr marL="0" lvl="0"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1pPr>
            <a:lvl2pPr marL="0" lvl="1"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2pPr>
            <a:lvl3pPr marL="0" lvl="2"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3pPr>
            <a:lvl4pPr marL="0" lvl="3"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4pPr>
            <a:lvl5pPr marL="0" lvl="4"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5pPr>
            <a:lvl6pPr marL="0" lvl="5"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6pPr>
            <a:lvl7pPr marL="0" lvl="6"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7pPr>
            <a:lvl8pPr marL="0" lvl="7"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8pPr>
            <a:lvl9pPr marL="0" lvl="8"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_AND_BODY" type="tx">
  <p:cSld name="TITLE_AND_BODY">
    <p:spTree>
      <p:nvGrpSpPr>
        <p:cNvPr id="1" name="Shape 15"/>
        <p:cNvGrpSpPr/>
        <p:nvPr/>
      </p:nvGrpSpPr>
      <p:grpSpPr>
        <a:xfrm>
          <a:off x="0" y="0"/>
          <a:ext cx="0" cy="0"/>
          <a:chOff x="0" y="0"/>
          <a:chExt cx="0" cy="0"/>
        </a:xfrm>
      </p:grpSpPr>
      <p:sp>
        <p:nvSpPr>
          <p:cNvPr id="16" name="Google Shape;16;p21"/>
          <p:cNvSpPr txBox="1">
            <a:spLocks noGrp="1"/>
          </p:cNvSpPr>
          <p:nvPr>
            <p:ph type="title"/>
          </p:nvPr>
        </p:nvSpPr>
        <p:spPr>
          <a:xfrm>
            <a:off x="1257300" y="547687"/>
            <a:ext cx="15773400" cy="1988401"/>
          </a:xfrm>
          <a:prstGeom prst="rect">
            <a:avLst/>
          </a:prstGeom>
          <a:noFill/>
          <a:ln>
            <a:noFill/>
          </a:ln>
        </p:spPr>
        <p:txBody>
          <a:bodyPr spcFirstLastPara="1" wrap="square" lIns="51375" tIns="51375" rIns="51375" bIns="51375" anchor="ctr" anchorCtr="0">
            <a:normAutofit/>
          </a:bodyPr>
          <a:lstStyle>
            <a:lvl1pPr lvl="0" algn="l" rtl="1">
              <a:lnSpc>
                <a:spcPct val="90000"/>
              </a:lnSpc>
              <a:spcBef>
                <a:spcPts val="0"/>
              </a:spcBef>
              <a:spcAft>
                <a:spcPts val="0"/>
              </a:spcAft>
              <a:buClr>
                <a:srgbClr val="000000"/>
              </a:buClr>
              <a:buSzPts val="1800"/>
              <a:buNone/>
              <a:defRPr/>
            </a:lvl1pPr>
            <a:lvl2pPr lvl="1" algn="l">
              <a:lnSpc>
                <a:spcPct val="90000"/>
              </a:lnSpc>
              <a:spcBef>
                <a:spcPts val="0"/>
              </a:spcBef>
              <a:spcAft>
                <a:spcPts val="0"/>
              </a:spcAft>
              <a:buClr>
                <a:srgbClr val="000000"/>
              </a:buClr>
              <a:buSzPts val="1800"/>
              <a:buNone/>
              <a:defRPr/>
            </a:lvl2pPr>
            <a:lvl3pPr lvl="2" algn="l">
              <a:lnSpc>
                <a:spcPct val="90000"/>
              </a:lnSpc>
              <a:spcBef>
                <a:spcPts val="0"/>
              </a:spcBef>
              <a:spcAft>
                <a:spcPts val="0"/>
              </a:spcAft>
              <a:buClr>
                <a:srgbClr val="000000"/>
              </a:buClr>
              <a:buSzPts val="1800"/>
              <a:buNone/>
              <a:defRPr/>
            </a:lvl3pPr>
            <a:lvl4pPr lvl="3" algn="l">
              <a:lnSpc>
                <a:spcPct val="90000"/>
              </a:lnSpc>
              <a:spcBef>
                <a:spcPts val="0"/>
              </a:spcBef>
              <a:spcAft>
                <a:spcPts val="0"/>
              </a:spcAft>
              <a:buClr>
                <a:srgbClr val="000000"/>
              </a:buClr>
              <a:buSzPts val="1800"/>
              <a:buNone/>
              <a:defRPr/>
            </a:lvl4pPr>
            <a:lvl5pPr lvl="4" algn="l">
              <a:lnSpc>
                <a:spcPct val="90000"/>
              </a:lnSpc>
              <a:spcBef>
                <a:spcPts val="0"/>
              </a:spcBef>
              <a:spcAft>
                <a:spcPts val="0"/>
              </a:spcAft>
              <a:buClr>
                <a:srgbClr val="000000"/>
              </a:buClr>
              <a:buSzPts val="1800"/>
              <a:buNone/>
              <a:defRPr/>
            </a:lvl5pPr>
            <a:lvl6pPr lvl="5" algn="l">
              <a:lnSpc>
                <a:spcPct val="90000"/>
              </a:lnSpc>
              <a:spcBef>
                <a:spcPts val="0"/>
              </a:spcBef>
              <a:spcAft>
                <a:spcPts val="0"/>
              </a:spcAft>
              <a:buClr>
                <a:srgbClr val="000000"/>
              </a:buClr>
              <a:buSzPts val="1800"/>
              <a:buNone/>
              <a:defRPr/>
            </a:lvl6pPr>
            <a:lvl7pPr lvl="6" algn="l">
              <a:lnSpc>
                <a:spcPct val="90000"/>
              </a:lnSpc>
              <a:spcBef>
                <a:spcPts val="0"/>
              </a:spcBef>
              <a:spcAft>
                <a:spcPts val="0"/>
              </a:spcAft>
              <a:buClr>
                <a:srgbClr val="000000"/>
              </a:buClr>
              <a:buSzPts val="1800"/>
              <a:buNone/>
              <a:defRPr/>
            </a:lvl7pPr>
            <a:lvl8pPr lvl="7" algn="l">
              <a:lnSpc>
                <a:spcPct val="90000"/>
              </a:lnSpc>
              <a:spcBef>
                <a:spcPts val="0"/>
              </a:spcBef>
              <a:spcAft>
                <a:spcPts val="0"/>
              </a:spcAft>
              <a:buClr>
                <a:srgbClr val="000000"/>
              </a:buClr>
              <a:buSzPts val="1800"/>
              <a:buNone/>
              <a:defRPr/>
            </a:lvl8pPr>
            <a:lvl9pPr lvl="8" algn="l">
              <a:lnSpc>
                <a:spcPct val="90000"/>
              </a:lnSpc>
              <a:spcBef>
                <a:spcPts val="0"/>
              </a:spcBef>
              <a:spcAft>
                <a:spcPts val="0"/>
              </a:spcAft>
              <a:buClr>
                <a:srgbClr val="000000"/>
              </a:buClr>
              <a:buSzPts val="1800"/>
              <a:buNone/>
              <a:defRPr/>
            </a:lvl9pPr>
          </a:lstStyle>
          <a:p>
            <a:endParaRPr/>
          </a:p>
        </p:txBody>
      </p:sp>
      <p:sp>
        <p:nvSpPr>
          <p:cNvPr id="17" name="Google Shape;17;p21"/>
          <p:cNvSpPr txBox="1">
            <a:spLocks noGrp="1"/>
          </p:cNvSpPr>
          <p:nvPr>
            <p:ph type="body" idx="1"/>
          </p:nvPr>
        </p:nvSpPr>
        <p:spPr>
          <a:xfrm>
            <a:off x="1257300" y="2738435"/>
            <a:ext cx="15773400" cy="6527101"/>
          </a:xfrm>
          <a:prstGeom prst="rect">
            <a:avLst/>
          </a:prstGeom>
          <a:noFill/>
          <a:ln>
            <a:noFill/>
          </a:ln>
        </p:spPr>
        <p:txBody>
          <a:bodyPr spcFirstLastPara="1" wrap="square" lIns="51375" tIns="51375" rIns="51375" bIns="51375" anchor="t" anchorCtr="0">
            <a:normAutofit/>
          </a:bodyPr>
          <a:lstStyle>
            <a:lvl1pPr marL="457200" lvl="0" indent="-495300" algn="l" rtl="1">
              <a:lnSpc>
                <a:spcPct val="90000"/>
              </a:lnSpc>
              <a:spcBef>
                <a:spcPts val="1500"/>
              </a:spcBef>
              <a:spcAft>
                <a:spcPts val="0"/>
              </a:spcAft>
              <a:buSzPts val="4200"/>
              <a:buChar char="•"/>
              <a:defRPr/>
            </a:lvl1pPr>
            <a:lvl2pPr marL="914400" lvl="1" indent="-495300" algn="l" rtl="1">
              <a:lnSpc>
                <a:spcPct val="90000"/>
              </a:lnSpc>
              <a:spcBef>
                <a:spcPts val="1500"/>
              </a:spcBef>
              <a:spcAft>
                <a:spcPts val="0"/>
              </a:spcAft>
              <a:buSzPts val="4200"/>
              <a:buChar char="•"/>
              <a:defRPr/>
            </a:lvl2pPr>
            <a:lvl3pPr marL="1371600" lvl="2" indent="-495300" algn="l" rtl="1">
              <a:lnSpc>
                <a:spcPct val="90000"/>
              </a:lnSpc>
              <a:spcBef>
                <a:spcPts val="1500"/>
              </a:spcBef>
              <a:spcAft>
                <a:spcPts val="0"/>
              </a:spcAft>
              <a:buSzPts val="4200"/>
              <a:buChar char="•"/>
              <a:defRPr/>
            </a:lvl3pPr>
            <a:lvl4pPr marL="1828800" lvl="3" indent="-495300" algn="l" rtl="1">
              <a:lnSpc>
                <a:spcPct val="90000"/>
              </a:lnSpc>
              <a:spcBef>
                <a:spcPts val="1500"/>
              </a:spcBef>
              <a:spcAft>
                <a:spcPts val="0"/>
              </a:spcAft>
              <a:buSzPts val="4200"/>
              <a:buChar char="•"/>
              <a:defRPr/>
            </a:lvl4pPr>
            <a:lvl5pPr marL="2286000" lvl="4" indent="-495300" algn="l" rtl="1">
              <a:lnSpc>
                <a:spcPct val="90000"/>
              </a:lnSpc>
              <a:spcBef>
                <a:spcPts val="1500"/>
              </a:spcBef>
              <a:spcAft>
                <a:spcPts val="0"/>
              </a:spcAft>
              <a:buSzPts val="4200"/>
              <a:buChar char="•"/>
              <a:defRPr/>
            </a:lvl5pPr>
            <a:lvl6pPr marL="2743200" lvl="5" indent="-495300" algn="l">
              <a:lnSpc>
                <a:spcPct val="90000"/>
              </a:lnSpc>
              <a:spcBef>
                <a:spcPts val="1500"/>
              </a:spcBef>
              <a:spcAft>
                <a:spcPts val="0"/>
              </a:spcAft>
              <a:buSzPts val="4200"/>
              <a:buChar char="•"/>
              <a:defRPr/>
            </a:lvl6pPr>
            <a:lvl7pPr marL="3200400" lvl="6" indent="-495300" algn="l">
              <a:lnSpc>
                <a:spcPct val="90000"/>
              </a:lnSpc>
              <a:spcBef>
                <a:spcPts val="1500"/>
              </a:spcBef>
              <a:spcAft>
                <a:spcPts val="0"/>
              </a:spcAft>
              <a:buSzPts val="4200"/>
              <a:buChar char="•"/>
              <a:defRPr/>
            </a:lvl7pPr>
            <a:lvl8pPr marL="3657600" lvl="7" indent="-495300" algn="l">
              <a:lnSpc>
                <a:spcPct val="90000"/>
              </a:lnSpc>
              <a:spcBef>
                <a:spcPts val="1500"/>
              </a:spcBef>
              <a:spcAft>
                <a:spcPts val="0"/>
              </a:spcAft>
              <a:buSzPts val="4200"/>
              <a:buChar char="•"/>
              <a:defRPr/>
            </a:lvl8pPr>
            <a:lvl9pPr marL="4114800" lvl="8" indent="-495300" algn="l">
              <a:lnSpc>
                <a:spcPct val="90000"/>
              </a:lnSpc>
              <a:spcBef>
                <a:spcPts val="1500"/>
              </a:spcBef>
              <a:spcAft>
                <a:spcPts val="0"/>
              </a:spcAft>
              <a:buSzPts val="4200"/>
              <a:buChar char="•"/>
              <a:defRPr/>
            </a:lvl9pPr>
          </a:lstStyle>
          <a:p>
            <a:endParaRPr/>
          </a:p>
        </p:txBody>
      </p:sp>
      <p:sp>
        <p:nvSpPr>
          <p:cNvPr id="18" name="Google Shape;18;p21"/>
          <p:cNvSpPr txBox="1">
            <a:spLocks noGrp="1"/>
          </p:cNvSpPr>
          <p:nvPr>
            <p:ph type="sldNum" idx="12"/>
          </p:nvPr>
        </p:nvSpPr>
        <p:spPr>
          <a:xfrm>
            <a:off x="16683595" y="9636111"/>
            <a:ext cx="347177" cy="344399"/>
          </a:xfrm>
          <a:prstGeom prst="rect">
            <a:avLst/>
          </a:prstGeom>
          <a:noFill/>
          <a:ln>
            <a:noFill/>
          </a:ln>
        </p:spPr>
        <p:txBody>
          <a:bodyPr spcFirstLastPara="1" wrap="square" lIns="51375" tIns="51375" rIns="51375" bIns="51375" anchor="ctr" anchorCtr="0">
            <a:spAutoFit/>
          </a:bodyPr>
          <a:lstStyle>
            <a:lvl1pPr marL="0" lvl="0"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1pPr>
            <a:lvl2pPr marL="0" lvl="1"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2pPr>
            <a:lvl3pPr marL="0" lvl="2"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3pPr>
            <a:lvl4pPr marL="0" lvl="3"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4pPr>
            <a:lvl5pPr marL="0" lvl="4"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5pPr>
            <a:lvl6pPr marL="0" lvl="5"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6pPr>
            <a:lvl7pPr marL="0" lvl="6"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7pPr>
            <a:lvl8pPr marL="0" lvl="7"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8pPr>
            <a:lvl9pPr marL="0" lvl="8"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4_Blank">
  <p:cSld name="4_Blank">
    <p:spTree>
      <p:nvGrpSpPr>
        <p:cNvPr id="1" name="Shape 111"/>
        <p:cNvGrpSpPr/>
        <p:nvPr/>
      </p:nvGrpSpPr>
      <p:grpSpPr>
        <a:xfrm>
          <a:off x="0" y="0"/>
          <a:ext cx="0" cy="0"/>
          <a:chOff x="0" y="0"/>
          <a:chExt cx="0" cy="0"/>
        </a:xfrm>
      </p:grpSpPr>
      <p:sp>
        <p:nvSpPr>
          <p:cNvPr id="112" name="Google Shape;112;p42"/>
          <p:cNvSpPr>
            <a:spLocks noGrp="1"/>
          </p:cNvSpPr>
          <p:nvPr>
            <p:ph type="pic" idx="2"/>
          </p:nvPr>
        </p:nvSpPr>
        <p:spPr>
          <a:xfrm>
            <a:off x="1" y="-21426"/>
            <a:ext cx="7946101" cy="10308302"/>
          </a:xfrm>
          <a:prstGeom prst="rect">
            <a:avLst/>
          </a:prstGeom>
          <a:noFill/>
          <a:ln>
            <a:noFill/>
          </a:ln>
        </p:spPr>
        <p:txBody>
          <a:bodyPr spcFirstLastPara="1" wrap="square" lIns="91425" tIns="45700" rIns="91425" bIns="45700" anchor="t" anchorCtr="0">
            <a:noAutofit/>
          </a:bodyPr>
          <a:lstStyle>
            <a:lvl1pPr marR="0" lvl="0" algn="l" rtl="1">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1pPr>
            <a:lvl2pPr marR="0" lvl="1" algn="l" rtl="1">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2pPr>
            <a:lvl3pPr marR="0" lvl="2" algn="l" rtl="1">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3pPr>
            <a:lvl4pPr marR="0" lvl="3" algn="l" rtl="1">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4pPr>
            <a:lvl5pPr marR="0" lvl="4" algn="l" rtl="1">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5pPr>
            <a:lvl6pPr marR="0" lvl="5" algn="l" rtl="0">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6pPr>
            <a:lvl7pPr marR="0" lvl="6" algn="l" rtl="0">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7pPr>
            <a:lvl8pPr marR="0" lvl="7" algn="l" rtl="0">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8pPr>
            <a:lvl9pPr marR="0" lvl="8" algn="l" rtl="0">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9pPr>
          </a:lstStyle>
          <a:p>
            <a:endParaRPr/>
          </a:p>
        </p:txBody>
      </p:sp>
      <p:sp>
        <p:nvSpPr>
          <p:cNvPr id="113" name="Google Shape;113;p42"/>
          <p:cNvSpPr txBox="1">
            <a:spLocks noGrp="1"/>
          </p:cNvSpPr>
          <p:nvPr>
            <p:ph type="sldNum" idx="12"/>
          </p:nvPr>
        </p:nvSpPr>
        <p:spPr>
          <a:xfrm>
            <a:off x="12759147" y="9362343"/>
            <a:ext cx="347277" cy="344498"/>
          </a:xfrm>
          <a:prstGeom prst="rect">
            <a:avLst/>
          </a:prstGeom>
          <a:noFill/>
          <a:ln>
            <a:noFill/>
          </a:ln>
        </p:spPr>
        <p:txBody>
          <a:bodyPr spcFirstLastPara="1" wrap="square" lIns="51400" tIns="51400" rIns="51400" bIns="51400" anchor="ctr" anchorCtr="0">
            <a:spAutoFit/>
          </a:bodyPr>
          <a:lstStyle>
            <a:lvl1pPr marL="0" lvl="0"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1pPr>
            <a:lvl2pPr marL="0" lvl="1"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2pPr>
            <a:lvl3pPr marL="0" lvl="2"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3pPr>
            <a:lvl4pPr marL="0" lvl="3"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4pPr>
            <a:lvl5pPr marL="0" lvl="4"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5pPr>
            <a:lvl6pPr marL="0" lvl="5"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6pPr>
            <a:lvl7pPr marL="0" lvl="6"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7pPr>
            <a:lvl8pPr marL="0" lvl="7"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8pPr>
            <a:lvl9pPr marL="0" lvl="8"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SECTION_HEADER">
  <p:cSld name="SECTION_HEADER 2">
    <p:spTree>
      <p:nvGrpSpPr>
        <p:cNvPr id="1" name="Shape 114"/>
        <p:cNvGrpSpPr/>
        <p:nvPr/>
      </p:nvGrpSpPr>
      <p:grpSpPr>
        <a:xfrm>
          <a:off x="0" y="0"/>
          <a:ext cx="0" cy="0"/>
          <a:chOff x="0" y="0"/>
          <a:chExt cx="0" cy="0"/>
        </a:xfrm>
      </p:grpSpPr>
      <p:sp>
        <p:nvSpPr>
          <p:cNvPr id="115" name="Google Shape;115;p43"/>
          <p:cNvSpPr/>
          <p:nvPr/>
        </p:nvSpPr>
        <p:spPr>
          <a:xfrm>
            <a:off x="669800" y="685800"/>
            <a:ext cx="5555101" cy="142500"/>
          </a:xfrm>
          <a:prstGeom prst="rect">
            <a:avLst/>
          </a:prstGeom>
          <a:solidFill>
            <a:srgbClr val="465359"/>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6" name="Google Shape;116;p43"/>
          <p:cNvSpPr/>
          <p:nvPr/>
        </p:nvSpPr>
        <p:spPr>
          <a:xfrm>
            <a:off x="12063220" y="680465"/>
            <a:ext cx="5555101" cy="147901"/>
          </a:xfrm>
          <a:prstGeom prst="rect">
            <a:avLst/>
          </a:prstGeom>
          <a:solidFill>
            <a:srgbClr val="969FA7"/>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7" name="Google Shape;117;p43"/>
          <p:cNvSpPr/>
          <p:nvPr/>
        </p:nvSpPr>
        <p:spPr>
          <a:xfrm>
            <a:off x="6362744" y="685800"/>
            <a:ext cx="5555102" cy="137101"/>
          </a:xfrm>
          <a:prstGeom prst="rect">
            <a:avLst/>
          </a:prstGeom>
          <a:solidFill>
            <a:srgbClr val="1CADE4"/>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8" name="Google Shape;118;p43"/>
          <p:cNvSpPr/>
          <p:nvPr/>
        </p:nvSpPr>
        <p:spPr>
          <a:xfrm>
            <a:off x="427237" y="482362"/>
            <a:ext cx="17350502" cy="547502"/>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9" name="Google Shape;119;p43"/>
          <p:cNvSpPr/>
          <p:nvPr/>
        </p:nvSpPr>
        <p:spPr>
          <a:xfrm>
            <a:off x="671724" y="7712960"/>
            <a:ext cx="16936202" cy="1888202"/>
          </a:xfrm>
          <a:prstGeom prst="rect">
            <a:avLst/>
          </a:prstGeom>
          <a:solidFill>
            <a:srgbClr val="465359"/>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0" name="Google Shape;120;p43"/>
          <p:cNvSpPr txBox="1">
            <a:spLocks noGrp="1"/>
          </p:cNvSpPr>
          <p:nvPr>
            <p:ph type="title"/>
          </p:nvPr>
        </p:nvSpPr>
        <p:spPr>
          <a:xfrm>
            <a:off x="871790" y="3590925"/>
            <a:ext cx="16544400" cy="3221101"/>
          </a:xfrm>
          <a:prstGeom prst="rect">
            <a:avLst/>
          </a:prstGeom>
          <a:noFill/>
          <a:ln>
            <a:noFill/>
          </a:ln>
        </p:spPr>
        <p:txBody>
          <a:bodyPr spcFirstLastPara="1" wrap="square" lIns="68550" tIns="68550" rIns="68550" bIns="68550" anchor="b" anchorCtr="0">
            <a:normAutofit/>
          </a:bodyPr>
          <a:lstStyle>
            <a:lvl1pPr lvl="0" algn="l" rtl="1">
              <a:lnSpc>
                <a:spcPct val="100000"/>
              </a:lnSpc>
              <a:spcBef>
                <a:spcPts val="0"/>
              </a:spcBef>
              <a:spcAft>
                <a:spcPts val="0"/>
              </a:spcAft>
              <a:buClr>
                <a:srgbClr val="3F3F3F"/>
              </a:buClr>
              <a:buSzPts val="5400"/>
              <a:buFont typeface="Franklin Gothic"/>
              <a:buNone/>
              <a:defRPr sz="5400">
                <a:solidFill>
                  <a:srgbClr val="3F3F3F"/>
                </a:solidFill>
                <a:latin typeface="Franklin Gothic"/>
                <a:ea typeface="Franklin Gothic"/>
                <a:cs typeface="Franklin Gothic"/>
                <a:sym typeface="Franklin Gothic"/>
              </a:defRPr>
            </a:lvl1pPr>
            <a:lvl2pPr lvl="1" algn="l">
              <a:lnSpc>
                <a:spcPct val="90000"/>
              </a:lnSpc>
              <a:spcBef>
                <a:spcPts val="0"/>
              </a:spcBef>
              <a:spcAft>
                <a:spcPts val="0"/>
              </a:spcAft>
              <a:buClr>
                <a:srgbClr val="000000"/>
              </a:buClr>
              <a:buSzPts val="1800"/>
              <a:buNone/>
              <a:defRPr/>
            </a:lvl2pPr>
            <a:lvl3pPr lvl="2" algn="l">
              <a:lnSpc>
                <a:spcPct val="90000"/>
              </a:lnSpc>
              <a:spcBef>
                <a:spcPts val="0"/>
              </a:spcBef>
              <a:spcAft>
                <a:spcPts val="0"/>
              </a:spcAft>
              <a:buClr>
                <a:srgbClr val="000000"/>
              </a:buClr>
              <a:buSzPts val="1800"/>
              <a:buNone/>
              <a:defRPr/>
            </a:lvl3pPr>
            <a:lvl4pPr lvl="3" algn="l">
              <a:lnSpc>
                <a:spcPct val="90000"/>
              </a:lnSpc>
              <a:spcBef>
                <a:spcPts val="0"/>
              </a:spcBef>
              <a:spcAft>
                <a:spcPts val="0"/>
              </a:spcAft>
              <a:buClr>
                <a:srgbClr val="000000"/>
              </a:buClr>
              <a:buSzPts val="1800"/>
              <a:buNone/>
              <a:defRPr/>
            </a:lvl4pPr>
            <a:lvl5pPr lvl="4" algn="l">
              <a:lnSpc>
                <a:spcPct val="90000"/>
              </a:lnSpc>
              <a:spcBef>
                <a:spcPts val="0"/>
              </a:spcBef>
              <a:spcAft>
                <a:spcPts val="0"/>
              </a:spcAft>
              <a:buClr>
                <a:srgbClr val="000000"/>
              </a:buClr>
              <a:buSzPts val="1800"/>
              <a:buNone/>
              <a:defRPr/>
            </a:lvl5pPr>
            <a:lvl6pPr lvl="5" algn="l">
              <a:lnSpc>
                <a:spcPct val="90000"/>
              </a:lnSpc>
              <a:spcBef>
                <a:spcPts val="0"/>
              </a:spcBef>
              <a:spcAft>
                <a:spcPts val="0"/>
              </a:spcAft>
              <a:buClr>
                <a:srgbClr val="000000"/>
              </a:buClr>
              <a:buSzPts val="1800"/>
              <a:buNone/>
              <a:defRPr/>
            </a:lvl6pPr>
            <a:lvl7pPr lvl="6" algn="l">
              <a:lnSpc>
                <a:spcPct val="90000"/>
              </a:lnSpc>
              <a:spcBef>
                <a:spcPts val="0"/>
              </a:spcBef>
              <a:spcAft>
                <a:spcPts val="0"/>
              </a:spcAft>
              <a:buClr>
                <a:srgbClr val="000000"/>
              </a:buClr>
              <a:buSzPts val="1800"/>
              <a:buNone/>
              <a:defRPr/>
            </a:lvl7pPr>
            <a:lvl8pPr lvl="7" algn="l">
              <a:lnSpc>
                <a:spcPct val="90000"/>
              </a:lnSpc>
              <a:spcBef>
                <a:spcPts val="0"/>
              </a:spcBef>
              <a:spcAft>
                <a:spcPts val="0"/>
              </a:spcAft>
              <a:buClr>
                <a:srgbClr val="000000"/>
              </a:buClr>
              <a:buSzPts val="1800"/>
              <a:buNone/>
              <a:defRPr/>
            </a:lvl8pPr>
            <a:lvl9pPr lvl="8" algn="l">
              <a:lnSpc>
                <a:spcPct val="90000"/>
              </a:lnSpc>
              <a:spcBef>
                <a:spcPts val="0"/>
              </a:spcBef>
              <a:spcAft>
                <a:spcPts val="0"/>
              </a:spcAft>
              <a:buClr>
                <a:srgbClr val="000000"/>
              </a:buClr>
              <a:buSzPts val="1800"/>
              <a:buNone/>
              <a:defRPr/>
            </a:lvl9pPr>
          </a:lstStyle>
          <a:p>
            <a:endParaRPr/>
          </a:p>
        </p:txBody>
      </p:sp>
      <p:sp>
        <p:nvSpPr>
          <p:cNvPr id="121" name="Google Shape;121;p43"/>
          <p:cNvSpPr txBox="1">
            <a:spLocks noGrp="1"/>
          </p:cNvSpPr>
          <p:nvPr>
            <p:ph type="body" idx="1"/>
          </p:nvPr>
        </p:nvSpPr>
        <p:spPr>
          <a:xfrm>
            <a:off x="871787" y="6812126"/>
            <a:ext cx="16544402" cy="900901"/>
          </a:xfrm>
          <a:prstGeom prst="rect">
            <a:avLst/>
          </a:prstGeom>
          <a:noFill/>
          <a:ln>
            <a:noFill/>
          </a:ln>
        </p:spPr>
        <p:txBody>
          <a:bodyPr spcFirstLastPara="1" wrap="square" lIns="68550" tIns="68550" rIns="68550" bIns="68550" anchor="t" anchorCtr="0">
            <a:normAutofit/>
          </a:bodyPr>
          <a:lstStyle>
            <a:lvl1pPr marL="457200" lvl="0" indent="-228600" algn="l" rtl="1">
              <a:lnSpc>
                <a:spcPct val="110000"/>
              </a:lnSpc>
              <a:spcBef>
                <a:spcPts val="500"/>
              </a:spcBef>
              <a:spcAft>
                <a:spcPts val="0"/>
              </a:spcAft>
              <a:buClr>
                <a:srgbClr val="1CADE4"/>
              </a:buClr>
              <a:buSzPts val="2700"/>
              <a:buFont typeface="Libre Franklin"/>
              <a:buNone/>
              <a:defRPr sz="2700">
                <a:solidFill>
                  <a:srgbClr val="1CADE4"/>
                </a:solidFill>
                <a:latin typeface="Libre Franklin"/>
                <a:ea typeface="Libre Franklin"/>
                <a:cs typeface="Libre Franklin"/>
                <a:sym typeface="Libre Franklin"/>
              </a:defRPr>
            </a:lvl1pPr>
            <a:lvl2pPr marL="914400" lvl="1" indent="-228600" algn="l" rtl="1">
              <a:lnSpc>
                <a:spcPct val="110000"/>
              </a:lnSpc>
              <a:spcBef>
                <a:spcPts val="500"/>
              </a:spcBef>
              <a:spcAft>
                <a:spcPts val="0"/>
              </a:spcAft>
              <a:buClr>
                <a:srgbClr val="1CADE4"/>
              </a:buClr>
              <a:buSzPts val="2700"/>
              <a:buFont typeface="Libre Franklin"/>
              <a:buNone/>
              <a:defRPr sz="2700">
                <a:solidFill>
                  <a:srgbClr val="1CADE4"/>
                </a:solidFill>
                <a:latin typeface="Libre Franklin"/>
                <a:ea typeface="Libre Franklin"/>
                <a:cs typeface="Libre Franklin"/>
                <a:sym typeface="Libre Franklin"/>
              </a:defRPr>
            </a:lvl2pPr>
            <a:lvl3pPr marL="1371600" lvl="2" indent="-228600" algn="l" rtl="1">
              <a:lnSpc>
                <a:spcPct val="110000"/>
              </a:lnSpc>
              <a:spcBef>
                <a:spcPts val="500"/>
              </a:spcBef>
              <a:spcAft>
                <a:spcPts val="0"/>
              </a:spcAft>
              <a:buClr>
                <a:srgbClr val="1CADE4"/>
              </a:buClr>
              <a:buSzPts val="2700"/>
              <a:buFont typeface="Libre Franklin"/>
              <a:buNone/>
              <a:defRPr sz="2700">
                <a:solidFill>
                  <a:srgbClr val="1CADE4"/>
                </a:solidFill>
                <a:latin typeface="Libre Franklin"/>
                <a:ea typeface="Libre Franklin"/>
                <a:cs typeface="Libre Franklin"/>
                <a:sym typeface="Libre Franklin"/>
              </a:defRPr>
            </a:lvl3pPr>
            <a:lvl4pPr marL="1828800" lvl="3" indent="-228600" algn="l" rtl="1">
              <a:lnSpc>
                <a:spcPct val="110000"/>
              </a:lnSpc>
              <a:spcBef>
                <a:spcPts val="500"/>
              </a:spcBef>
              <a:spcAft>
                <a:spcPts val="0"/>
              </a:spcAft>
              <a:buClr>
                <a:srgbClr val="1CADE4"/>
              </a:buClr>
              <a:buSzPts val="2700"/>
              <a:buFont typeface="Libre Franklin"/>
              <a:buNone/>
              <a:defRPr sz="2700">
                <a:solidFill>
                  <a:srgbClr val="1CADE4"/>
                </a:solidFill>
                <a:latin typeface="Libre Franklin"/>
                <a:ea typeface="Libre Franklin"/>
                <a:cs typeface="Libre Franklin"/>
                <a:sym typeface="Libre Franklin"/>
              </a:defRPr>
            </a:lvl4pPr>
            <a:lvl5pPr marL="2286000" lvl="4" indent="-228600" algn="l" rtl="1">
              <a:lnSpc>
                <a:spcPct val="110000"/>
              </a:lnSpc>
              <a:spcBef>
                <a:spcPts val="500"/>
              </a:spcBef>
              <a:spcAft>
                <a:spcPts val="0"/>
              </a:spcAft>
              <a:buClr>
                <a:srgbClr val="1CADE4"/>
              </a:buClr>
              <a:buSzPts val="2700"/>
              <a:buFont typeface="Libre Franklin"/>
              <a:buNone/>
              <a:defRPr sz="2700">
                <a:solidFill>
                  <a:srgbClr val="1CADE4"/>
                </a:solidFill>
                <a:latin typeface="Libre Franklin"/>
                <a:ea typeface="Libre Franklin"/>
                <a:cs typeface="Libre Franklin"/>
                <a:sym typeface="Libre Franklin"/>
              </a:defRPr>
            </a:lvl5pPr>
            <a:lvl6pPr marL="2743200" lvl="5" indent="-495300" algn="l">
              <a:lnSpc>
                <a:spcPct val="90000"/>
              </a:lnSpc>
              <a:spcBef>
                <a:spcPts val="1500"/>
              </a:spcBef>
              <a:spcAft>
                <a:spcPts val="0"/>
              </a:spcAft>
              <a:buSzPts val="4200"/>
              <a:buChar char="•"/>
              <a:defRPr/>
            </a:lvl6pPr>
            <a:lvl7pPr marL="3200400" lvl="6" indent="-495300" algn="l">
              <a:lnSpc>
                <a:spcPct val="90000"/>
              </a:lnSpc>
              <a:spcBef>
                <a:spcPts val="1500"/>
              </a:spcBef>
              <a:spcAft>
                <a:spcPts val="0"/>
              </a:spcAft>
              <a:buSzPts val="4200"/>
              <a:buChar char="•"/>
              <a:defRPr/>
            </a:lvl7pPr>
            <a:lvl8pPr marL="3657600" lvl="7" indent="-495300" algn="l">
              <a:lnSpc>
                <a:spcPct val="90000"/>
              </a:lnSpc>
              <a:spcBef>
                <a:spcPts val="1500"/>
              </a:spcBef>
              <a:spcAft>
                <a:spcPts val="0"/>
              </a:spcAft>
              <a:buSzPts val="4200"/>
              <a:buChar char="•"/>
              <a:defRPr/>
            </a:lvl8pPr>
            <a:lvl9pPr marL="4114800" lvl="8" indent="-495300" algn="l">
              <a:lnSpc>
                <a:spcPct val="90000"/>
              </a:lnSpc>
              <a:spcBef>
                <a:spcPts val="1500"/>
              </a:spcBef>
              <a:spcAft>
                <a:spcPts val="0"/>
              </a:spcAft>
              <a:buSzPts val="4200"/>
              <a:buChar char="•"/>
              <a:defRPr/>
            </a:lvl9pPr>
          </a:lstStyle>
          <a:p>
            <a:endParaRPr/>
          </a:p>
        </p:txBody>
      </p:sp>
      <p:sp>
        <p:nvSpPr>
          <p:cNvPr id="122" name="Google Shape;122;p43"/>
          <p:cNvSpPr txBox="1">
            <a:spLocks noGrp="1"/>
          </p:cNvSpPr>
          <p:nvPr>
            <p:ph type="sldNum" idx="12"/>
          </p:nvPr>
        </p:nvSpPr>
        <p:spPr>
          <a:xfrm>
            <a:off x="17068783" y="9733271"/>
            <a:ext cx="347568" cy="353001"/>
          </a:xfrm>
          <a:prstGeom prst="rect">
            <a:avLst/>
          </a:prstGeom>
          <a:noFill/>
          <a:ln>
            <a:noFill/>
          </a:ln>
        </p:spPr>
        <p:txBody>
          <a:bodyPr spcFirstLastPara="1" wrap="square" lIns="68550" tIns="68550" rIns="68550" bIns="68550" anchor="ctr" anchorCtr="0">
            <a:spAutoFit/>
          </a:bodyPr>
          <a:lstStyle>
            <a:lvl1pPr marL="0" lvl="0"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1pPr>
            <a:lvl2pPr marL="0" lvl="1"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2pPr>
            <a:lvl3pPr marL="0" lvl="2"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3pPr>
            <a:lvl4pPr marL="0" lvl="3"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4pPr>
            <a:lvl5pPr marL="0" lvl="4"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5pPr>
            <a:lvl6pPr marL="0" lvl="5"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6pPr>
            <a:lvl7pPr marL="0" lvl="6"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7pPr>
            <a:lvl8pPr marL="0" lvl="7"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8pPr>
            <a:lvl9pPr marL="0" lvl="8"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9pPr>
          </a:lstStyle>
          <a:p>
            <a:pPr marL="0" lvl="0" indent="0" algn="r" rtl="0">
              <a:spcBef>
                <a:spcPts val="0"/>
              </a:spcBef>
              <a:spcAft>
                <a:spcPts val="0"/>
              </a:spcAft>
              <a:buNone/>
            </a:pPr>
            <a:fld id="{00000000-1234-1234-1234-123412341234}" type="slidenum">
              <a:rPr lang="en-US"/>
              <a:t>‹#›</a:t>
            </a:fld>
            <a:endParaRPr b="0" i="0" u="none" strike="noStrike" cap="non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WO_OBJECTS">
  <p:cSld name="TWO_OBJECTS 2">
    <p:spTree>
      <p:nvGrpSpPr>
        <p:cNvPr id="1" name="Shape 123"/>
        <p:cNvGrpSpPr/>
        <p:nvPr/>
      </p:nvGrpSpPr>
      <p:grpSpPr>
        <a:xfrm>
          <a:off x="0" y="0"/>
          <a:ext cx="0" cy="0"/>
          <a:chOff x="0" y="0"/>
          <a:chExt cx="0" cy="0"/>
        </a:xfrm>
      </p:grpSpPr>
      <p:sp>
        <p:nvSpPr>
          <p:cNvPr id="124" name="Google Shape;124;p44"/>
          <p:cNvSpPr/>
          <p:nvPr/>
        </p:nvSpPr>
        <p:spPr>
          <a:xfrm>
            <a:off x="669800" y="685800"/>
            <a:ext cx="5555101" cy="142500"/>
          </a:xfrm>
          <a:prstGeom prst="rect">
            <a:avLst/>
          </a:prstGeom>
          <a:solidFill>
            <a:srgbClr val="465359"/>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5" name="Google Shape;125;p44"/>
          <p:cNvSpPr/>
          <p:nvPr/>
        </p:nvSpPr>
        <p:spPr>
          <a:xfrm>
            <a:off x="12063220" y="680465"/>
            <a:ext cx="5555101" cy="147901"/>
          </a:xfrm>
          <a:prstGeom prst="rect">
            <a:avLst/>
          </a:prstGeom>
          <a:solidFill>
            <a:srgbClr val="969FA7"/>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6" name="Google Shape;126;p44"/>
          <p:cNvSpPr/>
          <p:nvPr/>
        </p:nvSpPr>
        <p:spPr>
          <a:xfrm>
            <a:off x="6362744" y="685800"/>
            <a:ext cx="5555102" cy="137101"/>
          </a:xfrm>
          <a:prstGeom prst="rect">
            <a:avLst/>
          </a:prstGeom>
          <a:solidFill>
            <a:srgbClr val="1CADE4"/>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7" name="Google Shape;127;p44"/>
          <p:cNvSpPr/>
          <p:nvPr/>
        </p:nvSpPr>
        <p:spPr>
          <a:xfrm>
            <a:off x="427237" y="482362"/>
            <a:ext cx="17350502" cy="547502"/>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8" name="Google Shape;128;p44"/>
          <p:cNvSpPr txBox="1">
            <a:spLocks noGrp="1"/>
          </p:cNvSpPr>
          <p:nvPr>
            <p:ph type="title"/>
          </p:nvPr>
        </p:nvSpPr>
        <p:spPr>
          <a:xfrm>
            <a:off x="871790" y="1094486"/>
            <a:ext cx="16544400" cy="1482601"/>
          </a:xfrm>
          <a:prstGeom prst="rect">
            <a:avLst/>
          </a:prstGeom>
          <a:noFill/>
          <a:ln>
            <a:noFill/>
          </a:ln>
        </p:spPr>
        <p:txBody>
          <a:bodyPr spcFirstLastPara="1" wrap="square" lIns="68550" tIns="68550" rIns="68550" bIns="68550" anchor="b" anchorCtr="0">
            <a:normAutofit/>
          </a:bodyPr>
          <a:lstStyle>
            <a:lvl1pPr lvl="0" algn="l" rtl="1">
              <a:lnSpc>
                <a:spcPct val="100000"/>
              </a:lnSpc>
              <a:spcBef>
                <a:spcPts val="0"/>
              </a:spcBef>
              <a:spcAft>
                <a:spcPts val="0"/>
              </a:spcAft>
              <a:buClr>
                <a:srgbClr val="3F3F3F"/>
              </a:buClr>
              <a:buSzPts val="4200"/>
              <a:buFont typeface="Franklin Gothic"/>
              <a:buNone/>
              <a:defRPr sz="4200">
                <a:solidFill>
                  <a:srgbClr val="3F3F3F"/>
                </a:solidFill>
                <a:latin typeface="Franklin Gothic"/>
                <a:ea typeface="Franklin Gothic"/>
                <a:cs typeface="Franklin Gothic"/>
                <a:sym typeface="Franklin Gothic"/>
              </a:defRPr>
            </a:lvl1pPr>
            <a:lvl2pPr lvl="1" algn="l">
              <a:lnSpc>
                <a:spcPct val="90000"/>
              </a:lnSpc>
              <a:spcBef>
                <a:spcPts val="0"/>
              </a:spcBef>
              <a:spcAft>
                <a:spcPts val="0"/>
              </a:spcAft>
              <a:buClr>
                <a:srgbClr val="000000"/>
              </a:buClr>
              <a:buSzPts val="1800"/>
              <a:buNone/>
              <a:defRPr/>
            </a:lvl2pPr>
            <a:lvl3pPr lvl="2" algn="l">
              <a:lnSpc>
                <a:spcPct val="90000"/>
              </a:lnSpc>
              <a:spcBef>
                <a:spcPts val="0"/>
              </a:spcBef>
              <a:spcAft>
                <a:spcPts val="0"/>
              </a:spcAft>
              <a:buClr>
                <a:srgbClr val="000000"/>
              </a:buClr>
              <a:buSzPts val="1800"/>
              <a:buNone/>
              <a:defRPr/>
            </a:lvl3pPr>
            <a:lvl4pPr lvl="3" algn="l">
              <a:lnSpc>
                <a:spcPct val="90000"/>
              </a:lnSpc>
              <a:spcBef>
                <a:spcPts val="0"/>
              </a:spcBef>
              <a:spcAft>
                <a:spcPts val="0"/>
              </a:spcAft>
              <a:buClr>
                <a:srgbClr val="000000"/>
              </a:buClr>
              <a:buSzPts val="1800"/>
              <a:buNone/>
              <a:defRPr/>
            </a:lvl4pPr>
            <a:lvl5pPr lvl="4" algn="l">
              <a:lnSpc>
                <a:spcPct val="90000"/>
              </a:lnSpc>
              <a:spcBef>
                <a:spcPts val="0"/>
              </a:spcBef>
              <a:spcAft>
                <a:spcPts val="0"/>
              </a:spcAft>
              <a:buClr>
                <a:srgbClr val="000000"/>
              </a:buClr>
              <a:buSzPts val="1800"/>
              <a:buNone/>
              <a:defRPr/>
            </a:lvl5pPr>
            <a:lvl6pPr lvl="5" algn="l">
              <a:lnSpc>
                <a:spcPct val="90000"/>
              </a:lnSpc>
              <a:spcBef>
                <a:spcPts val="0"/>
              </a:spcBef>
              <a:spcAft>
                <a:spcPts val="0"/>
              </a:spcAft>
              <a:buClr>
                <a:srgbClr val="000000"/>
              </a:buClr>
              <a:buSzPts val="1800"/>
              <a:buNone/>
              <a:defRPr/>
            </a:lvl6pPr>
            <a:lvl7pPr lvl="6" algn="l">
              <a:lnSpc>
                <a:spcPct val="90000"/>
              </a:lnSpc>
              <a:spcBef>
                <a:spcPts val="0"/>
              </a:spcBef>
              <a:spcAft>
                <a:spcPts val="0"/>
              </a:spcAft>
              <a:buClr>
                <a:srgbClr val="000000"/>
              </a:buClr>
              <a:buSzPts val="1800"/>
              <a:buNone/>
              <a:defRPr/>
            </a:lvl7pPr>
            <a:lvl8pPr lvl="7" algn="l">
              <a:lnSpc>
                <a:spcPct val="90000"/>
              </a:lnSpc>
              <a:spcBef>
                <a:spcPts val="0"/>
              </a:spcBef>
              <a:spcAft>
                <a:spcPts val="0"/>
              </a:spcAft>
              <a:buClr>
                <a:srgbClr val="000000"/>
              </a:buClr>
              <a:buSzPts val="1800"/>
              <a:buNone/>
              <a:defRPr/>
            </a:lvl8pPr>
            <a:lvl9pPr lvl="8" algn="l">
              <a:lnSpc>
                <a:spcPct val="90000"/>
              </a:lnSpc>
              <a:spcBef>
                <a:spcPts val="0"/>
              </a:spcBef>
              <a:spcAft>
                <a:spcPts val="0"/>
              </a:spcAft>
              <a:buClr>
                <a:srgbClr val="000000"/>
              </a:buClr>
              <a:buSzPts val="1800"/>
              <a:buNone/>
              <a:defRPr/>
            </a:lvl9pPr>
          </a:lstStyle>
          <a:p>
            <a:endParaRPr/>
          </a:p>
        </p:txBody>
      </p:sp>
      <p:sp>
        <p:nvSpPr>
          <p:cNvPr id="129" name="Google Shape;129;p44"/>
          <p:cNvSpPr txBox="1">
            <a:spLocks noGrp="1"/>
          </p:cNvSpPr>
          <p:nvPr>
            <p:ph type="body" idx="1"/>
          </p:nvPr>
        </p:nvSpPr>
        <p:spPr>
          <a:xfrm>
            <a:off x="871790" y="3342004"/>
            <a:ext cx="7792201" cy="5449501"/>
          </a:xfrm>
          <a:prstGeom prst="rect">
            <a:avLst/>
          </a:prstGeom>
          <a:noFill/>
          <a:ln>
            <a:noFill/>
          </a:ln>
        </p:spPr>
        <p:txBody>
          <a:bodyPr spcFirstLastPara="1" wrap="square" lIns="68550" tIns="68550" rIns="68550" bIns="68550" anchor="ctr" anchorCtr="0">
            <a:normAutofit/>
          </a:bodyPr>
          <a:lstStyle>
            <a:lvl1pPr marL="457200" lvl="0" indent="-393700" algn="l" rtl="1">
              <a:lnSpc>
                <a:spcPct val="110000"/>
              </a:lnSpc>
              <a:spcBef>
                <a:spcPts val="500"/>
              </a:spcBef>
              <a:spcAft>
                <a:spcPts val="0"/>
              </a:spcAft>
              <a:buClr>
                <a:srgbClr val="1CADE4"/>
              </a:buClr>
              <a:buSzPts val="2600"/>
              <a:buFont typeface="Helvetica Neue"/>
              <a:buChar char="◼"/>
              <a:defRPr sz="2600">
                <a:solidFill>
                  <a:srgbClr val="3F3F3F"/>
                </a:solidFill>
                <a:latin typeface="Libre Franklin"/>
                <a:ea typeface="Libre Franklin"/>
                <a:cs typeface="Libre Franklin"/>
                <a:sym typeface="Libre Franklin"/>
              </a:defRPr>
            </a:lvl1pPr>
            <a:lvl2pPr marL="914400" lvl="1" indent="-393700" algn="l" rtl="1">
              <a:lnSpc>
                <a:spcPct val="110000"/>
              </a:lnSpc>
              <a:spcBef>
                <a:spcPts val="500"/>
              </a:spcBef>
              <a:spcAft>
                <a:spcPts val="0"/>
              </a:spcAft>
              <a:buClr>
                <a:srgbClr val="1CADE4"/>
              </a:buClr>
              <a:buSzPts val="2600"/>
              <a:buFont typeface="Helvetica Neue"/>
              <a:buChar char="◼"/>
              <a:defRPr sz="2600">
                <a:solidFill>
                  <a:srgbClr val="3F3F3F"/>
                </a:solidFill>
                <a:latin typeface="Libre Franklin"/>
                <a:ea typeface="Libre Franklin"/>
                <a:cs typeface="Libre Franklin"/>
                <a:sym typeface="Libre Franklin"/>
              </a:defRPr>
            </a:lvl2pPr>
            <a:lvl3pPr marL="1371600" lvl="2" indent="-393700" algn="l" rtl="1">
              <a:lnSpc>
                <a:spcPct val="110000"/>
              </a:lnSpc>
              <a:spcBef>
                <a:spcPts val="500"/>
              </a:spcBef>
              <a:spcAft>
                <a:spcPts val="0"/>
              </a:spcAft>
              <a:buClr>
                <a:srgbClr val="1CADE4"/>
              </a:buClr>
              <a:buSzPts val="2600"/>
              <a:buFont typeface="Helvetica Neue"/>
              <a:buChar char="◼"/>
              <a:defRPr sz="2600">
                <a:solidFill>
                  <a:srgbClr val="3F3F3F"/>
                </a:solidFill>
                <a:latin typeface="Libre Franklin"/>
                <a:ea typeface="Libre Franklin"/>
                <a:cs typeface="Libre Franklin"/>
                <a:sym typeface="Libre Franklin"/>
              </a:defRPr>
            </a:lvl3pPr>
            <a:lvl4pPr marL="1828800" lvl="3" indent="-393700" algn="l" rtl="1">
              <a:lnSpc>
                <a:spcPct val="110000"/>
              </a:lnSpc>
              <a:spcBef>
                <a:spcPts val="500"/>
              </a:spcBef>
              <a:spcAft>
                <a:spcPts val="0"/>
              </a:spcAft>
              <a:buClr>
                <a:srgbClr val="1CADE4"/>
              </a:buClr>
              <a:buSzPts val="2600"/>
              <a:buFont typeface="Helvetica Neue"/>
              <a:buChar char="◼"/>
              <a:defRPr sz="2600">
                <a:solidFill>
                  <a:srgbClr val="3F3F3F"/>
                </a:solidFill>
                <a:latin typeface="Libre Franklin"/>
                <a:ea typeface="Libre Franklin"/>
                <a:cs typeface="Libre Franklin"/>
                <a:sym typeface="Libre Franklin"/>
              </a:defRPr>
            </a:lvl4pPr>
            <a:lvl5pPr marL="2286000" lvl="4" indent="-393700" algn="l" rtl="1">
              <a:lnSpc>
                <a:spcPct val="110000"/>
              </a:lnSpc>
              <a:spcBef>
                <a:spcPts val="500"/>
              </a:spcBef>
              <a:spcAft>
                <a:spcPts val="0"/>
              </a:spcAft>
              <a:buClr>
                <a:srgbClr val="1CADE4"/>
              </a:buClr>
              <a:buSzPts val="2600"/>
              <a:buFont typeface="Helvetica Neue"/>
              <a:buChar char="◼"/>
              <a:defRPr sz="2600">
                <a:solidFill>
                  <a:srgbClr val="3F3F3F"/>
                </a:solidFill>
                <a:latin typeface="Libre Franklin"/>
                <a:ea typeface="Libre Franklin"/>
                <a:cs typeface="Libre Franklin"/>
                <a:sym typeface="Libre Franklin"/>
              </a:defRPr>
            </a:lvl5pPr>
            <a:lvl6pPr marL="2743200" lvl="5" indent="-495300" algn="l">
              <a:lnSpc>
                <a:spcPct val="90000"/>
              </a:lnSpc>
              <a:spcBef>
                <a:spcPts val="1500"/>
              </a:spcBef>
              <a:spcAft>
                <a:spcPts val="0"/>
              </a:spcAft>
              <a:buSzPts val="4200"/>
              <a:buChar char="•"/>
              <a:defRPr/>
            </a:lvl6pPr>
            <a:lvl7pPr marL="3200400" lvl="6" indent="-495300" algn="l">
              <a:lnSpc>
                <a:spcPct val="90000"/>
              </a:lnSpc>
              <a:spcBef>
                <a:spcPts val="1500"/>
              </a:spcBef>
              <a:spcAft>
                <a:spcPts val="0"/>
              </a:spcAft>
              <a:buSzPts val="4200"/>
              <a:buChar char="•"/>
              <a:defRPr/>
            </a:lvl7pPr>
            <a:lvl8pPr marL="3657600" lvl="7" indent="-495300" algn="l">
              <a:lnSpc>
                <a:spcPct val="90000"/>
              </a:lnSpc>
              <a:spcBef>
                <a:spcPts val="1500"/>
              </a:spcBef>
              <a:spcAft>
                <a:spcPts val="0"/>
              </a:spcAft>
              <a:buSzPts val="4200"/>
              <a:buChar char="•"/>
              <a:defRPr/>
            </a:lvl8pPr>
            <a:lvl9pPr marL="4114800" lvl="8" indent="-495300" algn="l">
              <a:lnSpc>
                <a:spcPct val="90000"/>
              </a:lnSpc>
              <a:spcBef>
                <a:spcPts val="1500"/>
              </a:spcBef>
              <a:spcAft>
                <a:spcPts val="0"/>
              </a:spcAft>
              <a:buSzPts val="4200"/>
              <a:buChar char="•"/>
              <a:defRPr/>
            </a:lvl9pPr>
          </a:lstStyle>
          <a:p>
            <a:endParaRPr/>
          </a:p>
        </p:txBody>
      </p:sp>
      <p:sp>
        <p:nvSpPr>
          <p:cNvPr id="130" name="Google Shape;130;p44"/>
          <p:cNvSpPr txBox="1">
            <a:spLocks noGrp="1"/>
          </p:cNvSpPr>
          <p:nvPr>
            <p:ph type="body" idx="2"/>
          </p:nvPr>
        </p:nvSpPr>
        <p:spPr>
          <a:xfrm>
            <a:off x="9624059" y="3342004"/>
            <a:ext cx="7792201" cy="5449501"/>
          </a:xfrm>
          <a:prstGeom prst="rect">
            <a:avLst/>
          </a:prstGeom>
          <a:noFill/>
          <a:ln>
            <a:noFill/>
          </a:ln>
        </p:spPr>
        <p:txBody>
          <a:bodyPr spcFirstLastPara="1" wrap="square" lIns="68550" tIns="68550" rIns="68550" bIns="68550" anchor="ctr" anchorCtr="0">
            <a:normAutofit/>
          </a:bodyPr>
          <a:lstStyle>
            <a:lvl1pPr marL="457200" lvl="0" indent="-495300" algn="l" rtl="1">
              <a:lnSpc>
                <a:spcPct val="90000"/>
              </a:lnSpc>
              <a:spcBef>
                <a:spcPts val="1500"/>
              </a:spcBef>
              <a:spcAft>
                <a:spcPts val="0"/>
              </a:spcAft>
              <a:buSzPts val="4200"/>
              <a:buChar char="•"/>
              <a:defRPr/>
            </a:lvl1pPr>
            <a:lvl2pPr marL="914400" lvl="1" indent="-495300" algn="l" rtl="1">
              <a:lnSpc>
                <a:spcPct val="90000"/>
              </a:lnSpc>
              <a:spcBef>
                <a:spcPts val="1500"/>
              </a:spcBef>
              <a:spcAft>
                <a:spcPts val="0"/>
              </a:spcAft>
              <a:buSzPts val="4200"/>
              <a:buChar char="•"/>
              <a:defRPr/>
            </a:lvl2pPr>
            <a:lvl3pPr marL="1371600" lvl="2" indent="-495300" algn="l" rtl="1">
              <a:lnSpc>
                <a:spcPct val="90000"/>
              </a:lnSpc>
              <a:spcBef>
                <a:spcPts val="1500"/>
              </a:spcBef>
              <a:spcAft>
                <a:spcPts val="0"/>
              </a:spcAft>
              <a:buSzPts val="4200"/>
              <a:buChar char="•"/>
              <a:defRPr/>
            </a:lvl3pPr>
            <a:lvl4pPr marL="1828800" lvl="3" indent="-495300" algn="l" rtl="1">
              <a:lnSpc>
                <a:spcPct val="90000"/>
              </a:lnSpc>
              <a:spcBef>
                <a:spcPts val="1500"/>
              </a:spcBef>
              <a:spcAft>
                <a:spcPts val="0"/>
              </a:spcAft>
              <a:buSzPts val="4200"/>
              <a:buChar char="•"/>
              <a:defRPr/>
            </a:lvl4pPr>
            <a:lvl5pPr marL="2286000" lvl="4" indent="-495300" algn="l" rtl="1">
              <a:lnSpc>
                <a:spcPct val="90000"/>
              </a:lnSpc>
              <a:spcBef>
                <a:spcPts val="1500"/>
              </a:spcBef>
              <a:spcAft>
                <a:spcPts val="0"/>
              </a:spcAft>
              <a:buSzPts val="4200"/>
              <a:buChar char="•"/>
              <a:defRPr/>
            </a:lvl5pPr>
            <a:lvl6pPr marL="2743200" lvl="5" indent="-495300" algn="l">
              <a:lnSpc>
                <a:spcPct val="90000"/>
              </a:lnSpc>
              <a:spcBef>
                <a:spcPts val="1500"/>
              </a:spcBef>
              <a:spcAft>
                <a:spcPts val="0"/>
              </a:spcAft>
              <a:buSzPts val="4200"/>
              <a:buChar char="•"/>
              <a:defRPr/>
            </a:lvl6pPr>
            <a:lvl7pPr marL="3200400" lvl="6" indent="-495300" algn="l">
              <a:lnSpc>
                <a:spcPct val="90000"/>
              </a:lnSpc>
              <a:spcBef>
                <a:spcPts val="1500"/>
              </a:spcBef>
              <a:spcAft>
                <a:spcPts val="0"/>
              </a:spcAft>
              <a:buSzPts val="4200"/>
              <a:buChar char="•"/>
              <a:defRPr/>
            </a:lvl7pPr>
            <a:lvl8pPr marL="3657600" lvl="7" indent="-495300" algn="l">
              <a:lnSpc>
                <a:spcPct val="90000"/>
              </a:lnSpc>
              <a:spcBef>
                <a:spcPts val="1500"/>
              </a:spcBef>
              <a:spcAft>
                <a:spcPts val="0"/>
              </a:spcAft>
              <a:buSzPts val="4200"/>
              <a:buChar char="•"/>
              <a:defRPr/>
            </a:lvl8pPr>
            <a:lvl9pPr marL="4114800" lvl="8" indent="-495300" algn="l">
              <a:lnSpc>
                <a:spcPct val="90000"/>
              </a:lnSpc>
              <a:spcBef>
                <a:spcPts val="1500"/>
              </a:spcBef>
              <a:spcAft>
                <a:spcPts val="0"/>
              </a:spcAft>
              <a:buSzPts val="4200"/>
              <a:buChar char="•"/>
              <a:defRPr/>
            </a:lvl9pPr>
          </a:lstStyle>
          <a:p>
            <a:endParaRPr/>
          </a:p>
        </p:txBody>
      </p:sp>
      <p:sp>
        <p:nvSpPr>
          <p:cNvPr id="131" name="Google Shape;131;p44"/>
          <p:cNvSpPr txBox="1">
            <a:spLocks noGrp="1"/>
          </p:cNvSpPr>
          <p:nvPr>
            <p:ph type="sldNum" idx="12"/>
          </p:nvPr>
        </p:nvSpPr>
        <p:spPr>
          <a:xfrm>
            <a:off x="17068783" y="9733271"/>
            <a:ext cx="347568" cy="353001"/>
          </a:xfrm>
          <a:prstGeom prst="rect">
            <a:avLst/>
          </a:prstGeom>
          <a:noFill/>
          <a:ln>
            <a:noFill/>
          </a:ln>
        </p:spPr>
        <p:txBody>
          <a:bodyPr spcFirstLastPara="1" wrap="square" lIns="68550" tIns="68550" rIns="68550" bIns="68550" anchor="ctr" anchorCtr="0">
            <a:spAutoFit/>
          </a:bodyPr>
          <a:lstStyle>
            <a:lvl1pPr marL="0" lvl="0"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1pPr>
            <a:lvl2pPr marL="0" lvl="1"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2pPr>
            <a:lvl3pPr marL="0" lvl="2"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3pPr>
            <a:lvl4pPr marL="0" lvl="3"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4pPr>
            <a:lvl5pPr marL="0" lvl="4"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5pPr>
            <a:lvl6pPr marL="0" lvl="5"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6pPr>
            <a:lvl7pPr marL="0" lvl="6"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7pPr>
            <a:lvl8pPr marL="0" lvl="7"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8pPr>
            <a:lvl9pPr marL="0" lvl="8"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9pPr>
          </a:lstStyle>
          <a:p>
            <a:pPr marL="0" lvl="0" indent="0" algn="r" rtl="0">
              <a:spcBef>
                <a:spcPts val="0"/>
              </a:spcBef>
              <a:spcAft>
                <a:spcPts val="0"/>
              </a:spcAft>
              <a:buNone/>
            </a:pPr>
            <a:fld id="{00000000-1234-1234-1234-123412341234}" type="slidenum">
              <a:rPr lang="en-US"/>
              <a:t>‹#›</a:t>
            </a:fld>
            <a:endParaRPr b="0" i="0" u="none" strike="noStrike" cap="non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132"/>
        <p:cNvGrpSpPr/>
        <p:nvPr/>
      </p:nvGrpSpPr>
      <p:grpSpPr>
        <a:xfrm>
          <a:off x="0" y="0"/>
          <a:ext cx="0" cy="0"/>
          <a:chOff x="0" y="0"/>
          <a:chExt cx="0" cy="0"/>
        </a:xfrm>
      </p:grpSpPr>
      <p:sp>
        <p:nvSpPr>
          <p:cNvPr id="133" name="Google Shape;133;p45"/>
          <p:cNvSpPr/>
          <p:nvPr/>
        </p:nvSpPr>
        <p:spPr>
          <a:xfrm>
            <a:off x="669800" y="685800"/>
            <a:ext cx="5555101" cy="142500"/>
          </a:xfrm>
          <a:prstGeom prst="rect">
            <a:avLst/>
          </a:prstGeom>
          <a:solidFill>
            <a:srgbClr val="465359"/>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4" name="Google Shape;134;p45"/>
          <p:cNvSpPr/>
          <p:nvPr/>
        </p:nvSpPr>
        <p:spPr>
          <a:xfrm>
            <a:off x="12063220" y="680465"/>
            <a:ext cx="5555101" cy="147901"/>
          </a:xfrm>
          <a:prstGeom prst="rect">
            <a:avLst/>
          </a:prstGeom>
          <a:solidFill>
            <a:srgbClr val="969FA7"/>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5" name="Google Shape;135;p45"/>
          <p:cNvSpPr/>
          <p:nvPr/>
        </p:nvSpPr>
        <p:spPr>
          <a:xfrm>
            <a:off x="6362744" y="685800"/>
            <a:ext cx="5555102" cy="137101"/>
          </a:xfrm>
          <a:prstGeom prst="rect">
            <a:avLst/>
          </a:prstGeom>
          <a:solidFill>
            <a:srgbClr val="1CADE4"/>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6" name="Google Shape;136;p45"/>
          <p:cNvSpPr/>
          <p:nvPr/>
        </p:nvSpPr>
        <p:spPr>
          <a:xfrm>
            <a:off x="427237" y="482362"/>
            <a:ext cx="17350502" cy="547502"/>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7" name="Google Shape;137;p45"/>
          <p:cNvSpPr txBox="1">
            <a:spLocks noGrp="1"/>
          </p:cNvSpPr>
          <p:nvPr>
            <p:ph type="title"/>
          </p:nvPr>
        </p:nvSpPr>
        <p:spPr>
          <a:xfrm>
            <a:off x="871790" y="1094486"/>
            <a:ext cx="16544400" cy="1482601"/>
          </a:xfrm>
          <a:prstGeom prst="rect">
            <a:avLst/>
          </a:prstGeom>
          <a:noFill/>
          <a:ln>
            <a:noFill/>
          </a:ln>
        </p:spPr>
        <p:txBody>
          <a:bodyPr spcFirstLastPara="1" wrap="square" lIns="68550" tIns="68550" rIns="68550" bIns="68550" anchor="b" anchorCtr="0">
            <a:normAutofit/>
          </a:bodyPr>
          <a:lstStyle>
            <a:lvl1pPr lvl="0" algn="l" rtl="1">
              <a:lnSpc>
                <a:spcPct val="100000"/>
              </a:lnSpc>
              <a:spcBef>
                <a:spcPts val="0"/>
              </a:spcBef>
              <a:spcAft>
                <a:spcPts val="0"/>
              </a:spcAft>
              <a:buClr>
                <a:srgbClr val="3F3F3F"/>
              </a:buClr>
              <a:buSzPts val="4200"/>
              <a:buFont typeface="Franklin Gothic"/>
              <a:buNone/>
              <a:defRPr sz="4200">
                <a:solidFill>
                  <a:srgbClr val="3F3F3F"/>
                </a:solidFill>
                <a:latin typeface="Franklin Gothic"/>
                <a:ea typeface="Franklin Gothic"/>
                <a:cs typeface="Franklin Gothic"/>
                <a:sym typeface="Franklin Gothic"/>
              </a:defRPr>
            </a:lvl1pPr>
            <a:lvl2pPr lvl="1" algn="l">
              <a:lnSpc>
                <a:spcPct val="90000"/>
              </a:lnSpc>
              <a:spcBef>
                <a:spcPts val="0"/>
              </a:spcBef>
              <a:spcAft>
                <a:spcPts val="0"/>
              </a:spcAft>
              <a:buClr>
                <a:srgbClr val="000000"/>
              </a:buClr>
              <a:buSzPts val="1800"/>
              <a:buNone/>
              <a:defRPr/>
            </a:lvl2pPr>
            <a:lvl3pPr lvl="2" algn="l">
              <a:lnSpc>
                <a:spcPct val="90000"/>
              </a:lnSpc>
              <a:spcBef>
                <a:spcPts val="0"/>
              </a:spcBef>
              <a:spcAft>
                <a:spcPts val="0"/>
              </a:spcAft>
              <a:buClr>
                <a:srgbClr val="000000"/>
              </a:buClr>
              <a:buSzPts val="1800"/>
              <a:buNone/>
              <a:defRPr/>
            </a:lvl3pPr>
            <a:lvl4pPr lvl="3" algn="l">
              <a:lnSpc>
                <a:spcPct val="90000"/>
              </a:lnSpc>
              <a:spcBef>
                <a:spcPts val="0"/>
              </a:spcBef>
              <a:spcAft>
                <a:spcPts val="0"/>
              </a:spcAft>
              <a:buClr>
                <a:srgbClr val="000000"/>
              </a:buClr>
              <a:buSzPts val="1800"/>
              <a:buNone/>
              <a:defRPr/>
            </a:lvl4pPr>
            <a:lvl5pPr lvl="4" algn="l">
              <a:lnSpc>
                <a:spcPct val="90000"/>
              </a:lnSpc>
              <a:spcBef>
                <a:spcPts val="0"/>
              </a:spcBef>
              <a:spcAft>
                <a:spcPts val="0"/>
              </a:spcAft>
              <a:buClr>
                <a:srgbClr val="000000"/>
              </a:buClr>
              <a:buSzPts val="1800"/>
              <a:buNone/>
              <a:defRPr/>
            </a:lvl5pPr>
            <a:lvl6pPr lvl="5" algn="l">
              <a:lnSpc>
                <a:spcPct val="90000"/>
              </a:lnSpc>
              <a:spcBef>
                <a:spcPts val="0"/>
              </a:spcBef>
              <a:spcAft>
                <a:spcPts val="0"/>
              </a:spcAft>
              <a:buClr>
                <a:srgbClr val="000000"/>
              </a:buClr>
              <a:buSzPts val="1800"/>
              <a:buNone/>
              <a:defRPr/>
            </a:lvl6pPr>
            <a:lvl7pPr lvl="6" algn="l">
              <a:lnSpc>
                <a:spcPct val="90000"/>
              </a:lnSpc>
              <a:spcBef>
                <a:spcPts val="0"/>
              </a:spcBef>
              <a:spcAft>
                <a:spcPts val="0"/>
              </a:spcAft>
              <a:buClr>
                <a:srgbClr val="000000"/>
              </a:buClr>
              <a:buSzPts val="1800"/>
              <a:buNone/>
              <a:defRPr/>
            </a:lvl7pPr>
            <a:lvl8pPr lvl="7" algn="l">
              <a:lnSpc>
                <a:spcPct val="90000"/>
              </a:lnSpc>
              <a:spcBef>
                <a:spcPts val="0"/>
              </a:spcBef>
              <a:spcAft>
                <a:spcPts val="0"/>
              </a:spcAft>
              <a:buClr>
                <a:srgbClr val="000000"/>
              </a:buClr>
              <a:buSzPts val="1800"/>
              <a:buNone/>
              <a:defRPr/>
            </a:lvl8pPr>
            <a:lvl9pPr lvl="8" algn="l">
              <a:lnSpc>
                <a:spcPct val="90000"/>
              </a:lnSpc>
              <a:spcBef>
                <a:spcPts val="0"/>
              </a:spcBef>
              <a:spcAft>
                <a:spcPts val="0"/>
              </a:spcAft>
              <a:buClr>
                <a:srgbClr val="000000"/>
              </a:buClr>
              <a:buSzPts val="1800"/>
              <a:buNone/>
              <a:defRPr/>
            </a:lvl9pPr>
          </a:lstStyle>
          <a:p>
            <a:endParaRPr/>
          </a:p>
        </p:txBody>
      </p:sp>
      <p:sp>
        <p:nvSpPr>
          <p:cNvPr id="138" name="Google Shape;138;p45"/>
          <p:cNvSpPr txBox="1">
            <a:spLocks noGrp="1"/>
          </p:cNvSpPr>
          <p:nvPr>
            <p:ph type="body" idx="1"/>
          </p:nvPr>
        </p:nvSpPr>
        <p:spPr>
          <a:xfrm>
            <a:off x="871787" y="3376336"/>
            <a:ext cx="7792201" cy="836701"/>
          </a:xfrm>
          <a:prstGeom prst="rect">
            <a:avLst/>
          </a:prstGeom>
          <a:noFill/>
          <a:ln>
            <a:noFill/>
          </a:ln>
        </p:spPr>
        <p:txBody>
          <a:bodyPr spcFirstLastPara="1" wrap="square" lIns="68550" tIns="68550" rIns="68550" bIns="68550" anchor="ctr" anchorCtr="0">
            <a:normAutofit/>
          </a:bodyPr>
          <a:lstStyle>
            <a:lvl1pPr marL="457200" lvl="0" indent="-228600" algn="l" rtl="1">
              <a:lnSpc>
                <a:spcPct val="110000"/>
              </a:lnSpc>
              <a:spcBef>
                <a:spcPts val="600"/>
              </a:spcBef>
              <a:spcAft>
                <a:spcPts val="0"/>
              </a:spcAft>
              <a:buClr>
                <a:srgbClr val="3F3F3F"/>
              </a:buClr>
              <a:buSzPts val="3000"/>
              <a:buFont typeface="Libre Franklin"/>
              <a:buNone/>
              <a:defRPr sz="3000">
                <a:solidFill>
                  <a:srgbClr val="3F3F3F"/>
                </a:solidFill>
                <a:latin typeface="Libre Franklin"/>
                <a:ea typeface="Libre Franklin"/>
                <a:cs typeface="Libre Franklin"/>
                <a:sym typeface="Libre Franklin"/>
              </a:defRPr>
            </a:lvl1pPr>
            <a:lvl2pPr marL="914400" lvl="1" indent="-228600" algn="l" rtl="1">
              <a:lnSpc>
                <a:spcPct val="110000"/>
              </a:lnSpc>
              <a:spcBef>
                <a:spcPts val="600"/>
              </a:spcBef>
              <a:spcAft>
                <a:spcPts val="0"/>
              </a:spcAft>
              <a:buClr>
                <a:srgbClr val="3F3F3F"/>
              </a:buClr>
              <a:buSzPts val="3000"/>
              <a:buFont typeface="Libre Franklin"/>
              <a:buNone/>
              <a:defRPr sz="3000">
                <a:solidFill>
                  <a:srgbClr val="3F3F3F"/>
                </a:solidFill>
                <a:latin typeface="Libre Franklin"/>
                <a:ea typeface="Libre Franklin"/>
                <a:cs typeface="Libre Franklin"/>
                <a:sym typeface="Libre Franklin"/>
              </a:defRPr>
            </a:lvl2pPr>
            <a:lvl3pPr marL="1371600" lvl="2" indent="-228600" algn="l" rtl="1">
              <a:lnSpc>
                <a:spcPct val="110000"/>
              </a:lnSpc>
              <a:spcBef>
                <a:spcPts val="600"/>
              </a:spcBef>
              <a:spcAft>
                <a:spcPts val="0"/>
              </a:spcAft>
              <a:buClr>
                <a:srgbClr val="3F3F3F"/>
              </a:buClr>
              <a:buSzPts val="3000"/>
              <a:buFont typeface="Libre Franklin"/>
              <a:buNone/>
              <a:defRPr sz="3000">
                <a:solidFill>
                  <a:srgbClr val="3F3F3F"/>
                </a:solidFill>
                <a:latin typeface="Libre Franklin"/>
                <a:ea typeface="Libre Franklin"/>
                <a:cs typeface="Libre Franklin"/>
                <a:sym typeface="Libre Franklin"/>
              </a:defRPr>
            </a:lvl3pPr>
            <a:lvl4pPr marL="1828800" lvl="3" indent="-228600" algn="l" rtl="1">
              <a:lnSpc>
                <a:spcPct val="110000"/>
              </a:lnSpc>
              <a:spcBef>
                <a:spcPts val="600"/>
              </a:spcBef>
              <a:spcAft>
                <a:spcPts val="0"/>
              </a:spcAft>
              <a:buClr>
                <a:srgbClr val="3F3F3F"/>
              </a:buClr>
              <a:buSzPts val="3000"/>
              <a:buFont typeface="Libre Franklin"/>
              <a:buNone/>
              <a:defRPr sz="3000">
                <a:solidFill>
                  <a:srgbClr val="3F3F3F"/>
                </a:solidFill>
                <a:latin typeface="Libre Franklin"/>
                <a:ea typeface="Libre Franklin"/>
                <a:cs typeface="Libre Franklin"/>
                <a:sym typeface="Libre Franklin"/>
              </a:defRPr>
            </a:lvl4pPr>
            <a:lvl5pPr marL="2286000" lvl="4" indent="-228600" algn="l" rtl="1">
              <a:lnSpc>
                <a:spcPct val="110000"/>
              </a:lnSpc>
              <a:spcBef>
                <a:spcPts val="600"/>
              </a:spcBef>
              <a:spcAft>
                <a:spcPts val="0"/>
              </a:spcAft>
              <a:buClr>
                <a:srgbClr val="3F3F3F"/>
              </a:buClr>
              <a:buSzPts val="3000"/>
              <a:buFont typeface="Libre Franklin"/>
              <a:buNone/>
              <a:defRPr sz="3000">
                <a:solidFill>
                  <a:srgbClr val="3F3F3F"/>
                </a:solidFill>
                <a:latin typeface="Libre Franklin"/>
                <a:ea typeface="Libre Franklin"/>
                <a:cs typeface="Libre Franklin"/>
                <a:sym typeface="Libre Franklin"/>
              </a:defRPr>
            </a:lvl5pPr>
            <a:lvl6pPr marL="2743200" lvl="5" indent="-495300" algn="l">
              <a:lnSpc>
                <a:spcPct val="90000"/>
              </a:lnSpc>
              <a:spcBef>
                <a:spcPts val="1500"/>
              </a:spcBef>
              <a:spcAft>
                <a:spcPts val="0"/>
              </a:spcAft>
              <a:buSzPts val="4200"/>
              <a:buChar char="•"/>
              <a:defRPr/>
            </a:lvl6pPr>
            <a:lvl7pPr marL="3200400" lvl="6" indent="-495300" algn="l">
              <a:lnSpc>
                <a:spcPct val="90000"/>
              </a:lnSpc>
              <a:spcBef>
                <a:spcPts val="1500"/>
              </a:spcBef>
              <a:spcAft>
                <a:spcPts val="0"/>
              </a:spcAft>
              <a:buSzPts val="4200"/>
              <a:buChar char="•"/>
              <a:defRPr/>
            </a:lvl7pPr>
            <a:lvl8pPr marL="3657600" lvl="7" indent="-495300" algn="l">
              <a:lnSpc>
                <a:spcPct val="90000"/>
              </a:lnSpc>
              <a:spcBef>
                <a:spcPts val="1500"/>
              </a:spcBef>
              <a:spcAft>
                <a:spcPts val="0"/>
              </a:spcAft>
              <a:buSzPts val="4200"/>
              <a:buChar char="•"/>
              <a:defRPr/>
            </a:lvl8pPr>
            <a:lvl9pPr marL="4114800" lvl="8" indent="-495300" algn="l">
              <a:lnSpc>
                <a:spcPct val="90000"/>
              </a:lnSpc>
              <a:spcBef>
                <a:spcPts val="1500"/>
              </a:spcBef>
              <a:spcAft>
                <a:spcPts val="0"/>
              </a:spcAft>
              <a:buSzPts val="4200"/>
              <a:buChar char="•"/>
              <a:defRPr/>
            </a:lvl9pPr>
          </a:lstStyle>
          <a:p>
            <a:endParaRPr/>
          </a:p>
        </p:txBody>
      </p:sp>
      <p:sp>
        <p:nvSpPr>
          <p:cNvPr id="139" name="Google Shape;139;p45"/>
          <p:cNvSpPr txBox="1">
            <a:spLocks noGrp="1"/>
          </p:cNvSpPr>
          <p:nvPr>
            <p:ph type="body" idx="2"/>
          </p:nvPr>
        </p:nvSpPr>
        <p:spPr>
          <a:xfrm>
            <a:off x="871790" y="4389077"/>
            <a:ext cx="7792202" cy="4402501"/>
          </a:xfrm>
          <a:prstGeom prst="rect">
            <a:avLst/>
          </a:prstGeom>
          <a:noFill/>
          <a:ln>
            <a:noFill/>
          </a:ln>
        </p:spPr>
        <p:txBody>
          <a:bodyPr spcFirstLastPara="1" wrap="square" lIns="68550" tIns="68550" rIns="68550" bIns="68550" anchor="t" anchorCtr="0">
            <a:normAutofit/>
          </a:bodyPr>
          <a:lstStyle>
            <a:lvl1pPr marL="457200" lvl="0" indent="-495300" algn="l" rtl="1">
              <a:lnSpc>
                <a:spcPct val="90000"/>
              </a:lnSpc>
              <a:spcBef>
                <a:spcPts val="1500"/>
              </a:spcBef>
              <a:spcAft>
                <a:spcPts val="0"/>
              </a:spcAft>
              <a:buSzPts val="4200"/>
              <a:buChar char="•"/>
              <a:defRPr/>
            </a:lvl1pPr>
            <a:lvl2pPr marL="914400" lvl="1" indent="-495300" algn="l" rtl="1">
              <a:lnSpc>
                <a:spcPct val="90000"/>
              </a:lnSpc>
              <a:spcBef>
                <a:spcPts val="1500"/>
              </a:spcBef>
              <a:spcAft>
                <a:spcPts val="0"/>
              </a:spcAft>
              <a:buSzPts val="4200"/>
              <a:buChar char="•"/>
              <a:defRPr/>
            </a:lvl2pPr>
            <a:lvl3pPr marL="1371600" lvl="2" indent="-495300" algn="l" rtl="1">
              <a:lnSpc>
                <a:spcPct val="90000"/>
              </a:lnSpc>
              <a:spcBef>
                <a:spcPts val="1500"/>
              </a:spcBef>
              <a:spcAft>
                <a:spcPts val="0"/>
              </a:spcAft>
              <a:buSzPts val="4200"/>
              <a:buChar char="•"/>
              <a:defRPr/>
            </a:lvl3pPr>
            <a:lvl4pPr marL="1828800" lvl="3" indent="-495300" algn="l" rtl="1">
              <a:lnSpc>
                <a:spcPct val="90000"/>
              </a:lnSpc>
              <a:spcBef>
                <a:spcPts val="1500"/>
              </a:spcBef>
              <a:spcAft>
                <a:spcPts val="0"/>
              </a:spcAft>
              <a:buSzPts val="4200"/>
              <a:buChar char="•"/>
              <a:defRPr/>
            </a:lvl4pPr>
            <a:lvl5pPr marL="2286000" lvl="4" indent="-495300" algn="l" rtl="1">
              <a:lnSpc>
                <a:spcPct val="90000"/>
              </a:lnSpc>
              <a:spcBef>
                <a:spcPts val="1500"/>
              </a:spcBef>
              <a:spcAft>
                <a:spcPts val="0"/>
              </a:spcAft>
              <a:buSzPts val="4200"/>
              <a:buChar char="•"/>
              <a:defRPr/>
            </a:lvl5pPr>
            <a:lvl6pPr marL="2743200" lvl="5" indent="-495300" algn="l">
              <a:lnSpc>
                <a:spcPct val="90000"/>
              </a:lnSpc>
              <a:spcBef>
                <a:spcPts val="1500"/>
              </a:spcBef>
              <a:spcAft>
                <a:spcPts val="0"/>
              </a:spcAft>
              <a:buSzPts val="4200"/>
              <a:buChar char="•"/>
              <a:defRPr/>
            </a:lvl6pPr>
            <a:lvl7pPr marL="3200400" lvl="6" indent="-495300" algn="l">
              <a:lnSpc>
                <a:spcPct val="90000"/>
              </a:lnSpc>
              <a:spcBef>
                <a:spcPts val="1500"/>
              </a:spcBef>
              <a:spcAft>
                <a:spcPts val="0"/>
              </a:spcAft>
              <a:buSzPts val="4200"/>
              <a:buChar char="•"/>
              <a:defRPr/>
            </a:lvl7pPr>
            <a:lvl8pPr marL="3657600" lvl="7" indent="-495300" algn="l">
              <a:lnSpc>
                <a:spcPct val="90000"/>
              </a:lnSpc>
              <a:spcBef>
                <a:spcPts val="1500"/>
              </a:spcBef>
              <a:spcAft>
                <a:spcPts val="0"/>
              </a:spcAft>
              <a:buSzPts val="4200"/>
              <a:buChar char="•"/>
              <a:defRPr/>
            </a:lvl8pPr>
            <a:lvl9pPr marL="4114800" lvl="8" indent="-495300" algn="l">
              <a:lnSpc>
                <a:spcPct val="90000"/>
              </a:lnSpc>
              <a:spcBef>
                <a:spcPts val="1500"/>
              </a:spcBef>
              <a:spcAft>
                <a:spcPts val="0"/>
              </a:spcAft>
              <a:buSzPts val="4200"/>
              <a:buChar char="•"/>
              <a:defRPr/>
            </a:lvl9pPr>
          </a:lstStyle>
          <a:p>
            <a:endParaRPr/>
          </a:p>
        </p:txBody>
      </p:sp>
      <p:sp>
        <p:nvSpPr>
          <p:cNvPr id="140" name="Google Shape;140;p45"/>
          <p:cNvSpPr txBox="1">
            <a:spLocks noGrp="1"/>
          </p:cNvSpPr>
          <p:nvPr>
            <p:ph type="body" idx="3"/>
          </p:nvPr>
        </p:nvSpPr>
        <p:spPr>
          <a:xfrm>
            <a:off x="9624059" y="3376338"/>
            <a:ext cx="7792201" cy="830101"/>
          </a:xfrm>
          <a:prstGeom prst="rect">
            <a:avLst/>
          </a:prstGeom>
          <a:noFill/>
          <a:ln>
            <a:noFill/>
          </a:ln>
        </p:spPr>
        <p:txBody>
          <a:bodyPr spcFirstLastPara="1" wrap="square" lIns="68550" tIns="68550" rIns="68550" bIns="68550" anchor="ctr" anchorCtr="0">
            <a:normAutofit/>
          </a:bodyPr>
          <a:lstStyle>
            <a:lvl1pPr marL="457200" lvl="0" indent="-495300" algn="l" rtl="1">
              <a:lnSpc>
                <a:spcPct val="90000"/>
              </a:lnSpc>
              <a:spcBef>
                <a:spcPts val="1500"/>
              </a:spcBef>
              <a:spcAft>
                <a:spcPts val="0"/>
              </a:spcAft>
              <a:buSzPts val="4200"/>
              <a:buChar char="•"/>
              <a:defRPr/>
            </a:lvl1pPr>
            <a:lvl2pPr marL="914400" lvl="1" indent="-495300" algn="l" rtl="1">
              <a:lnSpc>
                <a:spcPct val="90000"/>
              </a:lnSpc>
              <a:spcBef>
                <a:spcPts val="1500"/>
              </a:spcBef>
              <a:spcAft>
                <a:spcPts val="0"/>
              </a:spcAft>
              <a:buSzPts val="4200"/>
              <a:buChar char="•"/>
              <a:defRPr/>
            </a:lvl2pPr>
            <a:lvl3pPr marL="1371600" lvl="2" indent="-495300" algn="l" rtl="1">
              <a:lnSpc>
                <a:spcPct val="90000"/>
              </a:lnSpc>
              <a:spcBef>
                <a:spcPts val="1500"/>
              </a:spcBef>
              <a:spcAft>
                <a:spcPts val="0"/>
              </a:spcAft>
              <a:buSzPts val="4200"/>
              <a:buChar char="•"/>
              <a:defRPr/>
            </a:lvl3pPr>
            <a:lvl4pPr marL="1828800" lvl="3" indent="-495300" algn="l" rtl="1">
              <a:lnSpc>
                <a:spcPct val="90000"/>
              </a:lnSpc>
              <a:spcBef>
                <a:spcPts val="1500"/>
              </a:spcBef>
              <a:spcAft>
                <a:spcPts val="0"/>
              </a:spcAft>
              <a:buSzPts val="4200"/>
              <a:buChar char="•"/>
              <a:defRPr/>
            </a:lvl4pPr>
            <a:lvl5pPr marL="2286000" lvl="4" indent="-495300" algn="l" rtl="1">
              <a:lnSpc>
                <a:spcPct val="90000"/>
              </a:lnSpc>
              <a:spcBef>
                <a:spcPts val="1500"/>
              </a:spcBef>
              <a:spcAft>
                <a:spcPts val="0"/>
              </a:spcAft>
              <a:buSzPts val="4200"/>
              <a:buChar char="•"/>
              <a:defRPr/>
            </a:lvl5pPr>
            <a:lvl6pPr marL="2743200" lvl="5" indent="-495300" algn="l">
              <a:lnSpc>
                <a:spcPct val="90000"/>
              </a:lnSpc>
              <a:spcBef>
                <a:spcPts val="1500"/>
              </a:spcBef>
              <a:spcAft>
                <a:spcPts val="0"/>
              </a:spcAft>
              <a:buSzPts val="4200"/>
              <a:buChar char="•"/>
              <a:defRPr/>
            </a:lvl6pPr>
            <a:lvl7pPr marL="3200400" lvl="6" indent="-495300" algn="l">
              <a:lnSpc>
                <a:spcPct val="90000"/>
              </a:lnSpc>
              <a:spcBef>
                <a:spcPts val="1500"/>
              </a:spcBef>
              <a:spcAft>
                <a:spcPts val="0"/>
              </a:spcAft>
              <a:buSzPts val="4200"/>
              <a:buChar char="•"/>
              <a:defRPr/>
            </a:lvl7pPr>
            <a:lvl8pPr marL="3657600" lvl="7" indent="-495300" algn="l">
              <a:lnSpc>
                <a:spcPct val="90000"/>
              </a:lnSpc>
              <a:spcBef>
                <a:spcPts val="1500"/>
              </a:spcBef>
              <a:spcAft>
                <a:spcPts val="0"/>
              </a:spcAft>
              <a:buSzPts val="4200"/>
              <a:buChar char="•"/>
              <a:defRPr/>
            </a:lvl8pPr>
            <a:lvl9pPr marL="4114800" lvl="8" indent="-495300" algn="l">
              <a:lnSpc>
                <a:spcPct val="90000"/>
              </a:lnSpc>
              <a:spcBef>
                <a:spcPts val="1500"/>
              </a:spcBef>
              <a:spcAft>
                <a:spcPts val="0"/>
              </a:spcAft>
              <a:buSzPts val="4200"/>
              <a:buChar char="•"/>
              <a:defRPr/>
            </a:lvl9pPr>
          </a:lstStyle>
          <a:p>
            <a:endParaRPr/>
          </a:p>
        </p:txBody>
      </p:sp>
      <p:sp>
        <p:nvSpPr>
          <p:cNvPr id="141" name="Google Shape;141;p45"/>
          <p:cNvSpPr txBox="1">
            <a:spLocks noGrp="1"/>
          </p:cNvSpPr>
          <p:nvPr>
            <p:ph type="body" idx="4"/>
          </p:nvPr>
        </p:nvSpPr>
        <p:spPr>
          <a:xfrm>
            <a:off x="9624055" y="4389077"/>
            <a:ext cx="7792202" cy="4402501"/>
          </a:xfrm>
          <a:prstGeom prst="rect">
            <a:avLst/>
          </a:prstGeom>
          <a:noFill/>
          <a:ln>
            <a:noFill/>
          </a:ln>
        </p:spPr>
        <p:txBody>
          <a:bodyPr spcFirstLastPara="1" wrap="square" lIns="68550" tIns="68550" rIns="68550" bIns="68550" anchor="t" anchorCtr="0">
            <a:normAutofit/>
          </a:bodyPr>
          <a:lstStyle>
            <a:lvl1pPr marL="457200" lvl="0" indent="-495300" algn="l" rtl="1">
              <a:lnSpc>
                <a:spcPct val="90000"/>
              </a:lnSpc>
              <a:spcBef>
                <a:spcPts val="1500"/>
              </a:spcBef>
              <a:spcAft>
                <a:spcPts val="0"/>
              </a:spcAft>
              <a:buSzPts val="4200"/>
              <a:buChar char="•"/>
              <a:defRPr/>
            </a:lvl1pPr>
            <a:lvl2pPr marL="914400" lvl="1" indent="-495300" algn="l" rtl="1">
              <a:lnSpc>
                <a:spcPct val="90000"/>
              </a:lnSpc>
              <a:spcBef>
                <a:spcPts val="1500"/>
              </a:spcBef>
              <a:spcAft>
                <a:spcPts val="0"/>
              </a:spcAft>
              <a:buSzPts val="4200"/>
              <a:buChar char="•"/>
              <a:defRPr/>
            </a:lvl2pPr>
            <a:lvl3pPr marL="1371600" lvl="2" indent="-495300" algn="l" rtl="1">
              <a:lnSpc>
                <a:spcPct val="90000"/>
              </a:lnSpc>
              <a:spcBef>
                <a:spcPts val="1500"/>
              </a:spcBef>
              <a:spcAft>
                <a:spcPts val="0"/>
              </a:spcAft>
              <a:buSzPts val="4200"/>
              <a:buChar char="•"/>
              <a:defRPr/>
            </a:lvl3pPr>
            <a:lvl4pPr marL="1828800" lvl="3" indent="-495300" algn="l" rtl="1">
              <a:lnSpc>
                <a:spcPct val="90000"/>
              </a:lnSpc>
              <a:spcBef>
                <a:spcPts val="1500"/>
              </a:spcBef>
              <a:spcAft>
                <a:spcPts val="0"/>
              </a:spcAft>
              <a:buSzPts val="4200"/>
              <a:buChar char="•"/>
              <a:defRPr/>
            </a:lvl4pPr>
            <a:lvl5pPr marL="2286000" lvl="4" indent="-495300" algn="l" rtl="1">
              <a:lnSpc>
                <a:spcPct val="90000"/>
              </a:lnSpc>
              <a:spcBef>
                <a:spcPts val="1500"/>
              </a:spcBef>
              <a:spcAft>
                <a:spcPts val="0"/>
              </a:spcAft>
              <a:buSzPts val="4200"/>
              <a:buChar char="•"/>
              <a:defRPr/>
            </a:lvl5pPr>
            <a:lvl6pPr marL="2743200" lvl="5" indent="-495300" algn="l">
              <a:lnSpc>
                <a:spcPct val="90000"/>
              </a:lnSpc>
              <a:spcBef>
                <a:spcPts val="1500"/>
              </a:spcBef>
              <a:spcAft>
                <a:spcPts val="0"/>
              </a:spcAft>
              <a:buSzPts val="4200"/>
              <a:buChar char="•"/>
              <a:defRPr/>
            </a:lvl6pPr>
            <a:lvl7pPr marL="3200400" lvl="6" indent="-495300" algn="l">
              <a:lnSpc>
                <a:spcPct val="90000"/>
              </a:lnSpc>
              <a:spcBef>
                <a:spcPts val="1500"/>
              </a:spcBef>
              <a:spcAft>
                <a:spcPts val="0"/>
              </a:spcAft>
              <a:buSzPts val="4200"/>
              <a:buChar char="•"/>
              <a:defRPr/>
            </a:lvl7pPr>
            <a:lvl8pPr marL="3657600" lvl="7" indent="-495300" algn="l">
              <a:lnSpc>
                <a:spcPct val="90000"/>
              </a:lnSpc>
              <a:spcBef>
                <a:spcPts val="1500"/>
              </a:spcBef>
              <a:spcAft>
                <a:spcPts val="0"/>
              </a:spcAft>
              <a:buSzPts val="4200"/>
              <a:buChar char="•"/>
              <a:defRPr/>
            </a:lvl8pPr>
            <a:lvl9pPr marL="4114800" lvl="8" indent="-495300" algn="l">
              <a:lnSpc>
                <a:spcPct val="90000"/>
              </a:lnSpc>
              <a:spcBef>
                <a:spcPts val="1500"/>
              </a:spcBef>
              <a:spcAft>
                <a:spcPts val="0"/>
              </a:spcAft>
              <a:buSzPts val="4200"/>
              <a:buChar char="•"/>
              <a:defRPr/>
            </a:lvl9pPr>
          </a:lstStyle>
          <a:p>
            <a:endParaRPr/>
          </a:p>
        </p:txBody>
      </p:sp>
      <p:sp>
        <p:nvSpPr>
          <p:cNvPr id="142" name="Google Shape;142;p45"/>
          <p:cNvSpPr txBox="1">
            <a:spLocks noGrp="1"/>
          </p:cNvSpPr>
          <p:nvPr>
            <p:ph type="sldNum" idx="12"/>
          </p:nvPr>
        </p:nvSpPr>
        <p:spPr>
          <a:xfrm>
            <a:off x="17068783" y="9733271"/>
            <a:ext cx="347568" cy="353001"/>
          </a:xfrm>
          <a:prstGeom prst="rect">
            <a:avLst/>
          </a:prstGeom>
          <a:noFill/>
          <a:ln>
            <a:noFill/>
          </a:ln>
        </p:spPr>
        <p:txBody>
          <a:bodyPr spcFirstLastPara="1" wrap="square" lIns="68550" tIns="68550" rIns="68550" bIns="68550" anchor="ctr" anchorCtr="0">
            <a:spAutoFit/>
          </a:bodyPr>
          <a:lstStyle>
            <a:lvl1pPr marL="0" lvl="0"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1pPr>
            <a:lvl2pPr marL="0" lvl="1"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2pPr>
            <a:lvl3pPr marL="0" lvl="2"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3pPr>
            <a:lvl4pPr marL="0" lvl="3"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4pPr>
            <a:lvl5pPr marL="0" lvl="4"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5pPr>
            <a:lvl6pPr marL="0" lvl="5"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6pPr>
            <a:lvl7pPr marL="0" lvl="6"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7pPr>
            <a:lvl8pPr marL="0" lvl="7"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8pPr>
            <a:lvl9pPr marL="0" lvl="8"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9pPr>
          </a:lstStyle>
          <a:p>
            <a:pPr marL="0" lvl="0" indent="0" algn="r" rtl="0">
              <a:spcBef>
                <a:spcPts val="0"/>
              </a:spcBef>
              <a:spcAft>
                <a:spcPts val="0"/>
              </a:spcAft>
              <a:buNone/>
            </a:pPr>
            <a:fld id="{00000000-1234-1234-1234-123412341234}" type="slidenum">
              <a:rPr lang="en-US"/>
              <a:t>‹#›</a:t>
            </a:fld>
            <a:endParaRPr b="0" i="0" u="none" strike="noStrike" cap="non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_ONLY">
  <p:cSld name="TITLE_ONLY 2">
    <p:spTree>
      <p:nvGrpSpPr>
        <p:cNvPr id="1" name="Shape 143"/>
        <p:cNvGrpSpPr/>
        <p:nvPr/>
      </p:nvGrpSpPr>
      <p:grpSpPr>
        <a:xfrm>
          <a:off x="0" y="0"/>
          <a:ext cx="0" cy="0"/>
          <a:chOff x="0" y="0"/>
          <a:chExt cx="0" cy="0"/>
        </a:xfrm>
      </p:grpSpPr>
      <p:sp>
        <p:nvSpPr>
          <p:cNvPr id="144" name="Google Shape;144;p46"/>
          <p:cNvSpPr/>
          <p:nvPr/>
        </p:nvSpPr>
        <p:spPr>
          <a:xfrm>
            <a:off x="669800" y="685800"/>
            <a:ext cx="5555101" cy="142500"/>
          </a:xfrm>
          <a:prstGeom prst="rect">
            <a:avLst/>
          </a:prstGeom>
          <a:solidFill>
            <a:srgbClr val="465359"/>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5" name="Google Shape;145;p46"/>
          <p:cNvSpPr/>
          <p:nvPr/>
        </p:nvSpPr>
        <p:spPr>
          <a:xfrm>
            <a:off x="12063220" y="680465"/>
            <a:ext cx="5555101" cy="147901"/>
          </a:xfrm>
          <a:prstGeom prst="rect">
            <a:avLst/>
          </a:prstGeom>
          <a:solidFill>
            <a:srgbClr val="969FA7"/>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6" name="Google Shape;146;p46"/>
          <p:cNvSpPr/>
          <p:nvPr/>
        </p:nvSpPr>
        <p:spPr>
          <a:xfrm>
            <a:off x="6362744" y="685800"/>
            <a:ext cx="5555102" cy="137101"/>
          </a:xfrm>
          <a:prstGeom prst="rect">
            <a:avLst/>
          </a:prstGeom>
          <a:solidFill>
            <a:srgbClr val="1CADE4"/>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7" name="Google Shape;147;p46"/>
          <p:cNvSpPr/>
          <p:nvPr/>
        </p:nvSpPr>
        <p:spPr>
          <a:xfrm>
            <a:off x="427237" y="482362"/>
            <a:ext cx="17350502" cy="547502"/>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8" name="Google Shape;148;p46"/>
          <p:cNvSpPr txBox="1">
            <a:spLocks noGrp="1"/>
          </p:cNvSpPr>
          <p:nvPr>
            <p:ph type="title"/>
          </p:nvPr>
        </p:nvSpPr>
        <p:spPr>
          <a:xfrm>
            <a:off x="863840" y="1094486"/>
            <a:ext cx="16544402" cy="1482601"/>
          </a:xfrm>
          <a:prstGeom prst="rect">
            <a:avLst/>
          </a:prstGeom>
          <a:noFill/>
          <a:ln>
            <a:noFill/>
          </a:ln>
        </p:spPr>
        <p:txBody>
          <a:bodyPr spcFirstLastPara="1" wrap="square" lIns="68550" tIns="68550" rIns="68550" bIns="68550" anchor="b" anchorCtr="0">
            <a:normAutofit/>
          </a:bodyPr>
          <a:lstStyle>
            <a:lvl1pPr lvl="0" algn="l" rtl="1">
              <a:lnSpc>
                <a:spcPct val="100000"/>
              </a:lnSpc>
              <a:spcBef>
                <a:spcPts val="0"/>
              </a:spcBef>
              <a:spcAft>
                <a:spcPts val="0"/>
              </a:spcAft>
              <a:buClr>
                <a:srgbClr val="3F3F3F"/>
              </a:buClr>
              <a:buSzPts val="4200"/>
              <a:buFont typeface="Franklin Gothic"/>
              <a:buNone/>
              <a:defRPr sz="4200">
                <a:solidFill>
                  <a:srgbClr val="3F3F3F"/>
                </a:solidFill>
                <a:latin typeface="Franklin Gothic"/>
                <a:ea typeface="Franklin Gothic"/>
                <a:cs typeface="Franklin Gothic"/>
                <a:sym typeface="Franklin Gothic"/>
              </a:defRPr>
            </a:lvl1pPr>
            <a:lvl2pPr lvl="1" algn="l">
              <a:lnSpc>
                <a:spcPct val="90000"/>
              </a:lnSpc>
              <a:spcBef>
                <a:spcPts val="0"/>
              </a:spcBef>
              <a:spcAft>
                <a:spcPts val="0"/>
              </a:spcAft>
              <a:buClr>
                <a:srgbClr val="000000"/>
              </a:buClr>
              <a:buSzPts val="1800"/>
              <a:buNone/>
              <a:defRPr/>
            </a:lvl2pPr>
            <a:lvl3pPr lvl="2" algn="l">
              <a:lnSpc>
                <a:spcPct val="90000"/>
              </a:lnSpc>
              <a:spcBef>
                <a:spcPts val="0"/>
              </a:spcBef>
              <a:spcAft>
                <a:spcPts val="0"/>
              </a:spcAft>
              <a:buClr>
                <a:srgbClr val="000000"/>
              </a:buClr>
              <a:buSzPts val="1800"/>
              <a:buNone/>
              <a:defRPr/>
            </a:lvl3pPr>
            <a:lvl4pPr lvl="3" algn="l">
              <a:lnSpc>
                <a:spcPct val="90000"/>
              </a:lnSpc>
              <a:spcBef>
                <a:spcPts val="0"/>
              </a:spcBef>
              <a:spcAft>
                <a:spcPts val="0"/>
              </a:spcAft>
              <a:buClr>
                <a:srgbClr val="000000"/>
              </a:buClr>
              <a:buSzPts val="1800"/>
              <a:buNone/>
              <a:defRPr/>
            </a:lvl4pPr>
            <a:lvl5pPr lvl="4" algn="l">
              <a:lnSpc>
                <a:spcPct val="90000"/>
              </a:lnSpc>
              <a:spcBef>
                <a:spcPts val="0"/>
              </a:spcBef>
              <a:spcAft>
                <a:spcPts val="0"/>
              </a:spcAft>
              <a:buClr>
                <a:srgbClr val="000000"/>
              </a:buClr>
              <a:buSzPts val="1800"/>
              <a:buNone/>
              <a:defRPr/>
            </a:lvl5pPr>
            <a:lvl6pPr lvl="5" algn="l">
              <a:lnSpc>
                <a:spcPct val="90000"/>
              </a:lnSpc>
              <a:spcBef>
                <a:spcPts val="0"/>
              </a:spcBef>
              <a:spcAft>
                <a:spcPts val="0"/>
              </a:spcAft>
              <a:buClr>
                <a:srgbClr val="000000"/>
              </a:buClr>
              <a:buSzPts val="1800"/>
              <a:buNone/>
              <a:defRPr/>
            </a:lvl6pPr>
            <a:lvl7pPr lvl="6" algn="l">
              <a:lnSpc>
                <a:spcPct val="90000"/>
              </a:lnSpc>
              <a:spcBef>
                <a:spcPts val="0"/>
              </a:spcBef>
              <a:spcAft>
                <a:spcPts val="0"/>
              </a:spcAft>
              <a:buClr>
                <a:srgbClr val="000000"/>
              </a:buClr>
              <a:buSzPts val="1800"/>
              <a:buNone/>
              <a:defRPr/>
            </a:lvl7pPr>
            <a:lvl8pPr lvl="7" algn="l">
              <a:lnSpc>
                <a:spcPct val="90000"/>
              </a:lnSpc>
              <a:spcBef>
                <a:spcPts val="0"/>
              </a:spcBef>
              <a:spcAft>
                <a:spcPts val="0"/>
              </a:spcAft>
              <a:buClr>
                <a:srgbClr val="000000"/>
              </a:buClr>
              <a:buSzPts val="1800"/>
              <a:buNone/>
              <a:defRPr/>
            </a:lvl8pPr>
            <a:lvl9pPr lvl="8" algn="l">
              <a:lnSpc>
                <a:spcPct val="90000"/>
              </a:lnSpc>
              <a:spcBef>
                <a:spcPts val="0"/>
              </a:spcBef>
              <a:spcAft>
                <a:spcPts val="0"/>
              </a:spcAft>
              <a:buClr>
                <a:srgbClr val="000000"/>
              </a:buClr>
              <a:buSzPts val="1800"/>
              <a:buNone/>
              <a:defRPr/>
            </a:lvl9pPr>
          </a:lstStyle>
          <a:p>
            <a:endParaRPr/>
          </a:p>
        </p:txBody>
      </p:sp>
      <p:sp>
        <p:nvSpPr>
          <p:cNvPr id="149" name="Google Shape;149;p46"/>
          <p:cNvSpPr txBox="1">
            <a:spLocks noGrp="1"/>
          </p:cNvSpPr>
          <p:nvPr>
            <p:ph type="sldNum" idx="12"/>
          </p:nvPr>
        </p:nvSpPr>
        <p:spPr>
          <a:xfrm>
            <a:off x="17068783" y="9733271"/>
            <a:ext cx="347568" cy="353001"/>
          </a:xfrm>
          <a:prstGeom prst="rect">
            <a:avLst/>
          </a:prstGeom>
          <a:noFill/>
          <a:ln>
            <a:noFill/>
          </a:ln>
        </p:spPr>
        <p:txBody>
          <a:bodyPr spcFirstLastPara="1" wrap="square" lIns="68550" tIns="68550" rIns="68550" bIns="68550" anchor="ctr" anchorCtr="0">
            <a:spAutoFit/>
          </a:bodyPr>
          <a:lstStyle>
            <a:lvl1pPr marL="0" lvl="0"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1pPr>
            <a:lvl2pPr marL="0" lvl="1"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2pPr>
            <a:lvl3pPr marL="0" lvl="2"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3pPr>
            <a:lvl4pPr marL="0" lvl="3"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4pPr>
            <a:lvl5pPr marL="0" lvl="4"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5pPr>
            <a:lvl6pPr marL="0" lvl="5"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6pPr>
            <a:lvl7pPr marL="0" lvl="6"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7pPr>
            <a:lvl8pPr marL="0" lvl="7"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8pPr>
            <a:lvl9pPr marL="0" lvl="8"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9pPr>
          </a:lstStyle>
          <a:p>
            <a:pPr marL="0" lvl="0" indent="0" algn="r" rtl="0">
              <a:spcBef>
                <a:spcPts val="0"/>
              </a:spcBef>
              <a:spcAft>
                <a:spcPts val="0"/>
              </a:spcAft>
              <a:buNone/>
            </a:pPr>
            <a:fld id="{00000000-1234-1234-1234-123412341234}" type="slidenum">
              <a:rPr lang="en-US"/>
              <a:t>‹#›</a:t>
            </a:fld>
            <a:endParaRPr b="0" i="0" u="none" strike="noStrike" cap="non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50"/>
        <p:cNvGrpSpPr/>
        <p:nvPr/>
      </p:nvGrpSpPr>
      <p:grpSpPr>
        <a:xfrm>
          <a:off x="0" y="0"/>
          <a:ext cx="0" cy="0"/>
          <a:chOff x="0" y="0"/>
          <a:chExt cx="0" cy="0"/>
        </a:xfrm>
      </p:grpSpPr>
      <p:sp>
        <p:nvSpPr>
          <p:cNvPr id="151" name="Google Shape;151;p47"/>
          <p:cNvSpPr/>
          <p:nvPr/>
        </p:nvSpPr>
        <p:spPr>
          <a:xfrm>
            <a:off x="669800" y="685800"/>
            <a:ext cx="5555101" cy="142500"/>
          </a:xfrm>
          <a:prstGeom prst="rect">
            <a:avLst/>
          </a:prstGeom>
          <a:solidFill>
            <a:srgbClr val="465359"/>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2" name="Google Shape;152;p47"/>
          <p:cNvSpPr/>
          <p:nvPr/>
        </p:nvSpPr>
        <p:spPr>
          <a:xfrm>
            <a:off x="12063220" y="680465"/>
            <a:ext cx="5555101" cy="147901"/>
          </a:xfrm>
          <a:prstGeom prst="rect">
            <a:avLst/>
          </a:prstGeom>
          <a:solidFill>
            <a:srgbClr val="969FA7"/>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3" name="Google Shape;153;p47"/>
          <p:cNvSpPr/>
          <p:nvPr/>
        </p:nvSpPr>
        <p:spPr>
          <a:xfrm>
            <a:off x="6362744" y="685800"/>
            <a:ext cx="5555102" cy="137101"/>
          </a:xfrm>
          <a:prstGeom prst="rect">
            <a:avLst/>
          </a:prstGeom>
          <a:solidFill>
            <a:srgbClr val="1CADE4"/>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4" name="Google Shape;154;p47"/>
          <p:cNvSpPr/>
          <p:nvPr/>
        </p:nvSpPr>
        <p:spPr>
          <a:xfrm>
            <a:off x="427237" y="482362"/>
            <a:ext cx="17350502" cy="547502"/>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5" name="Google Shape;155;p47"/>
          <p:cNvSpPr txBox="1">
            <a:spLocks noGrp="1"/>
          </p:cNvSpPr>
          <p:nvPr>
            <p:ph type="sldNum" idx="12"/>
          </p:nvPr>
        </p:nvSpPr>
        <p:spPr>
          <a:xfrm>
            <a:off x="17068783" y="9733271"/>
            <a:ext cx="347568" cy="353001"/>
          </a:xfrm>
          <a:prstGeom prst="rect">
            <a:avLst/>
          </a:prstGeom>
          <a:noFill/>
          <a:ln>
            <a:noFill/>
          </a:ln>
        </p:spPr>
        <p:txBody>
          <a:bodyPr spcFirstLastPara="1" wrap="square" lIns="68550" tIns="68550" rIns="68550" bIns="68550" anchor="ctr" anchorCtr="0">
            <a:spAutoFit/>
          </a:bodyPr>
          <a:lstStyle>
            <a:lvl1pPr marL="0" lvl="0"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1pPr>
            <a:lvl2pPr marL="0" lvl="1"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2pPr>
            <a:lvl3pPr marL="0" lvl="2"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3pPr>
            <a:lvl4pPr marL="0" lvl="3"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4pPr>
            <a:lvl5pPr marL="0" lvl="4"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5pPr>
            <a:lvl6pPr marL="0" lvl="5"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6pPr>
            <a:lvl7pPr marL="0" lvl="6"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7pPr>
            <a:lvl8pPr marL="0" lvl="7"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8pPr>
            <a:lvl9pPr marL="0" lvl="8"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9pPr>
          </a:lstStyle>
          <a:p>
            <a:pPr marL="0" lvl="0" indent="0" algn="r" rtl="0">
              <a:spcBef>
                <a:spcPts val="0"/>
              </a:spcBef>
              <a:spcAft>
                <a:spcPts val="0"/>
              </a:spcAft>
              <a:buNone/>
            </a:pPr>
            <a:fld id="{00000000-1234-1234-1234-123412341234}" type="slidenum">
              <a:rPr lang="en-US"/>
              <a:t>‹#›</a:t>
            </a:fld>
            <a:endParaRPr b="0" i="0" u="none" strike="noStrike" cap="non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OBJECT_WITH_CAPTION_TEXT">
  <p:cSld name="OBJECT_WITH_CAPTION_TEXT 2">
    <p:spTree>
      <p:nvGrpSpPr>
        <p:cNvPr id="1" name="Shape 156"/>
        <p:cNvGrpSpPr/>
        <p:nvPr/>
      </p:nvGrpSpPr>
      <p:grpSpPr>
        <a:xfrm>
          <a:off x="0" y="0"/>
          <a:ext cx="0" cy="0"/>
          <a:chOff x="0" y="0"/>
          <a:chExt cx="0" cy="0"/>
        </a:xfrm>
      </p:grpSpPr>
      <p:sp>
        <p:nvSpPr>
          <p:cNvPr id="157" name="Google Shape;157;p48"/>
          <p:cNvSpPr/>
          <p:nvPr/>
        </p:nvSpPr>
        <p:spPr>
          <a:xfrm>
            <a:off x="669800" y="685800"/>
            <a:ext cx="5555101" cy="142500"/>
          </a:xfrm>
          <a:prstGeom prst="rect">
            <a:avLst/>
          </a:prstGeom>
          <a:solidFill>
            <a:srgbClr val="465359"/>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8" name="Google Shape;158;p48"/>
          <p:cNvSpPr/>
          <p:nvPr/>
        </p:nvSpPr>
        <p:spPr>
          <a:xfrm>
            <a:off x="12063220" y="680465"/>
            <a:ext cx="5555101" cy="147901"/>
          </a:xfrm>
          <a:prstGeom prst="rect">
            <a:avLst/>
          </a:prstGeom>
          <a:solidFill>
            <a:srgbClr val="969FA7"/>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9" name="Google Shape;159;p48"/>
          <p:cNvSpPr/>
          <p:nvPr/>
        </p:nvSpPr>
        <p:spPr>
          <a:xfrm>
            <a:off x="6362744" y="685800"/>
            <a:ext cx="5555102" cy="137101"/>
          </a:xfrm>
          <a:prstGeom prst="rect">
            <a:avLst/>
          </a:prstGeom>
          <a:solidFill>
            <a:srgbClr val="1CADE4"/>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0" name="Google Shape;160;p48"/>
          <p:cNvSpPr/>
          <p:nvPr/>
        </p:nvSpPr>
        <p:spPr>
          <a:xfrm>
            <a:off x="427237" y="482362"/>
            <a:ext cx="17350502" cy="547502"/>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1" name="Google Shape;161;p48"/>
          <p:cNvSpPr/>
          <p:nvPr/>
        </p:nvSpPr>
        <p:spPr>
          <a:xfrm>
            <a:off x="671724" y="901799"/>
            <a:ext cx="5524202" cy="8723102"/>
          </a:xfrm>
          <a:prstGeom prst="rect">
            <a:avLst/>
          </a:prstGeom>
          <a:solidFill>
            <a:srgbClr val="465359"/>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2" name="Google Shape;162;p48"/>
          <p:cNvSpPr txBox="1">
            <a:spLocks noGrp="1"/>
          </p:cNvSpPr>
          <p:nvPr>
            <p:ph type="title"/>
          </p:nvPr>
        </p:nvSpPr>
        <p:spPr>
          <a:xfrm>
            <a:off x="1151785" y="1400175"/>
            <a:ext cx="4547700" cy="2583601"/>
          </a:xfrm>
          <a:prstGeom prst="rect">
            <a:avLst/>
          </a:prstGeom>
          <a:noFill/>
          <a:ln>
            <a:noFill/>
          </a:ln>
        </p:spPr>
        <p:txBody>
          <a:bodyPr spcFirstLastPara="1" wrap="square" lIns="68550" tIns="68550" rIns="68550" bIns="68550" anchor="b" anchorCtr="0">
            <a:normAutofit/>
          </a:bodyPr>
          <a:lstStyle>
            <a:lvl1pPr lvl="0" algn="l" rtl="1">
              <a:lnSpc>
                <a:spcPct val="100000"/>
              </a:lnSpc>
              <a:spcBef>
                <a:spcPts val="0"/>
              </a:spcBef>
              <a:spcAft>
                <a:spcPts val="0"/>
              </a:spcAft>
              <a:buClr>
                <a:srgbClr val="FFFFFF"/>
              </a:buClr>
              <a:buSzPts val="3600"/>
              <a:buFont typeface="Franklin Gothic"/>
              <a:buNone/>
              <a:defRPr sz="3600">
                <a:solidFill>
                  <a:srgbClr val="FFFFFF"/>
                </a:solidFill>
                <a:latin typeface="Franklin Gothic"/>
                <a:ea typeface="Franklin Gothic"/>
                <a:cs typeface="Franklin Gothic"/>
                <a:sym typeface="Franklin Gothic"/>
              </a:defRPr>
            </a:lvl1pPr>
            <a:lvl2pPr lvl="1" algn="l">
              <a:lnSpc>
                <a:spcPct val="90000"/>
              </a:lnSpc>
              <a:spcBef>
                <a:spcPts val="0"/>
              </a:spcBef>
              <a:spcAft>
                <a:spcPts val="0"/>
              </a:spcAft>
              <a:buClr>
                <a:srgbClr val="000000"/>
              </a:buClr>
              <a:buSzPts val="1800"/>
              <a:buNone/>
              <a:defRPr/>
            </a:lvl2pPr>
            <a:lvl3pPr lvl="2" algn="l">
              <a:lnSpc>
                <a:spcPct val="90000"/>
              </a:lnSpc>
              <a:spcBef>
                <a:spcPts val="0"/>
              </a:spcBef>
              <a:spcAft>
                <a:spcPts val="0"/>
              </a:spcAft>
              <a:buClr>
                <a:srgbClr val="000000"/>
              </a:buClr>
              <a:buSzPts val="1800"/>
              <a:buNone/>
              <a:defRPr/>
            </a:lvl3pPr>
            <a:lvl4pPr lvl="3" algn="l">
              <a:lnSpc>
                <a:spcPct val="90000"/>
              </a:lnSpc>
              <a:spcBef>
                <a:spcPts val="0"/>
              </a:spcBef>
              <a:spcAft>
                <a:spcPts val="0"/>
              </a:spcAft>
              <a:buClr>
                <a:srgbClr val="000000"/>
              </a:buClr>
              <a:buSzPts val="1800"/>
              <a:buNone/>
              <a:defRPr/>
            </a:lvl4pPr>
            <a:lvl5pPr lvl="4" algn="l">
              <a:lnSpc>
                <a:spcPct val="90000"/>
              </a:lnSpc>
              <a:spcBef>
                <a:spcPts val="0"/>
              </a:spcBef>
              <a:spcAft>
                <a:spcPts val="0"/>
              </a:spcAft>
              <a:buClr>
                <a:srgbClr val="000000"/>
              </a:buClr>
              <a:buSzPts val="1800"/>
              <a:buNone/>
              <a:defRPr/>
            </a:lvl5pPr>
            <a:lvl6pPr lvl="5" algn="l">
              <a:lnSpc>
                <a:spcPct val="90000"/>
              </a:lnSpc>
              <a:spcBef>
                <a:spcPts val="0"/>
              </a:spcBef>
              <a:spcAft>
                <a:spcPts val="0"/>
              </a:spcAft>
              <a:buClr>
                <a:srgbClr val="000000"/>
              </a:buClr>
              <a:buSzPts val="1800"/>
              <a:buNone/>
              <a:defRPr/>
            </a:lvl6pPr>
            <a:lvl7pPr lvl="6" algn="l">
              <a:lnSpc>
                <a:spcPct val="90000"/>
              </a:lnSpc>
              <a:spcBef>
                <a:spcPts val="0"/>
              </a:spcBef>
              <a:spcAft>
                <a:spcPts val="0"/>
              </a:spcAft>
              <a:buClr>
                <a:srgbClr val="000000"/>
              </a:buClr>
              <a:buSzPts val="1800"/>
              <a:buNone/>
              <a:defRPr/>
            </a:lvl7pPr>
            <a:lvl8pPr lvl="7" algn="l">
              <a:lnSpc>
                <a:spcPct val="90000"/>
              </a:lnSpc>
              <a:spcBef>
                <a:spcPts val="0"/>
              </a:spcBef>
              <a:spcAft>
                <a:spcPts val="0"/>
              </a:spcAft>
              <a:buClr>
                <a:srgbClr val="000000"/>
              </a:buClr>
              <a:buSzPts val="1800"/>
              <a:buNone/>
              <a:defRPr/>
            </a:lvl8pPr>
            <a:lvl9pPr lvl="8" algn="l">
              <a:lnSpc>
                <a:spcPct val="90000"/>
              </a:lnSpc>
              <a:spcBef>
                <a:spcPts val="0"/>
              </a:spcBef>
              <a:spcAft>
                <a:spcPts val="0"/>
              </a:spcAft>
              <a:buClr>
                <a:srgbClr val="000000"/>
              </a:buClr>
              <a:buSzPts val="1800"/>
              <a:buNone/>
              <a:defRPr/>
            </a:lvl9pPr>
          </a:lstStyle>
          <a:p>
            <a:endParaRPr/>
          </a:p>
        </p:txBody>
      </p:sp>
      <p:sp>
        <p:nvSpPr>
          <p:cNvPr id="163" name="Google Shape;163;p48"/>
          <p:cNvSpPr txBox="1">
            <a:spLocks noGrp="1"/>
          </p:cNvSpPr>
          <p:nvPr>
            <p:ph type="body" idx="1"/>
          </p:nvPr>
        </p:nvSpPr>
        <p:spPr>
          <a:xfrm>
            <a:off x="7351392" y="1769743"/>
            <a:ext cx="9976501" cy="6987301"/>
          </a:xfrm>
          <a:prstGeom prst="rect">
            <a:avLst/>
          </a:prstGeom>
          <a:noFill/>
          <a:ln>
            <a:noFill/>
          </a:ln>
        </p:spPr>
        <p:txBody>
          <a:bodyPr spcFirstLastPara="1" wrap="square" lIns="68550" tIns="68550" rIns="68550" bIns="68550" anchor="ctr" anchorCtr="0">
            <a:normAutofit/>
          </a:bodyPr>
          <a:lstStyle>
            <a:lvl1pPr marL="457200" lvl="0" indent="-419100" algn="l" rtl="1">
              <a:lnSpc>
                <a:spcPct val="110000"/>
              </a:lnSpc>
              <a:spcBef>
                <a:spcPts val="600"/>
              </a:spcBef>
              <a:spcAft>
                <a:spcPts val="0"/>
              </a:spcAft>
              <a:buClr>
                <a:srgbClr val="1CADE4"/>
              </a:buClr>
              <a:buSzPts val="3000"/>
              <a:buFont typeface="Helvetica Neue"/>
              <a:buChar char="◼"/>
              <a:defRPr sz="3000">
                <a:solidFill>
                  <a:srgbClr val="335B74"/>
                </a:solidFill>
                <a:latin typeface="Libre Franklin"/>
                <a:ea typeface="Libre Franklin"/>
                <a:cs typeface="Libre Franklin"/>
                <a:sym typeface="Libre Franklin"/>
              </a:defRPr>
            </a:lvl1pPr>
            <a:lvl2pPr marL="914400" lvl="1" indent="-419100" algn="l" rtl="1">
              <a:lnSpc>
                <a:spcPct val="110000"/>
              </a:lnSpc>
              <a:spcBef>
                <a:spcPts val="600"/>
              </a:spcBef>
              <a:spcAft>
                <a:spcPts val="0"/>
              </a:spcAft>
              <a:buClr>
                <a:srgbClr val="1CADE4"/>
              </a:buClr>
              <a:buSzPts val="3000"/>
              <a:buFont typeface="Helvetica Neue"/>
              <a:buChar char="◼"/>
              <a:defRPr sz="3000">
                <a:solidFill>
                  <a:srgbClr val="335B74"/>
                </a:solidFill>
                <a:latin typeface="Libre Franklin"/>
                <a:ea typeface="Libre Franklin"/>
                <a:cs typeface="Libre Franklin"/>
                <a:sym typeface="Libre Franklin"/>
              </a:defRPr>
            </a:lvl2pPr>
            <a:lvl3pPr marL="1371600" lvl="2" indent="-419100" algn="l" rtl="1">
              <a:lnSpc>
                <a:spcPct val="110000"/>
              </a:lnSpc>
              <a:spcBef>
                <a:spcPts val="600"/>
              </a:spcBef>
              <a:spcAft>
                <a:spcPts val="0"/>
              </a:spcAft>
              <a:buClr>
                <a:srgbClr val="1CADE4"/>
              </a:buClr>
              <a:buSzPts val="3000"/>
              <a:buFont typeface="Helvetica Neue"/>
              <a:buChar char="◼"/>
              <a:defRPr sz="3000">
                <a:solidFill>
                  <a:srgbClr val="335B74"/>
                </a:solidFill>
                <a:latin typeface="Libre Franklin"/>
                <a:ea typeface="Libre Franklin"/>
                <a:cs typeface="Libre Franklin"/>
                <a:sym typeface="Libre Franklin"/>
              </a:defRPr>
            </a:lvl3pPr>
            <a:lvl4pPr marL="1828800" lvl="3" indent="-419100" algn="l" rtl="1">
              <a:lnSpc>
                <a:spcPct val="110000"/>
              </a:lnSpc>
              <a:spcBef>
                <a:spcPts val="600"/>
              </a:spcBef>
              <a:spcAft>
                <a:spcPts val="0"/>
              </a:spcAft>
              <a:buClr>
                <a:srgbClr val="1CADE4"/>
              </a:buClr>
              <a:buSzPts val="3000"/>
              <a:buFont typeface="Helvetica Neue"/>
              <a:buChar char="◼"/>
              <a:defRPr sz="3000">
                <a:solidFill>
                  <a:srgbClr val="335B74"/>
                </a:solidFill>
                <a:latin typeface="Libre Franklin"/>
                <a:ea typeface="Libre Franklin"/>
                <a:cs typeface="Libre Franklin"/>
                <a:sym typeface="Libre Franklin"/>
              </a:defRPr>
            </a:lvl4pPr>
            <a:lvl5pPr marL="2286000" lvl="4" indent="-419100" algn="l" rtl="1">
              <a:lnSpc>
                <a:spcPct val="110000"/>
              </a:lnSpc>
              <a:spcBef>
                <a:spcPts val="600"/>
              </a:spcBef>
              <a:spcAft>
                <a:spcPts val="0"/>
              </a:spcAft>
              <a:buClr>
                <a:srgbClr val="1CADE4"/>
              </a:buClr>
              <a:buSzPts val="3000"/>
              <a:buFont typeface="Helvetica Neue"/>
              <a:buChar char="◼"/>
              <a:defRPr sz="3000">
                <a:solidFill>
                  <a:srgbClr val="335B74"/>
                </a:solidFill>
                <a:latin typeface="Libre Franklin"/>
                <a:ea typeface="Libre Franklin"/>
                <a:cs typeface="Libre Franklin"/>
                <a:sym typeface="Libre Franklin"/>
              </a:defRPr>
            </a:lvl5pPr>
            <a:lvl6pPr marL="2743200" lvl="5" indent="-495300" algn="l">
              <a:lnSpc>
                <a:spcPct val="90000"/>
              </a:lnSpc>
              <a:spcBef>
                <a:spcPts val="1500"/>
              </a:spcBef>
              <a:spcAft>
                <a:spcPts val="0"/>
              </a:spcAft>
              <a:buSzPts val="4200"/>
              <a:buChar char="•"/>
              <a:defRPr/>
            </a:lvl6pPr>
            <a:lvl7pPr marL="3200400" lvl="6" indent="-495300" algn="l">
              <a:lnSpc>
                <a:spcPct val="90000"/>
              </a:lnSpc>
              <a:spcBef>
                <a:spcPts val="1500"/>
              </a:spcBef>
              <a:spcAft>
                <a:spcPts val="0"/>
              </a:spcAft>
              <a:buSzPts val="4200"/>
              <a:buChar char="•"/>
              <a:defRPr/>
            </a:lvl7pPr>
            <a:lvl8pPr marL="3657600" lvl="7" indent="-495300" algn="l">
              <a:lnSpc>
                <a:spcPct val="90000"/>
              </a:lnSpc>
              <a:spcBef>
                <a:spcPts val="1500"/>
              </a:spcBef>
              <a:spcAft>
                <a:spcPts val="0"/>
              </a:spcAft>
              <a:buSzPts val="4200"/>
              <a:buChar char="•"/>
              <a:defRPr/>
            </a:lvl8pPr>
            <a:lvl9pPr marL="4114800" lvl="8" indent="-495300" algn="l">
              <a:lnSpc>
                <a:spcPct val="90000"/>
              </a:lnSpc>
              <a:spcBef>
                <a:spcPts val="1500"/>
              </a:spcBef>
              <a:spcAft>
                <a:spcPts val="0"/>
              </a:spcAft>
              <a:buSzPts val="4200"/>
              <a:buChar char="•"/>
              <a:defRPr/>
            </a:lvl9pPr>
          </a:lstStyle>
          <a:p>
            <a:endParaRPr/>
          </a:p>
        </p:txBody>
      </p:sp>
      <p:sp>
        <p:nvSpPr>
          <p:cNvPr id="164" name="Google Shape;164;p48"/>
          <p:cNvSpPr txBox="1">
            <a:spLocks noGrp="1"/>
          </p:cNvSpPr>
          <p:nvPr>
            <p:ph type="body" idx="2"/>
          </p:nvPr>
        </p:nvSpPr>
        <p:spPr>
          <a:xfrm>
            <a:off x="1151785" y="4254980"/>
            <a:ext cx="4547700" cy="4502101"/>
          </a:xfrm>
          <a:prstGeom prst="rect">
            <a:avLst/>
          </a:prstGeom>
          <a:noFill/>
          <a:ln>
            <a:noFill/>
          </a:ln>
        </p:spPr>
        <p:txBody>
          <a:bodyPr spcFirstLastPara="1" wrap="square" lIns="68550" tIns="68550" rIns="68550" bIns="68550" anchor="t" anchorCtr="0">
            <a:normAutofit/>
          </a:bodyPr>
          <a:lstStyle>
            <a:lvl1pPr marL="457200" lvl="0" indent="-495300" algn="l" rtl="1">
              <a:lnSpc>
                <a:spcPct val="90000"/>
              </a:lnSpc>
              <a:spcBef>
                <a:spcPts val="1500"/>
              </a:spcBef>
              <a:spcAft>
                <a:spcPts val="0"/>
              </a:spcAft>
              <a:buSzPts val="4200"/>
              <a:buChar char="•"/>
              <a:defRPr/>
            </a:lvl1pPr>
            <a:lvl2pPr marL="914400" lvl="1" indent="-495300" algn="l" rtl="1">
              <a:lnSpc>
                <a:spcPct val="90000"/>
              </a:lnSpc>
              <a:spcBef>
                <a:spcPts val="1500"/>
              </a:spcBef>
              <a:spcAft>
                <a:spcPts val="0"/>
              </a:spcAft>
              <a:buSzPts val="4200"/>
              <a:buChar char="•"/>
              <a:defRPr/>
            </a:lvl2pPr>
            <a:lvl3pPr marL="1371600" lvl="2" indent="-495300" algn="l" rtl="1">
              <a:lnSpc>
                <a:spcPct val="90000"/>
              </a:lnSpc>
              <a:spcBef>
                <a:spcPts val="1500"/>
              </a:spcBef>
              <a:spcAft>
                <a:spcPts val="0"/>
              </a:spcAft>
              <a:buSzPts val="4200"/>
              <a:buChar char="•"/>
              <a:defRPr/>
            </a:lvl3pPr>
            <a:lvl4pPr marL="1828800" lvl="3" indent="-495300" algn="l" rtl="1">
              <a:lnSpc>
                <a:spcPct val="90000"/>
              </a:lnSpc>
              <a:spcBef>
                <a:spcPts val="1500"/>
              </a:spcBef>
              <a:spcAft>
                <a:spcPts val="0"/>
              </a:spcAft>
              <a:buSzPts val="4200"/>
              <a:buChar char="•"/>
              <a:defRPr/>
            </a:lvl4pPr>
            <a:lvl5pPr marL="2286000" lvl="4" indent="-495300" algn="l" rtl="1">
              <a:lnSpc>
                <a:spcPct val="90000"/>
              </a:lnSpc>
              <a:spcBef>
                <a:spcPts val="1500"/>
              </a:spcBef>
              <a:spcAft>
                <a:spcPts val="0"/>
              </a:spcAft>
              <a:buSzPts val="4200"/>
              <a:buChar char="•"/>
              <a:defRPr/>
            </a:lvl5pPr>
            <a:lvl6pPr marL="2743200" lvl="5" indent="-495300" algn="l">
              <a:lnSpc>
                <a:spcPct val="90000"/>
              </a:lnSpc>
              <a:spcBef>
                <a:spcPts val="1500"/>
              </a:spcBef>
              <a:spcAft>
                <a:spcPts val="0"/>
              </a:spcAft>
              <a:buSzPts val="4200"/>
              <a:buChar char="•"/>
              <a:defRPr/>
            </a:lvl6pPr>
            <a:lvl7pPr marL="3200400" lvl="6" indent="-495300" algn="l">
              <a:lnSpc>
                <a:spcPct val="90000"/>
              </a:lnSpc>
              <a:spcBef>
                <a:spcPts val="1500"/>
              </a:spcBef>
              <a:spcAft>
                <a:spcPts val="0"/>
              </a:spcAft>
              <a:buSzPts val="4200"/>
              <a:buChar char="•"/>
              <a:defRPr/>
            </a:lvl7pPr>
            <a:lvl8pPr marL="3657600" lvl="7" indent="-495300" algn="l">
              <a:lnSpc>
                <a:spcPct val="90000"/>
              </a:lnSpc>
              <a:spcBef>
                <a:spcPts val="1500"/>
              </a:spcBef>
              <a:spcAft>
                <a:spcPts val="0"/>
              </a:spcAft>
              <a:buSzPts val="4200"/>
              <a:buChar char="•"/>
              <a:defRPr/>
            </a:lvl8pPr>
            <a:lvl9pPr marL="4114800" lvl="8" indent="-495300" algn="l">
              <a:lnSpc>
                <a:spcPct val="90000"/>
              </a:lnSpc>
              <a:spcBef>
                <a:spcPts val="1500"/>
              </a:spcBef>
              <a:spcAft>
                <a:spcPts val="0"/>
              </a:spcAft>
              <a:buSzPts val="4200"/>
              <a:buChar char="•"/>
              <a:defRPr/>
            </a:lvl9pPr>
          </a:lstStyle>
          <a:p>
            <a:endParaRPr/>
          </a:p>
        </p:txBody>
      </p:sp>
      <p:sp>
        <p:nvSpPr>
          <p:cNvPr id="165" name="Google Shape;165;p48"/>
          <p:cNvSpPr txBox="1">
            <a:spLocks noGrp="1"/>
          </p:cNvSpPr>
          <p:nvPr>
            <p:ph type="sldNum" idx="12"/>
          </p:nvPr>
        </p:nvSpPr>
        <p:spPr>
          <a:xfrm>
            <a:off x="17068783" y="9782774"/>
            <a:ext cx="347568" cy="353001"/>
          </a:xfrm>
          <a:prstGeom prst="rect">
            <a:avLst/>
          </a:prstGeom>
          <a:noFill/>
          <a:ln>
            <a:noFill/>
          </a:ln>
        </p:spPr>
        <p:txBody>
          <a:bodyPr spcFirstLastPara="1" wrap="square" lIns="68550" tIns="68550" rIns="68550" bIns="68550" anchor="ctr" anchorCtr="0">
            <a:spAutoFit/>
          </a:bodyPr>
          <a:lstStyle>
            <a:lvl1pPr marL="0" lvl="0"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1pPr>
            <a:lvl2pPr marL="0" lvl="1"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2pPr>
            <a:lvl3pPr marL="0" lvl="2"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3pPr>
            <a:lvl4pPr marL="0" lvl="3"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4pPr>
            <a:lvl5pPr marL="0" lvl="4"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5pPr>
            <a:lvl6pPr marL="0" lvl="5"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6pPr>
            <a:lvl7pPr marL="0" lvl="6"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7pPr>
            <a:lvl8pPr marL="0" lvl="7"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8pPr>
            <a:lvl9pPr marL="0" lvl="8"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9pPr>
          </a:lstStyle>
          <a:p>
            <a:pPr marL="0" lvl="0" indent="0" algn="r" rtl="0">
              <a:spcBef>
                <a:spcPts val="0"/>
              </a:spcBef>
              <a:spcAft>
                <a:spcPts val="0"/>
              </a:spcAft>
              <a:buNone/>
            </a:pPr>
            <a:fld id="{00000000-1234-1234-1234-123412341234}" type="slidenum">
              <a:rPr lang="en-US"/>
              <a:t>‹#›</a:t>
            </a:fld>
            <a:endParaRPr b="0" i="0" u="none" strike="noStrike" cap="non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PICTURE_WITH_CAPTION_TEXT">
  <p:cSld name="PICTURE_WITH_CAPTION_TEXT 2">
    <p:spTree>
      <p:nvGrpSpPr>
        <p:cNvPr id="1" name="Shape 166"/>
        <p:cNvGrpSpPr/>
        <p:nvPr/>
      </p:nvGrpSpPr>
      <p:grpSpPr>
        <a:xfrm>
          <a:off x="0" y="0"/>
          <a:ext cx="0" cy="0"/>
          <a:chOff x="0" y="0"/>
          <a:chExt cx="0" cy="0"/>
        </a:xfrm>
      </p:grpSpPr>
      <p:sp>
        <p:nvSpPr>
          <p:cNvPr id="167" name="Google Shape;167;p49"/>
          <p:cNvSpPr/>
          <p:nvPr/>
        </p:nvSpPr>
        <p:spPr>
          <a:xfrm>
            <a:off x="669800" y="685800"/>
            <a:ext cx="5555101" cy="142500"/>
          </a:xfrm>
          <a:prstGeom prst="rect">
            <a:avLst/>
          </a:prstGeom>
          <a:solidFill>
            <a:srgbClr val="465359"/>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8" name="Google Shape;168;p49"/>
          <p:cNvSpPr/>
          <p:nvPr/>
        </p:nvSpPr>
        <p:spPr>
          <a:xfrm>
            <a:off x="12063220" y="680465"/>
            <a:ext cx="5555101" cy="147901"/>
          </a:xfrm>
          <a:prstGeom prst="rect">
            <a:avLst/>
          </a:prstGeom>
          <a:solidFill>
            <a:srgbClr val="969FA7"/>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9" name="Google Shape;169;p49"/>
          <p:cNvSpPr/>
          <p:nvPr/>
        </p:nvSpPr>
        <p:spPr>
          <a:xfrm>
            <a:off x="6362744" y="685800"/>
            <a:ext cx="5555102" cy="137101"/>
          </a:xfrm>
          <a:prstGeom prst="rect">
            <a:avLst/>
          </a:prstGeom>
          <a:solidFill>
            <a:srgbClr val="1CADE4"/>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0" name="Google Shape;170;p49"/>
          <p:cNvSpPr/>
          <p:nvPr/>
        </p:nvSpPr>
        <p:spPr>
          <a:xfrm>
            <a:off x="427237" y="482362"/>
            <a:ext cx="17350502" cy="547502"/>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1" name="Google Shape;171;p49"/>
          <p:cNvSpPr txBox="1">
            <a:spLocks noGrp="1"/>
          </p:cNvSpPr>
          <p:nvPr>
            <p:ph type="title"/>
          </p:nvPr>
        </p:nvSpPr>
        <p:spPr>
          <a:xfrm>
            <a:off x="871790" y="7040084"/>
            <a:ext cx="16544400" cy="850201"/>
          </a:xfrm>
          <a:prstGeom prst="rect">
            <a:avLst/>
          </a:prstGeom>
          <a:noFill/>
          <a:ln>
            <a:noFill/>
          </a:ln>
        </p:spPr>
        <p:txBody>
          <a:bodyPr spcFirstLastPara="1" wrap="square" lIns="68550" tIns="68550" rIns="68550" bIns="68550" anchor="b" anchorCtr="0">
            <a:normAutofit/>
          </a:bodyPr>
          <a:lstStyle>
            <a:lvl1pPr lvl="0" algn="l" rtl="1">
              <a:lnSpc>
                <a:spcPct val="100000"/>
              </a:lnSpc>
              <a:spcBef>
                <a:spcPts val="0"/>
              </a:spcBef>
              <a:spcAft>
                <a:spcPts val="0"/>
              </a:spcAft>
              <a:buClr>
                <a:srgbClr val="3F3F3F"/>
              </a:buClr>
              <a:buSzPts val="3600"/>
              <a:buFont typeface="Franklin Gothic"/>
              <a:buNone/>
              <a:defRPr sz="3600">
                <a:solidFill>
                  <a:srgbClr val="3F3F3F"/>
                </a:solidFill>
                <a:latin typeface="Franklin Gothic"/>
                <a:ea typeface="Franklin Gothic"/>
                <a:cs typeface="Franklin Gothic"/>
                <a:sym typeface="Franklin Gothic"/>
              </a:defRPr>
            </a:lvl1pPr>
            <a:lvl2pPr lvl="1" algn="l">
              <a:lnSpc>
                <a:spcPct val="90000"/>
              </a:lnSpc>
              <a:spcBef>
                <a:spcPts val="0"/>
              </a:spcBef>
              <a:spcAft>
                <a:spcPts val="0"/>
              </a:spcAft>
              <a:buClr>
                <a:srgbClr val="000000"/>
              </a:buClr>
              <a:buSzPts val="1800"/>
              <a:buNone/>
              <a:defRPr/>
            </a:lvl2pPr>
            <a:lvl3pPr lvl="2" algn="l">
              <a:lnSpc>
                <a:spcPct val="90000"/>
              </a:lnSpc>
              <a:spcBef>
                <a:spcPts val="0"/>
              </a:spcBef>
              <a:spcAft>
                <a:spcPts val="0"/>
              </a:spcAft>
              <a:buClr>
                <a:srgbClr val="000000"/>
              </a:buClr>
              <a:buSzPts val="1800"/>
              <a:buNone/>
              <a:defRPr/>
            </a:lvl3pPr>
            <a:lvl4pPr lvl="3" algn="l">
              <a:lnSpc>
                <a:spcPct val="90000"/>
              </a:lnSpc>
              <a:spcBef>
                <a:spcPts val="0"/>
              </a:spcBef>
              <a:spcAft>
                <a:spcPts val="0"/>
              </a:spcAft>
              <a:buClr>
                <a:srgbClr val="000000"/>
              </a:buClr>
              <a:buSzPts val="1800"/>
              <a:buNone/>
              <a:defRPr/>
            </a:lvl4pPr>
            <a:lvl5pPr lvl="4" algn="l">
              <a:lnSpc>
                <a:spcPct val="90000"/>
              </a:lnSpc>
              <a:spcBef>
                <a:spcPts val="0"/>
              </a:spcBef>
              <a:spcAft>
                <a:spcPts val="0"/>
              </a:spcAft>
              <a:buClr>
                <a:srgbClr val="000000"/>
              </a:buClr>
              <a:buSzPts val="1800"/>
              <a:buNone/>
              <a:defRPr/>
            </a:lvl5pPr>
            <a:lvl6pPr lvl="5" algn="l">
              <a:lnSpc>
                <a:spcPct val="90000"/>
              </a:lnSpc>
              <a:spcBef>
                <a:spcPts val="0"/>
              </a:spcBef>
              <a:spcAft>
                <a:spcPts val="0"/>
              </a:spcAft>
              <a:buClr>
                <a:srgbClr val="000000"/>
              </a:buClr>
              <a:buSzPts val="1800"/>
              <a:buNone/>
              <a:defRPr/>
            </a:lvl6pPr>
            <a:lvl7pPr lvl="6" algn="l">
              <a:lnSpc>
                <a:spcPct val="90000"/>
              </a:lnSpc>
              <a:spcBef>
                <a:spcPts val="0"/>
              </a:spcBef>
              <a:spcAft>
                <a:spcPts val="0"/>
              </a:spcAft>
              <a:buClr>
                <a:srgbClr val="000000"/>
              </a:buClr>
              <a:buSzPts val="1800"/>
              <a:buNone/>
              <a:defRPr/>
            </a:lvl7pPr>
            <a:lvl8pPr lvl="7" algn="l">
              <a:lnSpc>
                <a:spcPct val="90000"/>
              </a:lnSpc>
              <a:spcBef>
                <a:spcPts val="0"/>
              </a:spcBef>
              <a:spcAft>
                <a:spcPts val="0"/>
              </a:spcAft>
              <a:buClr>
                <a:srgbClr val="000000"/>
              </a:buClr>
              <a:buSzPts val="1800"/>
              <a:buNone/>
              <a:defRPr/>
            </a:lvl8pPr>
            <a:lvl9pPr lvl="8" algn="l">
              <a:lnSpc>
                <a:spcPct val="90000"/>
              </a:lnSpc>
              <a:spcBef>
                <a:spcPts val="0"/>
              </a:spcBef>
              <a:spcAft>
                <a:spcPts val="0"/>
              </a:spcAft>
              <a:buClr>
                <a:srgbClr val="000000"/>
              </a:buClr>
              <a:buSzPts val="1800"/>
              <a:buNone/>
              <a:defRPr/>
            </a:lvl9pPr>
          </a:lstStyle>
          <a:p>
            <a:endParaRPr/>
          </a:p>
        </p:txBody>
      </p:sp>
      <p:sp>
        <p:nvSpPr>
          <p:cNvPr id="172" name="Google Shape;172;p49"/>
          <p:cNvSpPr>
            <a:spLocks noGrp="1"/>
          </p:cNvSpPr>
          <p:nvPr>
            <p:ph type="pic" idx="2"/>
          </p:nvPr>
        </p:nvSpPr>
        <p:spPr>
          <a:xfrm>
            <a:off x="671724" y="962025"/>
            <a:ext cx="16936202" cy="5476800"/>
          </a:xfrm>
          <a:prstGeom prst="rect">
            <a:avLst/>
          </a:prstGeom>
          <a:noFill/>
          <a:ln>
            <a:noFill/>
          </a:ln>
        </p:spPr>
        <p:txBody>
          <a:bodyPr spcFirstLastPara="1" wrap="square" lIns="91425" tIns="45700" rIns="91425" bIns="45700" anchor="t" anchorCtr="0">
            <a:noAutofit/>
          </a:bodyPr>
          <a:lstStyle>
            <a:lvl1pPr marR="0" lvl="0" algn="l" rtl="1">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1pPr>
            <a:lvl2pPr marR="0" lvl="1" algn="l" rtl="1">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2pPr>
            <a:lvl3pPr marR="0" lvl="2" algn="l" rtl="1">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3pPr>
            <a:lvl4pPr marR="0" lvl="3" algn="l" rtl="1">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4pPr>
            <a:lvl5pPr marR="0" lvl="4" algn="l" rtl="1">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5pPr>
            <a:lvl6pPr marR="0" lvl="5" algn="l" rtl="0">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6pPr>
            <a:lvl7pPr marR="0" lvl="6" algn="l" rtl="0">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7pPr>
            <a:lvl8pPr marR="0" lvl="7" algn="l" rtl="0">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8pPr>
            <a:lvl9pPr marR="0" lvl="8" algn="l" rtl="0">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9pPr>
          </a:lstStyle>
          <a:p>
            <a:endParaRPr/>
          </a:p>
        </p:txBody>
      </p:sp>
      <p:sp>
        <p:nvSpPr>
          <p:cNvPr id="173" name="Google Shape;173;p49"/>
          <p:cNvSpPr txBox="1">
            <a:spLocks noGrp="1"/>
          </p:cNvSpPr>
          <p:nvPr>
            <p:ph type="body" idx="1"/>
          </p:nvPr>
        </p:nvSpPr>
        <p:spPr>
          <a:xfrm>
            <a:off x="871787" y="7890189"/>
            <a:ext cx="16544402" cy="1497301"/>
          </a:xfrm>
          <a:prstGeom prst="rect">
            <a:avLst/>
          </a:prstGeom>
          <a:noFill/>
          <a:ln>
            <a:noFill/>
          </a:ln>
        </p:spPr>
        <p:txBody>
          <a:bodyPr spcFirstLastPara="1" wrap="square" lIns="68550" tIns="68550" rIns="68550" bIns="68550" anchor="t" anchorCtr="0">
            <a:normAutofit/>
          </a:bodyPr>
          <a:lstStyle>
            <a:lvl1pPr marL="457200" lvl="0" indent="-228600" algn="l" rtl="1">
              <a:lnSpc>
                <a:spcPct val="110000"/>
              </a:lnSpc>
              <a:spcBef>
                <a:spcPts val="500"/>
              </a:spcBef>
              <a:spcAft>
                <a:spcPts val="0"/>
              </a:spcAft>
              <a:buClr>
                <a:srgbClr val="3F3F3F"/>
              </a:buClr>
              <a:buSzPts val="2400"/>
              <a:buFont typeface="Libre Franklin"/>
              <a:buNone/>
              <a:defRPr sz="2400">
                <a:solidFill>
                  <a:srgbClr val="3F3F3F"/>
                </a:solidFill>
                <a:latin typeface="Libre Franklin"/>
                <a:ea typeface="Libre Franklin"/>
                <a:cs typeface="Libre Franklin"/>
                <a:sym typeface="Libre Franklin"/>
              </a:defRPr>
            </a:lvl1pPr>
            <a:lvl2pPr marL="914400" lvl="1" indent="-228600" algn="l" rtl="1">
              <a:lnSpc>
                <a:spcPct val="110000"/>
              </a:lnSpc>
              <a:spcBef>
                <a:spcPts val="500"/>
              </a:spcBef>
              <a:spcAft>
                <a:spcPts val="0"/>
              </a:spcAft>
              <a:buClr>
                <a:srgbClr val="3F3F3F"/>
              </a:buClr>
              <a:buSzPts val="2400"/>
              <a:buFont typeface="Libre Franklin"/>
              <a:buNone/>
              <a:defRPr sz="2400">
                <a:solidFill>
                  <a:srgbClr val="3F3F3F"/>
                </a:solidFill>
                <a:latin typeface="Libre Franklin"/>
                <a:ea typeface="Libre Franklin"/>
                <a:cs typeface="Libre Franklin"/>
                <a:sym typeface="Libre Franklin"/>
              </a:defRPr>
            </a:lvl2pPr>
            <a:lvl3pPr marL="1371600" lvl="2" indent="-228600" algn="l" rtl="1">
              <a:lnSpc>
                <a:spcPct val="110000"/>
              </a:lnSpc>
              <a:spcBef>
                <a:spcPts val="500"/>
              </a:spcBef>
              <a:spcAft>
                <a:spcPts val="0"/>
              </a:spcAft>
              <a:buClr>
                <a:srgbClr val="3F3F3F"/>
              </a:buClr>
              <a:buSzPts val="2400"/>
              <a:buFont typeface="Libre Franklin"/>
              <a:buNone/>
              <a:defRPr sz="2400">
                <a:solidFill>
                  <a:srgbClr val="3F3F3F"/>
                </a:solidFill>
                <a:latin typeface="Libre Franklin"/>
                <a:ea typeface="Libre Franklin"/>
                <a:cs typeface="Libre Franklin"/>
                <a:sym typeface="Libre Franklin"/>
              </a:defRPr>
            </a:lvl3pPr>
            <a:lvl4pPr marL="1828800" lvl="3" indent="-228600" algn="l" rtl="1">
              <a:lnSpc>
                <a:spcPct val="110000"/>
              </a:lnSpc>
              <a:spcBef>
                <a:spcPts val="500"/>
              </a:spcBef>
              <a:spcAft>
                <a:spcPts val="0"/>
              </a:spcAft>
              <a:buClr>
                <a:srgbClr val="3F3F3F"/>
              </a:buClr>
              <a:buSzPts val="2400"/>
              <a:buFont typeface="Libre Franklin"/>
              <a:buNone/>
              <a:defRPr sz="2400">
                <a:solidFill>
                  <a:srgbClr val="3F3F3F"/>
                </a:solidFill>
                <a:latin typeface="Libre Franklin"/>
                <a:ea typeface="Libre Franklin"/>
                <a:cs typeface="Libre Franklin"/>
                <a:sym typeface="Libre Franklin"/>
              </a:defRPr>
            </a:lvl4pPr>
            <a:lvl5pPr marL="2286000" lvl="4" indent="-228600" algn="l" rtl="1">
              <a:lnSpc>
                <a:spcPct val="110000"/>
              </a:lnSpc>
              <a:spcBef>
                <a:spcPts val="500"/>
              </a:spcBef>
              <a:spcAft>
                <a:spcPts val="0"/>
              </a:spcAft>
              <a:buClr>
                <a:srgbClr val="3F3F3F"/>
              </a:buClr>
              <a:buSzPts val="2400"/>
              <a:buFont typeface="Libre Franklin"/>
              <a:buNone/>
              <a:defRPr sz="2400">
                <a:solidFill>
                  <a:srgbClr val="3F3F3F"/>
                </a:solidFill>
                <a:latin typeface="Libre Franklin"/>
                <a:ea typeface="Libre Franklin"/>
                <a:cs typeface="Libre Franklin"/>
                <a:sym typeface="Libre Franklin"/>
              </a:defRPr>
            </a:lvl5pPr>
            <a:lvl6pPr marL="2743200" lvl="5" indent="-495300" algn="l">
              <a:lnSpc>
                <a:spcPct val="90000"/>
              </a:lnSpc>
              <a:spcBef>
                <a:spcPts val="1500"/>
              </a:spcBef>
              <a:spcAft>
                <a:spcPts val="0"/>
              </a:spcAft>
              <a:buSzPts val="4200"/>
              <a:buChar char="•"/>
              <a:defRPr/>
            </a:lvl6pPr>
            <a:lvl7pPr marL="3200400" lvl="6" indent="-495300" algn="l">
              <a:lnSpc>
                <a:spcPct val="90000"/>
              </a:lnSpc>
              <a:spcBef>
                <a:spcPts val="1500"/>
              </a:spcBef>
              <a:spcAft>
                <a:spcPts val="0"/>
              </a:spcAft>
              <a:buSzPts val="4200"/>
              <a:buChar char="•"/>
              <a:defRPr/>
            </a:lvl7pPr>
            <a:lvl8pPr marL="3657600" lvl="7" indent="-495300" algn="l">
              <a:lnSpc>
                <a:spcPct val="90000"/>
              </a:lnSpc>
              <a:spcBef>
                <a:spcPts val="1500"/>
              </a:spcBef>
              <a:spcAft>
                <a:spcPts val="0"/>
              </a:spcAft>
              <a:buSzPts val="4200"/>
              <a:buChar char="•"/>
              <a:defRPr/>
            </a:lvl8pPr>
            <a:lvl9pPr marL="4114800" lvl="8" indent="-495300" algn="l">
              <a:lnSpc>
                <a:spcPct val="90000"/>
              </a:lnSpc>
              <a:spcBef>
                <a:spcPts val="1500"/>
              </a:spcBef>
              <a:spcAft>
                <a:spcPts val="0"/>
              </a:spcAft>
              <a:buSzPts val="4200"/>
              <a:buChar char="•"/>
              <a:defRPr/>
            </a:lvl9pPr>
          </a:lstStyle>
          <a:p>
            <a:endParaRPr/>
          </a:p>
        </p:txBody>
      </p:sp>
      <p:sp>
        <p:nvSpPr>
          <p:cNvPr id="174" name="Google Shape;174;p49"/>
          <p:cNvSpPr txBox="1">
            <a:spLocks noGrp="1"/>
          </p:cNvSpPr>
          <p:nvPr>
            <p:ph type="sldNum" idx="12"/>
          </p:nvPr>
        </p:nvSpPr>
        <p:spPr>
          <a:xfrm>
            <a:off x="17068783" y="9733271"/>
            <a:ext cx="347568" cy="353001"/>
          </a:xfrm>
          <a:prstGeom prst="rect">
            <a:avLst/>
          </a:prstGeom>
          <a:noFill/>
          <a:ln>
            <a:noFill/>
          </a:ln>
        </p:spPr>
        <p:txBody>
          <a:bodyPr spcFirstLastPara="1" wrap="square" lIns="68550" tIns="68550" rIns="68550" bIns="68550" anchor="ctr" anchorCtr="0">
            <a:spAutoFit/>
          </a:bodyPr>
          <a:lstStyle>
            <a:lvl1pPr marL="0" lvl="0"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1pPr>
            <a:lvl2pPr marL="0" lvl="1"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2pPr>
            <a:lvl3pPr marL="0" lvl="2"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3pPr>
            <a:lvl4pPr marL="0" lvl="3"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4pPr>
            <a:lvl5pPr marL="0" lvl="4"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5pPr>
            <a:lvl6pPr marL="0" lvl="5"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6pPr>
            <a:lvl7pPr marL="0" lvl="6"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7pPr>
            <a:lvl8pPr marL="0" lvl="7"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8pPr>
            <a:lvl9pPr marL="0" lvl="8"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9pPr>
          </a:lstStyle>
          <a:p>
            <a:pPr marL="0" lvl="0" indent="0" algn="r" rtl="0">
              <a:spcBef>
                <a:spcPts val="0"/>
              </a:spcBef>
              <a:spcAft>
                <a:spcPts val="0"/>
              </a:spcAft>
              <a:buNone/>
            </a:pPr>
            <a:fld id="{00000000-1234-1234-1234-123412341234}" type="slidenum">
              <a:rPr lang="en-US"/>
              <a:t>‹#›</a:t>
            </a:fld>
            <a:endParaRPr b="0" i="0" u="none" strike="noStrike" cap="non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VERTICAL_TEXT">
  <p:cSld name="VERTICAL_TEXT 2">
    <p:spTree>
      <p:nvGrpSpPr>
        <p:cNvPr id="1" name="Shape 175"/>
        <p:cNvGrpSpPr/>
        <p:nvPr/>
      </p:nvGrpSpPr>
      <p:grpSpPr>
        <a:xfrm>
          <a:off x="0" y="0"/>
          <a:ext cx="0" cy="0"/>
          <a:chOff x="0" y="0"/>
          <a:chExt cx="0" cy="0"/>
        </a:xfrm>
      </p:grpSpPr>
      <p:sp>
        <p:nvSpPr>
          <p:cNvPr id="176" name="Google Shape;176;p50"/>
          <p:cNvSpPr/>
          <p:nvPr/>
        </p:nvSpPr>
        <p:spPr>
          <a:xfrm>
            <a:off x="669800" y="685800"/>
            <a:ext cx="5555101" cy="142500"/>
          </a:xfrm>
          <a:prstGeom prst="rect">
            <a:avLst/>
          </a:prstGeom>
          <a:solidFill>
            <a:srgbClr val="465359"/>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7" name="Google Shape;177;p50"/>
          <p:cNvSpPr/>
          <p:nvPr/>
        </p:nvSpPr>
        <p:spPr>
          <a:xfrm>
            <a:off x="12063220" y="680465"/>
            <a:ext cx="5555101" cy="147901"/>
          </a:xfrm>
          <a:prstGeom prst="rect">
            <a:avLst/>
          </a:prstGeom>
          <a:solidFill>
            <a:srgbClr val="969FA7"/>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8" name="Google Shape;178;p50"/>
          <p:cNvSpPr/>
          <p:nvPr/>
        </p:nvSpPr>
        <p:spPr>
          <a:xfrm>
            <a:off x="6362744" y="685800"/>
            <a:ext cx="5555102" cy="137101"/>
          </a:xfrm>
          <a:prstGeom prst="rect">
            <a:avLst/>
          </a:prstGeom>
          <a:solidFill>
            <a:srgbClr val="1CADE4"/>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9" name="Google Shape;179;p50"/>
          <p:cNvSpPr/>
          <p:nvPr/>
        </p:nvSpPr>
        <p:spPr>
          <a:xfrm>
            <a:off x="427237" y="482362"/>
            <a:ext cx="17350502" cy="547502"/>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0" name="Google Shape;180;p50"/>
          <p:cNvSpPr txBox="1">
            <a:spLocks noGrp="1"/>
          </p:cNvSpPr>
          <p:nvPr>
            <p:ph type="title"/>
          </p:nvPr>
        </p:nvSpPr>
        <p:spPr>
          <a:xfrm>
            <a:off x="871787" y="1053233"/>
            <a:ext cx="16544402" cy="1520701"/>
          </a:xfrm>
          <a:prstGeom prst="rect">
            <a:avLst/>
          </a:prstGeom>
          <a:noFill/>
          <a:ln>
            <a:noFill/>
          </a:ln>
        </p:spPr>
        <p:txBody>
          <a:bodyPr spcFirstLastPara="1" wrap="square" lIns="68550" tIns="68550" rIns="68550" bIns="68550" anchor="b" anchorCtr="0">
            <a:normAutofit/>
          </a:bodyPr>
          <a:lstStyle>
            <a:lvl1pPr lvl="0" algn="l" rtl="1">
              <a:lnSpc>
                <a:spcPct val="100000"/>
              </a:lnSpc>
              <a:spcBef>
                <a:spcPts val="0"/>
              </a:spcBef>
              <a:spcAft>
                <a:spcPts val="0"/>
              </a:spcAft>
              <a:buClr>
                <a:srgbClr val="3F3F3F"/>
              </a:buClr>
              <a:buSzPts val="4200"/>
              <a:buFont typeface="Franklin Gothic"/>
              <a:buNone/>
              <a:defRPr sz="4200">
                <a:solidFill>
                  <a:srgbClr val="3F3F3F"/>
                </a:solidFill>
                <a:latin typeface="Franklin Gothic"/>
                <a:ea typeface="Franklin Gothic"/>
                <a:cs typeface="Franklin Gothic"/>
                <a:sym typeface="Franklin Gothic"/>
              </a:defRPr>
            </a:lvl1pPr>
            <a:lvl2pPr lvl="1" algn="l">
              <a:lnSpc>
                <a:spcPct val="90000"/>
              </a:lnSpc>
              <a:spcBef>
                <a:spcPts val="0"/>
              </a:spcBef>
              <a:spcAft>
                <a:spcPts val="0"/>
              </a:spcAft>
              <a:buClr>
                <a:srgbClr val="000000"/>
              </a:buClr>
              <a:buSzPts val="1800"/>
              <a:buNone/>
              <a:defRPr/>
            </a:lvl2pPr>
            <a:lvl3pPr lvl="2" algn="l">
              <a:lnSpc>
                <a:spcPct val="90000"/>
              </a:lnSpc>
              <a:spcBef>
                <a:spcPts val="0"/>
              </a:spcBef>
              <a:spcAft>
                <a:spcPts val="0"/>
              </a:spcAft>
              <a:buClr>
                <a:srgbClr val="000000"/>
              </a:buClr>
              <a:buSzPts val="1800"/>
              <a:buNone/>
              <a:defRPr/>
            </a:lvl3pPr>
            <a:lvl4pPr lvl="3" algn="l">
              <a:lnSpc>
                <a:spcPct val="90000"/>
              </a:lnSpc>
              <a:spcBef>
                <a:spcPts val="0"/>
              </a:spcBef>
              <a:spcAft>
                <a:spcPts val="0"/>
              </a:spcAft>
              <a:buClr>
                <a:srgbClr val="000000"/>
              </a:buClr>
              <a:buSzPts val="1800"/>
              <a:buNone/>
              <a:defRPr/>
            </a:lvl4pPr>
            <a:lvl5pPr lvl="4" algn="l">
              <a:lnSpc>
                <a:spcPct val="90000"/>
              </a:lnSpc>
              <a:spcBef>
                <a:spcPts val="0"/>
              </a:spcBef>
              <a:spcAft>
                <a:spcPts val="0"/>
              </a:spcAft>
              <a:buClr>
                <a:srgbClr val="000000"/>
              </a:buClr>
              <a:buSzPts val="1800"/>
              <a:buNone/>
              <a:defRPr/>
            </a:lvl5pPr>
            <a:lvl6pPr lvl="5" algn="l">
              <a:lnSpc>
                <a:spcPct val="90000"/>
              </a:lnSpc>
              <a:spcBef>
                <a:spcPts val="0"/>
              </a:spcBef>
              <a:spcAft>
                <a:spcPts val="0"/>
              </a:spcAft>
              <a:buClr>
                <a:srgbClr val="000000"/>
              </a:buClr>
              <a:buSzPts val="1800"/>
              <a:buNone/>
              <a:defRPr/>
            </a:lvl6pPr>
            <a:lvl7pPr lvl="6" algn="l">
              <a:lnSpc>
                <a:spcPct val="90000"/>
              </a:lnSpc>
              <a:spcBef>
                <a:spcPts val="0"/>
              </a:spcBef>
              <a:spcAft>
                <a:spcPts val="0"/>
              </a:spcAft>
              <a:buClr>
                <a:srgbClr val="000000"/>
              </a:buClr>
              <a:buSzPts val="1800"/>
              <a:buNone/>
              <a:defRPr/>
            </a:lvl7pPr>
            <a:lvl8pPr lvl="7" algn="l">
              <a:lnSpc>
                <a:spcPct val="90000"/>
              </a:lnSpc>
              <a:spcBef>
                <a:spcPts val="0"/>
              </a:spcBef>
              <a:spcAft>
                <a:spcPts val="0"/>
              </a:spcAft>
              <a:buClr>
                <a:srgbClr val="000000"/>
              </a:buClr>
              <a:buSzPts val="1800"/>
              <a:buNone/>
              <a:defRPr/>
            </a:lvl8pPr>
            <a:lvl9pPr lvl="8" algn="l">
              <a:lnSpc>
                <a:spcPct val="90000"/>
              </a:lnSpc>
              <a:spcBef>
                <a:spcPts val="0"/>
              </a:spcBef>
              <a:spcAft>
                <a:spcPts val="0"/>
              </a:spcAft>
              <a:buClr>
                <a:srgbClr val="000000"/>
              </a:buClr>
              <a:buSzPts val="1800"/>
              <a:buNone/>
              <a:defRPr/>
            </a:lvl9pPr>
          </a:lstStyle>
          <a:p>
            <a:endParaRPr/>
          </a:p>
        </p:txBody>
      </p:sp>
      <p:sp>
        <p:nvSpPr>
          <p:cNvPr id="181" name="Google Shape;181;p50"/>
          <p:cNvSpPr txBox="1">
            <a:spLocks noGrp="1"/>
          </p:cNvSpPr>
          <p:nvPr>
            <p:ph type="body" idx="1"/>
          </p:nvPr>
        </p:nvSpPr>
        <p:spPr>
          <a:xfrm rot="5400000">
            <a:off x="6405011" y="-2029198"/>
            <a:ext cx="5478001" cy="16544402"/>
          </a:xfrm>
          <a:prstGeom prst="rect">
            <a:avLst/>
          </a:prstGeom>
          <a:noFill/>
          <a:ln>
            <a:noFill/>
          </a:ln>
        </p:spPr>
        <p:txBody>
          <a:bodyPr spcFirstLastPara="1" wrap="square" lIns="68550" tIns="68550" rIns="68550" bIns="68550" anchor="t" anchorCtr="0">
            <a:normAutofit/>
          </a:bodyPr>
          <a:lstStyle>
            <a:lvl1pPr marL="457200" lvl="0" indent="-393700" algn="l" rtl="1">
              <a:lnSpc>
                <a:spcPct val="110000"/>
              </a:lnSpc>
              <a:spcBef>
                <a:spcPts val="500"/>
              </a:spcBef>
              <a:spcAft>
                <a:spcPts val="0"/>
              </a:spcAft>
              <a:buClr>
                <a:srgbClr val="1CADE4"/>
              </a:buClr>
              <a:buSzPts val="2600"/>
              <a:buFont typeface="Helvetica Neue"/>
              <a:buChar char="◼"/>
              <a:defRPr sz="2600">
                <a:solidFill>
                  <a:srgbClr val="3F3F3F"/>
                </a:solidFill>
                <a:latin typeface="Libre Franklin"/>
                <a:ea typeface="Libre Franklin"/>
                <a:cs typeface="Libre Franklin"/>
                <a:sym typeface="Libre Franklin"/>
              </a:defRPr>
            </a:lvl1pPr>
            <a:lvl2pPr marL="914400" lvl="1" indent="-393700" algn="l" rtl="1">
              <a:lnSpc>
                <a:spcPct val="110000"/>
              </a:lnSpc>
              <a:spcBef>
                <a:spcPts val="500"/>
              </a:spcBef>
              <a:spcAft>
                <a:spcPts val="0"/>
              </a:spcAft>
              <a:buClr>
                <a:srgbClr val="1CADE4"/>
              </a:buClr>
              <a:buSzPts val="2600"/>
              <a:buFont typeface="Helvetica Neue"/>
              <a:buChar char="◼"/>
              <a:defRPr sz="2600">
                <a:solidFill>
                  <a:srgbClr val="3F3F3F"/>
                </a:solidFill>
                <a:latin typeface="Libre Franklin"/>
                <a:ea typeface="Libre Franklin"/>
                <a:cs typeface="Libre Franklin"/>
                <a:sym typeface="Libre Franklin"/>
              </a:defRPr>
            </a:lvl2pPr>
            <a:lvl3pPr marL="1371600" lvl="2" indent="-393700" algn="l" rtl="1">
              <a:lnSpc>
                <a:spcPct val="110000"/>
              </a:lnSpc>
              <a:spcBef>
                <a:spcPts val="500"/>
              </a:spcBef>
              <a:spcAft>
                <a:spcPts val="0"/>
              </a:spcAft>
              <a:buClr>
                <a:srgbClr val="1CADE4"/>
              </a:buClr>
              <a:buSzPts val="2600"/>
              <a:buFont typeface="Helvetica Neue"/>
              <a:buChar char="◼"/>
              <a:defRPr sz="2600">
                <a:solidFill>
                  <a:srgbClr val="3F3F3F"/>
                </a:solidFill>
                <a:latin typeface="Libre Franklin"/>
                <a:ea typeface="Libre Franklin"/>
                <a:cs typeface="Libre Franklin"/>
                <a:sym typeface="Libre Franklin"/>
              </a:defRPr>
            </a:lvl3pPr>
            <a:lvl4pPr marL="1828800" lvl="3" indent="-393700" algn="l" rtl="1">
              <a:lnSpc>
                <a:spcPct val="110000"/>
              </a:lnSpc>
              <a:spcBef>
                <a:spcPts val="500"/>
              </a:spcBef>
              <a:spcAft>
                <a:spcPts val="0"/>
              </a:spcAft>
              <a:buClr>
                <a:srgbClr val="1CADE4"/>
              </a:buClr>
              <a:buSzPts val="2600"/>
              <a:buFont typeface="Helvetica Neue"/>
              <a:buChar char="◼"/>
              <a:defRPr sz="2600">
                <a:solidFill>
                  <a:srgbClr val="3F3F3F"/>
                </a:solidFill>
                <a:latin typeface="Libre Franklin"/>
                <a:ea typeface="Libre Franklin"/>
                <a:cs typeface="Libre Franklin"/>
                <a:sym typeface="Libre Franklin"/>
              </a:defRPr>
            </a:lvl4pPr>
            <a:lvl5pPr marL="2286000" lvl="4" indent="-393700" algn="l" rtl="1">
              <a:lnSpc>
                <a:spcPct val="110000"/>
              </a:lnSpc>
              <a:spcBef>
                <a:spcPts val="500"/>
              </a:spcBef>
              <a:spcAft>
                <a:spcPts val="0"/>
              </a:spcAft>
              <a:buClr>
                <a:srgbClr val="1CADE4"/>
              </a:buClr>
              <a:buSzPts val="2600"/>
              <a:buFont typeface="Helvetica Neue"/>
              <a:buChar char="◼"/>
              <a:defRPr sz="2600">
                <a:solidFill>
                  <a:srgbClr val="3F3F3F"/>
                </a:solidFill>
                <a:latin typeface="Libre Franklin"/>
                <a:ea typeface="Libre Franklin"/>
                <a:cs typeface="Libre Franklin"/>
                <a:sym typeface="Libre Franklin"/>
              </a:defRPr>
            </a:lvl5pPr>
            <a:lvl6pPr marL="2743200" lvl="5" indent="-495300" algn="l">
              <a:lnSpc>
                <a:spcPct val="90000"/>
              </a:lnSpc>
              <a:spcBef>
                <a:spcPts val="1500"/>
              </a:spcBef>
              <a:spcAft>
                <a:spcPts val="0"/>
              </a:spcAft>
              <a:buSzPts val="4200"/>
              <a:buChar char="•"/>
              <a:defRPr/>
            </a:lvl6pPr>
            <a:lvl7pPr marL="3200400" lvl="6" indent="-495300" algn="l">
              <a:lnSpc>
                <a:spcPct val="90000"/>
              </a:lnSpc>
              <a:spcBef>
                <a:spcPts val="1500"/>
              </a:spcBef>
              <a:spcAft>
                <a:spcPts val="0"/>
              </a:spcAft>
              <a:buSzPts val="4200"/>
              <a:buChar char="•"/>
              <a:defRPr/>
            </a:lvl7pPr>
            <a:lvl8pPr marL="3657600" lvl="7" indent="-495300" algn="l">
              <a:lnSpc>
                <a:spcPct val="90000"/>
              </a:lnSpc>
              <a:spcBef>
                <a:spcPts val="1500"/>
              </a:spcBef>
              <a:spcAft>
                <a:spcPts val="0"/>
              </a:spcAft>
              <a:buSzPts val="4200"/>
              <a:buChar char="•"/>
              <a:defRPr/>
            </a:lvl8pPr>
            <a:lvl9pPr marL="4114800" lvl="8" indent="-495300" algn="l">
              <a:lnSpc>
                <a:spcPct val="90000"/>
              </a:lnSpc>
              <a:spcBef>
                <a:spcPts val="1500"/>
              </a:spcBef>
              <a:spcAft>
                <a:spcPts val="0"/>
              </a:spcAft>
              <a:buSzPts val="4200"/>
              <a:buChar char="•"/>
              <a:defRPr/>
            </a:lvl9pPr>
          </a:lstStyle>
          <a:p>
            <a:endParaRPr/>
          </a:p>
        </p:txBody>
      </p:sp>
      <p:sp>
        <p:nvSpPr>
          <p:cNvPr id="182" name="Google Shape;182;p50"/>
          <p:cNvSpPr txBox="1">
            <a:spLocks noGrp="1"/>
          </p:cNvSpPr>
          <p:nvPr>
            <p:ph type="sldNum" idx="12"/>
          </p:nvPr>
        </p:nvSpPr>
        <p:spPr>
          <a:xfrm>
            <a:off x="17068783" y="9733271"/>
            <a:ext cx="347568" cy="353001"/>
          </a:xfrm>
          <a:prstGeom prst="rect">
            <a:avLst/>
          </a:prstGeom>
          <a:noFill/>
          <a:ln>
            <a:noFill/>
          </a:ln>
        </p:spPr>
        <p:txBody>
          <a:bodyPr spcFirstLastPara="1" wrap="square" lIns="68550" tIns="68550" rIns="68550" bIns="68550" anchor="ctr" anchorCtr="0">
            <a:spAutoFit/>
          </a:bodyPr>
          <a:lstStyle>
            <a:lvl1pPr marL="0" lvl="0"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1pPr>
            <a:lvl2pPr marL="0" lvl="1"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2pPr>
            <a:lvl3pPr marL="0" lvl="2"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3pPr>
            <a:lvl4pPr marL="0" lvl="3"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4pPr>
            <a:lvl5pPr marL="0" lvl="4"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5pPr>
            <a:lvl6pPr marL="0" lvl="5"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6pPr>
            <a:lvl7pPr marL="0" lvl="6"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7pPr>
            <a:lvl8pPr marL="0" lvl="7"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8pPr>
            <a:lvl9pPr marL="0" lvl="8"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9pPr>
          </a:lstStyle>
          <a:p>
            <a:pPr marL="0" lvl="0" indent="0" algn="r" rtl="0">
              <a:spcBef>
                <a:spcPts val="0"/>
              </a:spcBef>
              <a:spcAft>
                <a:spcPts val="0"/>
              </a:spcAft>
              <a:buNone/>
            </a:pPr>
            <a:fld id="{00000000-1234-1234-1234-123412341234}" type="slidenum">
              <a:rPr lang="en-US"/>
              <a:t>‹#›</a:t>
            </a:fld>
            <a:endParaRPr b="0" i="0" u="none" strike="noStrike" cap="non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VERTICAL_TITLE_AND_VERTICAL_TEXT">
  <p:cSld name="VERTICAL_TITLE_AND_VERTICAL_TEXT 2">
    <p:spTree>
      <p:nvGrpSpPr>
        <p:cNvPr id="1" name="Shape 183"/>
        <p:cNvGrpSpPr/>
        <p:nvPr/>
      </p:nvGrpSpPr>
      <p:grpSpPr>
        <a:xfrm>
          <a:off x="0" y="0"/>
          <a:ext cx="0" cy="0"/>
          <a:chOff x="0" y="0"/>
          <a:chExt cx="0" cy="0"/>
        </a:xfrm>
      </p:grpSpPr>
      <p:sp>
        <p:nvSpPr>
          <p:cNvPr id="184" name="Google Shape;184;p51"/>
          <p:cNvSpPr/>
          <p:nvPr/>
        </p:nvSpPr>
        <p:spPr>
          <a:xfrm>
            <a:off x="12087225" y="899588"/>
            <a:ext cx="5531101" cy="8725500"/>
          </a:xfrm>
          <a:prstGeom prst="rect">
            <a:avLst/>
          </a:prstGeom>
          <a:solidFill>
            <a:srgbClr val="465359"/>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5" name="Google Shape;185;p51"/>
          <p:cNvSpPr txBox="1">
            <a:spLocks noGrp="1"/>
          </p:cNvSpPr>
          <p:nvPr>
            <p:ph type="title"/>
          </p:nvPr>
        </p:nvSpPr>
        <p:spPr>
          <a:xfrm rot="5400000">
            <a:off x="11043901" y="2557800"/>
            <a:ext cx="7211101" cy="4686301"/>
          </a:xfrm>
          <a:prstGeom prst="rect">
            <a:avLst/>
          </a:prstGeom>
          <a:noFill/>
          <a:ln>
            <a:noFill/>
          </a:ln>
        </p:spPr>
        <p:txBody>
          <a:bodyPr spcFirstLastPara="1" wrap="square" lIns="68550" tIns="68550" rIns="68550" bIns="68550" anchor="ctr" anchorCtr="0">
            <a:normAutofit/>
          </a:bodyPr>
          <a:lstStyle>
            <a:lvl1pPr lvl="0" algn="l" rtl="1">
              <a:lnSpc>
                <a:spcPct val="100000"/>
              </a:lnSpc>
              <a:spcBef>
                <a:spcPts val="0"/>
              </a:spcBef>
              <a:spcAft>
                <a:spcPts val="0"/>
              </a:spcAft>
              <a:buClr>
                <a:srgbClr val="FFFFFF"/>
              </a:buClr>
              <a:buSzPts val="4200"/>
              <a:buFont typeface="Franklin Gothic"/>
              <a:buNone/>
              <a:defRPr sz="4200">
                <a:solidFill>
                  <a:srgbClr val="FFFFFF"/>
                </a:solidFill>
                <a:latin typeface="Franklin Gothic"/>
                <a:ea typeface="Franklin Gothic"/>
                <a:cs typeface="Franklin Gothic"/>
                <a:sym typeface="Franklin Gothic"/>
              </a:defRPr>
            </a:lvl1pPr>
            <a:lvl2pPr lvl="1" algn="l">
              <a:lnSpc>
                <a:spcPct val="90000"/>
              </a:lnSpc>
              <a:spcBef>
                <a:spcPts val="0"/>
              </a:spcBef>
              <a:spcAft>
                <a:spcPts val="0"/>
              </a:spcAft>
              <a:buClr>
                <a:srgbClr val="000000"/>
              </a:buClr>
              <a:buSzPts val="1800"/>
              <a:buNone/>
              <a:defRPr/>
            </a:lvl2pPr>
            <a:lvl3pPr lvl="2" algn="l">
              <a:lnSpc>
                <a:spcPct val="90000"/>
              </a:lnSpc>
              <a:spcBef>
                <a:spcPts val="0"/>
              </a:spcBef>
              <a:spcAft>
                <a:spcPts val="0"/>
              </a:spcAft>
              <a:buClr>
                <a:srgbClr val="000000"/>
              </a:buClr>
              <a:buSzPts val="1800"/>
              <a:buNone/>
              <a:defRPr/>
            </a:lvl3pPr>
            <a:lvl4pPr lvl="3" algn="l">
              <a:lnSpc>
                <a:spcPct val="90000"/>
              </a:lnSpc>
              <a:spcBef>
                <a:spcPts val="0"/>
              </a:spcBef>
              <a:spcAft>
                <a:spcPts val="0"/>
              </a:spcAft>
              <a:buClr>
                <a:srgbClr val="000000"/>
              </a:buClr>
              <a:buSzPts val="1800"/>
              <a:buNone/>
              <a:defRPr/>
            </a:lvl4pPr>
            <a:lvl5pPr lvl="4" algn="l">
              <a:lnSpc>
                <a:spcPct val="90000"/>
              </a:lnSpc>
              <a:spcBef>
                <a:spcPts val="0"/>
              </a:spcBef>
              <a:spcAft>
                <a:spcPts val="0"/>
              </a:spcAft>
              <a:buClr>
                <a:srgbClr val="000000"/>
              </a:buClr>
              <a:buSzPts val="1800"/>
              <a:buNone/>
              <a:defRPr/>
            </a:lvl5pPr>
            <a:lvl6pPr lvl="5" algn="l">
              <a:lnSpc>
                <a:spcPct val="90000"/>
              </a:lnSpc>
              <a:spcBef>
                <a:spcPts val="0"/>
              </a:spcBef>
              <a:spcAft>
                <a:spcPts val="0"/>
              </a:spcAft>
              <a:buClr>
                <a:srgbClr val="000000"/>
              </a:buClr>
              <a:buSzPts val="1800"/>
              <a:buNone/>
              <a:defRPr/>
            </a:lvl6pPr>
            <a:lvl7pPr lvl="6" algn="l">
              <a:lnSpc>
                <a:spcPct val="90000"/>
              </a:lnSpc>
              <a:spcBef>
                <a:spcPts val="0"/>
              </a:spcBef>
              <a:spcAft>
                <a:spcPts val="0"/>
              </a:spcAft>
              <a:buClr>
                <a:srgbClr val="000000"/>
              </a:buClr>
              <a:buSzPts val="1800"/>
              <a:buNone/>
              <a:defRPr/>
            </a:lvl7pPr>
            <a:lvl8pPr lvl="7" algn="l">
              <a:lnSpc>
                <a:spcPct val="90000"/>
              </a:lnSpc>
              <a:spcBef>
                <a:spcPts val="0"/>
              </a:spcBef>
              <a:spcAft>
                <a:spcPts val="0"/>
              </a:spcAft>
              <a:buClr>
                <a:srgbClr val="000000"/>
              </a:buClr>
              <a:buSzPts val="1800"/>
              <a:buNone/>
              <a:defRPr/>
            </a:lvl8pPr>
            <a:lvl9pPr lvl="8" algn="l">
              <a:lnSpc>
                <a:spcPct val="90000"/>
              </a:lnSpc>
              <a:spcBef>
                <a:spcPts val="0"/>
              </a:spcBef>
              <a:spcAft>
                <a:spcPts val="0"/>
              </a:spcAft>
              <a:buClr>
                <a:srgbClr val="000000"/>
              </a:buClr>
              <a:buSzPts val="1800"/>
              <a:buNone/>
              <a:defRPr/>
            </a:lvl9pPr>
          </a:lstStyle>
          <a:p>
            <a:endParaRPr/>
          </a:p>
        </p:txBody>
      </p:sp>
      <p:sp>
        <p:nvSpPr>
          <p:cNvPr id="186" name="Google Shape;186;p51"/>
          <p:cNvSpPr txBox="1">
            <a:spLocks noGrp="1"/>
          </p:cNvSpPr>
          <p:nvPr>
            <p:ph type="body" idx="1"/>
          </p:nvPr>
        </p:nvSpPr>
        <p:spPr>
          <a:xfrm rot="5400000">
            <a:off x="2928071" y="-470250"/>
            <a:ext cx="7211101" cy="10742401"/>
          </a:xfrm>
          <a:prstGeom prst="rect">
            <a:avLst/>
          </a:prstGeom>
          <a:noFill/>
          <a:ln>
            <a:noFill/>
          </a:ln>
        </p:spPr>
        <p:txBody>
          <a:bodyPr spcFirstLastPara="1" wrap="square" lIns="68550" tIns="68550" rIns="68550" bIns="68550" anchor="t" anchorCtr="0">
            <a:normAutofit/>
          </a:bodyPr>
          <a:lstStyle>
            <a:lvl1pPr marL="457200" lvl="0" indent="-393700" algn="l" rtl="1">
              <a:lnSpc>
                <a:spcPct val="110000"/>
              </a:lnSpc>
              <a:spcBef>
                <a:spcPts val="500"/>
              </a:spcBef>
              <a:spcAft>
                <a:spcPts val="0"/>
              </a:spcAft>
              <a:buClr>
                <a:srgbClr val="1CADE4"/>
              </a:buClr>
              <a:buSzPts val="2600"/>
              <a:buFont typeface="Helvetica Neue"/>
              <a:buChar char="◼"/>
              <a:defRPr sz="2600">
                <a:solidFill>
                  <a:srgbClr val="3F3F3F"/>
                </a:solidFill>
                <a:latin typeface="Libre Franklin"/>
                <a:ea typeface="Libre Franklin"/>
                <a:cs typeface="Libre Franklin"/>
                <a:sym typeface="Libre Franklin"/>
              </a:defRPr>
            </a:lvl1pPr>
            <a:lvl2pPr marL="914400" lvl="1" indent="-393700" algn="l" rtl="1">
              <a:lnSpc>
                <a:spcPct val="110000"/>
              </a:lnSpc>
              <a:spcBef>
                <a:spcPts val="500"/>
              </a:spcBef>
              <a:spcAft>
                <a:spcPts val="0"/>
              </a:spcAft>
              <a:buClr>
                <a:srgbClr val="1CADE4"/>
              </a:buClr>
              <a:buSzPts val="2600"/>
              <a:buFont typeface="Helvetica Neue"/>
              <a:buChar char="◼"/>
              <a:defRPr sz="2600">
                <a:solidFill>
                  <a:srgbClr val="3F3F3F"/>
                </a:solidFill>
                <a:latin typeface="Libre Franklin"/>
                <a:ea typeface="Libre Franklin"/>
                <a:cs typeface="Libre Franklin"/>
                <a:sym typeface="Libre Franklin"/>
              </a:defRPr>
            </a:lvl2pPr>
            <a:lvl3pPr marL="1371600" lvl="2" indent="-393700" algn="l" rtl="1">
              <a:lnSpc>
                <a:spcPct val="110000"/>
              </a:lnSpc>
              <a:spcBef>
                <a:spcPts val="500"/>
              </a:spcBef>
              <a:spcAft>
                <a:spcPts val="0"/>
              </a:spcAft>
              <a:buClr>
                <a:srgbClr val="1CADE4"/>
              </a:buClr>
              <a:buSzPts val="2600"/>
              <a:buFont typeface="Helvetica Neue"/>
              <a:buChar char="◼"/>
              <a:defRPr sz="2600">
                <a:solidFill>
                  <a:srgbClr val="3F3F3F"/>
                </a:solidFill>
                <a:latin typeface="Libre Franklin"/>
                <a:ea typeface="Libre Franklin"/>
                <a:cs typeface="Libre Franklin"/>
                <a:sym typeface="Libre Franklin"/>
              </a:defRPr>
            </a:lvl3pPr>
            <a:lvl4pPr marL="1828800" lvl="3" indent="-393700" algn="l" rtl="1">
              <a:lnSpc>
                <a:spcPct val="110000"/>
              </a:lnSpc>
              <a:spcBef>
                <a:spcPts val="500"/>
              </a:spcBef>
              <a:spcAft>
                <a:spcPts val="0"/>
              </a:spcAft>
              <a:buClr>
                <a:srgbClr val="1CADE4"/>
              </a:buClr>
              <a:buSzPts val="2600"/>
              <a:buFont typeface="Helvetica Neue"/>
              <a:buChar char="◼"/>
              <a:defRPr sz="2600">
                <a:solidFill>
                  <a:srgbClr val="3F3F3F"/>
                </a:solidFill>
                <a:latin typeface="Libre Franklin"/>
                <a:ea typeface="Libre Franklin"/>
                <a:cs typeface="Libre Franklin"/>
                <a:sym typeface="Libre Franklin"/>
              </a:defRPr>
            </a:lvl4pPr>
            <a:lvl5pPr marL="2286000" lvl="4" indent="-393700" algn="l" rtl="1">
              <a:lnSpc>
                <a:spcPct val="110000"/>
              </a:lnSpc>
              <a:spcBef>
                <a:spcPts val="500"/>
              </a:spcBef>
              <a:spcAft>
                <a:spcPts val="0"/>
              </a:spcAft>
              <a:buClr>
                <a:srgbClr val="1CADE4"/>
              </a:buClr>
              <a:buSzPts val="2600"/>
              <a:buFont typeface="Helvetica Neue"/>
              <a:buChar char="◼"/>
              <a:defRPr sz="2600">
                <a:solidFill>
                  <a:srgbClr val="3F3F3F"/>
                </a:solidFill>
                <a:latin typeface="Libre Franklin"/>
                <a:ea typeface="Libre Franklin"/>
                <a:cs typeface="Libre Franklin"/>
                <a:sym typeface="Libre Franklin"/>
              </a:defRPr>
            </a:lvl5pPr>
            <a:lvl6pPr marL="2743200" lvl="5" indent="-495300" algn="l">
              <a:lnSpc>
                <a:spcPct val="90000"/>
              </a:lnSpc>
              <a:spcBef>
                <a:spcPts val="1500"/>
              </a:spcBef>
              <a:spcAft>
                <a:spcPts val="0"/>
              </a:spcAft>
              <a:buSzPts val="4200"/>
              <a:buChar char="•"/>
              <a:defRPr/>
            </a:lvl6pPr>
            <a:lvl7pPr marL="3200400" lvl="6" indent="-495300" algn="l">
              <a:lnSpc>
                <a:spcPct val="90000"/>
              </a:lnSpc>
              <a:spcBef>
                <a:spcPts val="1500"/>
              </a:spcBef>
              <a:spcAft>
                <a:spcPts val="0"/>
              </a:spcAft>
              <a:buSzPts val="4200"/>
              <a:buChar char="•"/>
              <a:defRPr/>
            </a:lvl7pPr>
            <a:lvl8pPr marL="3657600" lvl="7" indent="-495300" algn="l">
              <a:lnSpc>
                <a:spcPct val="90000"/>
              </a:lnSpc>
              <a:spcBef>
                <a:spcPts val="1500"/>
              </a:spcBef>
              <a:spcAft>
                <a:spcPts val="0"/>
              </a:spcAft>
              <a:buSzPts val="4200"/>
              <a:buChar char="•"/>
              <a:defRPr/>
            </a:lvl8pPr>
            <a:lvl9pPr marL="4114800" lvl="8" indent="-495300" algn="l">
              <a:lnSpc>
                <a:spcPct val="90000"/>
              </a:lnSpc>
              <a:spcBef>
                <a:spcPts val="1500"/>
              </a:spcBef>
              <a:spcAft>
                <a:spcPts val="0"/>
              </a:spcAft>
              <a:buSzPts val="4200"/>
              <a:buChar char="•"/>
              <a:defRPr/>
            </a:lvl9pPr>
          </a:lstStyle>
          <a:p>
            <a:endParaRPr/>
          </a:p>
        </p:txBody>
      </p:sp>
      <p:sp>
        <p:nvSpPr>
          <p:cNvPr id="187" name="Google Shape;187;p51"/>
          <p:cNvSpPr/>
          <p:nvPr/>
        </p:nvSpPr>
        <p:spPr>
          <a:xfrm>
            <a:off x="669800" y="685800"/>
            <a:ext cx="5555101" cy="142500"/>
          </a:xfrm>
          <a:prstGeom prst="rect">
            <a:avLst/>
          </a:prstGeom>
          <a:solidFill>
            <a:srgbClr val="969FA7"/>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8" name="Google Shape;188;p51"/>
          <p:cNvSpPr/>
          <p:nvPr/>
        </p:nvSpPr>
        <p:spPr>
          <a:xfrm>
            <a:off x="12063220" y="680465"/>
            <a:ext cx="5555101" cy="147901"/>
          </a:xfrm>
          <a:prstGeom prst="rect">
            <a:avLst/>
          </a:prstGeom>
          <a:solidFill>
            <a:srgbClr val="465359"/>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9" name="Google Shape;189;p51"/>
          <p:cNvSpPr/>
          <p:nvPr/>
        </p:nvSpPr>
        <p:spPr>
          <a:xfrm>
            <a:off x="6362744" y="685800"/>
            <a:ext cx="5555102" cy="137101"/>
          </a:xfrm>
          <a:prstGeom prst="rect">
            <a:avLst/>
          </a:prstGeom>
          <a:solidFill>
            <a:srgbClr val="1CADE4"/>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0" name="Google Shape;190;p51"/>
          <p:cNvSpPr txBox="1">
            <a:spLocks noGrp="1"/>
          </p:cNvSpPr>
          <p:nvPr>
            <p:ph type="sldNum" idx="12"/>
          </p:nvPr>
        </p:nvSpPr>
        <p:spPr>
          <a:xfrm>
            <a:off x="17068783" y="9733271"/>
            <a:ext cx="347568" cy="353001"/>
          </a:xfrm>
          <a:prstGeom prst="rect">
            <a:avLst/>
          </a:prstGeom>
          <a:noFill/>
          <a:ln>
            <a:noFill/>
          </a:ln>
        </p:spPr>
        <p:txBody>
          <a:bodyPr spcFirstLastPara="1" wrap="square" lIns="68550" tIns="68550" rIns="68550" bIns="68550" anchor="ctr" anchorCtr="0">
            <a:spAutoFit/>
          </a:bodyPr>
          <a:lstStyle>
            <a:lvl1pPr marL="0" lvl="0"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1pPr>
            <a:lvl2pPr marL="0" lvl="1"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2pPr>
            <a:lvl3pPr marL="0" lvl="2"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3pPr>
            <a:lvl4pPr marL="0" lvl="3"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4pPr>
            <a:lvl5pPr marL="0" lvl="4"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5pPr>
            <a:lvl6pPr marL="0" lvl="5"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6pPr>
            <a:lvl7pPr marL="0" lvl="6"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7pPr>
            <a:lvl8pPr marL="0" lvl="7"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8pPr>
            <a:lvl9pPr marL="0" lvl="8"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9pPr>
          </a:lstStyle>
          <a:p>
            <a:pPr marL="0" lvl="0" indent="0" algn="r" rtl="0">
              <a:spcBef>
                <a:spcPts val="0"/>
              </a:spcBef>
              <a:spcAft>
                <a:spcPts val="0"/>
              </a:spcAft>
              <a:buNone/>
            </a:pPr>
            <a:fld id="{00000000-1234-1234-1234-123412341234}" type="slidenum">
              <a:rPr lang="en-US"/>
              <a:t>‹#›</a:t>
            </a:fld>
            <a:endParaRPr b="0" i="0" u="none" strike="noStrike" cap="non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9"/>
        <p:cNvGrpSpPr/>
        <p:nvPr/>
      </p:nvGrpSpPr>
      <p:grpSpPr>
        <a:xfrm>
          <a:off x="0" y="0"/>
          <a:ext cx="0" cy="0"/>
          <a:chOff x="0" y="0"/>
          <a:chExt cx="0" cy="0"/>
        </a:xfrm>
      </p:grpSpPr>
      <p:sp>
        <p:nvSpPr>
          <p:cNvPr id="30" name="Google Shape;30;p24"/>
          <p:cNvSpPr txBox="1">
            <a:spLocks noGrp="1"/>
          </p:cNvSpPr>
          <p:nvPr>
            <p:ph type="title"/>
          </p:nvPr>
        </p:nvSpPr>
        <p:spPr>
          <a:xfrm>
            <a:off x="871788" y="1053234"/>
            <a:ext cx="16544400" cy="1783200"/>
          </a:xfrm>
          <a:prstGeom prst="rect">
            <a:avLst/>
          </a:prstGeom>
          <a:noFill/>
          <a:ln>
            <a:noFill/>
          </a:ln>
        </p:spPr>
        <p:txBody>
          <a:bodyPr spcFirstLastPara="1" wrap="square" lIns="137150" tIns="68550" rIns="137150" bIns="68550" anchor="b" anchorCtr="0">
            <a:noAutofit/>
          </a:bodyPr>
          <a:lstStyle>
            <a:lvl1pPr lvl="0" algn="l" rtl="1">
              <a:lnSpc>
                <a:spcPct val="100000"/>
              </a:lnSpc>
              <a:spcBef>
                <a:spcPts val="0"/>
              </a:spcBef>
              <a:spcAft>
                <a:spcPts val="0"/>
              </a:spcAft>
              <a:buClr>
                <a:srgbClr val="3F3F3F"/>
              </a:buClr>
              <a:buSzPts val="2700"/>
              <a:buFont typeface="Quattrocento Sans"/>
              <a:buNone/>
              <a:defRPr>
                <a:latin typeface="Quattrocento Sans"/>
                <a:ea typeface="Quattrocento Sans"/>
                <a:cs typeface="Quattrocento Sans"/>
                <a:sym typeface="Quattrocento Sans"/>
              </a:defRPr>
            </a:lvl1pPr>
            <a:lvl2pPr lvl="1" algn="l">
              <a:lnSpc>
                <a:spcPct val="100000"/>
              </a:lnSpc>
              <a:spcBef>
                <a:spcPts val="0"/>
              </a:spcBef>
              <a:spcAft>
                <a:spcPts val="0"/>
              </a:spcAft>
              <a:buClr>
                <a:srgbClr val="000000"/>
              </a:buClr>
              <a:buSzPts val="2100"/>
              <a:buFont typeface="Calibri"/>
              <a:buNone/>
              <a:defRPr/>
            </a:lvl2pPr>
            <a:lvl3pPr lvl="2" algn="l">
              <a:lnSpc>
                <a:spcPct val="100000"/>
              </a:lnSpc>
              <a:spcBef>
                <a:spcPts val="0"/>
              </a:spcBef>
              <a:spcAft>
                <a:spcPts val="0"/>
              </a:spcAft>
              <a:buClr>
                <a:srgbClr val="000000"/>
              </a:buClr>
              <a:buSzPts val="2100"/>
              <a:buFont typeface="Calibri"/>
              <a:buNone/>
              <a:defRPr/>
            </a:lvl3pPr>
            <a:lvl4pPr lvl="3" algn="l">
              <a:lnSpc>
                <a:spcPct val="100000"/>
              </a:lnSpc>
              <a:spcBef>
                <a:spcPts val="0"/>
              </a:spcBef>
              <a:spcAft>
                <a:spcPts val="0"/>
              </a:spcAft>
              <a:buClr>
                <a:srgbClr val="000000"/>
              </a:buClr>
              <a:buSzPts val="2100"/>
              <a:buFont typeface="Calibri"/>
              <a:buNone/>
              <a:defRPr/>
            </a:lvl4pPr>
            <a:lvl5pPr lvl="4" algn="l">
              <a:lnSpc>
                <a:spcPct val="100000"/>
              </a:lnSpc>
              <a:spcBef>
                <a:spcPts val="0"/>
              </a:spcBef>
              <a:spcAft>
                <a:spcPts val="0"/>
              </a:spcAft>
              <a:buClr>
                <a:srgbClr val="000000"/>
              </a:buClr>
              <a:buSzPts val="2100"/>
              <a:buFont typeface="Calibri"/>
              <a:buNone/>
              <a:defRPr/>
            </a:lvl5pPr>
            <a:lvl6pPr lvl="5" algn="l">
              <a:lnSpc>
                <a:spcPct val="100000"/>
              </a:lnSpc>
              <a:spcBef>
                <a:spcPts val="0"/>
              </a:spcBef>
              <a:spcAft>
                <a:spcPts val="0"/>
              </a:spcAft>
              <a:buClr>
                <a:srgbClr val="000000"/>
              </a:buClr>
              <a:buSzPts val="2100"/>
              <a:buFont typeface="Calibri"/>
              <a:buNone/>
              <a:defRPr/>
            </a:lvl6pPr>
            <a:lvl7pPr lvl="6" algn="l">
              <a:lnSpc>
                <a:spcPct val="100000"/>
              </a:lnSpc>
              <a:spcBef>
                <a:spcPts val="0"/>
              </a:spcBef>
              <a:spcAft>
                <a:spcPts val="0"/>
              </a:spcAft>
              <a:buClr>
                <a:srgbClr val="000000"/>
              </a:buClr>
              <a:buSzPts val="2100"/>
              <a:buFont typeface="Calibri"/>
              <a:buNone/>
              <a:defRPr/>
            </a:lvl7pPr>
            <a:lvl8pPr lvl="7" algn="l">
              <a:lnSpc>
                <a:spcPct val="100000"/>
              </a:lnSpc>
              <a:spcBef>
                <a:spcPts val="0"/>
              </a:spcBef>
              <a:spcAft>
                <a:spcPts val="0"/>
              </a:spcAft>
              <a:buClr>
                <a:srgbClr val="000000"/>
              </a:buClr>
              <a:buSzPts val="2100"/>
              <a:buFont typeface="Calibri"/>
              <a:buNone/>
              <a:defRPr/>
            </a:lvl8pPr>
            <a:lvl9pPr lvl="8" algn="l">
              <a:lnSpc>
                <a:spcPct val="100000"/>
              </a:lnSpc>
              <a:spcBef>
                <a:spcPts val="0"/>
              </a:spcBef>
              <a:spcAft>
                <a:spcPts val="0"/>
              </a:spcAft>
              <a:buClr>
                <a:srgbClr val="000000"/>
              </a:buClr>
              <a:buSzPts val="2100"/>
              <a:buFont typeface="Calibri"/>
              <a:buNone/>
              <a:defRPr/>
            </a:lvl9pPr>
          </a:lstStyle>
          <a:p>
            <a:endParaRPr/>
          </a:p>
        </p:txBody>
      </p:sp>
      <p:sp>
        <p:nvSpPr>
          <p:cNvPr id="31" name="Google Shape;31;p24"/>
          <p:cNvSpPr txBox="1">
            <a:spLocks noGrp="1"/>
          </p:cNvSpPr>
          <p:nvPr>
            <p:ph type="body" idx="1"/>
          </p:nvPr>
        </p:nvSpPr>
        <p:spPr>
          <a:xfrm>
            <a:off x="871788" y="3511296"/>
            <a:ext cx="16544400" cy="5451600"/>
          </a:xfrm>
          <a:prstGeom prst="rect">
            <a:avLst/>
          </a:prstGeom>
          <a:noFill/>
          <a:ln>
            <a:noFill/>
          </a:ln>
        </p:spPr>
        <p:txBody>
          <a:bodyPr spcFirstLastPara="1" wrap="square" lIns="137150" tIns="68550" rIns="137150" bIns="68550" anchor="ctr" anchorCtr="0">
            <a:noAutofit/>
          </a:bodyPr>
          <a:lstStyle>
            <a:lvl1pPr marL="457200" lvl="0" indent="-387350" algn="l" rtl="1">
              <a:lnSpc>
                <a:spcPct val="110000"/>
              </a:lnSpc>
              <a:spcBef>
                <a:spcPts val="500"/>
              </a:spcBef>
              <a:spcAft>
                <a:spcPts val="0"/>
              </a:spcAft>
              <a:buSzPts val="2500"/>
              <a:buChar char="◼"/>
              <a:defRPr/>
            </a:lvl1pPr>
            <a:lvl2pPr marL="914400" lvl="1" indent="-387350" algn="l" rtl="1">
              <a:lnSpc>
                <a:spcPct val="100000"/>
              </a:lnSpc>
              <a:spcBef>
                <a:spcPts val="900"/>
              </a:spcBef>
              <a:spcAft>
                <a:spcPts val="0"/>
              </a:spcAft>
              <a:buSzPts val="2500"/>
              <a:buChar char="◼"/>
              <a:defRPr/>
            </a:lvl2pPr>
            <a:lvl3pPr marL="1371600" lvl="2" indent="-387350" algn="l" rtl="1">
              <a:lnSpc>
                <a:spcPct val="100000"/>
              </a:lnSpc>
              <a:spcBef>
                <a:spcPts val="900"/>
              </a:spcBef>
              <a:spcAft>
                <a:spcPts val="0"/>
              </a:spcAft>
              <a:buSzPts val="2500"/>
              <a:buChar char="◼"/>
              <a:defRPr/>
            </a:lvl3pPr>
            <a:lvl4pPr marL="1828800" lvl="3" indent="-387350" algn="l" rtl="1">
              <a:lnSpc>
                <a:spcPct val="100000"/>
              </a:lnSpc>
              <a:spcBef>
                <a:spcPts val="900"/>
              </a:spcBef>
              <a:spcAft>
                <a:spcPts val="0"/>
              </a:spcAft>
              <a:buSzPts val="2500"/>
              <a:buChar char="◼"/>
              <a:defRPr/>
            </a:lvl4pPr>
            <a:lvl5pPr marL="2286000" lvl="4" indent="-387350" algn="l" rtl="1">
              <a:lnSpc>
                <a:spcPct val="100000"/>
              </a:lnSpc>
              <a:spcBef>
                <a:spcPts val="900"/>
              </a:spcBef>
              <a:spcAft>
                <a:spcPts val="0"/>
              </a:spcAft>
              <a:buSzPts val="2500"/>
              <a:buChar char="◼"/>
              <a:defRPr/>
            </a:lvl5pPr>
            <a:lvl6pPr marL="2743200" lvl="5" indent="-387350" algn="l">
              <a:lnSpc>
                <a:spcPct val="100000"/>
              </a:lnSpc>
              <a:spcBef>
                <a:spcPts val="900"/>
              </a:spcBef>
              <a:spcAft>
                <a:spcPts val="0"/>
              </a:spcAft>
              <a:buSzPts val="2500"/>
              <a:buChar char="◼"/>
              <a:defRPr/>
            </a:lvl6pPr>
            <a:lvl7pPr marL="3200400" lvl="6" indent="-387350" algn="l">
              <a:lnSpc>
                <a:spcPct val="100000"/>
              </a:lnSpc>
              <a:spcBef>
                <a:spcPts val="900"/>
              </a:spcBef>
              <a:spcAft>
                <a:spcPts val="0"/>
              </a:spcAft>
              <a:buSzPts val="2500"/>
              <a:buChar char="◼"/>
              <a:defRPr/>
            </a:lvl7pPr>
            <a:lvl8pPr marL="3657600" lvl="7" indent="-387350" algn="l">
              <a:lnSpc>
                <a:spcPct val="100000"/>
              </a:lnSpc>
              <a:spcBef>
                <a:spcPts val="900"/>
              </a:spcBef>
              <a:spcAft>
                <a:spcPts val="0"/>
              </a:spcAft>
              <a:buSzPts val="2500"/>
              <a:buChar char="◼"/>
              <a:defRPr/>
            </a:lvl8pPr>
            <a:lvl9pPr marL="4114800" lvl="8" indent="-387350" algn="l">
              <a:lnSpc>
                <a:spcPct val="100000"/>
              </a:lnSpc>
              <a:spcBef>
                <a:spcPts val="900"/>
              </a:spcBef>
              <a:spcAft>
                <a:spcPts val="900"/>
              </a:spcAft>
              <a:buSzPts val="2500"/>
              <a:buChar char="◼"/>
              <a:defRPr/>
            </a:lvl9pPr>
          </a:lstStyle>
          <a:p>
            <a:endParaRPr/>
          </a:p>
        </p:txBody>
      </p:sp>
      <p:sp>
        <p:nvSpPr>
          <p:cNvPr id="32" name="Google Shape;32;p24"/>
          <p:cNvSpPr txBox="1">
            <a:spLocks noGrp="1"/>
          </p:cNvSpPr>
          <p:nvPr>
            <p:ph type="dt" idx="10"/>
          </p:nvPr>
        </p:nvSpPr>
        <p:spPr>
          <a:xfrm>
            <a:off x="11408926" y="9635871"/>
            <a:ext cx="4267200" cy="547800"/>
          </a:xfrm>
          <a:prstGeom prst="rect">
            <a:avLst/>
          </a:prstGeom>
          <a:noFill/>
          <a:ln>
            <a:noFill/>
          </a:ln>
        </p:spPr>
        <p:txBody>
          <a:bodyPr spcFirstLastPara="1" wrap="square" lIns="137150" tIns="68550" rIns="137150" bIns="68550" anchor="ctr" anchorCtr="0">
            <a:noAutofit/>
          </a:bodyPr>
          <a:lstStyle>
            <a:lvl1pPr marR="0" lvl="0" algn="r" rtl="0">
              <a:lnSpc>
                <a:spcPct val="100000"/>
              </a:lnSpc>
              <a:spcBef>
                <a:spcPts val="0"/>
              </a:spcBef>
              <a:spcAft>
                <a:spcPts val="0"/>
              </a:spcAft>
              <a:buClr>
                <a:srgbClr val="000000"/>
              </a:buClr>
              <a:buSzPts val="21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2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2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2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2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2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2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2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2100"/>
              <a:buFont typeface="Arial"/>
              <a:buNone/>
              <a:defRPr sz="1400" b="0" i="0" u="none" strike="noStrike" cap="none">
                <a:solidFill>
                  <a:srgbClr val="000000"/>
                </a:solidFill>
                <a:latin typeface="Arial"/>
                <a:ea typeface="Arial"/>
                <a:cs typeface="Arial"/>
                <a:sym typeface="Arial"/>
              </a:defRPr>
            </a:lvl9pPr>
          </a:lstStyle>
          <a:p>
            <a:endParaRPr/>
          </a:p>
        </p:txBody>
      </p:sp>
      <p:sp>
        <p:nvSpPr>
          <p:cNvPr id="33" name="Google Shape;33;p24"/>
          <p:cNvSpPr txBox="1">
            <a:spLocks noGrp="1"/>
          </p:cNvSpPr>
          <p:nvPr>
            <p:ph type="ftr" idx="11"/>
          </p:nvPr>
        </p:nvSpPr>
        <p:spPr>
          <a:xfrm>
            <a:off x="871788" y="9635871"/>
            <a:ext cx="10375800" cy="547800"/>
          </a:xfrm>
          <a:prstGeom prst="rect">
            <a:avLst/>
          </a:prstGeom>
          <a:noFill/>
          <a:ln>
            <a:noFill/>
          </a:ln>
        </p:spPr>
        <p:txBody>
          <a:bodyPr spcFirstLastPara="1" wrap="square" lIns="137150" tIns="68550" rIns="137150" bIns="68550" anchor="ctr" anchorCtr="0">
            <a:noAutofit/>
          </a:bodyPr>
          <a:lstStyle>
            <a:lvl1pPr marR="0" lvl="0" algn="l" rtl="0">
              <a:lnSpc>
                <a:spcPct val="100000"/>
              </a:lnSpc>
              <a:spcBef>
                <a:spcPts val="0"/>
              </a:spcBef>
              <a:spcAft>
                <a:spcPts val="0"/>
              </a:spcAft>
              <a:buClr>
                <a:srgbClr val="000000"/>
              </a:buClr>
              <a:buSzPts val="21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2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2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2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2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2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2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2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2100"/>
              <a:buFont typeface="Arial"/>
              <a:buNone/>
              <a:defRPr sz="1400" b="0" i="0" u="none" strike="noStrike" cap="none">
                <a:solidFill>
                  <a:srgbClr val="000000"/>
                </a:solidFill>
                <a:latin typeface="Arial"/>
                <a:ea typeface="Arial"/>
                <a:cs typeface="Arial"/>
                <a:sym typeface="Arial"/>
              </a:defRPr>
            </a:lvl9pPr>
          </a:lstStyle>
          <a:p>
            <a:endParaRPr/>
          </a:p>
        </p:txBody>
      </p:sp>
      <p:sp>
        <p:nvSpPr>
          <p:cNvPr id="34" name="Google Shape;34;p24"/>
          <p:cNvSpPr txBox="1">
            <a:spLocks noGrp="1"/>
          </p:cNvSpPr>
          <p:nvPr>
            <p:ph type="sldNum" idx="12"/>
          </p:nvPr>
        </p:nvSpPr>
        <p:spPr>
          <a:xfrm>
            <a:off x="15837450" y="9635871"/>
            <a:ext cx="1578900" cy="547800"/>
          </a:xfrm>
          <a:prstGeom prst="rect">
            <a:avLst/>
          </a:prstGeom>
          <a:noFill/>
          <a:ln>
            <a:noFill/>
          </a:ln>
        </p:spPr>
        <p:txBody>
          <a:bodyPr spcFirstLastPara="1" wrap="square" lIns="137150" tIns="68550" rIns="137150" bIns="68550" anchor="ctr" anchorCtr="0">
            <a:noAutofit/>
          </a:bodyPr>
          <a:lstStyle>
            <a:lvl1pPr marL="0" marR="0" lvl="0" indent="0" algn="r">
              <a:lnSpc>
                <a:spcPct val="100000"/>
              </a:lnSpc>
              <a:spcBef>
                <a:spcPts val="0"/>
              </a:spcBef>
              <a:spcAft>
                <a:spcPts val="0"/>
              </a:spcAft>
              <a:buClr>
                <a:srgbClr val="3F3F3F"/>
              </a:buClr>
              <a:buSzPts val="1400"/>
              <a:buFont typeface="Arial"/>
              <a:buNone/>
              <a:defRPr sz="1400" b="0" i="0" u="none" strike="noStrike" cap="none">
                <a:solidFill>
                  <a:srgbClr val="3F3F3F"/>
                </a:solidFill>
                <a:latin typeface="Libre Franklin"/>
                <a:ea typeface="Libre Franklin"/>
                <a:cs typeface="Libre Franklin"/>
                <a:sym typeface="Libre Franklin"/>
              </a:defRPr>
            </a:lvl1pPr>
            <a:lvl2pPr marL="0" marR="0" lvl="1" indent="0" algn="r">
              <a:lnSpc>
                <a:spcPct val="100000"/>
              </a:lnSpc>
              <a:spcBef>
                <a:spcPts val="0"/>
              </a:spcBef>
              <a:spcAft>
                <a:spcPts val="0"/>
              </a:spcAft>
              <a:buClr>
                <a:srgbClr val="3F3F3F"/>
              </a:buClr>
              <a:buSzPts val="1400"/>
              <a:buFont typeface="Arial"/>
              <a:buNone/>
              <a:defRPr sz="1400" b="0" i="0" u="none" strike="noStrike" cap="none">
                <a:solidFill>
                  <a:srgbClr val="3F3F3F"/>
                </a:solidFill>
                <a:latin typeface="Libre Franklin"/>
                <a:ea typeface="Libre Franklin"/>
                <a:cs typeface="Libre Franklin"/>
                <a:sym typeface="Libre Franklin"/>
              </a:defRPr>
            </a:lvl2pPr>
            <a:lvl3pPr marL="0" marR="0" lvl="2" indent="0" algn="r">
              <a:lnSpc>
                <a:spcPct val="100000"/>
              </a:lnSpc>
              <a:spcBef>
                <a:spcPts val="0"/>
              </a:spcBef>
              <a:spcAft>
                <a:spcPts val="0"/>
              </a:spcAft>
              <a:buClr>
                <a:srgbClr val="3F3F3F"/>
              </a:buClr>
              <a:buSzPts val="1400"/>
              <a:buFont typeface="Arial"/>
              <a:buNone/>
              <a:defRPr sz="1400" b="0" i="0" u="none" strike="noStrike" cap="none">
                <a:solidFill>
                  <a:srgbClr val="3F3F3F"/>
                </a:solidFill>
                <a:latin typeface="Libre Franklin"/>
                <a:ea typeface="Libre Franklin"/>
                <a:cs typeface="Libre Franklin"/>
                <a:sym typeface="Libre Franklin"/>
              </a:defRPr>
            </a:lvl3pPr>
            <a:lvl4pPr marL="0" marR="0" lvl="3" indent="0" algn="r">
              <a:lnSpc>
                <a:spcPct val="100000"/>
              </a:lnSpc>
              <a:spcBef>
                <a:spcPts val="0"/>
              </a:spcBef>
              <a:spcAft>
                <a:spcPts val="0"/>
              </a:spcAft>
              <a:buClr>
                <a:srgbClr val="3F3F3F"/>
              </a:buClr>
              <a:buSzPts val="1400"/>
              <a:buFont typeface="Arial"/>
              <a:buNone/>
              <a:defRPr sz="1400" b="0" i="0" u="none" strike="noStrike" cap="none">
                <a:solidFill>
                  <a:srgbClr val="3F3F3F"/>
                </a:solidFill>
                <a:latin typeface="Libre Franklin"/>
                <a:ea typeface="Libre Franklin"/>
                <a:cs typeface="Libre Franklin"/>
                <a:sym typeface="Libre Franklin"/>
              </a:defRPr>
            </a:lvl4pPr>
            <a:lvl5pPr marL="0" marR="0" lvl="4" indent="0" algn="r">
              <a:lnSpc>
                <a:spcPct val="100000"/>
              </a:lnSpc>
              <a:spcBef>
                <a:spcPts val="0"/>
              </a:spcBef>
              <a:spcAft>
                <a:spcPts val="0"/>
              </a:spcAft>
              <a:buClr>
                <a:srgbClr val="3F3F3F"/>
              </a:buClr>
              <a:buSzPts val="1400"/>
              <a:buFont typeface="Arial"/>
              <a:buNone/>
              <a:defRPr sz="1400" b="0" i="0" u="none" strike="noStrike" cap="none">
                <a:solidFill>
                  <a:srgbClr val="3F3F3F"/>
                </a:solidFill>
                <a:latin typeface="Libre Franklin"/>
                <a:ea typeface="Libre Franklin"/>
                <a:cs typeface="Libre Franklin"/>
                <a:sym typeface="Libre Franklin"/>
              </a:defRPr>
            </a:lvl5pPr>
            <a:lvl6pPr marL="0" marR="0" lvl="5" indent="0" algn="r">
              <a:lnSpc>
                <a:spcPct val="100000"/>
              </a:lnSpc>
              <a:spcBef>
                <a:spcPts val="0"/>
              </a:spcBef>
              <a:spcAft>
                <a:spcPts val="0"/>
              </a:spcAft>
              <a:buClr>
                <a:srgbClr val="3F3F3F"/>
              </a:buClr>
              <a:buSzPts val="1400"/>
              <a:buFont typeface="Arial"/>
              <a:buNone/>
              <a:defRPr sz="1400" b="0" i="0" u="none" strike="noStrike" cap="none">
                <a:solidFill>
                  <a:srgbClr val="3F3F3F"/>
                </a:solidFill>
                <a:latin typeface="Libre Franklin"/>
                <a:ea typeface="Libre Franklin"/>
                <a:cs typeface="Libre Franklin"/>
                <a:sym typeface="Libre Franklin"/>
              </a:defRPr>
            </a:lvl6pPr>
            <a:lvl7pPr marL="0" marR="0" lvl="6" indent="0" algn="r">
              <a:lnSpc>
                <a:spcPct val="100000"/>
              </a:lnSpc>
              <a:spcBef>
                <a:spcPts val="0"/>
              </a:spcBef>
              <a:spcAft>
                <a:spcPts val="0"/>
              </a:spcAft>
              <a:buClr>
                <a:srgbClr val="3F3F3F"/>
              </a:buClr>
              <a:buSzPts val="1400"/>
              <a:buFont typeface="Arial"/>
              <a:buNone/>
              <a:defRPr sz="1400" b="0" i="0" u="none" strike="noStrike" cap="none">
                <a:solidFill>
                  <a:srgbClr val="3F3F3F"/>
                </a:solidFill>
                <a:latin typeface="Libre Franklin"/>
                <a:ea typeface="Libre Franklin"/>
                <a:cs typeface="Libre Franklin"/>
                <a:sym typeface="Libre Franklin"/>
              </a:defRPr>
            </a:lvl7pPr>
            <a:lvl8pPr marL="0" marR="0" lvl="7" indent="0" algn="r">
              <a:lnSpc>
                <a:spcPct val="100000"/>
              </a:lnSpc>
              <a:spcBef>
                <a:spcPts val="0"/>
              </a:spcBef>
              <a:spcAft>
                <a:spcPts val="0"/>
              </a:spcAft>
              <a:buClr>
                <a:srgbClr val="3F3F3F"/>
              </a:buClr>
              <a:buSzPts val="1400"/>
              <a:buFont typeface="Arial"/>
              <a:buNone/>
              <a:defRPr sz="1400" b="0" i="0" u="none" strike="noStrike" cap="none">
                <a:solidFill>
                  <a:srgbClr val="3F3F3F"/>
                </a:solidFill>
                <a:latin typeface="Libre Franklin"/>
                <a:ea typeface="Libre Franklin"/>
                <a:cs typeface="Libre Franklin"/>
                <a:sym typeface="Libre Franklin"/>
              </a:defRPr>
            </a:lvl8pPr>
            <a:lvl9pPr marL="0" marR="0" lvl="8" indent="0" algn="r">
              <a:lnSpc>
                <a:spcPct val="100000"/>
              </a:lnSpc>
              <a:spcBef>
                <a:spcPts val="0"/>
              </a:spcBef>
              <a:spcAft>
                <a:spcPts val="0"/>
              </a:spcAft>
              <a:buClr>
                <a:srgbClr val="3F3F3F"/>
              </a:buClr>
              <a:buSzPts val="1400"/>
              <a:buFont typeface="Arial"/>
              <a:buNone/>
              <a:defRPr sz="1400" b="0" i="0" u="none" strike="noStrike" cap="none">
                <a:solidFill>
                  <a:srgbClr val="3F3F3F"/>
                </a:solidFill>
                <a:latin typeface="Libre Franklin"/>
                <a:ea typeface="Libre Franklin"/>
                <a:cs typeface="Libre Franklin"/>
                <a:sym typeface="Libre Franklin"/>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x">
  <p:cSld name="TITLE_AND_BODY">
    <p:spTree>
      <p:nvGrpSpPr>
        <p:cNvPr id="1" name=""/>
        <p:cNvGrpSpPr/>
        <p:nvPr/>
      </p:nvGrpSpPr>
      <p:grpSpPr>
        <a:xfrm>
          <a:off x="0" y="0"/>
          <a:ext cx="0" cy="0"/>
          <a:chOff x="0" y="0"/>
          <a:chExt cx="0" cy="0"/>
        </a:xfrm>
      </p:grpSpPr>
      <p:sp>
        <p:nvSpPr>
          <p:cNvPr id="11" name="Title Text"/>
          <p:cNvSpPr txBox="1">
            <a:spLocks noGrp="1"/>
          </p:cNvSpPr>
          <p:nvPr>
            <p:ph type="title"/>
          </p:nvPr>
        </p:nvSpPr>
        <p:spPr>
          <a:prstGeom prst="rect">
            <a:avLst/>
          </a:prstGeom>
        </p:spPr>
        <p:txBody>
          <a:bodyPr/>
          <a:lstStyle/>
          <a:p>
            <a:r>
              <a:t>Title Text</a:t>
            </a:r>
          </a:p>
        </p:txBody>
      </p:sp>
      <p:sp>
        <p:nvSpPr>
          <p:cNvPr id="12"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972408212"/>
      </p:ext>
    </p:extLst>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20" name="Title Text"/>
          <p:cNvSpPr txBox="1">
            <a:spLocks noGrp="1"/>
          </p:cNvSpPr>
          <p:nvPr>
            <p:ph type="title"/>
          </p:nvPr>
        </p:nvSpPr>
        <p:spPr>
          <a:xfrm>
            <a:off x="2286000" y="1683543"/>
            <a:ext cx="13716000" cy="3581401"/>
          </a:xfrm>
          <a:prstGeom prst="rect">
            <a:avLst/>
          </a:prstGeom>
        </p:spPr>
        <p:txBody>
          <a:bodyPr anchor="b"/>
          <a:lstStyle>
            <a:lvl1pPr algn="ctr">
              <a:defRPr sz="9000"/>
            </a:lvl1pPr>
          </a:lstStyle>
          <a:p>
            <a:r>
              <a:t>Title Text</a:t>
            </a:r>
          </a:p>
        </p:txBody>
      </p:sp>
      <p:sp>
        <p:nvSpPr>
          <p:cNvPr id="21" name="Body Level One…"/>
          <p:cNvSpPr txBox="1">
            <a:spLocks noGrp="1"/>
          </p:cNvSpPr>
          <p:nvPr>
            <p:ph type="body" sz="quarter" idx="1"/>
          </p:nvPr>
        </p:nvSpPr>
        <p:spPr>
          <a:xfrm>
            <a:off x="2286000" y="5403055"/>
            <a:ext cx="13716000" cy="2483701"/>
          </a:xfrm>
          <a:prstGeom prst="rect">
            <a:avLst/>
          </a:prstGeom>
        </p:spPr>
        <p:txBody>
          <a:bodyPr/>
          <a:lstStyle>
            <a:lvl1pPr marL="495300" indent="-533400" algn="ctr">
              <a:buClrTx/>
              <a:buSzTx/>
              <a:buFontTx/>
              <a:buNone/>
              <a:defRPr sz="3600"/>
            </a:lvl1pPr>
            <a:lvl2pPr marL="495300" indent="-76200" algn="ctr">
              <a:buClrTx/>
              <a:buSzTx/>
              <a:buFontTx/>
              <a:buNone/>
              <a:defRPr sz="3600"/>
            </a:lvl2pPr>
            <a:lvl3pPr marL="495300" indent="381000" algn="ctr">
              <a:buClrTx/>
              <a:buSzTx/>
              <a:buFontTx/>
              <a:buNone/>
              <a:defRPr sz="3600"/>
            </a:lvl3pPr>
            <a:lvl4pPr marL="495300" indent="838200" algn="ctr">
              <a:buClrTx/>
              <a:buSzTx/>
              <a:buFontTx/>
              <a:buNone/>
              <a:defRPr sz="3600"/>
            </a:lvl4pPr>
            <a:lvl5pPr marL="495300" indent="1295400" algn="ctr">
              <a:buClrTx/>
              <a:buSzTx/>
              <a:buFontTx/>
              <a:buNone/>
              <a:defRPr sz="3600"/>
            </a:lvl5pPr>
          </a:lstStyle>
          <a:p>
            <a:r>
              <a:t>Body Level One</a:t>
            </a:r>
          </a:p>
          <a:p>
            <a:pPr lvl="1"/>
            <a:r>
              <a:t>Body Level Two</a:t>
            </a:r>
          </a:p>
          <a:p>
            <a:pPr lvl="2"/>
            <a:r>
              <a:t>Body Level Three</a:t>
            </a:r>
          </a:p>
          <a:p>
            <a:pPr lvl="3"/>
            <a:r>
              <a:t>Body Level Four</a:t>
            </a:r>
          </a:p>
          <a:p>
            <a:pPr lvl="4"/>
            <a:r>
              <a:t>Body Level Five</a:t>
            </a:r>
          </a:p>
        </p:txBody>
      </p:sp>
      <p:sp>
        <p:nvSpPr>
          <p:cNvPr id="22" name="Slide Number"/>
          <p:cNvSpPr txBox="1">
            <a:spLocks noGrp="1"/>
          </p:cNvSpPr>
          <p:nvPr>
            <p:ph type="sldNum" sz="quarter" idx="2"/>
          </p:nvPr>
        </p:nvSpPr>
        <p:spPr>
          <a:xfrm>
            <a:off x="16683490" y="9636207"/>
            <a:ext cx="347176" cy="344398"/>
          </a:xfrm>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878505466"/>
      </p:ext>
    </p:extLst>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type="tx">
  <p:cSld name="9_Blank">
    <p:spTree>
      <p:nvGrpSpPr>
        <p:cNvPr id="1" name=""/>
        <p:cNvGrpSpPr/>
        <p:nvPr/>
      </p:nvGrpSpPr>
      <p:grpSpPr>
        <a:xfrm>
          <a:off x="0" y="0"/>
          <a:ext cx="0" cy="0"/>
          <a:chOff x="0" y="0"/>
          <a:chExt cx="0" cy="0"/>
        </a:xfrm>
      </p:grpSpPr>
      <p:sp>
        <p:nvSpPr>
          <p:cNvPr id="29" name="Google Shape;24;p4"/>
          <p:cNvSpPr>
            <a:spLocks noGrp="1"/>
          </p:cNvSpPr>
          <p:nvPr>
            <p:ph type="pic" sz="quarter" idx="13"/>
          </p:nvPr>
        </p:nvSpPr>
        <p:spPr>
          <a:xfrm>
            <a:off x="11109818" y="2095508"/>
            <a:ext cx="6096001" cy="6096001"/>
          </a:xfrm>
          <a:prstGeom prst="rect">
            <a:avLst/>
          </a:prstGeom>
        </p:spPr>
        <p:txBody>
          <a:bodyPr lIns="91439" tIns="45719" rIns="91439" bIns="45719">
            <a:noAutofit/>
          </a:bodyPr>
          <a:lstStyle/>
          <a:p>
            <a:endParaRPr/>
          </a:p>
        </p:txBody>
      </p:sp>
      <p:sp>
        <p:nvSpPr>
          <p:cNvPr id="30" name="Google Shape;25;p4"/>
          <p:cNvSpPr>
            <a:spLocks noGrp="1"/>
          </p:cNvSpPr>
          <p:nvPr>
            <p:ph type="pic" sz="quarter" idx="14"/>
          </p:nvPr>
        </p:nvSpPr>
        <p:spPr>
          <a:xfrm>
            <a:off x="925293" y="2095508"/>
            <a:ext cx="6096001" cy="6096001"/>
          </a:xfrm>
          <a:prstGeom prst="rect">
            <a:avLst/>
          </a:prstGeom>
        </p:spPr>
        <p:txBody>
          <a:bodyPr lIns="91439" tIns="45719" rIns="91439" bIns="45719">
            <a:noAutofit/>
          </a:bodyPr>
          <a:lstStyle/>
          <a:p>
            <a:endParaRP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936068857"/>
      </p:ext>
    </p:extLst>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type="tx">
  <p:cSld name="2_Title and Content">
    <p:spTree>
      <p:nvGrpSpPr>
        <p:cNvPr id="1" name=""/>
        <p:cNvGrpSpPr/>
        <p:nvPr/>
      </p:nvGrpSpPr>
      <p:grpSpPr>
        <a:xfrm>
          <a:off x="0" y="0"/>
          <a:ext cx="0" cy="0"/>
          <a:chOff x="0" y="0"/>
          <a:chExt cx="0" cy="0"/>
        </a:xfrm>
      </p:grpSpPr>
      <p:sp>
        <p:nvSpPr>
          <p:cNvPr id="38" name="Google Shape;28;p5"/>
          <p:cNvSpPr>
            <a:spLocks noGrp="1"/>
          </p:cNvSpPr>
          <p:nvPr>
            <p:ph type="pic" idx="13"/>
          </p:nvPr>
        </p:nvSpPr>
        <p:spPr>
          <a:xfrm>
            <a:off x="0" y="0"/>
            <a:ext cx="18288000" cy="10287000"/>
          </a:xfrm>
          <a:prstGeom prst="rect">
            <a:avLst/>
          </a:prstGeom>
        </p:spPr>
        <p:txBody>
          <a:bodyPr lIns="91439" tIns="45719" rIns="91439" bIns="45719">
            <a:noAutofit/>
          </a:bodyPr>
          <a:lstStyle/>
          <a:p>
            <a:endParaRPr/>
          </a:p>
        </p:txBody>
      </p:sp>
      <p:sp>
        <p:nvSpPr>
          <p:cNvPr id="39" name="Slide Number"/>
          <p:cNvSpPr txBox="1">
            <a:spLocks noGrp="1"/>
          </p:cNvSpPr>
          <p:nvPr>
            <p:ph type="sldNum" sz="quarter" idx="2"/>
          </p:nvPr>
        </p:nvSpPr>
        <p:spPr>
          <a:xfrm>
            <a:off x="12759292" y="9362265"/>
            <a:ext cx="347177" cy="344399"/>
          </a:xfrm>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043261961"/>
      </p:ext>
    </p:extLst>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type="tx">
  <p:cSld name="3_Title and Content">
    <p:spTree>
      <p:nvGrpSpPr>
        <p:cNvPr id="1" name=""/>
        <p:cNvGrpSpPr/>
        <p:nvPr/>
      </p:nvGrpSpPr>
      <p:grpSpPr>
        <a:xfrm>
          <a:off x="0" y="0"/>
          <a:ext cx="0" cy="0"/>
          <a:chOff x="0" y="0"/>
          <a:chExt cx="0" cy="0"/>
        </a:xfrm>
      </p:grpSpPr>
      <p:sp>
        <p:nvSpPr>
          <p:cNvPr id="46" name="Google Shape;31;p6"/>
          <p:cNvSpPr>
            <a:spLocks noGrp="1"/>
          </p:cNvSpPr>
          <p:nvPr>
            <p:ph type="pic" idx="13"/>
          </p:nvPr>
        </p:nvSpPr>
        <p:spPr>
          <a:xfrm>
            <a:off x="0" y="5"/>
            <a:ext cx="18288000" cy="6201902"/>
          </a:xfrm>
          <a:prstGeom prst="rect">
            <a:avLst/>
          </a:prstGeom>
        </p:spPr>
        <p:txBody>
          <a:bodyPr lIns="91439" tIns="45719" rIns="91439" bIns="45719">
            <a:noAutofit/>
          </a:bodyPr>
          <a:lstStyle/>
          <a:p>
            <a:endParaRPr/>
          </a:p>
        </p:txBody>
      </p:sp>
      <p:sp>
        <p:nvSpPr>
          <p:cNvPr id="47" name="Slide Number"/>
          <p:cNvSpPr txBox="1">
            <a:spLocks noGrp="1"/>
          </p:cNvSpPr>
          <p:nvPr>
            <p:ph type="sldNum" sz="quarter" idx="2"/>
          </p:nvPr>
        </p:nvSpPr>
        <p:spPr>
          <a:xfrm>
            <a:off x="12759292" y="9362265"/>
            <a:ext cx="347177" cy="344399"/>
          </a:xfrm>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960316591"/>
      </p:ext>
    </p:extLst>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type="tx">
  <p:cSld name="SECTION_HEADER">
    <p:spTree>
      <p:nvGrpSpPr>
        <p:cNvPr id="1" name=""/>
        <p:cNvGrpSpPr/>
        <p:nvPr/>
      </p:nvGrpSpPr>
      <p:grpSpPr>
        <a:xfrm>
          <a:off x="0" y="0"/>
          <a:ext cx="0" cy="0"/>
          <a:chOff x="0" y="0"/>
          <a:chExt cx="0" cy="0"/>
        </a:xfrm>
      </p:grpSpPr>
      <p:sp>
        <p:nvSpPr>
          <p:cNvPr id="54" name="Title Text"/>
          <p:cNvSpPr txBox="1">
            <a:spLocks noGrp="1"/>
          </p:cNvSpPr>
          <p:nvPr>
            <p:ph type="title"/>
          </p:nvPr>
        </p:nvSpPr>
        <p:spPr>
          <a:xfrm>
            <a:off x="1247774" y="2564619"/>
            <a:ext cx="15773401" cy="4279201"/>
          </a:xfrm>
          <a:prstGeom prst="rect">
            <a:avLst/>
          </a:prstGeom>
        </p:spPr>
        <p:txBody>
          <a:bodyPr anchor="b"/>
          <a:lstStyle>
            <a:lvl1pPr>
              <a:defRPr sz="9000"/>
            </a:lvl1pPr>
          </a:lstStyle>
          <a:p>
            <a:r>
              <a:t>Title Text</a:t>
            </a:r>
          </a:p>
        </p:txBody>
      </p:sp>
      <p:sp>
        <p:nvSpPr>
          <p:cNvPr id="55" name="Body Level One…"/>
          <p:cNvSpPr txBox="1">
            <a:spLocks noGrp="1"/>
          </p:cNvSpPr>
          <p:nvPr>
            <p:ph type="body" sz="quarter" idx="1"/>
          </p:nvPr>
        </p:nvSpPr>
        <p:spPr>
          <a:xfrm>
            <a:off x="1247774" y="6884196"/>
            <a:ext cx="15773401" cy="2250301"/>
          </a:xfrm>
          <a:prstGeom prst="rect">
            <a:avLst/>
          </a:prstGeom>
        </p:spPr>
        <p:txBody>
          <a:bodyPr/>
          <a:lstStyle>
            <a:lvl1pPr marL="228600" indent="0">
              <a:buClrTx/>
              <a:buSzTx/>
              <a:buFontTx/>
              <a:buNone/>
              <a:defRPr sz="3600">
                <a:solidFill>
                  <a:srgbClr val="888888"/>
                </a:solidFill>
              </a:defRPr>
            </a:lvl1pPr>
            <a:lvl2pPr marL="228600" indent="457200">
              <a:buClrTx/>
              <a:buSzTx/>
              <a:buFontTx/>
              <a:buNone/>
              <a:defRPr sz="3600">
                <a:solidFill>
                  <a:srgbClr val="888888"/>
                </a:solidFill>
              </a:defRPr>
            </a:lvl2pPr>
            <a:lvl3pPr marL="228600" indent="914400">
              <a:buClrTx/>
              <a:buSzTx/>
              <a:buFontTx/>
              <a:buNone/>
              <a:defRPr sz="3600">
                <a:solidFill>
                  <a:srgbClr val="888888"/>
                </a:solidFill>
              </a:defRPr>
            </a:lvl3pPr>
            <a:lvl4pPr marL="228600" indent="1371600">
              <a:buClrTx/>
              <a:buSzTx/>
              <a:buFontTx/>
              <a:buNone/>
              <a:defRPr sz="3600">
                <a:solidFill>
                  <a:srgbClr val="888888"/>
                </a:solidFill>
              </a:defRPr>
            </a:lvl4pPr>
            <a:lvl5pPr marL="228600" indent="1828800">
              <a:buClrTx/>
              <a:buSzTx/>
              <a:buFontTx/>
              <a:buNone/>
              <a:defRPr sz="3600">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5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279495838"/>
      </p:ext>
    </p:extLst>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type="tx">
  <p:cSld name="TWO_OBJECTS">
    <p:spTree>
      <p:nvGrpSpPr>
        <p:cNvPr id="1" name=""/>
        <p:cNvGrpSpPr/>
        <p:nvPr/>
      </p:nvGrpSpPr>
      <p:grpSpPr>
        <a:xfrm>
          <a:off x="0" y="0"/>
          <a:ext cx="0" cy="0"/>
          <a:chOff x="0" y="0"/>
          <a:chExt cx="0" cy="0"/>
        </a:xfrm>
      </p:grpSpPr>
      <p:sp>
        <p:nvSpPr>
          <p:cNvPr id="63" name="Title Text"/>
          <p:cNvSpPr txBox="1">
            <a:spLocks noGrp="1"/>
          </p:cNvSpPr>
          <p:nvPr>
            <p:ph type="title"/>
          </p:nvPr>
        </p:nvSpPr>
        <p:spPr>
          <a:prstGeom prst="rect">
            <a:avLst/>
          </a:prstGeom>
        </p:spPr>
        <p:txBody>
          <a:bodyPr/>
          <a:lstStyle/>
          <a:p>
            <a:r>
              <a:t>Title Text</a:t>
            </a:r>
          </a:p>
        </p:txBody>
      </p:sp>
      <p:sp>
        <p:nvSpPr>
          <p:cNvPr id="64" name="Body Level One…"/>
          <p:cNvSpPr txBox="1">
            <a:spLocks noGrp="1"/>
          </p:cNvSpPr>
          <p:nvPr>
            <p:ph type="body" sz="half" idx="1"/>
          </p:nvPr>
        </p:nvSpPr>
        <p:spPr>
          <a:xfrm>
            <a:off x="1257300" y="2738435"/>
            <a:ext cx="7772401" cy="652710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5" name="Google Shape;40;p8"/>
          <p:cNvSpPr txBox="1">
            <a:spLocks noGrp="1"/>
          </p:cNvSpPr>
          <p:nvPr>
            <p:ph type="body" sz="half" idx="13"/>
          </p:nvPr>
        </p:nvSpPr>
        <p:spPr>
          <a:xfrm>
            <a:off x="9258302" y="2738435"/>
            <a:ext cx="7772401" cy="6527101"/>
          </a:xfrm>
          <a:prstGeom prst="rect">
            <a:avLst/>
          </a:prstGeom>
        </p:spPr>
        <p:txBody>
          <a:bodyPr/>
          <a:lstStyle/>
          <a:p>
            <a:pPr rtl="0">
              <a:defRPr/>
            </a:pPr>
            <a:endParaRPr/>
          </a:p>
        </p:txBody>
      </p:sp>
      <p:sp>
        <p:nvSpPr>
          <p:cNvPr id="6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4070054656"/>
      </p:ext>
    </p:extLst>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type="tx">
  <p:cSld name="TWO_OBJECTS_WITH_TEXT">
    <p:spTree>
      <p:nvGrpSpPr>
        <p:cNvPr id="1" name=""/>
        <p:cNvGrpSpPr/>
        <p:nvPr/>
      </p:nvGrpSpPr>
      <p:grpSpPr>
        <a:xfrm>
          <a:off x="0" y="0"/>
          <a:ext cx="0" cy="0"/>
          <a:chOff x="0" y="0"/>
          <a:chExt cx="0" cy="0"/>
        </a:xfrm>
      </p:grpSpPr>
      <p:sp>
        <p:nvSpPr>
          <p:cNvPr id="73" name="Title Text"/>
          <p:cNvSpPr txBox="1">
            <a:spLocks noGrp="1"/>
          </p:cNvSpPr>
          <p:nvPr>
            <p:ph type="title"/>
          </p:nvPr>
        </p:nvSpPr>
        <p:spPr>
          <a:xfrm>
            <a:off x="1259682" y="547687"/>
            <a:ext cx="15773401" cy="1988401"/>
          </a:xfrm>
          <a:prstGeom prst="rect">
            <a:avLst/>
          </a:prstGeom>
        </p:spPr>
        <p:txBody>
          <a:bodyPr/>
          <a:lstStyle/>
          <a:p>
            <a:r>
              <a:t>Title Text</a:t>
            </a:r>
          </a:p>
        </p:txBody>
      </p:sp>
      <p:sp>
        <p:nvSpPr>
          <p:cNvPr id="74" name="Body Level One…"/>
          <p:cNvSpPr txBox="1">
            <a:spLocks noGrp="1"/>
          </p:cNvSpPr>
          <p:nvPr>
            <p:ph type="body" sz="quarter" idx="1"/>
          </p:nvPr>
        </p:nvSpPr>
        <p:spPr>
          <a:xfrm>
            <a:off x="1259682" y="2521754"/>
            <a:ext cx="7736701" cy="1236002"/>
          </a:xfrm>
          <a:prstGeom prst="rect">
            <a:avLst/>
          </a:prstGeom>
        </p:spPr>
        <p:txBody>
          <a:bodyPr anchor="b"/>
          <a:lstStyle>
            <a:lvl1pPr marL="228600" indent="0">
              <a:buClrTx/>
              <a:buSzTx/>
              <a:buFontTx/>
              <a:buNone/>
              <a:defRPr sz="3600" b="1"/>
            </a:lvl1pPr>
            <a:lvl2pPr marL="228600" indent="457200">
              <a:buClrTx/>
              <a:buSzTx/>
              <a:buFontTx/>
              <a:buNone/>
              <a:defRPr sz="3600" b="1"/>
            </a:lvl2pPr>
            <a:lvl3pPr marL="228600" indent="914400">
              <a:buClrTx/>
              <a:buSzTx/>
              <a:buFontTx/>
              <a:buNone/>
              <a:defRPr sz="3600" b="1"/>
            </a:lvl3pPr>
            <a:lvl4pPr marL="228600" indent="1371600">
              <a:buClrTx/>
              <a:buSzTx/>
              <a:buFontTx/>
              <a:buNone/>
              <a:defRPr sz="3600" b="1"/>
            </a:lvl4pPr>
            <a:lvl5pPr marL="228600" indent="1828800">
              <a:buClrTx/>
              <a:buSzTx/>
              <a:buFontTx/>
              <a:buNone/>
              <a:defRPr sz="3600" b="1"/>
            </a:lvl5pPr>
          </a:lstStyle>
          <a:p>
            <a:r>
              <a:t>Body Level One</a:t>
            </a:r>
          </a:p>
          <a:p>
            <a:pPr lvl="1"/>
            <a:r>
              <a:t>Body Level Two</a:t>
            </a:r>
          </a:p>
          <a:p>
            <a:pPr lvl="2"/>
            <a:r>
              <a:t>Body Level Three</a:t>
            </a:r>
          </a:p>
          <a:p>
            <a:pPr lvl="3"/>
            <a:r>
              <a:t>Body Level Four</a:t>
            </a:r>
          </a:p>
          <a:p>
            <a:pPr lvl="4"/>
            <a:r>
              <a:t>Body Level Five</a:t>
            </a:r>
          </a:p>
        </p:txBody>
      </p:sp>
      <p:sp>
        <p:nvSpPr>
          <p:cNvPr id="75" name="Google Shape;45;p9"/>
          <p:cNvSpPr txBox="1">
            <a:spLocks noGrp="1"/>
          </p:cNvSpPr>
          <p:nvPr>
            <p:ph type="body" sz="half" idx="13"/>
          </p:nvPr>
        </p:nvSpPr>
        <p:spPr>
          <a:xfrm>
            <a:off x="1259683" y="3757614"/>
            <a:ext cx="7736700" cy="5526902"/>
          </a:xfrm>
          <a:prstGeom prst="rect">
            <a:avLst/>
          </a:prstGeom>
        </p:spPr>
        <p:txBody>
          <a:bodyPr/>
          <a:lstStyle/>
          <a:p>
            <a:pPr rtl="0">
              <a:defRPr/>
            </a:pPr>
            <a:endParaRPr/>
          </a:p>
        </p:txBody>
      </p:sp>
      <p:sp>
        <p:nvSpPr>
          <p:cNvPr id="76" name="Google Shape;46;p9"/>
          <p:cNvSpPr txBox="1">
            <a:spLocks noGrp="1"/>
          </p:cNvSpPr>
          <p:nvPr>
            <p:ph type="body" sz="quarter" idx="14"/>
          </p:nvPr>
        </p:nvSpPr>
        <p:spPr>
          <a:xfrm>
            <a:off x="9258309" y="2521754"/>
            <a:ext cx="7774801" cy="1236002"/>
          </a:xfrm>
          <a:prstGeom prst="rect">
            <a:avLst/>
          </a:prstGeom>
        </p:spPr>
        <p:txBody>
          <a:bodyPr anchor="b"/>
          <a:lstStyle/>
          <a:p>
            <a:pPr marL="228600" indent="0" rtl="0">
              <a:buClrTx/>
              <a:buSzTx/>
              <a:buFontTx/>
              <a:buNone/>
              <a:defRPr sz="3600" b="1"/>
            </a:pPr>
            <a:endParaRPr/>
          </a:p>
        </p:txBody>
      </p:sp>
      <p:sp>
        <p:nvSpPr>
          <p:cNvPr id="77" name="Google Shape;47;p9"/>
          <p:cNvSpPr txBox="1">
            <a:spLocks noGrp="1"/>
          </p:cNvSpPr>
          <p:nvPr>
            <p:ph type="body" sz="half" idx="15"/>
          </p:nvPr>
        </p:nvSpPr>
        <p:spPr>
          <a:xfrm>
            <a:off x="9258309" y="3757614"/>
            <a:ext cx="7774801" cy="5526902"/>
          </a:xfrm>
          <a:prstGeom prst="rect">
            <a:avLst/>
          </a:prstGeom>
        </p:spPr>
        <p:txBody>
          <a:bodyPr/>
          <a:lstStyle/>
          <a:p>
            <a:pPr rtl="0">
              <a:defRPr/>
            </a:pPr>
            <a:endParaRPr/>
          </a:p>
        </p:txBody>
      </p:sp>
      <p:sp>
        <p:nvSpPr>
          <p:cNvPr id="7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4093241575"/>
      </p:ext>
    </p:extLst>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type="tx">
  <p:cSld name="TITLE_ONLY">
    <p:spTree>
      <p:nvGrpSpPr>
        <p:cNvPr id="1" name=""/>
        <p:cNvGrpSpPr/>
        <p:nvPr/>
      </p:nvGrpSpPr>
      <p:grpSpPr>
        <a:xfrm>
          <a:off x="0" y="0"/>
          <a:ext cx="0" cy="0"/>
          <a:chOff x="0" y="0"/>
          <a:chExt cx="0" cy="0"/>
        </a:xfrm>
      </p:grpSpPr>
      <p:sp>
        <p:nvSpPr>
          <p:cNvPr id="85" name="Title Text"/>
          <p:cNvSpPr txBox="1">
            <a:spLocks noGrp="1"/>
          </p:cNvSpPr>
          <p:nvPr>
            <p:ph type="title"/>
          </p:nvPr>
        </p:nvSpPr>
        <p:spPr>
          <a:prstGeom prst="rect">
            <a:avLst/>
          </a:prstGeom>
        </p:spPr>
        <p:txBody>
          <a:bodyPr/>
          <a:lstStyle/>
          <a:p>
            <a:r>
              <a:t>Title Text</a:t>
            </a:r>
          </a:p>
        </p:txBody>
      </p:sp>
      <p:sp>
        <p:nvSpPr>
          <p:cNvPr id="8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981573366"/>
      </p:ext>
    </p:extLst>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type="tx">
  <p:cSld name="5_Blank">
    <p:spTree>
      <p:nvGrpSpPr>
        <p:cNvPr id="1" name=""/>
        <p:cNvGrpSpPr/>
        <p:nvPr/>
      </p:nvGrpSpPr>
      <p:grpSpPr>
        <a:xfrm>
          <a:off x="0" y="0"/>
          <a:ext cx="0" cy="0"/>
          <a:chOff x="0" y="0"/>
          <a:chExt cx="0" cy="0"/>
        </a:xfrm>
      </p:grpSpPr>
      <p:sp>
        <p:nvSpPr>
          <p:cNvPr id="93" name="Google Shape;53;p11"/>
          <p:cNvSpPr>
            <a:spLocks noGrp="1"/>
          </p:cNvSpPr>
          <p:nvPr>
            <p:ph type="pic" idx="13"/>
          </p:nvPr>
        </p:nvSpPr>
        <p:spPr>
          <a:xfrm>
            <a:off x="4" y="0"/>
            <a:ext cx="9252901" cy="10287000"/>
          </a:xfrm>
          <a:prstGeom prst="rect">
            <a:avLst/>
          </a:prstGeom>
        </p:spPr>
        <p:txBody>
          <a:bodyPr lIns="91439" tIns="45719" rIns="91439" bIns="45719">
            <a:noAutofit/>
          </a:bodyPr>
          <a:lstStyle/>
          <a:p>
            <a:endParaRPr/>
          </a:p>
        </p:txBody>
      </p:sp>
      <p:sp>
        <p:nvSpPr>
          <p:cNvPr id="9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577207679"/>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35"/>
        <p:cNvGrpSpPr/>
        <p:nvPr/>
      </p:nvGrpSpPr>
      <p:grpSpPr>
        <a:xfrm>
          <a:off x="0" y="0"/>
          <a:ext cx="0" cy="0"/>
          <a:chOff x="0" y="0"/>
          <a:chExt cx="0" cy="0"/>
        </a:xfrm>
      </p:grpSpPr>
      <p:sp>
        <p:nvSpPr>
          <p:cNvPr id="36" name="Google Shape;36;p25"/>
          <p:cNvSpPr/>
          <p:nvPr/>
        </p:nvSpPr>
        <p:spPr>
          <a:xfrm>
            <a:off x="669800" y="685800"/>
            <a:ext cx="5555101" cy="142500"/>
          </a:xfrm>
          <a:prstGeom prst="rect">
            <a:avLst/>
          </a:prstGeom>
          <a:solidFill>
            <a:srgbClr val="465359"/>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 name="Google Shape;37;p25"/>
          <p:cNvSpPr/>
          <p:nvPr/>
        </p:nvSpPr>
        <p:spPr>
          <a:xfrm>
            <a:off x="12063220" y="680465"/>
            <a:ext cx="5555101" cy="147901"/>
          </a:xfrm>
          <a:prstGeom prst="rect">
            <a:avLst/>
          </a:prstGeom>
          <a:solidFill>
            <a:srgbClr val="969FA7"/>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 name="Google Shape;38;p25"/>
          <p:cNvSpPr/>
          <p:nvPr/>
        </p:nvSpPr>
        <p:spPr>
          <a:xfrm>
            <a:off x="6362744" y="685800"/>
            <a:ext cx="5555102" cy="137101"/>
          </a:xfrm>
          <a:prstGeom prst="rect">
            <a:avLst/>
          </a:prstGeom>
          <a:solidFill>
            <a:srgbClr val="1CADE4"/>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 name="Google Shape;39;p25"/>
          <p:cNvSpPr/>
          <p:nvPr/>
        </p:nvSpPr>
        <p:spPr>
          <a:xfrm>
            <a:off x="427237" y="482362"/>
            <a:ext cx="17350502" cy="547502"/>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 name="Google Shape;40;p25"/>
          <p:cNvSpPr txBox="1">
            <a:spLocks noGrp="1"/>
          </p:cNvSpPr>
          <p:nvPr>
            <p:ph type="title"/>
          </p:nvPr>
        </p:nvSpPr>
        <p:spPr>
          <a:xfrm>
            <a:off x="871787" y="1530646"/>
            <a:ext cx="16490400" cy="2212501"/>
          </a:xfrm>
          <a:prstGeom prst="rect">
            <a:avLst/>
          </a:prstGeom>
          <a:noFill/>
          <a:ln>
            <a:noFill/>
          </a:ln>
        </p:spPr>
        <p:txBody>
          <a:bodyPr spcFirstLastPara="1" wrap="square" lIns="68550" tIns="68550" rIns="68550" bIns="68550" anchor="b" anchorCtr="0">
            <a:normAutofit/>
          </a:bodyPr>
          <a:lstStyle>
            <a:lvl1pPr lvl="0" algn="l" rtl="1">
              <a:lnSpc>
                <a:spcPct val="100000"/>
              </a:lnSpc>
              <a:spcBef>
                <a:spcPts val="0"/>
              </a:spcBef>
              <a:spcAft>
                <a:spcPts val="0"/>
              </a:spcAft>
              <a:buClr>
                <a:srgbClr val="3F3F3F"/>
              </a:buClr>
              <a:buSzPts val="5400"/>
              <a:buFont typeface="Franklin Gothic"/>
              <a:buNone/>
              <a:defRPr sz="5400">
                <a:solidFill>
                  <a:srgbClr val="3F3F3F"/>
                </a:solidFill>
                <a:latin typeface="Franklin Gothic"/>
                <a:ea typeface="Franklin Gothic"/>
                <a:cs typeface="Franklin Gothic"/>
                <a:sym typeface="Franklin Gothic"/>
              </a:defRPr>
            </a:lvl1pPr>
            <a:lvl2pPr lvl="1" algn="l">
              <a:lnSpc>
                <a:spcPct val="90000"/>
              </a:lnSpc>
              <a:spcBef>
                <a:spcPts val="0"/>
              </a:spcBef>
              <a:spcAft>
                <a:spcPts val="0"/>
              </a:spcAft>
              <a:buClr>
                <a:srgbClr val="000000"/>
              </a:buClr>
              <a:buSzPts val="1800"/>
              <a:buNone/>
              <a:defRPr/>
            </a:lvl2pPr>
            <a:lvl3pPr lvl="2" algn="l">
              <a:lnSpc>
                <a:spcPct val="90000"/>
              </a:lnSpc>
              <a:spcBef>
                <a:spcPts val="0"/>
              </a:spcBef>
              <a:spcAft>
                <a:spcPts val="0"/>
              </a:spcAft>
              <a:buClr>
                <a:srgbClr val="000000"/>
              </a:buClr>
              <a:buSzPts val="1800"/>
              <a:buNone/>
              <a:defRPr/>
            </a:lvl3pPr>
            <a:lvl4pPr lvl="3" algn="l">
              <a:lnSpc>
                <a:spcPct val="90000"/>
              </a:lnSpc>
              <a:spcBef>
                <a:spcPts val="0"/>
              </a:spcBef>
              <a:spcAft>
                <a:spcPts val="0"/>
              </a:spcAft>
              <a:buClr>
                <a:srgbClr val="000000"/>
              </a:buClr>
              <a:buSzPts val="1800"/>
              <a:buNone/>
              <a:defRPr/>
            </a:lvl4pPr>
            <a:lvl5pPr lvl="4" algn="l">
              <a:lnSpc>
                <a:spcPct val="90000"/>
              </a:lnSpc>
              <a:spcBef>
                <a:spcPts val="0"/>
              </a:spcBef>
              <a:spcAft>
                <a:spcPts val="0"/>
              </a:spcAft>
              <a:buClr>
                <a:srgbClr val="000000"/>
              </a:buClr>
              <a:buSzPts val="1800"/>
              <a:buNone/>
              <a:defRPr/>
            </a:lvl5pPr>
            <a:lvl6pPr lvl="5" algn="l">
              <a:lnSpc>
                <a:spcPct val="90000"/>
              </a:lnSpc>
              <a:spcBef>
                <a:spcPts val="0"/>
              </a:spcBef>
              <a:spcAft>
                <a:spcPts val="0"/>
              </a:spcAft>
              <a:buClr>
                <a:srgbClr val="000000"/>
              </a:buClr>
              <a:buSzPts val="1800"/>
              <a:buNone/>
              <a:defRPr/>
            </a:lvl6pPr>
            <a:lvl7pPr lvl="6" algn="l">
              <a:lnSpc>
                <a:spcPct val="90000"/>
              </a:lnSpc>
              <a:spcBef>
                <a:spcPts val="0"/>
              </a:spcBef>
              <a:spcAft>
                <a:spcPts val="0"/>
              </a:spcAft>
              <a:buClr>
                <a:srgbClr val="000000"/>
              </a:buClr>
              <a:buSzPts val="1800"/>
              <a:buNone/>
              <a:defRPr/>
            </a:lvl7pPr>
            <a:lvl8pPr lvl="7" algn="l">
              <a:lnSpc>
                <a:spcPct val="90000"/>
              </a:lnSpc>
              <a:spcBef>
                <a:spcPts val="0"/>
              </a:spcBef>
              <a:spcAft>
                <a:spcPts val="0"/>
              </a:spcAft>
              <a:buClr>
                <a:srgbClr val="000000"/>
              </a:buClr>
              <a:buSzPts val="1800"/>
              <a:buNone/>
              <a:defRPr/>
            </a:lvl8pPr>
            <a:lvl9pPr lvl="8" algn="l">
              <a:lnSpc>
                <a:spcPct val="90000"/>
              </a:lnSpc>
              <a:spcBef>
                <a:spcPts val="0"/>
              </a:spcBef>
              <a:spcAft>
                <a:spcPts val="0"/>
              </a:spcAft>
              <a:buClr>
                <a:srgbClr val="000000"/>
              </a:buClr>
              <a:buSzPts val="1800"/>
              <a:buNone/>
              <a:defRPr/>
            </a:lvl9pPr>
          </a:lstStyle>
          <a:p>
            <a:endParaRPr/>
          </a:p>
        </p:txBody>
      </p:sp>
      <p:sp>
        <p:nvSpPr>
          <p:cNvPr id="41" name="Google Shape;41;p25"/>
          <p:cNvSpPr txBox="1">
            <a:spLocks noGrp="1"/>
          </p:cNvSpPr>
          <p:nvPr>
            <p:ph type="body" idx="1"/>
          </p:nvPr>
        </p:nvSpPr>
        <p:spPr>
          <a:xfrm>
            <a:off x="871790" y="3743166"/>
            <a:ext cx="16490401" cy="885601"/>
          </a:xfrm>
          <a:prstGeom prst="rect">
            <a:avLst/>
          </a:prstGeom>
          <a:noFill/>
          <a:ln>
            <a:noFill/>
          </a:ln>
        </p:spPr>
        <p:txBody>
          <a:bodyPr spcFirstLastPara="1" wrap="square" lIns="68550" tIns="68550" rIns="68550" bIns="68550" anchor="t" anchorCtr="0">
            <a:normAutofit/>
          </a:bodyPr>
          <a:lstStyle>
            <a:lvl1pPr marL="457200" lvl="0" indent="-228600" algn="l" rtl="1">
              <a:lnSpc>
                <a:spcPct val="110000"/>
              </a:lnSpc>
              <a:spcBef>
                <a:spcPts val="500"/>
              </a:spcBef>
              <a:spcAft>
                <a:spcPts val="0"/>
              </a:spcAft>
              <a:buClr>
                <a:srgbClr val="1CADE4"/>
              </a:buClr>
              <a:buSzPts val="2400"/>
              <a:buFont typeface="Libre Franklin"/>
              <a:buNone/>
              <a:defRPr sz="2400">
                <a:solidFill>
                  <a:srgbClr val="1CADE4"/>
                </a:solidFill>
                <a:latin typeface="Libre Franklin"/>
                <a:ea typeface="Libre Franklin"/>
                <a:cs typeface="Libre Franklin"/>
                <a:sym typeface="Libre Franklin"/>
              </a:defRPr>
            </a:lvl1pPr>
            <a:lvl2pPr marL="914400" lvl="1" indent="-228600" algn="l" rtl="1">
              <a:lnSpc>
                <a:spcPct val="110000"/>
              </a:lnSpc>
              <a:spcBef>
                <a:spcPts val="500"/>
              </a:spcBef>
              <a:spcAft>
                <a:spcPts val="0"/>
              </a:spcAft>
              <a:buClr>
                <a:srgbClr val="1CADE4"/>
              </a:buClr>
              <a:buSzPts val="2400"/>
              <a:buFont typeface="Libre Franklin"/>
              <a:buNone/>
              <a:defRPr sz="2400">
                <a:solidFill>
                  <a:srgbClr val="1CADE4"/>
                </a:solidFill>
                <a:latin typeface="Libre Franklin"/>
                <a:ea typeface="Libre Franklin"/>
                <a:cs typeface="Libre Franklin"/>
                <a:sym typeface="Libre Franklin"/>
              </a:defRPr>
            </a:lvl2pPr>
            <a:lvl3pPr marL="1371600" lvl="2" indent="-228600" algn="l" rtl="1">
              <a:lnSpc>
                <a:spcPct val="110000"/>
              </a:lnSpc>
              <a:spcBef>
                <a:spcPts val="500"/>
              </a:spcBef>
              <a:spcAft>
                <a:spcPts val="0"/>
              </a:spcAft>
              <a:buClr>
                <a:srgbClr val="1CADE4"/>
              </a:buClr>
              <a:buSzPts val="2400"/>
              <a:buFont typeface="Libre Franklin"/>
              <a:buNone/>
              <a:defRPr sz="2400">
                <a:solidFill>
                  <a:srgbClr val="1CADE4"/>
                </a:solidFill>
                <a:latin typeface="Libre Franklin"/>
                <a:ea typeface="Libre Franklin"/>
                <a:cs typeface="Libre Franklin"/>
                <a:sym typeface="Libre Franklin"/>
              </a:defRPr>
            </a:lvl3pPr>
            <a:lvl4pPr marL="1828800" lvl="3" indent="-228600" algn="l" rtl="1">
              <a:lnSpc>
                <a:spcPct val="110000"/>
              </a:lnSpc>
              <a:spcBef>
                <a:spcPts val="500"/>
              </a:spcBef>
              <a:spcAft>
                <a:spcPts val="0"/>
              </a:spcAft>
              <a:buClr>
                <a:srgbClr val="1CADE4"/>
              </a:buClr>
              <a:buSzPts val="2400"/>
              <a:buFont typeface="Libre Franklin"/>
              <a:buNone/>
              <a:defRPr sz="2400">
                <a:solidFill>
                  <a:srgbClr val="1CADE4"/>
                </a:solidFill>
                <a:latin typeface="Libre Franklin"/>
                <a:ea typeface="Libre Franklin"/>
                <a:cs typeface="Libre Franklin"/>
                <a:sym typeface="Libre Franklin"/>
              </a:defRPr>
            </a:lvl4pPr>
            <a:lvl5pPr marL="2286000" lvl="4" indent="-228600" algn="l" rtl="1">
              <a:lnSpc>
                <a:spcPct val="110000"/>
              </a:lnSpc>
              <a:spcBef>
                <a:spcPts val="500"/>
              </a:spcBef>
              <a:spcAft>
                <a:spcPts val="0"/>
              </a:spcAft>
              <a:buClr>
                <a:srgbClr val="1CADE4"/>
              </a:buClr>
              <a:buSzPts val="2400"/>
              <a:buFont typeface="Libre Franklin"/>
              <a:buNone/>
              <a:defRPr sz="2400">
                <a:solidFill>
                  <a:srgbClr val="1CADE4"/>
                </a:solidFill>
                <a:latin typeface="Libre Franklin"/>
                <a:ea typeface="Libre Franklin"/>
                <a:cs typeface="Libre Franklin"/>
                <a:sym typeface="Libre Franklin"/>
              </a:defRPr>
            </a:lvl5pPr>
            <a:lvl6pPr marL="2743200" lvl="5" indent="-495300" algn="l">
              <a:lnSpc>
                <a:spcPct val="90000"/>
              </a:lnSpc>
              <a:spcBef>
                <a:spcPts val="1500"/>
              </a:spcBef>
              <a:spcAft>
                <a:spcPts val="0"/>
              </a:spcAft>
              <a:buSzPts val="4200"/>
              <a:buChar char="•"/>
              <a:defRPr/>
            </a:lvl6pPr>
            <a:lvl7pPr marL="3200400" lvl="6" indent="-495300" algn="l">
              <a:lnSpc>
                <a:spcPct val="90000"/>
              </a:lnSpc>
              <a:spcBef>
                <a:spcPts val="1500"/>
              </a:spcBef>
              <a:spcAft>
                <a:spcPts val="0"/>
              </a:spcAft>
              <a:buSzPts val="4200"/>
              <a:buChar char="•"/>
              <a:defRPr/>
            </a:lvl7pPr>
            <a:lvl8pPr marL="3657600" lvl="7" indent="-495300" algn="l">
              <a:lnSpc>
                <a:spcPct val="90000"/>
              </a:lnSpc>
              <a:spcBef>
                <a:spcPts val="1500"/>
              </a:spcBef>
              <a:spcAft>
                <a:spcPts val="0"/>
              </a:spcAft>
              <a:buSzPts val="4200"/>
              <a:buChar char="•"/>
              <a:defRPr/>
            </a:lvl8pPr>
            <a:lvl9pPr marL="4114800" lvl="8" indent="-495300" algn="l">
              <a:lnSpc>
                <a:spcPct val="90000"/>
              </a:lnSpc>
              <a:spcBef>
                <a:spcPts val="1500"/>
              </a:spcBef>
              <a:spcAft>
                <a:spcPts val="0"/>
              </a:spcAft>
              <a:buSzPts val="4200"/>
              <a:buChar char="•"/>
              <a:defRPr/>
            </a:lvl9pPr>
          </a:lstStyle>
          <a:p>
            <a:endParaRPr/>
          </a:p>
        </p:txBody>
      </p:sp>
      <p:sp>
        <p:nvSpPr>
          <p:cNvPr id="42" name="Google Shape;42;p25"/>
          <p:cNvSpPr txBox="1">
            <a:spLocks noGrp="1"/>
          </p:cNvSpPr>
          <p:nvPr>
            <p:ph type="sldNum" idx="12"/>
          </p:nvPr>
        </p:nvSpPr>
        <p:spPr>
          <a:xfrm>
            <a:off x="17068783" y="9733271"/>
            <a:ext cx="347568" cy="353001"/>
          </a:xfrm>
          <a:prstGeom prst="rect">
            <a:avLst/>
          </a:prstGeom>
          <a:noFill/>
          <a:ln>
            <a:noFill/>
          </a:ln>
        </p:spPr>
        <p:txBody>
          <a:bodyPr spcFirstLastPara="1" wrap="square" lIns="68550" tIns="68550" rIns="68550" bIns="68550" anchor="ctr" anchorCtr="0">
            <a:spAutoFit/>
          </a:bodyPr>
          <a:lstStyle>
            <a:lvl1pPr marL="0" lvl="0"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1pPr>
            <a:lvl2pPr marL="0" lvl="1"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2pPr>
            <a:lvl3pPr marL="0" lvl="2"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3pPr>
            <a:lvl4pPr marL="0" lvl="3"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4pPr>
            <a:lvl5pPr marL="0" lvl="4"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5pPr>
            <a:lvl6pPr marL="0" lvl="5"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6pPr>
            <a:lvl7pPr marL="0" lvl="6"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7pPr>
            <a:lvl8pPr marL="0" lvl="7"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8pPr>
            <a:lvl9pPr marL="0" lvl="8"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9pPr>
          </a:lstStyle>
          <a:p>
            <a:pPr marL="0" lvl="0" indent="0" algn="r" rtl="0">
              <a:spcBef>
                <a:spcPts val="0"/>
              </a:spcBef>
              <a:spcAft>
                <a:spcPts val="0"/>
              </a:spcAft>
              <a:buNone/>
            </a:pPr>
            <a:fld id="{00000000-1234-1234-1234-123412341234}" type="slidenum">
              <a:rPr lang="en-US"/>
              <a:t>‹#›</a:t>
            </a:fld>
            <a:endParaRPr b="0" i="0" u="none" strike="noStrike" cap="none"/>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x">
  <p:cSld name="2_Blank">
    <p:spTree>
      <p:nvGrpSpPr>
        <p:cNvPr id="1" name=""/>
        <p:cNvGrpSpPr/>
        <p:nvPr/>
      </p:nvGrpSpPr>
      <p:grpSpPr>
        <a:xfrm>
          <a:off x="0" y="0"/>
          <a:ext cx="0" cy="0"/>
          <a:chOff x="0" y="0"/>
          <a:chExt cx="0" cy="0"/>
        </a:xfrm>
      </p:grpSpPr>
      <p:sp>
        <p:nvSpPr>
          <p:cNvPr id="101" name="Google Shape;56;p12"/>
          <p:cNvSpPr>
            <a:spLocks noGrp="1"/>
          </p:cNvSpPr>
          <p:nvPr>
            <p:ph type="pic" idx="13"/>
          </p:nvPr>
        </p:nvSpPr>
        <p:spPr>
          <a:xfrm>
            <a:off x="1" y="-21426"/>
            <a:ext cx="7946101" cy="10308302"/>
          </a:xfrm>
          <a:prstGeom prst="rect">
            <a:avLst/>
          </a:prstGeom>
        </p:spPr>
        <p:txBody>
          <a:bodyPr lIns="91439" tIns="45719" rIns="91439" bIns="45719">
            <a:noAutofit/>
          </a:bodyPr>
          <a:lstStyle/>
          <a:p>
            <a:endParaRPr/>
          </a:p>
        </p:txBody>
      </p:sp>
      <p:sp>
        <p:nvSpPr>
          <p:cNvPr id="102" name="Slide Number"/>
          <p:cNvSpPr txBox="1">
            <a:spLocks noGrp="1"/>
          </p:cNvSpPr>
          <p:nvPr>
            <p:ph type="sldNum" sz="quarter" idx="2"/>
          </p:nvPr>
        </p:nvSpPr>
        <p:spPr>
          <a:xfrm>
            <a:off x="12759292" y="9362265"/>
            <a:ext cx="347177" cy="344399"/>
          </a:xfrm>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859439823"/>
      </p:ext>
    </p:extLst>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type="tx">
  <p:cSld name="OBJECT_WITH_CAPTION_TEXT">
    <p:spTree>
      <p:nvGrpSpPr>
        <p:cNvPr id="1" name=""/>
        <p:cNvGrpSpPr/>
        <p:nvPr/>
      </p:nvGrpSpPr>
      <p:grpSpPr>
        <a:xfrm>
          <a:off x="0" y="0"/>
          <a:ext cx="0" cy="0"/>
          <a:chOff x="0" y="0"/>
          <a:chExt cx="0" cy="0"/>
        </a:xfrm>
      </p:grpSpPr>
      <p:sp>
        <p:nvSpPr>
          <p:cNvPr id="109" name="Title Text"/>
          <p:cNvSpPr txBox="1">
            <a:spLocks noGrp="1"/>
          </p:cNvSpPr>
          <p:nvPr>
            <p:ph type="title"/>
          </p:nvPr>
        </p:nvSpPr>
        <p:spPr>
          <a:xfrm>
            <a:off x="1259682" y="685800"/>
            <a:ext cx="5898302" cy="2400300"/>
          </a:xfrm>
          <a:prstGeom prst="rect">
            <a:avLst/>
          </a:prstGeom>
        </p:spPr>
        <p:txBody>
          <a:bodyPr anchor="b"/>
          <a:lstStyle>
            <a:lvl1pPr>
              <a:defRPr sz="4800"/>
            </a:lvl1pPr>
          </a:lstStyle>
          <a:p>
            <a:r>
              <a:t>Title Text</a:t>
            </a:r>
          </a:p>
        </p:txBody>
      </p:sp>
      <p:sp>
        <p:nvSpPr>
          <p:cNvPr id="110" name="Body Level One…"/>
          <p:cNvSpPr txBox="1">
            <a:spLocks noGrp="1"/>
          </p:cNvSpPr>
          <p:nvPr>
            <p:ph type="body" sz="half" idx="1"/>
          </p:nvPr>
        </p:nvSpPr>
        <p:spPr>
          <a:xfrm>
            <a:off x="7774784" y="1481144"/>
            <a:ext cx="9258301" cy="7310402"/>
          </a:xfrm>
          <a:prstGeom prst="rect">
            <a:avLst/>
          </a:prstGeom>
        </p:spPr>
        <p:txBody>
          <a:bodyPr/>
          <a:lstStyle>
            <a:lvl1pPr indent="-533400">
              <a:buSzPts val="4800"/>
              <a:defRPr sz="4800"/>
            </a:lvl1pPr>
            <a:lvl2pPr indent="-533400">
              <a:buSzPts val="4800"/>
              <a:defRPr sz="4800"/>
            </a:lvl2pPr>
            <a:lvl3pPr indent="-533400">
              <a:buSzPts val="4800"/>
              <a:defRPr sz="4800"/>
            </a:lvl3pPr>
            <a:lvl4pPr indent="-533400">
              <a:buSzPts val="4800"/>
              <a:defRPr sz="4800"/>
            </a:lvl4pPr>
            <a:lvl5pPr indent="-533400">
              <a:buSzPts val="4800"/>
              <a:defRPr sz="4800"/>
            </a:lvl5pPr>
          </a:lstStyle>
          <a:p>
            <a:r>
              <a:t>Body Level One</a:t>
            </a:r>
          </a:p>
          <a:p>
            <a:pPr lvl="1"/>
            <a:r>
              <a:t>Body Level Two</a:t>
            </a:r>
          </a:p>
          <a:p>
            <a:pPr lvl="2"/>
            <a:r>
              <a:t>Body Level Three</a:t>
            </a:r>
          </a:p>
          <a:p>
            <a:pPr lvl="3"/>
            <a:r>
              <a:t>Body Level Four</a:t>
            </a:r>
          </a:p>
          <a:p>
            <a:pPr lvl="4"/>
            <a:r>
              <a:t>Body Level Five</a:t>
            </a:r>
          </a:p>
        </p:txBody>
      </p:sp>
      <p:sp>
        <p:nvSpPr>
          <p:cNvPr id="111" name="Google Shape;61;p13"/>
          <p:cNvSpPr txBox="1">
            <a:spLocks noGrp="1"/>
          </p:cNvSpPr>
          <p:nvPr>
            <p:ph type="body" sz="quarter" idx="13"/>
          </p:nvPr>
        </p:nvSpPr>
        <p:spPr>
          <a:xfrm>
            <a:off x="1259682" y="3086107"/>
            <a:ext cx="5898302" cy="5717401"/>
          </a:xfrm>
          <a:prstGeom prst="rect">
            <a:avLst/>
          </a:prstGeom>
        </p:spPr>
        <p:txBody>
          <a:bodyPr/>
          <a:lstStyle/>
          <a:p>
            <a:pPr marL="228600" indent="0" rtl="0">
              <a:buClrTx/>
              <a:buSzTx/>
              <a:buFontTx/>
              <a:buNone/>
              <a:defRPr sz="2400"/>
            </a:pPr>
            <a:endParaRPr/>
          </a:p>
        </p:txBody>
      </p:sp>
      <p:sp>
        <p:nvSpPr>
          <p:cNvPr id="11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884093032"/>
      </p:ext>
    </p:extLst>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type="tx">
  <p:cSld name="PICTURE_WITH_CAPTION_TEXT">
    <p:spTree>
      <p:nvGrpSpPr>
        <p:cNvPr id="1" name=""/>
        <p:cNvGrpSpPr/>
        <p:nvPr/>
      </p:nvGrpSpPr>
      <p:grpSpPr>
        <a:xfrm>
          <a:off x="0" y="0"/>
          <a:ext cx="0" cy="0"/>
          <a:chOff x="0" y="0"/>
          <a:chExt cx="0" cy="0"/>
        </a:xfrm>
      </p:grpSpPr>
      <p:sp>
        <p:nvSpPr>
          <p:cNvPr id="119" name="Title Text"/>
          <p:cNvSpPr txBox="1">
            <a:spLocks noGrp="1"/>
          </p:cNvSpPr>
          <p:nvPr>
            <p:ph type="title"/>
          </p:nvPr>
        </p:nvSpPr>
        <p:spPr>
          <a:xfrm>
            <a:off x="1259682" y="685800"/>
            <a:ext cx="5898302" cy="2400300"/>
          </a:xfrm>
          <a:prstGeom prst="rect">
            <a:avLst/>
          </a:prstGeom>
        </p:spPr>
        <p:txBody>
          <a:bodyPr anchor="b"/>
          <a:lstStyle>
            <a:lvl1pPr>
              <a:defRPr sz="4800"/>
            </a:lvl1pPr>
          </a:lstStyle>
          <a:p>
            <a:r>
              <a:t>Title Text</a:t>
            </a:r>
          </a:p>
        </p:txBody>
      </p:sp>
      <p:sp>
        <p:nvSpPr>
          <p:cNvPr id="120" name="Google Shape;65;p14"/>
          <p:cNvSpPr>
            <a:spLocks noGrp="1"/>
          </p:cNvSpPr>
          <p:nvPr>
            <p:ph type="pic" sz="half" idx="13"/>
          </p:nvPr>
        </p:nvSpPr>
        <p:spPr>
          <a:xfrm>
            <a:off x="7774784" y="1481144"/>
            <a:ext cx="9258301" cy="7310402"/>
          </a:xfrm>
          <a:prstGeom prst="rect">
            <a:avLst/>
          </a:prstGeom>
        </p:spPr>
        <p:txBody>
          <a:bodyPr lIns="91439" tIns="45719" rIns="91439" bIns="45719">
            <a:noAutofit/>
          </a:bodyPr>
          <a:lstStyle/>
          <a:p>
            <a:endParaRPr/>
          </a:p>
        </p:txBody>
      </p:sp>
      <p:sp>
        <p:nvSpPr>
          <p:cNvPr id="121" name="Body Level One…"/>
          <p:cNvSpPr txBox="1">
            <a:spLocks noGrp="1"/>
          </p:cNvSpPr>
          <p:nvPr>
            <p:ph type="body" sz="quarter" idx="1"/>
          </p:nvPr>
        </p:nvSpPr>
        <p:spPr>
          <a:xfrm>
            <a:off x="1259682" y="3086107"/>
            <a:ext cx="5898302" cy="5717401"/>
          </a:xfrm>
          <a:prstGeom prst="rect">
            <a:avLst/>
          </a:prstGeom>
        </p:spPr>
        <p:txBody>
          <a:bodyPr/>
          <a:lstStyle>
            <a:lvl1pPr marL="228600" indent="0">
              <a:buClrTx/>
              <a:buSzTx/>
              <a:buFontTx/>
              <a:buNone/>
              <a:defRPr sz="2400"/>
            </a:lvl1pPr>
            <a:lvl2pPr marL="228600" indent="457200">
              <a:buClrTx/>
              <a:buSzTx/>
              <a:buFontTx/>
              <a:buNone/>
              <a:defRPr sz="2400"/>
            </a:lvl2pPr>
            <a:lvl3pPr marL="228600" indent="914400">
              <a:buClrTx/>
              <a:buSzTx/>
              <a:buFontTx/>
              <a:buNone/>
              <a:defRPr sz="2400"/>
            </a:lvl3pPr>
            <a:lvl4pPr marL="228600" indent="1371600">
              <a:buClrTx/>
              <a:buSzTx/>
              <a:buFontTx/>
              <a:buNone/>
              <a:defRPr sz="2400"/>
            </a:lvl4pPr>
            <a:lvl5pPr marL="228600" indent="1828800">
              <a:buClrTx/>
              <a:buSzTx/>
              <a:buFontTx/>
              <a:buNone/>
              <a:defRPr sz="2400"/>
            </a:lvl5pPr>
          </a:lstStyle>
          <a:p>
            <a:r>
              <a:t>Body Level One</a:t>
            </a:r>
          </a:p>
          <a:p>
            <a:pPr lvl="1"/>
            <a:r>
              <a:t>Body Level Two</a:t>
            </a:r>
          </a:p>
          <a:p>
            <a:pPr lvl="2"/>
            <a:r>
              <a:t>Body Level Three</a:t>
            </a:r>
          </a:p>
          <a:p>
            <a:pPr lvl="3"/>
            <a:r>
              <a:t>Body Level Four</a:t>
            </a:r>
          </a:p>
          <a:p>
            <a:pPr lvl="4"/>
            <a:r>
              <a:t>Body Level Five</a:t>
            </a:r>
          </a:p>
        </p:txBody>
      </p:sp>
      <p:sp>
        <p:nvSpPr>
          <p:cNvPr id="12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711442403"/>
      </p:ext>
    </p:extLst>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type="tx">
  <p:cSld name="VERTICAL_TEXT">
    <p:spTree>
      <p:nvGrpSpPr>
        <p:cNvPr id="1" name=""/>
        <p:cNvGrpSpPr/>
        <p:nvPr/>
      </p:nvGrpSpPr>
      <p:grpSpPr>
        <a:xfrm>
          <a:off x="0" y="0"/>
          <a:ext cx="0" cy="0"/>
          <a:chOff x="0" y="0"/>
          <a:chExt cx="0" cy="0"/>
        </a:xfrm>
      </p:grpSpPr>
      <p:sp>
        <p:nvSpPr>
          <p:cNvPr id="129" name="Title Text"/>
          <p:cNvSpPr txBox="1">
            <a:spLocks noGrp="1"/>
          </p:cNvSpPr>
          <p:nvPr>
            <p:ph type="title"/>
          </p:nvPr>
        </p:nvSpPr>
        <p:spPr>
          <a:prstGeom prst="rect">
            <a:avLst/>
          </a:prstGeom>
        </p:spPr>
        <p:txBody>
          <a:bodyPr/>
          <a:lstStyle/>
          <a:p>
            <a:r>
              <a:t>Title Text</a:t>
            </a:r>
          </a:p>
        </p:txBody>
      </p:sp>
      <p:sp>
        <p:nvSpPr>
          <p:cNvPr id="130" name="Body Level One…"/>
          <p:cNvSpPr txBox="1">
            <a:spLocks noGrp="1"/>
          </p:cNvSpPr>
          <p:nvPr>
            <p:ph type="body" idx="1"/>
          </p:nvPr>
        </p:nvSpPr>
        <p:spPr>
          <a:xfrm rot="5400000">
            <a:off x="5880456" y="-1884705"/>
            <a:ext cx="6527101" cy="1577340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3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30761430"/>
      </p:ext>
    </p:extLst>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type="tx">
  <p:cSld name="VERTICAL_TITLE_AND_VERTICAL_TEXT">
    <p:spTree>
      <p:nvGrpSpPr>
        <p:cNvPr id="1" name=""/>
        <p:cNvGrpSpPr/>
        <p:nvPr/>
      </p:nvGrpSpPr>
      <p:grpSpPr>
        <a:xfrm>
          <a:off x="0" y="0"/>
          <a:ext cx="0" cy="0"/>
          <a:chOff x="0" y="0"/>
          <a:chExt cx="0" cy="0"/>
        </a:xfrm>
      </p:grpSpPr>
      <p:sp>
        <p:nvSpPr>
          <p:cNvPr id="138" name="Title Text"/>
          <p:cNvSpPr txBox="1">
            <a:spLocks noGrp="1"/>
          </p:cNvSpPr>
          <p:nvPr>
            <p:ph type="title"/>
          </p:nvPr>
        </p:nvSpPr>
        <p:spPr>
          <a:xfrm rot="5400000">
            <a:off x="10700105" y="2934793"/>
            <a:ext cx="8717701" cy="3943501"/>
          </a:xfrm>
          <a:prstGeom prst="rect">
            <a:avLst/>
          </a:prstGeom>
        </p:spPr>
        <p:txBody>
          <a:bodyPr/>
          <a:lstStyle/>
          <a:p>
            <a:r>
              <a:t>Title Text</a:t>
            </a:r>
          </a:p>
        </p:txBody>
      </p:sp>
      <p:sp>
        <p:nvSpPr>
          <p:cNvPr id="139" name="Body Level One…"/>
          <p:cNvSpPr txBox="1">
            <a:spLocks noGrp="1"/>
          </p:cNvSpPr>
          <p:nvPr>
            <p:ph type="body" idx="1"/>
          </p:nvPr>
        </p:nvSpPr>
        <p:spPr>
          <a:xfrm rot="5400000">
            <a:off x="2699113" y="-894262"/>
            <a:ext cx="8717701" cy="11601602"/>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4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647058281"/>
      </p:ext>
    </p:extLst>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type="tx">
  <p:cSld name="1_Title and Content">
    <p:spTree>
      <p:nvGrpSpPr>
        <p:cNvPr id="1" name=""/>
        <p:cNvGrpSpPr/>
        <p:nvPr/>
      </p:nvGrpSpPr>
      <p:grpSpPr>
        <a:xfrm>
          <a:off x="0" y="0"/>
          <a:ext cx="0" cy="0"/>
          <a:chOff x="0" y="0"/>
          <a:chExt cx="0" cy="0"/>
        </a:xfrm>
      </p:grpSpPr>
      <p:sp>
        <p:nvSpPr>
          <p:cNvPr id="147" name="Google Shape;77;p17"/>
          <p:cNvSpPr>
            <a:spLocks noGrp="1"/>
          </p:cNvSpPr>
          <p:nvPr>
            <p:ph type="pic" sz="half" idx="13"/>
          </p:nvPr>
        </p:nvSpPr>
        <p:spPr>
          <a:xfrm>
            <a:off x="914403" y="1640690"/>
            <a:ext cx="7970102" cy="7467601"/>
          </a:xfrm>
          <a:prstGeom prst="rect">
            <a:avLst/>
          </a:prstGeom>
        </p:spPr>
        <p:txBody>
          <a:bodyPr lIns="91439" tIns="45719" rIns="91439" bIns="45719">
            <a:noAutofit/>
          </a:bodyPr>
          <a:lstStyle/>
          <a:p>
            <a:endParaRPr/>
          </a:p>
        </p:txBody>
      </p:sp>
      <p:sp>
        <p:nvSpPr>
          <p:cNvPr id="148" name="Slide Number"/>
          <p:cNvSpPr txBox="1">
            <a:spLocks noGrp="1"/>
          </p:cNvSpPr>
          <p:nvPr>
            <p:ph type="sldNum" sz="quarter" idx="2"/>
          </p:nvPr>
        </p:nvSpPr>
        <p:spPr>
          <a:xfrm>
            <a:off x="12759292" y="9362265"/>
            <a:ext cx="347177" cy="344399"/>
          </a:xfrm>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632612756"/>
      </p:ext>
    </p:extLst>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type="tx">
  <p:cSld name="4_Blank">
    <p:spTree>
      <p:nvGrpSpPr>
        <p:cNvPr id="1" name=""/>
        <p:cNvGrpSpPr/>
        <p:nvPr/>
      </p:nvGrpSpPr>
      <p:grpSpPr>
        <a:xfrm>
          <a:off x="0" y="0"/>
          <a:ext cx="0" cy="0"/>
          <a:chOff x="0" y="0"/>
          <a:chExt cx="0" cy="0"/>
        </a:xfrm>
      </p:grpSpPr>
      <p:sp>
        <p:nvSpPr>
          <p:cNvPr id="155" name="Google Shape;80;p18"/>
          <p:cNvSpPr>
            <a:spLocks noGrp="1"/>
          </p:cNvSpPr>
          <p:nvPr>
            <p:ph type="pic" idx="13"/>
          </p:nvPr>
        </p:nvSpPr>
        <p:spPr>
          <a:xfrm>
            <a:off x="1" y="-21426"/>
            <a:ext cx="7946101" cy="10308302"/>
          </a:xfrm>
          <a:prstGeom prst="rect">
            <a:avLst/>
          </a:prstGeom>
        </p:spPr>
        <p:txBody>
          <a:bodyPr lIns="91439" tIns="45719" rIns="91439" bIns="45719">
            <a:noAutofit/>
          </a:bodyPr>
          <a:lstStyle/>
          <a:p>
            <a:endParaRPr/>
          </a:p>
        </p:txBody>
      </p:sp>
      <p:sp>
        <p:nvSpPr>
          <p:cNvPr id="156" name="Slide Number"/>
          <p:cNvSpPr txBox="1">
            <a:spLocks noGrp="1"/>
          </p:cNvSpPr>
          <p:nvPr>
            <p:ph type="sldNum" sz="quarter" idx="2"/>
          </p:nvPr>
        </p:nvSpPr>
        <p:spPr>
          <a:xfrm>
            <a:off x="12759147" y="9362343"/>
            <a:ext cx="347277" cy="344498"/>
          </a:xfrm>
          <a:prstGeom prst="rect">
            <a:avLst/>
          </a:prstGeom>
        </p:spPr>
        <p:txBody>
          <a:bodyPr lIns="51424" tIns="51424" rIns="51424" bIns="51424"/>
          <a:lstStyle/>
          <a:p>
            <a:fld id="{86CB4B4D-7CA3-9044-876B-883B54F8677D}" type="slidenum">
              <a:t>‹#›</a:t>
            </a:fld>
            <a:endParaRPr/>
          </a:p>
        </p:txBody>
      </p:sp>
    </p:spTree>
    <p:extLst>
      <p:ext uri="{BB962C8B-B14F-4D97-AF65-F5344CB8AC3E}">
        <p14:creationId xmlns:p14="http://schemas.microsoft.com/office/powerpoint/2010/main" val="858723771"/>
      </p:ext>
    </p:extLst>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type="tx">
  <p:cSld name="TITLE">
    <p:spTree>
      <p:nvGrpSpPr>
        <p:cNvPr id="1" name=""/>
        <p:cNvGrpSpPr/>
        <p:nvPr/>
      </p:nvGrpSpPr>
      <p:grpSpPr>
        <a:xfrm>
          <a:off x="0" y="0"/>
          <a:ext cx="0" cy="0"/>
          <a:chOff x="0" y="0"/>
          <a:chExt cx="0" cy="0"/>
        </a:xfrm>
      </p:grpSpPr>
      <p:sp>
        <p:nvSpPr>
          <p:cNvPr id="201" name="Google Shape;88;p19"/>
          <p:cNvSpPr/>
          <p:nvPr/>
        </p:nvSpPr>
        <p:spPr>
          <a:xfrm>
            <a:off x="669800" y="685800"/>
            <a:ext cx="5555101" cy="142500"/>
          </a:xfrm>
          <a:prstGeom prst="rect">
            <a:avLst/>
          </a:prstGeom>
          <a:solidFill>
            <a:srgbClr val="465359"/>
          </a:solidFill>
          <a:ln w="12700">
            <a:miter lim="400000"/>
          </a:ln>
        </p:spPr>
        <p:txBody>
          <a:bodyPr lIns="45719" rIns="45719" anchor="ctr"/>
          <a:lstStyle/>
          <a:p>
            <a:endParaRPr/>
          </a:p>
        </p:txBody>
      </p:sp>
      <p:sp>
        <p:nvSpPr>
          <p:cNvPr id="202" name="Google Shape;89;p19"/>
          <p:cNvSpPr/>
          <p:nvPr/>
        </p:nvSpPr>
        <p:spPr>
          <a:xfrm>
            <a:off x="12063220" y="680465"/>
            <a:ext cx="5555101" cy="147901"/>
          </a:xfrm>
          <a:prstGeom prst="rect">
            <a:avLst/>
          </a:prstGeom>
          <a:solidFill>
            <a:srgbClr val="969FA7"/>
          </a:solidFill>
          <a:ln w="12700">
            <a:miter lim="400000"/>
          </a:ln>
        </p:spPr>
        <p:txBody>
          <a:bodyPr lIns="45719" rIns="45719" anchor="ctr"/>
          <a:lstStyle/>
          <a:p>
            <a:endParaRPr/>
          </a:p>
        </p:txBody>
      </p:sp>
      <p:sp>
        <p:nvSpPr>
          <p:cNvPr id="203" name="Google Shape;90;p19"/>
          <p:cNvSpPr/>
          <p:nvPr/>
        </p:nvSpPr>
        <p:spPr>
          <a:xfrm>
            <a:off x="6362744" y="685800"/>
            <a:ext cx="5555102" cy="137101"/>
          </a:xfrm>
          <a:prstGeom prst="rect">
            <a:avLst/>
          </a:prstGeom>
          <a:solidFill>
            <a:srgbClr val="1CADE4"/>
          </a:solidFill>
          <a:ln w="12700">
            <a:miter lim="400000"/>
          </a:ln>
        </p:spPr>
        <p:txBody>
          <a:bodyPr lIns="45719" rIns="45719" anchor="ctr"/>
          <a:lstStyle/>
          <a:p>
            <a:endParaRPr/>
          </a:p>
        </p:txBody>
      </p:sp>
      <p:sp>
        <p:nvSpPr>
          <p:cNvPr id="204" name="Google Shape;91;p19"/>
          <p:cNvSpPr/>
          <p:nvPr/>
        </p:nvSpPr>
        <p:spPr>
          <a:xfrm>
            <a:off x="427237" y="482362"/>
            <a:ext cx="17350502" cy="547502"/>
          </a:xfrm>
          <a:prstGeom prst="rect">
            <a:avLst/>
          </a:prstGeom>
          <a:solidFill>
            <a:srgbClr val="FFFFFF"/>
          </a:solidFill>
          <a:ln>
            <a:solidFill>
              <a:srgbClr val="FFFFFF"/>
            </a:solidFill>
          </a:ln>
        </p:spPr>
        <p:txBody>
          <a:bodyPr lIns="45719" rIns="45719" anchor="ctr"/>
          <a:lstStyle/>
          <a:p>
            <a:endParaRPr/>
          </a:p>
        </p:txBody>
      </p:sp>
      <p:sp>
        <p:nvSpPr>
          <p:cNvPr id="205" name="Title Text"/>
          <p:cNvSpPr txBox="1">
            <a:spLocks noGrp="1"/>
          </p:cNvSpPr>
          <p:nvPr>
            <p:ph type="title"/>
          </p:nvPr>
        </p:nvSpPr>
        <p:spPr>
          <a:xfrm>
            <a:off x="871787" y="1530646"/>
            <a:ext cx="16490400" cy="2212501"/>
          </a:xfrm>
          <a:prstGeom prst="rect">
            <a:avLst/>
          </a:prstGeom>
        </p:spPr>
        <p:txBody>
          <a:bodyPr lIns="68550" tIns="68550" rIns="68550" bIns="68550" anchor="b"/>
          <a:lstStyle>
            <a:lvl1pPr>
              <a:lnSpc>
                <a:spcPct val="100000"/>
              </a:lnSpc>
              <a:defRPr sz="5400">
                <a:solidFill>
                  <a:srgbClr val="3F3F3F"/>
                </a:solidFill>
                <a:latin typeface="Franklin Gothic"/>
                <a:ea typeface="Franklin Gothic"/>
                <a:cs typeface="Franklin Gothic"/>
                <a:sym typeface="Franklin Gothic"/>
              </a:defRPr>
            </a:lvl1pPr>
          </a:lstStyle>
          <a:p>
            <a:r>
              <a:t>Title Text</a:t>
            </a:r>
          </a:p>
        </p:txBody>
      </p:sp>
      <p:sp>
        <p:nvSpPr>
          <p:cNvPr id="206" name="Body Level One…"/>
          <p:cNvSpPr txBox="1">
            <a:spLocks noGrp="1"/>
          </p:cNvSpPr>
          <p:nvPr>
            <p:ph type="body" sz="quarter" idx="1"/>
          </p:nvPr>
        </p:nvSpPr>
        <p:spPr>
          <a:xfrm>
            <a:off x="871790" y="3743166"/>
            <a:ext cx="16490401" cy="885601"/>
          </a:xfrm>
          <a:prstGeom prst="rect">
            <a:avLst/>
          </a:prstGeom>
        </p:spPr>
        <p:txBody>
          <a:bodyPr lIns="68550" tIns="68550" rIns="68550" bIns="68550"/>
          <a:lstStyle>
            <a:lvl1pPr marL="374650" indent="-292100">
              <a:lnSpc>
                <a:spcPct val="110000"/>
              </a:lnSpc>
              <a:spcBef>
                <a:spcPts val="500"/>
              </a:spcBef>
              <a:buClrTx/>
              <a:buSzTx/>
              <a:buFontTx/>
              <a:buNone/>
              <a:defRPr sz="2400">
                <a:solidFill>
                  <a:srgbClr val="1CADE4"/>
                </a:solidFill>
                <a:latin typeface="Libre Franklin"/>
                <a:ea typeface="Libre Franklin"/>
                <a:cs typeface="Libre Franklin"/>
                <a:sym typeface="Libre Franklin"/>
              </a:defRPr>
            </a:lvl1pPr>
            <a:lvl2pPr marL="374650" indent="190500">
              <a:lnSpc>
                <a:spcPct val="110000"/>
              </a:lnSpc>
              <a:spcBef>
                <a:spcPts val="500"/>
              </a:spcBef>
              <a:buClrTx/>
              <a:buSzTx/>
              <a:buFontTx/>
              <a:buNone/>
              <a:defRPr sz="2400">
                <a:solidFill>
                  <a:srgbClr val="1CADE4"/>
                </a:solidFill>
                <a:latin typeface="Libre Franklin"/>
                <a:ea typeface="Libre Franklin"/>
                <a:cs typeface="Libre Franklin"/>
                <a:sym typeface="Libre Franklin"/>
              </a:defRPr>
            </a:lvl2pPr>
            <a:lvl3pPr marL="374650" indent="654050">
              <a:lnSpc>
                <a:spcPct val="110000"/>
              </a:lnSpc>
              <a:spcBef>
                <a:spcPts val="500"/>
              </a:spcBef>
              <a:buClrTx/>
              <a:buSzTx/>
              <a:buFontTx/>
              <a:buNone/>
              <a:defRPr sz="2400">
                <a:solidFill>
                  <a:srgbClr val="1CADE4"/>
                </a:solidFill>
                <a:latin typeface="Libre Franklin"/>
                <a:ea typeface="Libre Franklin"/>
                <a:cs typeface="Libre Franklin"/>
                <a:sym typeface="Libre Franklin"/>
              </a:defRPr>
            </a:lvl3pPr>
            <a:lvl4pPr marL="374650" indent="1130300">
              <a:lnSpc>
                <a:spcPct val="110000"/>
              </a:lnSpc>
              <a:spcBef>
                <a:spcPts val="500"/>
              </a:spcBef>
              <a:buClrTx/>
              <a:buSzTx/>
              <a:buFontTx/>
              <a:buNone/>
              <a:defRPr sz="2400">
                <a:solidFill>
                  <a:srgbClr val="1CADE4"/>
                </a:solidFill>
                <a:latin typeface="Libre Franklin"/>
                <a:ea typeface="Libre Franklin"/>
                <a:cs typeface="Libre Franklin"/>
                <a:sym typeface="Libre Franklin"/>
              </a:defRPr>
            </a:lvl4pPr>
            <a:lvl5pPr marL="374650" indent="1587500">
              <a:lnSpc>
                <a:spcPct val="110000"/>
              </a:lnSpc>
              <a:spcBef>
                <a:spcPts val="500"/>
              </a:spcBef>
              <a:buClrTx/>
              <a:buSzTx/>
              <a:buFontTx/>
              <a:buNone/>
              <a:defRPr sz="2400">
                <a:solidFill>
                  <a:srgbClr val="1CADE4"/>
                </a:solidFill>
                <a:latin typeface="Libre Franklin"/>
                <a:ea typeface="Libre Franklin"/>
                <a:cs typeface="Libre Franklin"/>
                <a:sym typeface="Libre Franklin"/>
              </a:defRPr>
            </a:lvl5pPr>
          </a:lstStyle>
          <a:p>
            <a:r>
              <a:t>Body Level One</a:t>
            </a:r>
          </a:p>
          <a:p>
            <a:pPr lvl="1"/>
            <a:r>
              <a:t>Body Level Two</a:t>
            </a:r>
          </a:p>
          <a:p>
            <a:pPr lvl="2"/>
            <a:r>
              <a:t>Body Level Three</a:t>
            </a:r>
          </a:p>
          <a:p>
            <a:pPr lvl="3"/>
            <a:r>
              <a:t>Body Level Four</a:t>
            </a:r>
          </a:p>
          <a:p>
            <a:pPr lvl="4"/>
            <a:r>
              <a:t>Body Level Five</a:t>
            </a:r>
          </a:p>
        </p:txBody>
      </p:sp>
      <p:sp>
        <p:nvSpPr>
          <p:cNvPr id="207" name="Slide Number"/>
          <p:cNvSpPr txBox="1">
            <a:spLocks noGrp="1"/>
          </p:cNvSpPr>
          <p:nvPr>
            <p:ph type="sldNum" sz="quarter" idx="2"/>
          </p:nvPr>
        </p:nvSpPr>
        <p:spPr>
          <a:xfrm>
            <a:off x="17068783" y="9733271"/>
            <a:ext cx="347568" cy="353001"/>
          </a:xfrm>
          <a:prstGeom prst="rect">
            <a:avLst/>
          </a:prstGeom>
        </p:spPr>
        <p:txBody>
          <a:bodyPr lIns="68550" tIns="68550" rIns="68550" bIns="68550"/>
          <a:lstStyle>
            <a:lvl1pPr>
              <a:defRPr sz="1400">
                <a:solidFill>
                  <a:srgbClr val="3F3F3F"/>
                </a:solidFill>
                <a:latin typeface="Libre Franklin"/>
                <a:ea typeface="Libre Franklin"/>
                <a:cs typeface="Libre Franklin"/>
                <a:sym typeface="Libre Franklin"/>
              </a:defRPr>
            </a:lvl1pPr>
          </a:lstStyle>
          <a:p>
            <a:fld id="{86CB4B4D-7CA3-9044-876B-883B54F8677D}" type="slidenum">
              <a:t>‹#›</a:t>
            </a:fld>
            <a:endParaRPr/>
          </a:p>
        </p:txBody>
      </p:sp>
    </p:spTree>
    <p:extLst>
      <p:ext uri="{BB962C8B-B14F-4D97-AF65-F5344CB8AC3E}">
        <p14:creationId xmlns:p14="http://schemas.microsoft.com/office/powerpoint/2010/main" val="419005413"/>
      </p:ext>
    </p:extLst>
  </p:cSld>
  <p:clrMapOvr>
    <a:masterClrMapping/>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type="tx">
  <p:cSld name="1_Title Slide">
    <p:spTree>
      <p:nvGrpSpPr>
        <p:cNvPr id="1" name=""/>
        <p:cNvGrpSpPr/>
        <p:nvPr/>
      </p:nvGrpSpPr>
      <p:grpSpPr>
        <a:xfrm>
          <a:off x="0" y="0"/>
          <a:ext cx="0" cy="0"/>
          <a:chOff x="0" y="0"/>
          <a:chExt cx="0" cy="0"/>
        </a:xfrm>
      </p:grpSpPr>
      <p:sp>
        <p:nvSpPr>
          <p:cNvPr id="214" name="Google Shape;88;p19"/>
          <p:cNvSpPr/>
          <p:nvPr/>
        </p:nvSpPr>
        <p:spPr>
          <a:xfrm>
            <a:off x="669800" y="685800"/>
            <a:ext cx="5555101" cy="142500"/>
          </a:xfrm>
          <a:prstGeom prst="rect">
            <a:avLst/>
          </a:prstGeom>
          <a:solidFill>
            <a:srgbClr val="465359"/>
          </a:solidFill>
          <a:ln w="12700">
            <a:miter lim="400000"/>
          </a:ln>
        </p:spPr>
        <p:txBody>
          <a:bodyPr lIns="45719" rIns="45719" anchor="ctr"/>
          <a:lstStyle/>
          <a:p>
            <a:endParaRPr/>
          </a:p>
        </p:txBody>
      </p:sp>
      <p:sp>
        <p:nvSpPr>
          <p:cNvPr id="215" name="Google Shape;89;p19"/>
          <p:cNvSpPr/>
          <p:nvPr/>
        </p:nvSpPr>
        <p:spPr>
          <a:xfrm>
            <a:off x="12063220" y="680465"/>
            <a:ext cx="5555101" cy="147901"/>
          </a:xfrm>
          <a:prstGeom prst="rect">
            <a:avLst/>
          </a:prstGeom>
          <a:solidFill>
            <a:srgbClr val="969FA7"/>
          </a:solidFill>
          <a:ln w="12700">
            <a:miter lim="400000"/>
          </a:ln>
        </p:spPr>
        <p:txBody>
          <a:bodyPr lIns="45719" rIns="45719" anchor="ctr"/>
          <a:lstStyle/>
          <a:p>
            <a:endParaRPr/>
          </a:p>
        </p:txBody>
      </p:sp>
      <p:sp>
        <p:nvSpPr>
          <p:cNvPr id="216" name="Google Shape;90;p19"/>
          <p:cNvSpPr/>
          <p:nvPr/>
        </p:nvSpPr>
        <p:spPr>
          <a:xfrm>
            <a:off x="6362744" y="685800"/>
            <a:ext cx="5555102" cy="137101"/>
          </a:xfrm>
          <a:prstGeom prst="rect">
            <a:avLst/>
          </a:prstGeom>
          <a:solidFill>
            <a:srgbClr val="1CADE4"/>
          </a:solidFill>
          <a:ln w="12700">
            <a:miter lim="400000"/>
          </a:ln>
        </p:spPr>
        <p:txBody>
          <a:bodyPr lIns="45719" rIns="45719" anchor="ctr"/>
          <a:lstStyle/>
          <a:p>
            <a:endParaRPr/>
          </a:p>
        </p:txBody>
      </p:sp>
      <p:sp>
        <p:nvSpPr>
          <p:cNvPr id="217" name="Google Shape;91;p19"/>
          <p:cNvSpPr/>
          <p:nvPr/>
        </p:nvSpPr>
        <p:spPr>
          <a:xfrm>
            <a:off x="427237" y="482362"/>
            <a:ext cx="17350502" cy="547502"/>
          </a:xfrm>
          <a:prstGeom prst="rect">
            <a:avLst/>
          </a:prstGeom>
          <a:solidFill>
            <a:srgbClr val="FFFFFF"/>
          </a:solidFill>
          <a:ln>
            <a:solidFill>
              <a:srgbClr val="FFFFFF"/>
            </a:solidFill>
          </a:ln>
        </p:spPr>
        <p:txBody>
          <a:bodyPr lIns="45719" rIns="45719" anchor="ctr"/>
          <a:lstStyle/>
          <a:p>
            <a:endParaRPr/>
          </a:p>
        </p:txBody>
      </p:sp>
      <p:sp>
        <p:nvSpPr>
          <p:cNvPr id="218" name="Title Text"/>
          <p:cNvSpPr txBox="1">
            <a:spLocks noGrp="1"/>
          </p:cNvSpPr>
          <p:nvPr>
            <p:ph type="title"/>
          </p:nvPr>
        </p:nvSpPr>
        <p:spPr>
          <a:xfrm>
            <a:off x="2286000" y="1683543"/>
            <a:ext cx="13716000" cy="3581401"/>
          </a:xfrm>
          <a:prstGeom prst="rect">
            <a:avLst/>
          </a:prstGeom>
        </p:spPr>
        <p:txBody>
          <a:bodyPr anchor="b"/>
          <a:lstStyle>
            <a:lvl1pPr algn="ctr">
              <a:defRPr sz="9000">
                <a:solidFill>
                  <a:srgbClr val="3F3F3F"/>
                </a:solidFill>
                <a:latin typeface="Franklin Gothic"/>
                <a:ea typeface="Franklin Gothic"/>
                <a:cs typeface="Franklin Gothic"/>
                <a:sym typeface="Franklin Gothic"/>
              </a:defRPr>
            </a:lvl1pPr>
          </a:lstStyle>
          <a:p>
            <a:r>
              <a:t>Title Text</a:t>
            </a:r>
          </a:p>
        </p:txBody>
      </p:sp>
      <p:sp>
        <p:nvSpPr>
          <p:cNvPr id="219" name="Body Level One…"/>
          <p:cNvSpPr txBox="1">
            <a:spLocks noGrp="1"/>
          </p:cNvSpPr>
          <p:nvPr>
            <p:ph type="body" sz="quarter" idx="1"/>
          </p:nvPr>
        </p:nvSpPr>
        <p:spPr>
          <a:xfrm>
            <a:off x="2286000" y="5403055"/>
            <a:ext cx="13716000" cy="2483701"/>
          </a:xfrm>
          <a:prstGeom prst="rect">
            <a:avLst/>
          </a:prstGeom>
        </p:spPr>
        <p:txBody>
          <a:bodyPr/>
          <a:lstStyle>
            <a:lvl1pPr marL="374650" indent="-292100" algn="ctr">
              <a:buClrTx/>
              <a:buSzTx/>
              <a:buFontTx/>
              <a:buNone/>
              <a:defRPr sz="3600">
                <a:solidFill>
                  <a:srgbClr val="3F3F3F"/>
                </a:solidFill>
                <a:latin typeface="Libre Franklin"/>
                <a:ea typeface="Libre Franklin"/>
                <a:cs typeface="Libre Franklin"/>
                <a:sym typeface="Libre Franklin"/>
              </a:defRPr>
            </a:lvl1pPr>
            <a:lvl2pPr marL="374650" indent="190500" algn="ctr">
              <a:buClrTx/>
              <a:buSzTx/>
              <a:buFontTx/>
              <a:buNone/>
              <a:defRPr sz="3600">
                <a:solidFill>
                  <a:srgbClr val="3F3F3F"/>
                </a:solidFill>
                <a:latin typeface="Libre Franklin"/>
                <a:ea typeface="Libre Franklin"/>
                <a:cs typeface="Libre Franklin"/>
                <a:sym typeface="Libre Franklin"/>
              </a:defRPr>
            </a:lvl2pPr>
            <a:lvl3pPr marL="374650" indent="654050" algn="ctr">
              <a:buClrTx/>
              <a:buSzTx/>
              <a:buFontTx/>
              <a:buNone/>
              <a:defRPr sz="3600">
                <a:solidFill>
                  <a:srgbClr val="3F3F3F"/>
                </a:solidFill>
                <a:latin typeface="Libre Franklin"/>
                <a:ea typeface="Libre Franklin"/>
                <a:cs typeface="Libre Franklin"/>
                <a:sym typeface="Libre Franklin"/>
              </a:defRPr>
            </a:lvl3pPr>
            <a:lvl4pPr marL="374650" indent="1130300" algn="ctr">
              <a:buClrTx/>
              <a:buSzTx/>
              <a:buFontTx/>
              <a:buNone/>
              <a:defRPr sz="3600">
                <a:solidFill>
                  <a:srgbClr val="3F3F3F"/>
                </a:solidFill>
                <a:latin typeface="Libre Franklin"/>
                <a:ea typeface="Libre Franklin"/>
                <a:cs typeface="Libre Franklin"/>
                <a:sym typeface="Libre Franklin"/>
              </a:defRPr>
            </a:lvl4pPr>
            <a:lvl5pPr marL="374650" indent="1587500" algn="ctr">
              <a:buClrTx/>
              <a:buSzTx/>
              <a:buFontTx/>
              <a:buNone/>
              <a:defRPr sz="3600">
                <a:solidFill>
                  <a:srgbClr val="3F3F3F"/>
                </a:solidFill>
                <a:latin typeface="Libre Franklin"/>
                <a:ea typeface="Libre Franklin"/>
                <a:cs typeface="Libre Franklin"/>
                <a:sym typeface="Libre Franklin"/>
              </a:defRPr>
            </a:lvl5pPr>
          </a:lstStyle>
          <a:p>
            <a:r>
              <a:t>Body Level One</a:t>
            </a:r>
          </a:p>
          <a:p>
            <a:pPr lvl="1"/>
            <a:r>
              <a:t>Body Level Two</a:t>
            </a:r>
          </a:p>
          <a:p>
            <a:pPr lvl="2"/>
            <a:r>
              <a:t>Body Level Three</a:t>
            </a:r>
          </a:p>
          <a:p>
            <a:pPr lvl="3"/>
            <a:r>
              <a:t>Body Level Four</a:t>
            </a:r>
          </a:p>
          <a:p>
            <a:pPr lvl="4"/>
            <a:r>
              <a:t>Body Level Five</a:t>
            </a:r>
          </a:p>
        </p:txBody>
      </p:sp>
      <p:sp>
        <p:nvSpPr>
          <p:cNvPr id="220" name="Slide Number"/>
          <p:cNvSpPr txBox="1">
            <a:spLocks noGrp="1"/>
          </p:cNvSpPr>
          <p:nvPr>
            <p:ph type="sldNum" sz="quarter" idx="2"/>
          </p:nvPr>
        </p:nvSpPr>
        <p:spPr>
          <a:xfrm>
            <a:off x="16717448" y="9649080"/>
            <a:ext cx="313218" cy="318651"/>
          </a:xfrm>
          <a:prstGeom prst="rect">
            <a:avLst/>
          </a:prstGeom>
        </p:spPr>
        <p:txBody>
          <a:bodyPr/>
          <a:lstStyle>
            <a:lvl1pPr>
              <a:defRPr sz="1400">
                <a:solidFill>
                  <a:srgbClr val="3F3F3F"/>
                </a:solidFill>
                <a:latin typeface="Libre Franklin"/>
                <a:ea typeface="Libre Franklin"/>
                <a:cs typeface="Libre Franklin"/>
                <a:sym typeface="Libre Franklin"/>
              </a:defRPr>
            </a:lvl1pPr>
          </a:lstStyle>
          <a:p>
            <a:fld id="{86CB4B4D-7CA3-9044-876B-883B54F8677D}" type="slidenum">
              <a:t>‹#›</a:t>
            </a:fld>
            <a:endParaRPr/>
          </a:p>
        </p:txBody>
      </p:sp>
    </p:spTree>
    <p:extLst>
      <p:ext uri="{BB962C8B-B14F-4D97-AF65-F5344CB8AC3E}">
        <p14:creationId xmlns:p14="http://schemas.microsoft.com/office/powerpoint/2010/main" val="1851238149"/>
      </p:ext>
    </p:extLst>
  </p:cSld>
  <p:clrMapOvr>
    <a:masterClrMapping/>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type="tx">
  <p:cSld name="1_SECTION_HEADER">
    <p:spTree>
      <p:nvGrpSpPr>
        <p:cNvPr id="1" name=""/>
        <p:cNvGrpSpPr/>
        <p:nvPr/>
      </p:nvGrpSpPr>
      <p:grpSpPr>
        <a:xfrm>
          <a:off x="0" y="0"/>
          <a:ext cx="0" cy="0"/>
          <a:chOff x="0" y="0"/>
          <a:chExt cx="0" cy="0"/>
        </a:xfrm>
      </p:grpSpPr>
      <p:sp>
        <p:nvSpPr>
          <p:cNvPr id="227" name="Google Shape;88;p19"/>
          <p:cNvSpPr/>
          <p:nvPr/>
        </p:nvSpPr>
        <p:spPr>
          <a:xfrm>
            <a:off x="669800" y="685800"/>
            <a:ext cx="5555101" cy="142500"/>
          </a:xfrm>
          <a:prstGeom prst="rect">
            <a:avLst/>
          </a:prstGeom>
          <a:solidFill>
            <a:srgbClr val="465359"/>
          </a:solidFill>
          <a:ln w="12700">
            <a:miter lim="400000"/>
          </a:ln>
        </p:spPr>
        <p:txBody>
          <a:bodyPr lIns="45719" rIns="45719" anchor="ctr"/>
          <a:lstStyle/>
          <a:p>
            <a:endParaRPr/>
          </a:p>
        </p:txBody>
      </p:sp>
      <p:sp>
        <p:nvSpPr>
          <p:cNvPr id="228" name="Google Shape;89;p19"/>
          <p:cNvSpPr/>
          <p:nvPr/>
        </p:nvSpPr>
        <p:spPr>
          <a:xfrm>
            <a:off x="12063220" y="680465"/>
            <a:ext cx="5555101" cy="147901"/>
          </a:xfrm>
          <a:prstGeom prst="rect">
            <a:avLst/>
          </a:prstGeom>
          <a:solidFill>
            <a:srgbClr val="969FA7"/>
          </a:solidFill>
          <a:ln w="12700">
            <a:miter lim="400000"/>
          </a:ln>
        </p:spPr>
        <p:txBody>
          <a:bodyPr lIns="45719" rIns="45719" anchor="ctr"/>
          <a:lstStyle/>
          <a:p>
            <a:endParaRPr/>
          </a:p>
        </p:txBody>
      </p:sp>
      <p:sp>
        <p:nvSpPr>
          <p:cNvPr id="229" name="Google Shape;90;p19"/>
          <p:cNvSpPr/>
          <p:nvPr/>
        </p:nvSpPr>
        <p:spPr>
          <a:xfrm>
            <a:off x="6362744" y="685800"/>
            <a:ext cx="5555102" cy="137101"/>
          </a:xfrm>
          <a:prstGeom prst="rect">
            <a:avLst/>
          </a:prstGeom>
          <a:solidFill>
            <a:srgbClr val="1CADE4"/>
          </a:solidFill>
          <a:ln w="12700">
            <a:miter lim="400000"/>
          </a:ln>
        </p:spPr>
        <p:txBody>
          <a:bodyPr lIns="45719" rIns="45719" anchor="ctr"/>
          <a:lstStyle/>
          <a:p>
            <a:endParaRPr/>
          </a:p>
        </p:txBody>
      </p:sp>
      <p:sp>
        <p:nvSpPr>
          <p:cNvPr id="230" name="Google Shape;91;p19"/>
          <p:cNvSpPr/>
          <p:nvPr/>
        </p:nvSpPr>
        <p:spPr>
          <a:xfrm>
            <a:off x="427237" y="482362"/>
            <a:ext cx="17350502" cy="547502"/>
          </a:xfrm>
          <a:prstGeom prst="rect">
            <a:avLst/>
          </a:prstGeom>
          <a:solidFill>
            <a:srgbClr val="FFFFFF"/>
          </a:solidFill>
          <a:ln>
            <a:solidFill>
              <a:srgbClr val="FFFFFF"/>
            </a:solidFill>
          </a:ln>
        </p:spPr>
        <p:txBody>
          <a:bodyPr lIns="45719" rIns="45719" anchor="ctr"/>
          <a:lstStyle/>
          <a:p>
            <a:endParaRPr/>
          </a:p>
        </p:txBody>
      </p:sp>
      <p:sp>
        <p:nvSpPr>
          <p:cNvPr id="231" name="Google Shape;111;p23"/>
          <p:cNvSpPr/>
          <p:nvPr/>
        </p:nvSpPr>
        <p:spPr>
          <a:xfrm>
            <a:off x="671724" y="7712960"/>
            <a:ext cx="16936202" cy="1888202"/>
          </a:xfrm>
          <a:prstGeom prst="rect">
            <a:avLst/>
          </a:prstGeom>
          <a:solidFill>
            <a:srgbClr val="465359"/>
          </a:solidFill>
          <a:ln w="12700">
            <a:miter lim="400000"/>
          </a:ln>
        </p:spPr>
        <p:txBody>
          <a:bodyPr lIns="45719" rIns="45719" anchor="ctr"/>
          <a:lstStyle/>
          <a:p>
            <a:endParaRPr/>
          </a:p>
        </p:txBody>
      </p:sp>
      <p:sp>
        <p:nvSpPr>
          <p:cNvPr id="232" name="Title Text"/>
          <p:cNvSpPr txBox="1">
            <a:spLocks noGrp="1"/>
          </p:cNvSpPr>
          <p:nvPr>
            <p:ph type="title"/>
          </p:nvPr>
        </p:nvSpPr>
        <p:spPr>
          <a:xfrm>
            <a:off x="871790" y="3590925"/>
            <a:ext cx="16544400" cy="3221101"/>
          </a:xfrm>
          <a:prstGeom prst="rect">
            <a:avLst/>
          </a:prstGeom>
        </p:spPr>
        <p:txBody>
          <a:bodyPr lIns="68550" tIns="68550" rIns="68550" bIns="68550" anchor="b"/>
          <a:lstStyle>
            <a:lvl1pPr>
              <a:lnSpc>
                <a:spcPct val="100000"/>
              </a:lnSpc>
              <a:defRPr sz="5400">
                <a:solidFill>
                  <a:srgbClr val="3F3F3F"/>
                </a:solidFill>
                <a:latin typeface="Franklin Gothic"/>
                <a:ea typeface="Franklin Gothic"/>
                <a:cs typeface="Franklin Gothic"/>
                <a:sym typeface="Franklin Gothic"/>
              </a:defRPr>
            </a:lvl1pPr>
          </a:lstStyle>
          <a:p>
            <a:r>
              <a:t>Title Text</a:t>
            </a:r>
          </a:p>
        </p:txBody>
      </p:sp>
      <p:sp>
        <p:nvSpPr>
          <p:cNvPr id="233" name="Body Level One…"/>
          <p:cNvSpPr txBox="1">
            <a:spLocks noGrp="1"/>
          </p:cNvSpPr>
          <p:nvPr>
            <p:ph type="body" sz="quarter" idx="1"/>
          </p:nvPr>
        </p:nvSpPr>
        <p:spPr>
          <a:xfrm>
            <a:off x="871787" y="6812126"/>
            <a:ext cx="16544401" cy="900901"/>
          </a:xfrm>
          <a:prstGeom prst="rect">
            <a:avLst/>
          </a:prstGeom>
        </p:spPr>
        <p:txBody>
          <a:bodyPr lIns="68550" tIns="68550" rIns="68550" bIns="68550"/>
          <a:lstStyle>
            <a:lvl1pPr marL="228600" indent="0">
              <a:lnSpc>
                <a:spcPct val="110000"/>
              </a:lnSpc>
              <a:spcBef>
                <a:spcPts val="500"/>
              </a:spcBef>
              <a:buClrTx/>
              <a:buSzTx/>
              <a:buFontTx/>
              <a:buNone/>
              <a:defRPr sz="2700">
                <a:solidFill>
                  <a:srgbClr val="1CADE4"/>
                </a:solidFill>
                <a:latin typeface="Libre Franklin"/>
                <a:ea typeface="Libre Franklin"/>
                <a:cs typeface="Libre Franklin"/>
                <a:sym typeface="Libre Franklin"/>
              </a:defRPr>
            </a:lvl1pPr>
            <a:lvl2pPr marL="228600" indent="457200">
              <a:lnSpc>
                <a:spcPct val="110000"/>
              </a:lnSpc>
              <a:spcBef>
                <a:spcPts val="500"/>
              </a:spcBef>
              <a:buClrTx/>
              <a:buSzTx/>
              <a:buFontTx/>
              <a:buNone/>
              <a:defRPr sz="2700">
                <a:solidFill>
                  <a:srgbClr val="1CADE4"/>
                </a:solidFill>
                <a:latin typeface="Libre Franklin"/>
                <a:ea typeface="Libre Franklin"/>
                <a:cs typeface="Libre Franklin"/>
                <a:sym typeface="Libre Franklin"/>
              </a:defRPr>
            </a:lvl2pPr>
            <a:lvl3pPr marL="228600" indent="914400">
              <a:lnSpc>
                <a:spcPct val="110000"/>
              </a:lnSpc>
              <a:spcBef>
                <a:spcPts val="500"/>
              </a:spcBef>
              <a:buClrTx/>
              <a:buSzTx/>
              <a:buFontTx/>
              <a:buNone/>
              <a:defRPr sz="2700">
                <a:solidFill>
                  <a:srgbClr val="1CADE4"/>
                </a:solidFill>
                <a:latin typeface="Libre Franklin"/>
                <a:ea typeface="Libre Franklin"/>
                <a:cs typeface="Libre Franklin"/>
                <a:sym typeface="Libre Franklin"/>
              </a:defRPr>
            </a:lvl3pPr>
            <a:lvl4pPr marL="228600" indent="1371600">
              <a:lnSpc>
                <a:spcPct val="110000"/>
              </a:lnSpc>
              <a:spcBef>
                <a:spcPts val="500"/>
              </a:spcBef>
              <a:buClrTx/>
              <a:buSzTx/>
              <a:buFontTx/>
              <a:buNone/>
              <a:defRPr sz="2700">
                <a:solidFill>
                  <a:srgbClr val="1CADE4"/>
                </a:solidFill>
                <a:latin typeface="Libre Franklin"/>
                <a:ea typeface="Libre Franklin"/>
                <a:cs typeface="Libre Franklin"/>
                <a:sym typeface="Libre Franklin"/>
              </a:defRPr>
            </a:lvl4pPr>
            <a:lvl5pPr marL="228600" indent="1828800">
              <a:lnSpc>
                <a:spcPct val="110000"/>
              </a:lnSpc>
              <a:spcBef>
                <a:spcPts val="500"/>
              </a:spcBef>
              <a:buClrTx/>
              <a:buSzTx/>
              <a:buFontTx/>
              <a:buNone/>
              <a:defRPr sz="2700">
                <a:solidFill>
                  <a:srgbClr val="1CADE4"/>
                </a:solidFill>
                <a:latin typeface="Libre Franklin"/>
                <a:ea typeface="Libre Franklin"/>
                <a:cs typeface="Libre Franklin"/>
                <a:sym typeface="Libre Franklin"/>
              </a:defRPr>
            </a:lvl5pPr>
          </a:lstStyle>
          <a:p>
            <a:r>
              <a:t>Body Level One</a:t>
            </a:r>
          </a:p>
          <a:p>
            <a:pPr lvl="1"/>
            <a:r>
              <a:t>Body Level Two</a:t>
            </a:r>
          </a:p>
          <a:p>
            <a:pPr lvl="2"/>
            <a:r>
              <a:t>Body Level Three</a:t>
            </a:r>
          </a:p>
          <a:p>
            <a:pPr lvl="3"/>
            <a:r>
              <a:t>Body Level Four</a:t>
            </a:r>
          </a:p>
          <a:p>
            <a:pPr lvl="4"/>
            <a:r>
              <a:t>Body Level Five</a:t>
            </a:r>
          </a:p>
        </p:txBody>
      </p:sp>
      <p:sp>
        <p:nvSpPr>
          <p:cNvPr id="234" name="Slide Number"/>
          <p:cNvSpPr txBox="1">
            <a:spLocks noGrp="1"/>
          </p:cNvSpPr>
          <p:nvPr>
            <p:ph type="sldNum" sz="quarter" idx="2"/>
          </p:nvPr>
        </p:nvSpPr>
        <p:spPr>
          <a:xfrm>
            <a:off x="17068783" y="9733271"/>
            <a:ext cx="347568" cy="353001"/>
          </a:xfrm>
          <a:prstGeom prst="rect">
            <a:avLst/>
          </a:prstGeom>
        </p:spPr>
        <p:txBody>
          <a:bodyPr lIns="68550" tIns="68550" rIns="68550" bIns="68550"/>
          <a:lstStyle>
            <a:lvl1pPr>
              <a:defRPr sz="1400">
                <a:solidFill>
                  <a:srgbClr val="3F3F3F"/>
                </a:solidFill>
                <a:latin typeface="Libre Franklin"/>
                <a:ea typeface="Libre Franklin"/>
                <a:cs typeface="Libre Franklin"/>
                <a:sym typeface="Libre Franklin"/>
              </a:defRPr>
            </a:lvl1pPr>
          </a:lstStyle>
          <a:p>
            <a:fld id="{86CB4B4D-7CA3-9044-876B-883B54F8677D}" type="slidenum">
              <a:t>‹#›</a:t>
            </a:fld>
            <a:endParaRPr/>
          </a:p>
        </p:txBody>
      </p:sp>
    </p:spTree>
    <p:extLst>
      <p:ext uri="{BB962C8B-B14F-4D97-AF65-F5344CB8AC3E}">
        <p14:creationId xmlns:p14="http://schemas.microsoft.com/office/powerpoint/2010/main" val="683038245"/>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1_Title Slide">
  <p:cSld name="1_Title Slide">
    <p:spTree>
      <p:nvGrpSpPr>
        <p:cNvPr id="1" name="Shape 47"/>
        <p:cNvGrpSpPr/>
        <p:nvPr/>
      </p:nvGrpSpPr>
      <p:grpSpPr>
        <a:xfrm>
          <a:off x="0" y="0"/>
          <a:ext cx="0" cy="0"/>
          <a:chOff x="0" y="0"/>
          <a:chExt cx="0" cy="0"/>
        </a:xfrm>
      </p:grpSpPr>
      <p:sp>
        <p:nvSpPr>
          <p:cNvPr id="48" name="Google Shape;48;p27"/>
          <p:cNvSpPr/>
          <p:nvPr/>
        </p:nvSpPr>
        <p:spPr>
          <a:xfrm>
            <a:off x="669800" y="685800"/>
            <a:ext cx="5555101" cy="142500"/>
          </a:xfrm>
          <a:prstGeom prst="rect">
            <a:avLst/>
          </a:prstGeom>
          <a:solidFill>
            <a:srgbClr val="465359"/>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 name="Google Shape;49;p27"/>
          <p:cNvSpPr/>
          <p:nvPr/>
        </p:nvSpPr>
        <p:spPr>
          <a:xfrm>
            <a:off x="12063220" y="680465"/>
            <a:ext cx="5555101" cy="147901"/>
          </a:xfrm>
          <a:prstGeom prst="rect">
            <a:avLst/>
          </a:prstGeom>
          <a:solidFill>
            <a:srgbClr val="969FA7"/>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 name="Google Shape;50;p27"/>
          <p:cNvSpPr/>
          <p:nvPr/>
        </p:nvSpPr>
        <p:spPr>
          <a:xfrm>
            <a:off x="6362744" y="685800"/>
            <a:ext cx="5555102" cy="137101"/>
          </a:xfrm>
          <a:prstGeom prst="rect">
            <a:avLst/>
          </a:prstGeom>
          <a:solidFill>
            <a:srgbClr val="1CADE4"/>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 name="Google Shape;51;p27"/>
          <p:cNvSpPr/>
          <p:nvPr/>
        </p:nvSpPr>
        <p:spPr>
          <a:xfrm>
            <a:off x="427237" y="482362"/>
            <a:ext cx="17350502" cy="547502"/>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 name="Google Shape;52;p27"/>
          <p:cNvSpPr txBox="1">
            <a:spLocks noGrp="1"/>
          </p:cNvSpPr>
          <p:nvPr>
            <p:ph type="title"/>
          </p:nvPr>
        </p:nvSpPr>
        <p:spPr>
          <a:xfrm>
            <a:off x="2286000" y="1683543"/>
            <a:ext cx="13716000" cy="3581401"/>
          </a:xfrm>
          <a:prstGeom prst="rect">
            <a:avLst/>
          </a:prstGeom>
          <a:noFill/>
          <a:ln>
            <a:noFill/>
          </a:ln>
        </p:spPr>
        <p:txBody>
          <a:bodyPr spcFirstLastPara="1" wrap="square" lIns="51375" tIns="51375" rIns="51375" bIns="51375" anchor="b" anchorCtr="0">
            <a:normAutofit/>
          </a:bodyPr>
          <a:lstStyle>
            <a:lvl1pPr lvl="0" algn="ctr" rtl="1">
              <a:lnSpc>
                <a:spcPct val="90000"/>
              </a:lnSpc>
              <a:spcBef>
                <a:spcPts val="0"/>
              </a:spcBef>
              <a:spcAft>
                <a:spcPts val="0"/>
              </a:spcAft>
              <a:buClr>
                <a:srgbClr val="3F3F3F"/>
              </a:buClr>
              <a:buSzPts val="9000"/>
              <a:buFont typeface="Franklin Gothic"/>
              <a:buNone/>
              <a:defRPr sz="9000">
                <a:solidFill>
                  <a:srgbClr val="3F3F3F"/>
                </a:solidFill>
                <a:latin typeface="Franklin Gothic"/>
                <a:ea typeface="Franklin Gothic"/>
                <a:cs typeface="Franklin Gothic"/>
                <a:sym typeface="Franklin Gothic"/>
              </a:defRPr>
            </a:lvl1pPr>
            <a:lvl2pPr lvl="1" algn="l">
              <a:lnSpc>
                <a:spcPct val="90000"/>
              </a:lnSpc>
              <a:spcBef>
                <a:spcPts val="0"/>
              </a:spcBef>
              <a:spcAft>
                <a:spcPts val="0"/>
              </a:spcAft>
              <a:buClr>
                <a:srgbClr val="000000"/>
              </a:buClr>
              <a:buSzPts val="1800"/>
              <a:buNone/>
              <a:defRPr/>
            </a:lvl2pPr>
            <a:lvl3pPr lvl="2" algn="l">
              <a:lnSpc>
                <a:spcPct val="90000"/>
              </a:lnSpc>
              <a:spcBef>
                <a:spcPts val="0"/>
              </a:spcBef>
              <a:spcAft>
                <a:spcPts val="0"/>
              </a:spcAft>
              <a:buClr>
                <a:srgbClr val="000000"/>
              </a:buClr>
              <a:buSzPts val="1800"/>
              <a:buNone/>
              <a:defRPr/>
            </a:lvl3pPr>
            <a:lvl4pPr lvl="3" algn="l">
              <a:lnSpc>
                <a:spcPct val="90000"/>
              </a:lnSpc>
              <a:spcBef>
                <a:spcPts val="0"/>
              </a:spcBef>
              <a:spcAft>
                <a:spcPts val="0"/>
              </a:spcAft>
              <a:buClr>
                <a:srgbClr val="000000"/>
              </a:buClr>
              <a:buSzPts val="1800"/>
              <a:buNone/>
              <a:defRPr/>
            </a:lvl4pPr>
            <a:lvl5pPr lvl="4" algn="l">
              <a:lnSpc>
                <a:spcPct val="90000"/>
              </a:lnSpc>
              <a:spcBef>
                <a:spcPts val="0"/>
              </a:spcBef>
              <a:spcAft>
                <a:spcPts val="0"/>
              </a:spcAft>
              <a:buClr>
                <a:srgbClr val="000000"/>
              </a:buClr>
              <a:buSzPts val="1800"/>
              <a:buNone/>
              <a:defRPr/>
            </a:lvl5pPr>
            <a:lvl6pPr lvl="5" algn="l">
              <a:lnSpc>
                <a:spcPct val="90000"/>
              </a:lnSpc>
              <a:spcBef>
                <a:spcPts val="0"/>
              </a:spcBef>
              <a:spcAft>
                <a:spcPts val="0"/>
              </a:spcAft>
              <a:buClr>
                <a:srgbClr val="000000"/>
              </a:buClr>
              <a:buSzPts val="1800"/>
              <a:buNone/>
              <a:defRPr/>
            </a:lvl6pPr>
            <a:lvl7pPr lvl="6" algn="l">
              <a:lnSpc>
                <a:spcPct val="90000"/>
              </a:lnSpc>
              <a:spcBef>
                <a:spcPts val="0"/>
              </a:spcBef>
              <a:spcAft>
                <a:spcPts val="0"/>
              </a:spcAft>
              <a:buClr>
                <a:srgbClr val="000000"/>
              </a:buClr>
              <a:buSzPts val="1800"/>
              <a:buNone/>
              <a:defRPr/>
            </a:lvl7pPr>
            <a:lvl8pPr lvl="7" algn="l">
              <a:lnSpc>
                <a:spcPct val="90000"/>
              </a:lnSpc>
              <a:spcBef>
                <a:spcPts val="0"/>
              </a:spcBef>
              <a:spcAft>
                <a:spcPts val="0"/>
              </a:spcAft>
              <a:buClr>
                <a:srgbClr val="000000"/>
              </a:buClr>
              <a:buSzPts val="1800"/>
              <a:buNone/>
              <a:defRPr/>
            </a:lvl8pPr>
            <a:lvl9pPr lvl="8" algn="l">
              <a:lnSpc>
                <a:spcPct val="90000"/>
              </a:lnSpc>
              <a:spcBef>
                <a:spcPts val="0"/>
              </a:spcBef>
              <a:spcAft>
                <a:spcPts val="0"/>
              </a:spcAft>
              <a:buClr>
                <a:srgbClr val="000000"/>
              </a:buClr>
              <a:buSzPts val="1800"/>
              <a:buNone/>
              <a:defRPr/>
            </a:lvl9pPr>
          </a:lstStyle>
          <a:p>
            <a:endParaRPr/>
          </a:p>
        </p:txBody>
      </p:sp>
      <p:sp>
        <p:nvSpPr>
          <p:cNvPr id="53" name="Google Shape;53;p27"/>
          <p:cNvSpPr txBox="1">
            <a:spLocks noGrp="1"/>
          </p:cNvSpPr>
          <p:nvPr>
            <p:ph type="body" idx="1"/>
          </p:nvPr>
        </p:nvSpPr>
        <p:spPr>
          <a:xfrm>
            <a:off x="2286000" y="5403055"/>
            <a:ext cx="13716000" cy="2483701"/>
          </a:xfrm>
          <a:prstGeom prst="rect">
            <a:avLst/>
          </a:prstGeom>
          <a:noFill/>
          <a:ln>
            <a:noFill/>
          </a:ln>
        </p:spPr>
        <p:txBody>
          <a:bodyPr spcFirstLastPara="1" wrap="square" lIns="51375" tIns="51375" rIns="51375" bIns="51375" anchor="t" anchorCtr="0">
            <a:normAutofit/>
          </a:bodyPr>
          <a:lstStyle>
            <a:lvl1pPr marL="457200" lvl="0" indent="-228600" algn="ctr" rtl="1">
              <a:lnSpc>
                <a:spcPct val="90000"/>
              </a:lnSpc>
              <a:spcBef>
                <a:spcPts val="1500"/>
              </a:spcBef>
              <a:spcAft>
                <a:spcPts val="0"/>
              </a:spcAft>
              <a:buClr>
                <a:srgbClr val="3F3F3F"/>
              </a:buClr>
              <a:buSzPts val="3600"/>
              <a:buFont typeface="Libre Franklin"/>
              <a:buNone/>
              <a:defRPr sz="3600">
                <a:solidFill>
                  <a:srgbClr val="3F3F3F"/>
                </a:solidFill>
                <a:latin typeface="Libre Franklin"/>
                <a:ea typeface="Libre Franklin"/>
                <a:cs typeface="Libre Franklin"/>
                <a:sym typeface="Libre Franklin"/>
              </a:defRPr>
            </a:lvl1pPr>
            <a:lvl2pPr marL="914400" lvl="1" indent="-228600" algn="ctr" rtl="1">
              <a:lnSpc>
                <a:spcPct val="90000"/>
              </a:lnSpc>
              <a:spcBef>
                <a:spcPts val="1500"/>
              </a:spcBef>
              <a:spcAft>
                <a:spcPts val="0"/>
              </a:spcAft>
              <a:buClr>
                <a:srgbClr val="3F3F3F"/>
              </a:buClr>
              <a:buSzPts val="3600"/>
              <a:buFont typeface="Libre Franklin"/>
              <a:buNone/>
              <a:defRPr sz="3600">
                <a:solidFill>
                  <a:srgbClr val="3F3F3F"/>
                </a:solidFill>
                <a:latin typeface="Libre Franklin"/>
                <a:ea typeface="Libre Franklin"/>
                <a:cs typeface="Libre Franklin"/>
                <a:sym typeface="Libre Franklin"/>
              </a:defRPr>
            </a:lvl2pPr>
            <a:lvl3pPr marL="1371600" lvl="2" indent="-228600" algn="ctr" rtl="1">
              <a:lnSpc>
                <a:spcPct val="90000"/>
              </a:lnSpc>
              <a:spcBef>
                <a:spcPts val="1500"/>
              </a:spcBef>
              <a:spcAft>
                <a:spcPts val="0"/>
              </a:spcAft>
              <a:buClr>
                <a:srgbClr val="3F3F3F"/>
              </a:buClr>
              <a:buSzPts val="3600"/>
              <a:buFont typeface="Libre Franklin"/>
              <a:buNone/>
              <a:defRPr sz="3600">
                <a:solidFill>
                  <a:srgbClr val="3F3F3F"/>
                </a:solidFill>
                <a:latin typeface="Libre Franklin"/>
                <a:ea typeface="Libre Franklin"/>
                <a:cs typeface="Libre Franklin"/>
                <a:sym typeface="Libre Franklin"/>
              </a:defRPr>
            </a:lvl3pPr>
            <a:lvl4pPr marL="1828800" lvl="3" indent="-228600" algn="ctr" rtl="1">
              <a:lnSpc>
                <a:spcPct val="90000"/>
              </a:lnSpc>
              <a:spcBef>
                <a:spcPts val="1500"/>
              </a:spcBef>
              <a:spcAft>
                <a:spcPts val="0"/>
              </a:spcAft>
              <a:buClr>
                <a:srgbClr val="3F3F3F"/>
              </a:buClr>
              <a:buSzPts val="3600"/>
              <a:buFont typeface="Libre Franklin"/>
              <a:buNone/>
              <a:defRPr sz="3600">
                <a:solidFill>
                  <a:srgbClr val="3F3F3F"/>
                </a:solidFill>
                <a:latin typeface="Libre Franklin"/>
                <a:ea typeface="Libre Franklin"/>
                <a:cs typeface="Libre Franklin"/>
                <a:sym typeface="Libre Franklin"/>
              </a:defRPr>
            </a:lvl4pPr>
            <a:lvl5pPr marL="2286000" lvl="4" indent="-228600" algn="ctr" rtl="1">
              <a:lnSpc>
                <a:spcPct val="90000"/>
              </a:lnSpc>
              <a:spcBef>
                <a:spcPts val="1500"/>
              </a:spcBef>
              <a:spcAft>
                <a:spcPts val="0"/>
              </a:spcAft>
              <a:buClr>
                <a:srgbClr val="3F3F3F"/>
              </a:buClr>
              <a:buSzPts val="3600"/>
              <a:buFont typeface="Libre Franklin"/>
              <a:buNone/>
              <a:defRPr sz="3600">
                <a:solidFill>
                  <a:srgbClr val="3F3F3F"/>
                </a:solidFill>
                <a:latin typeface="Libre Franklin"/>
                <a:ea typeface="Libre Franklin"/>
                <a:cs typeface="Libre Franklin"/>
                <a:sym typeface="Libre Franklin"/>
              </a:defRPr>
            </a:lvl5pPr>
            <a:lvl6pPr marL="2743200" lvl="5" indent="-495300" algn="l">
              <a:lnSpc>
                <a:spcPct val="90000"/>
              </a:lnSpc>
              <a:spcBef>
                <a:spcPts val="1500"/>
              </a:spcBef>
              <a:spcAft>
                <a:spcPts val="0"/>
              </a:spcAft>
              <a:buSzPts val="4200"/>
              <a:buChar char="•"/>
              <a:defRPr/>
            </a:lvl6pPr>
            <a:lvl7pPr marL="3200400" lvl="6" indent="-495300" algn="l">
              <a:lnSpc>
                <a:spcPct val="90000"/>
              </a:lnSpc>
              <a:spcBef>
                <a:spcPts val="1500"/>
              </a:spcBef>
              <a:spcAft>
                <a:spcPts val="0"/>
              </a:spcAft>
              <a:buSzPts val="4200"/>
              <a:buChar char="•"/>
              <a:defRPr/>
            </a:lvl7pPr>
            <a:lvl8pPr marL="3657600" lvl="7" indent="-495300" algn="l">
              <a:lnSpc>
                <a:spcPct val="90000"/>
              </a:lnSpc>
              <a:spcBef>
                <a:spcPts val="1500"/>
              </a:spcBef>
              <a:spcAft>
                <a:spcPts val="0"/>
              </a:spcAft>
              <a:buSzPts val="4200"/>
              <a:buChar char="•"/>
              <a:defRPr/>
            </a:lvl8pPr>
            <a:lvl9pPr marL="4114800" lvl="8" indent="-495300" algn="l">
              <a:lnSpc>
                <a:spcPct val="90000"/>
              </a:lnSpc>
              <a:spcBef>
                <a:spcPts val="1500"/>
              </a:spcBef>
              <a:spcAft>
                <a:spcPts val="0"/>
              </a:spcAft>
              <a:buSzPts val="4200"/>
              <a:buChar char="•"/>
              <a:defRPr/>
            </a:lvl9pPr>
          </a:lstStyle>
          <a:p>
            <a:endParaRPr/>
          </a:p>
        </p:txBody>
      </p:sp>
      <p:sp>
        <p:nvSpPr>
          <p:cNvPr id="54" name="Google Shape;54;p27"/>
          <p:cNvSpPr txBox="1">
            <a:spLocks noGrp="1"/>
          </p:cNvSpPr>
          <p:nvPr>
            <p:ph type="sldNum" idx="12"/>
          </p:nvPr>
        </p:nvSpPr>
        <p:spPr>
          <a:xfrm>
            <a:off x="16717448" y="9649080"/>
            <a:ext cx="313218" cy="318651"/>
          </a:xfrm>
          <a:prstGeom prst="rect">
            <a:avLst/>
          </a:prstGeom>
          <a:noFill/>
          <a:ln>
            <a:noFill/>
          </a:ln>
        </p:spPr>
        <p:txBody>
          <a:bodyPr spcFirstLastPara="1" wrap="square" lIns="51375" tIns="51375" rIns="51375" bIns="51375" anchor="ctr" anchorCtr="0">
            <a:spAutoFit/>
          </a:bodyPr>
          <a:lstStyle>
            <a:lvl1pPr marL="0" lvl="0"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1pPr>
            <a:lvl2pPr marL="0" lvl="1"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2pPr>
            <a:lvl3pPr marL="0" lvl="2"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3pPr>
            <a:lvl4pPr marL="0" lvl="3"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4pPr>
            <a:lvl5pPr marL="0" lvl="4"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5pPr>
            <a:lvl6pPr marL="0" lvl="5"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6pPr>
            <a:lvl7pPr marL="0" lvl="6"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7pPr>
            <a:lvl8pPr marL="0" lvl="7"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8pPr>
            <a:lvl9pPr marL="0" lvl="8" indent="0" algn="r">
              <a:lnSpc>
                <a:spcPct val="100000"/>
              </a:lnSpc>
              <a:spcBef>
                <a:spcPts val="0"/>
              </a:spcBef>
              <a:spcAft>
                <a:spcPts val="0"/>
              </a:spcAft>
              <a:buClr>
                <a:srgbClr val="3F3F3F"/>
              </a:buClr>
              <a:buSzPts val="1400"/>
              <a:buFont typeface="Libre Franklin"/>
              <a:buNone/>
              <a:defRPr sz="1400">
                <a:solidFill>
                  <a:srgbClr val="3F3F3F"/>
                </a:solidFill>
                <a:latin typeface="Libre Franklin"/>
                <a:ea typeface="Libre Franklin"/>
                <a:cs typeface="Libre Franklin"/>
                <a:sym typeface="Libre Franklin"/>
              </a:defRPr>
            </a:lvl9pPr>
          </a:lstStyle>
          <a:p>
            <a:pPr marL="0" lvl="0" indent="0" algn="r" rtl="0">
              <a:spcBef>
                <a:spcPts val="0"/>
              </a:spcBef>
              <a:spcAft>
                <a:spcPts val="0"/>
              </a:spcAft>
              <a:buNone/>
            </a:pPr>
            <a:fld id="{00000000-1234-1234-1234-123412341234}" type="slidenum">
              <a:rPr lang="en-US"/>
              <a:t>‹#›</a:t>
            </a:fld>
            <a:endParaRPr b="0" i="0" u="none" strike="noStrike" cap="none"/>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x">
  <p:cSld name="1_TWO_OBJECTS">
    <p:spTree>
      <p:nvGrpSpPr>
        <p:cNvPr id="1" name=""/>
        <p:cNvGrpSpPr/>
        <p:nvPr/>
      </p:nvGrpSpPr>
      <p:grpSpPr>
        <a:xfrm>
          <a:off x="0" y="0"/>
          <a:ext cx="0" cy="0"/>
          <a:chOff x="0" y="0"/>
          <a:chExt cx="0" cy="0"/>
        </a:xfrm>
      </p:grpSpPr>
      <p:sp>
        <p:nvSpPr>
          <p:cNvPr id="241" name="Google Shape;88;p19"/>
          <p:cNvSpPr/>
          <p:nvPr/>
        </p:nvSpPr>
        <p:spPr>
          <a:xfrm>
            <a:off x="669800" y="685800"/>
            <a:ext cx="5555101" cy="142500"/>
          </a:xfrm>
          <a:prstGeom prst="rect">
            <a:avLst/>
          </a:prstGeom>
          <a:solidFill>
            <a:srgbClr val="465359"/>
          </a:solidFill>
          <a:ln w="12700">
            <a:miter lim="400000"/>
          </a:ln>
        </p:spPr>
        <p:txBody>
          <a:bodyPr lIns="45719" rIns="45719" anchor="ctr"/>
          <a:lstStyle/>
          <a:p>
            <a:endParaRPr/>
          </a:p>
        </p:txBody>
      </p:sp>
      <p:sp>
        <p:nvSpPr>
          <p:cNvPr id="242" name="Google Shape;89;p19"/>
          <p:cNvSpPr/>
          <p:nvPr/>
        </p:nvSpPr>
        <p:spPr>
          <a:xfrm>
            <a:off x="12063220" y="680465"/>
            <a:ext cx="5555101" cy="147901"/>
          </a:xfrm>
          <a:prstGeom prst="rect">
            <a:avLst/>
          </a:prstGeom>
          <a:solidFill>
            <a:srgbClr val="969FA7"/>
          </a:solidFill>
          <a:ln w="12700">
            <a:miter lim="400000"/>
          </a:ln>
        </p:spPr>
        <p:txBody>
          <a:bodyPr lIns="45719" rIns="45719" anchor="ctr"/>
          <a:lstStyle/>
          <a:p>
            <a:endParaRPr/>
          </a:p>
        </p:txBody>
      </p:sp>
      <p:sp>
        <p:nvSpPr>
          <p:cNvPr id="243" name="Google Shape;90;p19"/>
          <p:cNvSpPr/>
          <p:nvPr/>
        </p:nvSpPr>
        <p:spPr>
          <a:xfrm>
            <a:off x="6362744" y="685800"/>
            <a:ext cx="5555102" cy="137101"/>
          </a:xfrm>
          <a:prstGeom prst="rect">
            <a:avLst/>
          </a:prstGeom>
          <a:solidFill>
            <a:srgbClr val="1CADE4"/>
          </a:solidFill>
          <a:ln w="12700">
            <a:miter lim="400000"/>
          </a:ln>
        </p:spPr>
        <p:txBody>
          <a:bodyPr lIns="45719" rIns="45719" anchor="ctr"/>
          <a:lstStyle/>
          <a:p>
            <a:endParaRPr/>
          </a:p>
        </p:txBody>
      </p:sp>
      <p:sp>
        <p:nvSpPr>
          <p:cNvPr id="244" name="Google Shape;91;p19"/>
          <p:cNvSpPr/>
          <p:nvPr/>
        </p:nvSpPr>
        <p:spPr>
          <a:xfrm>
            <a:off x="427237" y="482362"/>
            <a:ext cx="17350502" cy="547502"/>
          </a:xfrm>
          <a:prstGeom prst="rect">
            <a:avLst/>
          </a:prstGeom>
          <a:solidFill>
            <a:srgbClr val="FFFFFF"/>
          </a:solidFill>
          <a:ln>
            <a:solidFill>
              <a:srgbClr val="FFFFFF"/>
            </a:solidFill>
          </a:ln>
        </p:spPr>
        <p:txBody>
          <a:bodyPr lIns="45719" rIns="45719" anchor="ctr"/>
          <a:lstStyle/>
          <a:p>
            <a:endParaRPr/>
          </a:p>
        </p:txBody>
      </p:sp>
      <p:sp>
        <p:nvSpPr>
          <p:cNvPr id="245" name="Title Text"/>
          <p:cNvSpPr txBox="1">
            <a:spLocks noGrp="1"/>
          </p:cNvSpPr>
          <p:nvPr>
            <p:ph type="title"/>
          </p:nvPr>
        </p:nvSpPr>
        <p:spPr>
          <a:xfrm>
            <a:off x="871790" y="1094486"/>
            <a:ext cx="16544400" cy="1482601"/>
          </a:xfrm>
          <a:prstGeom prst="rect">
            <a:avLst/>
          </a:prstGeom>
        </p:spPr>
        <p:txBody>
          <a:bodyPr lIns="68550" tIns="68550" rIns="68550" bIns="68550" anchor="b"/>
          <a:lstStyle>
            <a:lvl1pPr>
              <a:lnSpc>
                <a:spcPct val="100000"/>
              </a:lnSpc>
              <a:defRPr sz="4200">
                <a:solidFill>
                  <a:srgbClr val="3F3F3F"/>
                </a:solidFill>
                <a:latin typeface="Franklin Gothic"/>
                <a:ea typeface="Franklin Gothic"/>
                <a:cs typeface="Franklin Gothic"/>
                <a:sym typeface="Franklin Gothic"/>
              </a:defRPr>
            </a:lvl1pPr>
          </a:lstStyle>
          <a:p>
            <a:r>
              <a:t>Title Text</a:t>
            </a:r>
          </a:p>
        </p:txBody>
      </p:sp>
      <p:sp>
        <p:nvSpPr>
          <p:cNvPr id="246" name="Body Level One…"/>
          <p:cNvSpPr txBox="1">
            <a:spLocks noGrp="1"/>
          </p:cNvSpPr>
          <p:nvPr>
            <p:ph type="body" sz="half" idx="1"/>
          </p:nvPr>
        </p:nvSpPr>
        <p:spPr>
          <a:xfrm>
            <a:off x="871790" y="3342004"/>
            <a:ext cx="7792201" cy="5449501"/>
          </a:xfrm>
          <a:prstGeom prst="rect">
            <a:avLst/>
          </a:prstGeom>
        </p:spPr>
        <p:txBody>
          <a:bodyPr lIns="68550" tIns="68550" rIns="68550" bIns="68550" anchor="ctr"/>
          <a:lstStyle>
            <a:lvl1pPr indent="-387350">
              <a:lnSpc>
                <a:spcPct val="110000"/>
              </a:lnSpc>
              <a:spcBef>
                <a:spcPts val="500"/>
              </a:spcBef>
              <a:buClr>
                <a:srgbClr val="1CADE4"/>
              </a:buClr>
              <a:buSzPts val="2600"/>
              <a:buFont typeface="Helvetica"/>
              <a:buChar char="◼"/>
              <a:defRPr sz="2600">
                <a:solidFill>
                  <a:srgbClr val="3F3F3F"/>
                </a:solidFill>
                <a:latin typeface="Libre Franklin"/>
                <a:ea typeface="Libre Franklin"/>
                <a:cs typeface="Libre Franklin"/>
                <a:sym typeface="Libre Franklin"/>
              </a:defRPr>
            </a:lvl1pPr>
            <a:lvl2pPr marL="1006626" indent="-479576">
              <a:lnSpc>
                <a:spcPct val="110000"/>
              </a:lnSpc>
              <a:spcBef>
                <a:spcPts val="500"/>
              </a:spcBef>
              <a:buClr>
                <a:srgbClr val="1CADE4"/>
              </a:buClr>
              <a:buSzPts val="2600"/>
              <a:buFont typeface="Helvetica"/>
              <a:buChar char="◼"/>
              <a:defRPr sz="2600">
                <a:solidFill>
                  <a:srgbClr val="3F3F3F"/>
                </a:solidFill>
                <a:latin typeface="Libre Franklin"/>
                <a:ea typeface="Libre Franklin"/>
                <a:cs typeface="Libre Franklin"/>
                <a:sym typeface="Libre Franklin"/>
              </a:defRPr>
            </a:lvl2pPr>
            <a:lvl3pPr marL="1487804" indent="-503554">
              <a:lnSpc>
                <a:spcPct val="110000"/>
              </a:lnSpc>
              <a:spcBef>
                <a:spcPts val="500"/>
              </a:spcBef>
              <a:buClr>
                <a:srgbClr val="1CADE4"/>
              </a:buClr>
              <a:buSzPts val="2600"/>
              <a:buFont typeface="Helvetica"/>
              <a:buChar char="◼"/>
              <a:defRPr sz="2600">
                <a:solidFill>
                  <a:srgbClr val="3F3F3F"/>
                </a:solidFill>
                <a:latin typeface="Libre Franklin"/>
                <a:ea typeface="Libre Franklin"/>
                <a:cs typeface="Libre Franklin"/>
                <a:sym typeface="Libre Franklin"/>
              </a:defRPr>
            </a:lvl3pPr>
            <a:lvl4pPr marL="2033867" indent="-592417">
              <a:lnSpc>
                <a:spcPct val="110000"/>
              </a:lnSpc>
              <a:spcBef>
                <a:spcPts val="500"/>
              </a:spcBef>
              <a:buClr>
                <a:srgbClr val="1CADE4"/>
              </a:buClr>
              <a:buSzPts val="2600"/>
              <a:buFont typeface="Helvetica"/>
              <a:buChar char="◼"/>
              <a:defRPr sz="2600">
                <a:solidFill>
                  <a:srgbClr val="3F3F3F"/>
                </a:solidFill>
                <a:latin typeface="Libre Franklin"/>
                <a:ea typeface="Libre Franklin"/>
                <a:cs typeface="Libre Franklin"/>
                <a:sym typeface="Libre Franklin"/>
              </a:defRPr>
            </a:lvl4pPr>
            <a:lvl5pPr marL="2491067" indent="-592417">
              <a:lnSpc>
                <a:spcPct val="110000"/>
              </a:lnSpc>
              <a:spcBef>
                <a:spcPts val="500"/>
              </a:spcBef>
              <a:buClr>
                <a:srgbClr val="1CADE4"/>
              </a:buClr>
              <a:buSzPts val="2600"/>
              <a:buFont typeface="Helvetica"/>
              <a:buChar char="◼"/>
              <a:defRPr sz="2600">
                <a:solidFill>
                  <a:srgbClr val="3F3F3F"/>
                </a:solidFill>
                <a:latin typeface="Libre Franklin"/>
                <a:ea typeface="Libre Franklin"/>
                <a:cs typeface="Libre Franklin"/>
                <a:sym typeface="Libre Franklin"/>
              </a:defRPr>
            </a:lvl5pPr>
          </a:lstStyle>
          <a:p>
            <a:r>
              <a:t>Body Level One</a:t>
            </a:r>
          </a:p>
          <a:p>
            <a:pPr lvl="1"/>
            <a:r>
              <a:t>Body Level Two</a:t>
            </a:r>
          </a:p>
          <a:p>
            <a:pPr lvl="2"/>
            <a:r>
              <a:t>Body Level Three</a:t>
            </a:r>
          </a:p>
          <a:p>
            <a:pPr lvl="3"/>
            <a:r>
              <a:t>Body Level Four</a:t>
            </a:r>
          </a:p>
          <a:p>
            <a:pPr lvl="4"/>
            <a:r>
              <a:t>Body Level Five</a:t>
            </a:r>
          </a:p>
        </p:txBody>
      </p:sp>
      <p:sp>
        <p:nvSpPr>
          <p:cNvPr id="247" name="Google Shape;120;p24"/>
          <p:cNvSpPr txBox="1">
            <a:spLocks noGrp="1"/>
          </p:cNvSpPr>
          <p:nvPr>
            <p:ph type="body" sz="half" idx="13"/>
          </p:nvPr>
        </p:nvSpPr>
        <p:spPr>
          <a:xfrm>
            <a:off x="9624059" y="3342004"/>
            <a:ext cx="7792201" cy="5449501"/>
          </a:xfrm>
          <a:prstGeom prst="rect">
            <a:avLst/>
          </a:prstGeom>
        </p:spPr>
        <p:txBody>
          <a:bodyPr lIns="68550" tIns="68550" rIns="68550" bIns="68550" anchor="ctr"/>
          <a:lstStyle/>
          <a:p>
            <a:pPr indent="-387350" rtl="0">
              <a:lnSpc>
                <a:spcPct val="110000"/>
              </a:lnSpc>
              <a:spcBef>
                <a:spcPts val="500"/>
              </a:spcBef>
              <a:buClr>
                <a:srgbClr val="1CADE4"/>
              </a:buClr>
              <a:buSzPts val="2600"/>
              <a:buFont typeface="Helvetica"/>
              <a:buChar char="◼"/>
              <a:defRPr sz="2600">
                <a:solidFill>
                  <a:srgbClr val="3F3F3F"/>
                </a:solidFill>
                <a:latin typeface="Libre Franklin"/>
                <a:ea typeface="Libre Franklin"/>
                <a:cs typeface="Libre Franklin"/>
                <a:sym typeface="Libre Franklin"/>
              </a:defRPr>
            </a:pPr>
            <a:endParaRPr/>
          </a:p>
        </p:txBody>
      </p:sp>
      <p:sp>
        <p:nvSpPr>
          <p:cNvPr id="248" name="Slide Number"/>
          <p:cNvSpPr txBox="1">
            <a:spLocks noGrp="1"/>
          </p:cNvSpPr>
          <p:nvPr>
            <p:ph type="sldNum" sz="quarter" idx="2"/>
          </p:nvPr>
        </p:nvSpPr>
        <p:spPr>
          <a:xfrm>
            <a:off x="17068783" y="9733271"/>
            <a:ext cx="347568" cy="353001"/>
          </a:xfrm>
          <a:prstGeom prst="rect">
            <a:avLst/>
          </a:prstGeom>
        </p:spPr>
        <p:txBody>
          <a:bodyPr lIns="68550" tIns="68550" rIns="68550" bIns="68550"/>
          <a:lstStyle>
            <a:lvl1pPr>
              <a:defRPr sz="1400">
                <a:solidFill>
                  <a:srgbClr val="3F3F3F"/>
                </a:solidFill>
                <a:latin typeface="Libre Franklin"/>
                <a:ea typeface="Libre Franklin"/>
                <a:cs typeface="Libre Franklin"/>
                <a:sym typeface="Libre Franklin"/>
              </a:defRPr>
            </a:lvl1pPr>
          </a:lstStyle>
          <a:p>
            <a:fld id="{86CB4B4D-7CA3-9044-876B-883B54F8677D}" type="slidenum">
              <a:t>‹#›</a:t>
            </a:fld>
            <a:endParaRPr/>
          </a:p>
        </p:txBody>
      </p:sp>
    </p:spTree>
    <p:extLst>
      <p:ext uri="{BB962C8B-B14F-4D97-AF65-F5344CB8AC3E}">
        <p14:creationId xmlns:p14="http://schemas.microsoft.com/office/powerpoint/2010/main" val="2847822006"/>
      </p:ext>
    </p:extLst>
  </p:cSld>
  <p:clrMapOvr>
    <a:masterClrMapping/>
  </p:clrMapOvr>
  <p:transition spd="med"/>
</p:sldLayout>
</file>

<file path=ppt/slideLayouts/slideLayout51.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255" name="Google Shape;88;p19"/>
          <p:cNvSpPr/>
          <p:nvPr/>
        </p:nvSpPr>
        <p:spPr>
          <a:xfrm>
            <a:off x="669800" y="685800"/>
            <a:ext cx="5555101" cy="142500"/>
          </a:xfrm>
          <a:prstGeom prst="rect">
            <a:avLst/>
          </a:prstGeom>
          <a:solidFill>
            <a:srgbClr val="465359"/>
          </a:solidFill>
          <a:ln w="12700">
            <a:miter lim="400000"/>
          </a:ln>
        </p:spPr>
        <p:txBody>
          <a:bodyPr lIns="45719" rIns="45719" anchor="ctr"/>
          <a:lstStyle/>
          <a:p>
            <a:endParaRPr/>
          </a:p>
        </p:txBody>
      </p:sp>
      <p:sp>
        <p:nvSpPr>
          <p:cNvPr id="256" name="Google Shape;89;p19"/>
          <p:cNvSpPr/>
          <p:nvPr/>
        </p:nvSpPr>
        <p:spPr>
          <a:xfrm>
            <a:off x="12063220" y="680465"/>
            <a:ext cx="5555101" cy="147901"/>
          </a:xfrm>
          <a:prstGeom prst="rect">
            <a:avLst/>
          </a:prstGeom>
          <a:solidFill>
            <a:srgbClr val="969FA7"/>
          </a:solidFill>
          <a:ln w="12700">
            <a:miter lim="400000"/>
          </a:ln>
        </p:spPr>
        <p:txBody>
          <a:bodyPr lIns="45719" rIns="45719" anchor="ctr"/>
          <a:lstStyle/>
          <a:p>
            <a:endParaRPr/>
          </a:p>
        </p:txBody>
      </p:sp>
      <p:sp>
        <p:nvSpPr>
          <p:cNvPr id="257" name="Google Shape;90;p19"/>
          <p:cNvSpPr/>
          <p:nvPr/>
        </p:nvSpPr>
        <p:spPr>
          <a:xfrm>
            <a:off x="6362744" y="685800"/>
            <a:ext cx="5555102" cy="137101"/>
          </a:xfrm>
          <a:prstGeom prst="rect">
            <a:avLst/>
          </a:prstGeom>
          <a:solidFill>
            <a:srgbClr val="1CADE4"/>
          </a:solidFill>
          <a:ln w="12700">
            <a:miter lim="400000"/>
          </a:ln>
        </p:spPr>
        <p:txBody>
          <a:bodyPr lIns="45719" rIns="45719" anchor="ctr"/>
          <a:lstStyle/>
          <a:p>
            <a:endParaRPr/>
          </a:p>
        </p:txBody>
      </p:sp>
      <p:sp>
        <p:nvSpPr>
          <p:cNvPr id="258" name="Google Shape;91;p19"/>
          <p:cNvSpPr/>
          <p:nvPr/>
        </p:nvSpPr>
        <p:spPr>
          <a:xfrm>
            <a:off x="427237" y="482362"/>
            <a:ext cx="17350502" cy="547502"/>
          </a:xfrm>
          <a:prstGeom prst="rect">
            <a:avLst/>
          </a:prstGeom>
          <a:solidFill>
            <a:srgbClr val="FFFFFF"/>
          </a:solidFill>
          <a:ln>
            <a:solidFill>
              <a:srgbClr val="FFFFFF"/>
            </a:solidFill>
          </a:ln>
        </p:spPr>
        <p:txBody>
          <a:bodyPr lIns="45719" rIns="45719" anchor="ctr"/>
          <a:lstStyle/>
          <a:p>
            <a:endParaRPr/>
          </a:p>
        </p:txBody>
      </p:sp>
      <p:sp>
        <p:nvSpPr>
          <p:cNvPr id="259" name="Title Text"/>
          <p:cNvSpPr txBox="1">
            <a:spLocks noGrp="1"/>
          </p:cNvSpPr>
          <p:nvPr>
            <p:ph type="title"/>
          </p:nvPr>
        </p:nvSpPr>
        <p:spPr>
          <a:xfrm>
            <a:off x="871790" y="1094486"/>
            <a:ext cx="16544400" cy="1482601"/>
          </a:xfrm>
          <a:prstGeom prst="rect">
            <a:avLst/>
          </a:prstGeom>
        </p:spPr>
        <p:txBody>
          <a:bodyPr lIns="68550" tIns="68550" rIns="68550" bIns="68550" anchor="b"/>
          <a:lstStyle>
            <a:lvl1pPr>
              <a:lnSpc>
                <a:spcPct val="100000"/>
              </a:lnSpc>
              <a:defRPr sz="4200">
                <a:solidFill>
                  <a:srgbClr val="3F3F3F"/>
                </a:solidFill>
                <a:latin typeface="Franklin Gothic"/>
                <a:ea typeface="Franklin Gothic"/>
                <a:cs typeface="Franklin Gothic"/>
                <a:sym typeface="Franklin Gothic"/>
              </a:defRPr>
            </a:lvl1pPr>
          </a:lstStyle>
          <a:p>
            <a:r>
              <a:t>Title Text</a:t>
            </a:r>
          </a:p>
        </p:txBody>
      </p:sp>
      <p:sp>
        <p:nvSpPr>
          <p:cNvPr id="260" name="Body Level One…"/>
          <p:cNvSpPr txBox="1">
            <a:spLocks noGrp="1"/>
          </p:cNvSpPr>
          <p:nvPr>
            <p:ph type="body" sz="quarter" idx="1"/>
          </p:nvPr>
        </p:nvSpPr>
        <p:spPr>
          <a:xfrm>
            <a:off x="871787" y="3376336"/>
            <a:ext cx="7792201" cy="836701"/>
          </a:xfrm>
          <a:prstGeom prst="rect">
            <a:avLst/>
          </a:prstGeom>
        </p:spPr>
        <p:txBody>
          <a:bodyPr lIns="68550" tIns="68550" rIns="68550" bIns="68550" anchor="ctr"/>
          <a:lstStyle>
            <a:lvl1pPr marL="228600" indent="0">
              <a:lnSpc>
                <a:spcPct val="110000"/>
              </a:lnSpc>
              <a:spcBef>
                <a:spcPts val="600"/>
              </a:spcBef>
              <a:buClrTx/>
              <a:buSzTx/>
              <a:buFontTx/>
              <a:buNone/>
              <a:defRPr sz="3000">
                <a:solidFill>
                  <a:srgbClr val="3F3F3F"/>
                </a:solidFill>
                <a:latin typeface="Libre Franklin"/>
                <a:ea typeface="Libre Franklin"/>
                <a:cs typeface="Libre Franklin"/>
                <a:sym typeface="Libre Franklin"/>
              </a:defRPr>
            </a:lvl1pPr>
            <a:lvl2pPr marL="228600" indent="457200">
              <a:lnSpc>
                <a:spcPct val="110000"/>
              </a:lnSpc>
              <a:spcBef>
                <a:spcPts val="600"/>
              </a:spcBef>
              <a:buClrTx/>
              <a:buSzTx/>
              <a:buFontTx/>
              <a:buNone/>
              <a:defRPr sz="3000">
                <a:solidFill>
                  <a:srgbClr val="3F3F3F"/>
                </a:solidFill>
                <a:latin typeface="Libre Franklin"/>
                <a:ea typeface="Libre Franklin"/>
                <a:cs typeface="Libre Franklin"/>
                <a:sym typeface="Libre Franklin"/>
              </a:defRPr>
            </a:lvl2pPr>
            <a:lvl3pPr marL="228600" indent="914400">
              <a:lnSpc>
                <a:spcPct val="110000"/>
              </a:lnSpc>
              <a:spcBef>
                <a:spcPts val="600"/>
              </a:spcBef>
              <a:buClrTx/>
              <a:buSzTx/>
              <a:buFontTx/>
              <a:buNone/>
              <a:defRPr sz="3000">
                <a:solidFill>
                  <a:srgbClr val="3F3F3F"/>
                </a:solidFill>
                <a:latin typeface="Libre Franklin"/>
                <a:ea typeface="Libre Franklin"/>
                <a:cs typeface="Libre Franklin"/>
                <a:sym typeface="Libre Franklin"/>
              </a:defRPr>
            </a:lvl3pPr>
            <a:lvl4pPr marL="228600" indent="1371600">
              <a:lnSpc>
                <a:spcPct val="110000"/>
              </a:lnSpc>
              <a:spcBef>
                <a:spcPts val="600"/>
              </a:spcBef>
              <a:buClrTx/>
              <a:buSzTx/>
              <a:buFontTx/>
              <a:buNone/>
              <a:defRPr sz="3000">
                <a:solidFill>
                  <a:srgbClr val="3F3F3F"/>
                </a:solidFill>
                <a:latin typeface="Libre Franklin"/>
                <a:ea typeface="Libre Franklin"/>
                <a:cs typeface="Libre Franklin"/>
                <a:sym typeface="Libre Franklin"/>
              </a:defRPr>
            </a:lvl4pPr>
            <a:lvl5pPr marL="228600" indent="1828800">
              <a:lnSpc>
                <a:spcPct val="110000"/>
              </a:lnSpc>
              <a:spcBef>
                <a:spcPts val="600"/>
              </a:spcBef>
              <a:buClrTx/>
              <a:buSzTx/>
              <a:buFontTx/>
              <a:buNone/>
              <a:defRPr sz="3000">
                <a:solidFill>
                  <a:srgbClr val="3F3F3F"/>
                </a:solidFill>
                <a:latin typeface="Libre Franklin"/>
                <a:ea typeface="Libre Franklin"/>
                <a:cs typeface="Libre Franklin"/>
                <a:sym typeface="Libre Franklin"/>
              </a:defRPr>
            </a:lvl5pPr>
          </a:lstStyle>
          <a:p>
            <a:r>
              <a:t>Body Level One</a:t>
            </a:r>
          </a:p>
          <a:p>
            <a:pPr lvl="1"/>
            <a:r>
              <a:t>Body Level Two</a:t>
            </a:r>
          </a:p>
          <a:p>
            <a:pPr lvl="2"/>
            <a:r>
              <a:t>Body Level Three</a:t>
            </a:r>
          </a:p>
          <a:p>
            <a:pPr lvl="3"/>
            <a:r>
              <a:t>Body Level Four</a:t>
            </a:r>
          </a:p>
          <a:p>
            <a:pPr lvl="4"/>
            <a:r>
              <a:t>Body Level Five</a:t>
            </a:r>
          </a:p>
        </p:txBody>
      </p:sp>
      <p:sp>
        <p:nvSpPr>
          <p:cNvPr id="261" name="Google Shape;127;p25"/>
          <p:cNvSpPr txBox="1">
            <a:spLocks noGrp="1"/>
          </p:cNvSpPr>
          <p:nvPr>
            <p:ph type="body" sz="quarter" idx="13"/>
          </p:nvPr>
        </p:nvSpPr>
        <p:spPr>
          <a:xfrm>
            <a:off x="871790" y="4389077"/>
            <a:ext cx="7792202" cy="4402501"/>
          </a:xfrm>
          <a:prstGeom prst="rect">
            <a:avLst/>
          </a:prstGeom>
        </p:spPr>
        <p:txBody>
          <a:bodyPr lIns="68550" tIns="68550" rIns="68550" bIns="68550"/>
          <a:lstStyle/>
          <a:p>
            <a:pPr indent="-387350" rtl="0">
              <a:lnSpc>
                <a:spcPct val="110000"/>
              </a:lnSpc>
              <a:spcBef>
                <a:spcPts val="500"/>
              </a:spcBef>
              <a:buClr>
                <a:srgbClr val="1CADE4"/>
              </a:buClr>
              <a:buSzPts val="2600"/>
              <a:buFont typeface="Helvetica"/>
              <a:buChar char="◼"/>
              <a:defRPr sz="2600">
                <a:solidFill>
                  <a:srgbClr val="3F3F3F"/>
                </a:solidFill>
                <a:latin typeface="Libre Franklin"/>
                <a:ea typeface="Libre Franklin"/>
                <a:cs typeface="Libre Franklin"/>
                <a:sym typeface="Libre Franklin"/>
              </a:defRPr>
            </a:pPr>
            <a:endParaRPr/>
          </a:p>
        </p:txBody>
      </p:sp>
      <p:sp>
        <p:nvSpPr>
          <p:cNvPr id="262" name="Google Shape;128;p25"/>
          <p:cNvSpPr txBox="1">
            <a:spLocks noGrp="1"/>
          </p:cNvSpPr>
          <p:nvPr>
            <p:ph type="body" sz="quarter" idx="14"/>
          </p:nvPr>
        </p:nvSpPr>
        <p:spPr>
          <a:xfrm>
            <a:off x="9624059" y="3376338"/>
            <a:ext cx="7792201" cy="830101"/>
          </a:xfrm>
          <a:prstGeom prst="rect">
            <a:avLst/>
          </a:prstGeom>
        </p:spPr>
        <p:txBody>
          <a:bodyPr lIns="68550" tIns="68550" rIns="68550" bIns="68550" anchor="ctr"/>
          <a:lstStyle/>
          <a:p>
            <a:pPr marL="228600" indent="0" rtl="0">
              <a:lnSpc>
                <a:spcPct val="100000"/>
              </a:lnSpc>
              <a:spcBef>
                <a:spcPts val="600"/>
              </a:spcBef>
              <a:buClrTx/>
              <a:buSzTx/>
              <a:buFontTx/>
              <a:buNone/>
              <a:defRPr sz="3000">
                <a:solidFill>
                  <a:srgbClr val="3F3F3F"/>
                </a:solidFill>
                <a:latin typeface="Libre Franklin"/>
                <a:ea typeface="Libre Franklin"/>
                <a:cs typeface="Libre Franklin"/>
                <a:sym typeface="Libre Franklin"/>
              </a:defRPr>
            </a:pPr>
            <a:endParaRPr/>
          </a:p>
        </p:txBody>
      </p:sp>
      <p:sp>
        <p:nvSpPr>
          <p:cNvPr id="263" name="Google Shape;129;p25"/>
          <p:cNvSpPr txBox="1">
            <a:spLocks noGrp="1"/>
          </p:cNvSpPr>
          <p:nvPr>
            <p:ph type="body" sz="quarter" idx="15"/>
          </p:nvPr>
        </p:nvSpPr>
        <p:spPr>
          <a:xfrm>
            <a:off x="9624055" y="4389077"/>
            <a:ext cx="7792202" cy="4402501"/>
          </a:xfrm>
          <a:prstGeom prst="rect">
            <a:avLst/>
          </a:prstGeom>
        </p:spPr>
        <p:txBody>
          <a:bodyPr lIns="68550" tIns="68550" rIns="68550" bIns="68550"/>
          <a:lstStyle/>
          <a:p>
            <a:pPr indent="-387350" rtl="0">
              <a:lnSpc>
                <a:spcPct val="110000"/>
              </a:lnSpc>
              <a:spcBef>
                <a:spcPts val="500"/>
              </a:spcBef>
              <a:buClr>
                <a:srgbClr val="1CADE4"/>
              </a:buClr>
              <a:buSzPts val="2600"/>
              <a:buFont typeface="Helvetica"/>
              <a:buChar char="◼"/>
              <a:defRPr sz="2600">
                <a:solidFill>
                  <a:srgbClr val="3F3F3F"/>
                </a:solidFill>
                <a:latin typeface="Libre Franklin"/>
                <a:ea typeface="Libre Franklin"/>
                <a:cs typeface="Libre Franklin"/>
                <a:sym typeface="Libre Franklin"/>
              </a:defRPr>
            </a:pPr>
            <a:endParaRPr/>
          </a:p>
        </p:txBody>
      </p:sp>
      <p:sp>
        <p:nvSpPr>
          <p:cNvPr id="264" name="Slide Number"/>
          <p:cNvSpPr txBox="1">
            <a:spLocks noGrp="1"/>
          </p:cNvSpPr>
          <p:nvPr>
            <p:ph type="sldNum" sz="quarter" idx="2"/>
          </p:nvPr>
        </p:nvSpPr>
        <p:spPr>
          <a:xfrm>
            <a:off x="17068783" y="9733271"/>
            <a:ext cx="347568" cy="353001"/>
          </a:xfrm>
          <a:prstGeom prst="rect">
            <a:avLst/>
          </a:prstGeom>
        </p:spPr>
        <p:txBody>
          <a:bodyPr lIns="68550" tIns="68550" rIns="68550" bIns="68550"/>
          <a:lstStyle>
            <a:lvl1pPr>
              <a:defRPr sz="1400">
                <a:solidFill>
                  <a:srgbClr val="3F3F3F"/>
                </a:solidFill>
                <a:latin typeface="Libre Franklin"/>
                <a:ea typeface="Libre Franklin"/>
                <a:cs typeface="Libre Franklin"/>
                <a:sym typeface="Libre Franklin"/>
              </a:defRPr>
            </a:lvl1pPr>
          </a:lstStyle>
          <a:p>
            <a:fld id="{86CB4B4D-7CA3-9044-876B-883B54F8677D}" type="slidenum">
              <a:t>‹#›</a:t>
            </a:fld>
            <a:endParaRPr/>
          </a:p>
        </p:txBody>
      </p:sp>
    </p:spTree>
    <p:extLst>
      <p:ext uri="{BB962C8B-B14F-4D97-AF65-F5344CB8AC3E}">
        <p14:creationId xmlns:p14="http://schemas.microsoft.com/office/powerpoint/2010/main" val="2546764511"/>
      </p:ext>
    </p:extLst>
  </p:cSld>
  <p:clrMapOvr>
    <a:masterClrMapping/>
  </p:clrMapOvr>
  <p:transition spd="med"/>
</p:sldLayout>
</file>

<file path=ppt/slideLayouts/slideLayout52.xml><?xml version="1.0" encoding="utf-8"?>
<p:sldLayout xmlns:a="http://schemas.openxmlformats.org/drawingml/2006/main" xmlns:r="http://schemas.openxmlformats.org/officeDocument/2006/relationships" xmlns:p="http://schemas.openxmlformats.org/presentationml/2006/main" type="tx">
  <p:cSld name="1_TITLE_ONLY">
    <p:spTree>
      <p:nvGrpSpPr>
        <p:cNvPr id="1" name=""/>
        <p:cNvGrpSpPr/>
        <p:nvPr/>
      </p:nvGrpSpPr>
      <p:grpSpPr>
        <a:xfrm>
          <a:off x="0" y="0"/>
          <a:ext cx="0" cy="0"/>
          <a:chOff x="0" y="0"/>
          <a:chExt cx="0" cy="0"/>
        </a:xfrm>
      </p:grpSpPr>
      <p:sp>
        <p:nvSpPr>
          <p:cNvPr id="271" name="Google Shape;88;p19"/>
          <p:cNvSpPr/>
          <p:nvPr/>
        </p:nvSpPr>
        <p:spPr>
          <a:xfrm>
            <a:off x="669800" y="685800"/>
            <a:ext cx="5555101" cy="142500"/>
          </a:xfrm>
          <a:prstGeom prst="rect">
            <a:avLst/>
          </a:prstGeom>
          <a:solidFill>
            <a:srgbClr val="465359"/>
          </a:solidFill>
          <a:ln w="12700">
            <a:miter lim="400000"/>
          </a:ln>
        </p:spPr>
        <p:txBody>
          <a:bodyPr lIns="45719" rIns="45719" anchor="ctr"/>
          <a:lstStyle/>
          <a:p>
            <a:endParaRPr/>
          </a:p>
        </p:txBody>
      </p:sp>
      <p:sp>
        <p:nvSpPr>
          <p:cNvPr id="272" name="Google Shape;89;p19"/>
          <p:cNvSpPr/>
          <p:nvPr/>
        </p:nvSpPr>
        <p:spPr>
          <a:xfrm>
            <a:off x="12063220" y="680465"/>
            <a:ext cx="5555101" cy="147901"/>
          </a:xfrm>
          <a:prstGeom prst="rect">
            <a:avLst/>
          </a:prstGeom>
          <a:solidFill>
            <a:srgbClr val="969FA7"/>
          </a:solidFill>
          <a:ln w="12700">
            <a:miter lim="400000"/>
          </a:ln>
        </p:spPr>
        <p:txBody>
          <a:bodyPr lIns="45719" rIns="45719" anchor="ctr"/>
          <a:lstStyle/>
          <a:p>
            <a:endParaRPr/>
          </a:p>
        </p:txBody>
      </p:sp>
      <p:sp>
        <p:nvSpPr>
          <p:cNvPr id="273" name="Google Shape;90;p19"/>
          <p:cNvSpPr/>
          <p:nvPr/>
        </p:nvSpPr>
        <p:spPr>
          <a:xfrm>
            <a:off x="6362744" y="685800"/>
            <a:ext cx="5555102" cy="137101"/>
          </a:xfrm>
          <a:prstGeom prst="rect">
            <a:avLst/>
          </a:prstGeom>
          <a:solidFill>
            <a:srgbClr val="1CADE4"/>
          </a:solidFill>
          <a:ln w="12700">
            <a:miter lim="400000"/>
          </a:ln>
        </p:spPr>
        <p:txBody>
          <a:bodyPr lIns="45719" rIns="45719" anchor="ctr"/>
          <a:lstStyle/>
          <a:p>
            <a:endParaRPr/>
          </a:p>
        </p:txBody>
      </p:sp>
      <p:sp>
        <p:nvSpPr>
          <p:cNvPr id="274" name="Google Shape;91;p19"/>
          <p:cNvSpPr/>
          <p:nvPr/>
        </p:nvSpPr>
        <p:spPr>
          <a:xfrm>
            <a:off x="427237" y="482362"/>
            <a:ext cx="17350502" cy="547502"/>
          </a:xfrm>
          <a:prstGeom prst="rect">
            <a:avLst/>
          </a:prstGeom>
          <a:solidFill>
            <a:srgbClr val="FFFFFF"/>
          </a:solidFill>
          <a:ln>
            <a:solidFill>
              <a:srgbClr val="FFFFFF"/>
            </a:solidFill>
          </a:ln>
        </p:spPr>
        <p:txBody>
          <a:bodyPr lIns="45719" rIns="45719" anchor="ctr"/>
          <a:lstStyle/>
          <a:p>
            <a:endParaRPr/>
          </a:p>
        </p:txBody>
      </p:sp>
      <p:sp>
        <p:nvSpPr>
          <p:cNvPr id="275" name="Title Text"/>
          <p:cNvSpPr txBox="1">
            <a:spLocks noGrp="1"/>
          </p:cNvSpPr>
          <p:nvPr>
            <p:ph type="title"/>
          </p:nvPr>
        </p:nvSpPr>
        <p:spPr>
          <a:xfrm>
            <a:off x="863840" y="1094486"/>
            <a:ext cx="16544401" cy="1482601"/>
          </a:xfrm>
          <a:prstGeom prst="rect">
            <a:avLst/>
          </a:prstGeom>
        </p:spPr>
        <p:txBody>
          <a:bodyPr lIns="68550" tIns="68550" rIns="68550" bIns="68550" anchor="b"/>
          <a:lstStyle>
            <a:lvl1pPr>
              <a:lnSpc>
                <a:spcPct val="100000"/>
              </a:lnSpc>
              <a:defRPr sz="4200">
                <a:solidFill>
                  <a:srgbClr val="3F3F3F"/>
                </a:solidFill>
                <a:latin typeface="Franklin Gothic"/>
                <a:ea typeface="Franklin Gothic"/>
                <a:cs typeface="Franklin Gothic"/>
                <a:sym typeface="Franklin Gothic"/>
              </a:defRPr>
            </a:lvl1pPr>
          </a:lstStyle>
          <a:p>
            <a:r>
              <a:t>Title Text</a:t>
            </a:r>
          </a:p>
        </p:txBody>
      </p:sp>
      <p:sp>
        <p:nvSpPr>
          <p:cNvPr id="276" name="Slide Number"/>
          <p:cNvSpPr txBox="1">
            <a:spLocks noGrp="1"/>
          </p:cNvSpPr>
          <p:nvPr>
            <p:ph type="sldNum" sz="quarter" idx="2"/>
          </p:nvPr>
        </p:nvSpPr>
        <p:spPr>
          <a:xfrm>
            <a:off x="17068783" y="9733271"/>
            <a:ext cx="347568" cy="353001"/>
          </a:xfrm>
          <a:prstGeom prst="rect">
            <a:avLst/>
          </a:prstGeom>
        </p:spPr>
        <p:txBody>
          <a:bodyPr lIns="68550" tIns="68550" rIns="68550" bIns="68550"/>
          <a:lstStyle>
            <a:lvl1pPr>
              <a:defRPr sz="1400">
                <a:solidFill>
                  <a:srgbClr val="3F3F3F"/>
                </a:solidFill>
                <a:latin typeface="Libre Franklin"/>
                <a:ea typeface="Libre Franklin"/>
                <a:cs typeface="Libre Franklin"/>
                <a:sym typeface="Libre Franklin"/>
              </a:defRPr>
            </a:lvl1pPr>
          </a:lstStyle>
          <a:p>
            <a:fld id="{86CB4B4D-7CA3-9044-876B-883B54F8677D}" type="slidenum">
              <a:t>‹#›</a:t>
            </a:fld>
            <a:endParaRPr/>
          </a:p>
        </p:txBody>
      </p:sp>
    </p:spTree>
    <p:extLst>
      <p:ext uri="{BB962C8B-B14F-4D97-AF65-F5344CB8AC3E}">
        <p14:creationId xmlns:p14="http://schemas.microsoft.com/office/powerpoint/2010/main" val="1285777173"/>
      </p:ext>
    </p:extLst>
  </p:cSld>
  <p:clrMapOvr>
    <a:masterClrMapping/>
  </p:clrMapOvr>
  <p:transition spd="med"/>
</p:sldLayout>
</file>

<file path=ppt/slideLayouts/slideLayout53.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283" name="Google Shape;88;p19"/>
          <p:cNvSpPr/>
          <p:nvPr/>
        </p:nvSpPr>
        <p:spPr>
          <a:xfrm>
            <a:off x="669800" y="685800"/>
            <a:ext cx="5555101" cy="142500"/>
          </a:xfrm>
          <a:prstGeom prst="rect">
            <a:avLst/>
          </a:prstGeom>
          <a:solidFill>
            <a:srgbClr val="465359"/>
          </a:solidFill>
          <a:ln w="12700">
            <a:miter lim="400000"/>
          </a:ln>
        </p:spPr>
        <p:txBody>
          <a:bodyPr lIns="45719" rIns="45719" anchor="ctr"/>
          <a:lstStyle/>
          <a:p>
            <a:endParaRPr/>
          </a:p>
        </p:txBody>
      </p:sp>
      <p:sp>
        <p:nvSpPr>
          <p:cNvPr id="284" name="Google Shape;89;p19"/>
          <p:cNvSpPr/>
          <p:nvPr/>
        </p:nvSpPr>
        <p:spPr>
          <a:xfrm>
            <a:off x="12063220" y="680465"/>
            <a:ext cx="5555101" cy="147901"/>
          </a:xfrm>
          <a:prstGeom prst="rect">
            <a:avLst/>
          </a:prstGeom>
          <a:solidFill>
            <a:srgbClr val="969FA7"/>
          </a:solidFill>
          <a:ln w="12700">
            <a:miter lim="400000"/>
          </a:ln>
        </p:spPr>
        <p:txBody>
          <a:bodyPr lIns="45719" rIns="45719" anchor="ctr"/>
          <a:lstStyle/>
          <a:p>
            <a:endParaRPr/>
          </a:p>
        </p:txBody>
      </p:sp>
      <p:sp>
        <p:nvSpPr>
          <p:cNvPr id="285" name="Google Shape;90;p19"/>
          <p:cNvSpPr/>
          <p:nvPr/>
        </p:nvSpPr>
        <p:spPr>
          <a:xfrm>
            <a:off x="6362744" y="685800"/>
            <a:ext cx="5555102" cy="137101"/>
          </a:xfrm>
          <a:prstGeom prst="rect">
            <a:avLst/>
          </a:prstGeom>
          <a:solidFill>
            <a:srgbClr val="1CADE4"/>
          </a:solidFill>
          <a:ln w="12700">
            <a:miter lim="400000"/>
          </a:ln>
        </p:spPr>
        <p:txBody>
          <a:bodyPr lIns="45719" rIns="45719" anchor="ctr"/>
          <a:lstStyle/>
          <a:p>
            <a:endParaRPr/>
          </a:p>
        </p:txBody>
      </p:sp>
      <p:sp>
        <p:nvSpPr>
          <p:cNvPr id="286" name="Google Shape;91;p19"/>
          <p:cNvSpPr/>
          <p:nvPr/>
        </p:nvSpPr>
        <p:spPr>
          <a:xfrm>
            <a:off x="427237" y="482362"/>
            <a:ext cx="17350502" cy="547502"/>
          </a:xfrm>
          <a:prstGeom prst="rect">
            <a:avLst/>
          </a:prstGeom>
          <a:solidFill>
            <a:srgbClr val="FFFFFF"/>
          </a:solidFill>
          <a:ln>
            <a:solidFill>
              <a:srgbClr val="FFFFFF"/>
            </a:solidFill>
          </a:ln>
        </p:spPr>
        <p:txBody>
          <a:bodyPr lIns="45719" rIns="45719" anchor="ctr"/>
          <a:lstStyle/>
          <a:p>
            <a:endParaRPr/>
          </a:p>
        </p:txBody>
      </p:sp>
      <p:sp>
        <p:nvSpPr>
          <p:cNvPr id="287" name="Slide Number"/>
          <p:cNvSpPr txBox="1">
            <a:spLocks noGrp="1"/>
          </p:cNvSpPr>
          <p:nvPr>
            <p:ph type="sldNum" sz="quarter" idx="2"/>
          </p:nvPr>
        </p:nvSpPr>
        <p:spPr>
          <a:xfrm>
            <a:off x="17068783" y="9733271"/>
            <a:ext cx="347568" cy="353001"/>
          </a:xfrm>
          <a:prstGeom prst="rect">
            <a:avLst/>
          </a:prstGeom>
        </p:spPr>
        <p:txBody>
          <a:bodyPr lIns="68550" tIns="68550" rIns="68550" bIns="68550"/>
          <a:lstStyle>
            <a:lvl1pPr>
              <a:defRPr sz="1400">
                <a:solidFill>
                  <a:srgbClr val="3F3F3F"/>
                </a:solidFill>
                <a:latin typeface="Libre Franklin"/>
                <a:ea typeface="Libre Franklin"/>
                <a:cs typeface="Libre Franklin"/>
                <a:sym typeface="Libre Franklin"/>
              </a:defRPr>
            </a:lvl1pPr>
          </a:lstStyle>
          <a:p>
            <a:fld id="{86CB4B4D-7CA3-9044-876B-883B54F8677D}" type="slidenum">
              <a:t>‹#›</a:t>
            </a:fld>
            <a:endParaRPr/>
          </a:p>
        </p:txBody>
      </p:sp>
    </p:spTree>
    <p:extLst>
      <p:ext uri="{BB962C8B-B14F-4D97-AF65-F5344CB8AC3E}">
        <p14:creationId xmlns:p14="http://schemas.microsoft.com/office/powerpoint/2010/main" val="84778510"/>
      </p:ext>
    </p:extLst>
  </p:cSld>
  <p:clrMapOvr>
    <a:masterClrMapping/>
  </p:clrMapOvr>
  <p:transition spd="med"/>
</p:sldLayout>
</file>

<file path=ppt/slideLayouts/slideLayout54.xml><?xml version="1.0" encoding="utf-8"?>
<p:sldLayout xmlns:a="http://schemas.openxmlformats.org/drawingml/2006/main" xmlns:r="http://schemas.openxmlformats.org/officeDocument/2006/relationships" xmlns:p="http://schemas.openxmlformats.org/presentationml/2006/main" type="tx">
  <p:cSld name="1_OBJECT_WITH_CAPTION_TEXT">
    <p:spTree>
      <p:nvGrpSpPr>
        <p:cNvPr id="1" name=""/>
        <p:cNvGrpSpPr/>
        <p:nvPr/>
      </p:nvGrpSpPr>
      <p:grpSpPr>
        <a:xfrm>
          <a:off x="0" y="0"/>
          <a:ext cx="0" cy="0"/>
          <a:chOff x="0" y="0"/>
          <a:chExt cx="0" cy="0"/>
        </a:xfrm>
      </p:grpSpPr>
      <p:sp>
        <p:nvSpPr>
          <p:cNvPr id="294" name="Google Shape;88;p19"/>
          <p:cNvSpPr/>
          <p:nvPr/>
        </p:nvSpPr>
        <p:spPr>
          <a:xfrm>
            <a:off x="669800" y="685800"/>
            <a:ext cx="5555101" cy="142500"/>
          </a:xfrm>
          <a:prstGeom prst="rect">
            <a:avLst/>
          </a:prstGeom>
          <a:solidFill>
            <a:srgbClr val="465359"/>
          </a:solidFill>
          <a:ln w="12700">
            <a:miter lim="400000"/>
          </a:ln>
        </p:spPr>
        <p:txBody>
          <a:bodyPr lIns="45719" rIns="45719" anchor="ctr"/>
          <a:lstStyle/>
          <a:p>
            <a:endParaRPr/>
          </a:p>
        </p:txBody>
      </p:sp>
      <p:sp>
        <p:nvSpPr>
          <p:cNvPr id="295" name="Google Shape;89;p19"/>
          <p:cNvSpPr/>
          <p:nvPr/>
        </p:nvSpPr>
        <p:spPr>
          <a:xfrm>
            <a:off x="12063220" y="680465"/>
            <a:ext cx="5555101" cy="147901"/>
          </a:xfrm>
          <a:prstGeom prst="rect">
            <a:avLst/>
          </a:prstGeom>
          <a:solidFill>
            <a:srgbClr val="969FA7"/>
          </a:solidFill>
          <a:ln w="12700">
            <a:miter lim="400000"/>
          </a:ln>
        </p:spPr>
        <p:txBody>
          <a:bodyPr lIns="45719" rIns="45719" anchor="ctr"/>
          <a:lstStyle/>
          <a:p>
            <a:endParaRPr/>
          </a:p>
        </p:txBody>
      </p:sp>
      <p:sp>
        <p:nvSpPr>
          <p:cNvPr id="296" name="Google Shape;90;p19"/>
          <p:cNvSpPr/>
          <p:nvPr/>
        </p:nvSpPr>
        <p:spPr>
          <a:xfrm>
            <a:off x="6362744" y="685800"/>
            <a:ext cx="5555102" cy="137101"/>
          </a:xfrm>
          <a:prstGeom prst="rect">
            <a:avLst/>
          </a:prstGeom>
          <a:solidFill>
            <a:srgbClr val="1CADE4"/>
          </a:solidFill>
          <a:ln w="12700">
            <a:miter lim="400000"/>
          </a:ln>
        </p:spPr>
        <p:txBody>
          <a:bodyPr lIns="45719" rIns="45719" anchor="ctr"/>
          <a:lstStyle/>
          <a:p>
            <a:endParaRPr/>
          </a:p>
        </p:txBody>
      </p:sp>
      <p:sp>
        <p:nvSpPr>
          <p:cNvPr id="297" name="Google Shape;91;p19"/>
          <p:cNvSpPr/>
          <p:nvPr/>
        </p:nvSpPr>
        <p:spPr>
          <a:xfrm>
            <a:off x="427237" y="482362"/>
            <a:ext cx="17350502" cy="547502"/>
          </a:xfrm>
          <a:prstGeom prst="rect">
            <a:avLst/>
          </a:prstGeom>
          <a:solidFill>
            <a:srgbClr val="FFFFFF"/>
          </a:solidFill>
          <a:ln>
            <a:solidFill>
              <a:srgbClr val="FFFFFF"/>
            </a:solidFill>
          </a:ln>
        </p:spPr>
        <p:txBody>
          <a:bodyPr lIns="45719" rIns="45719" anchor="ctr"/>
          <a:lstStyle/>
          <a:p>
            <a:endParaRPr/>
          </a:p>
        </p:txBody>
      </p:sp>
      <p:sp>
        <p:nvSpPr>
          <p:cNvPr id="298" name="Google Shape;143;p28"/>
          <p:cNvSpPr/>
          <p:nvPr/>
        </p:nvSpPr>
        <p:spPr>
          <a:xfrm>
            <a:off x="671724" y="901799"/>
            <a:ext cx="5524202" cy="8723102"/>
          </a:xfrm>
          <a:prstGeom prst="rect">
            <a:avLst/>
          </a:prstGeom>
          <a:solidFill>
            <a:srgbClr val="465359"/>
          </a:solidFill>
          <a:ln w="12700">
            <a:miter lim="400000"/>
          </a:ln>
        </p:spPr>
        <p:txBody>
          <a:bodyPr lIns="45719" rIns="45719" anchor="ctr"/>
          <a:lstStyle/>
          <a:p>
            <a:endParaRPr/>
          </a:p>
        </p:txBody>
      </p:sp>
      <p:sp>
        <p:nvSpPr>
          <p:cNvPr id="299" name="Title Text"/>
          <p:cNvSpPr txBox="1">
            <a:spLocks noGrp="1"/>
          </p:cNvSpPr>
          <p:nvPr>
            <p:ph type="title"/>
          </p:nvPr>
        </p:nvSpPr>
        <p:spPr>
          <a:xfrm>
            <a:off x="1151785" y="1400175"/>
            <a:ext cx="4547700" cy="2583601"/>
          </a:xfrm>
          <a:prstGeom prst="rect">
            <a:avLst/>
          </a:prstGeom>
        </p:spPr>
        <p:txBody>
          <a:bodyPr lIns="68550" tIns="68550" rIns="68550" bIns="68550" anchor="b"/>
          <a:lstStyle>
            <a:lvl1pPr>
              <a:lnSpc>
                <a:spcPct val="100000"/>
              </a:lnSpc>
              <a:defRPr sz="3600">
                <a:solidFill>
                  <a:srgbClr val="FFFFFF"/>
                </a:solidFill>
                <a:latin typeface="Franklin Gothic"/>
                <a:ea typeface="Franklin Gothic"/>
                <a:cs typeface="Franklin Gothic"/>
                <a:sym typeface="Franklin Gothic"/>
              </a:defRPr>
            </a:lvl1pPr>
          </a:lstStyle>
          <a:p>
            <a:r>
              <a:t>Title Text</a:t>
            </a:r>
          </a:p>
        </p:txBody>
      </p:sp>
      <p:sp>
        <p:nvSpPr>
          <p:cNvPr id="300" name="Body Level One…"/>
          <p:cNvSpPr txBox="1">
            <a:spLocks noGrp="1"/>
          </p:cNvSpPr>
          <p:nvPr>
            <p:ph type="body" sz="half" idx="1"/>
          </p:nvPr>
        </p:nvSpPr>
        <p:spPr>
          <a:xfrm>
            <a:off x="7351392" y="1769743"/>
            <a:ext cx="9976501" cy="6987301"/>
          </a:xfrm>
          <a:prstGeom prst="rect">
            <a:avLst/>
          </a:prstGeom>
        </p:spPr>
        <p:txBody>
          <a:bodyPr lIns="68550" tIns="68550" rIns="68550" bIns="68550" anchor="ctr"/>
          <a:lstStyle>
            <a:lvl1pPr indent="-406400">
              <a:lnSpc>
                <a:spcPct val="110000"/>
              </a:lnSpc>
              <a:spcBef>
                <a:spcPts val="600"/>
              </a:spcBef>
              <a:buClr>
                <a:srgbClr val="1CADE4"/>
              </a:buClr>
              <a:buSzPts val="3000"/>
              <a:buFont typeface="Helvetica"/>
              <a:buChar char="◼"/>
              <a:defRPr sz="3000">
                <a:solidFill>
                  <a:srgbClr val="335B74"/>
                </a:solidFill>
                <a:latin typeface="Libre Franklin"/>
                <a:ea typeface="Libre Franklin"/>
                <a:cs typeface="Libre Franklin"/>
                <a:sym typeface="Libre Franklin"/>
              </a:defRPr>
            </a:lvl1pPr>
            <a:lvl2pPr marL="957438" indent="-430388">
              <a:lnSpc>
                <a:spcPct val="110000"/>
              </a:lnSpc>
              <a:spcBef>
                <a:spcPts val="600"/>
              </a:spcBef>
              <a:buClr>
                <a:srgbClr val="1CADE4"/>
              </a:buClr>
              <a:buSzPts val="3000"/>
              <a:buFont typeface="Helvetica"/>
              <a:buChar char="◼"/>
              <a:defRPr sz="3000">
                <a:solidFill>
                  <a:srgbClr val="335B74"/>
                </a:solidFill>
                <a:latin typeface="Libre Franklin"/>
                <a:ea typeface="Libre Franklin"/>
                <a:cs typeface="Libre Franklin"/>
                <a:sym typeface="Libre Franklin"/>
              </a:defRPr>
            </a:lvl2pPr>
            <a:lvl3pPr marL="1463675" indent="-460375">
              <a:lnSpc>
                <a:spcPct val="110000"/>
              </a:lnSpc>
              <a:spcBef>
                <a:spcPts val="600"/>
              </a:spcBef>
              <a:buClr>
                <a:srgbClr val="1CADE4"/>
              </a:buClr>
              <a:buSzPts val="3000"/>
              <a:buFont typeface="Helvetica"/>
              <a:buChar char="◼"/>
              <a:defRPr sz="3000">
                <a:solidFill>
                  <a:srgbClr val="335B74"/>
                </a:solidFill>
                <a:latin typeface="Libre Franklin"/>
                <a:ea typeface="Libre Franklin"/>
                <a:cs typeface="Libre Franklin"/>
                <a:sym typeface="Libre Franklin"/>
              </a:defRPr>
            </a:lvl3pPr>
            <a:lvl4pPr marL="1978478" indent="-498928">
              <a:lnSpc>
                <a:spcPct val="110000"/>
              </a:lnSpc>
              <a:spcBef>
                <a:spcPts val="600"/>
              </a:spcBef>
              <a:buClr>
                <a:srgbClr val="1CADE4"/>
              </a:buClr>
              <a:buSzPts val="3000"/>
              <a:buFont typeface="Helvetica"/>
              <a:buChar char="◼"/>
              <a:defRPr sz="3000">
                <a:solidFill>
                  <a:srgbClr val="335B74"/>
                </a:solidFill>
                <a:latin typeface="Libre Franklin"/>
                <a:ea typeface="Libre Franklin"/>
                <a:cs typeface="Libre Franklin"/>
                <a:sym typeface="Libre Franklin"/>
              </a:defRPr>
            </a:lvl4pPr>
            <a:lvl5pPr marL="2435678" indent="-498928">
              <a:lnSpc>
                <a:spcPct val="110000"/>
              </a:lnSpc>
              <a:spcBef>
                <a:spcPts val="600"/>
              </a:spcBef>
              <a:buClr>
                <a:srgbClr val="1CADE4"/>
              </a:buClr>
              <a:buSzPts val="3000"/>
              <a:buFont typeface="Helvetica"/>
              <a:buChar char="◼"/>
              <a:defRPr sz="3000">
                <a:solidFill>
                  <a:srgbClr val="335B74"/>
                </a:solidFill>
                <a:latin typeface="Libre Franklin"/>
                <a:ea typeface="Libre Franklin"/>
                <a:cs typeface="Libre Franklin"/>
                <a:sym typeface="Libre Franklin"/>
              </a:defRPr>
            </a:lvl5pPr>
          </a:lstStyle>
          <a:p>
            <a:r>
              <a:t>Body Level One</a:t>
            </a:r>
          </a:p>
          <a:p>
            <a:pPr lvl="1"/>
            <a:r>
              <a:t>Body Level Two</a:t>
            </a:r>
          </a:p>
          <a:p>
            <a:pPr lvl="2"/>
            <a:r>
              <a:t>Body Level Three</a:t>
            </a:r>
          </a:p>
          <a:p>
            <a:pPr lvl="3"/>
            <a:r>
              <a:t>Body Level Four</a:t>
            </a:r>
          </a:p>
          <a:p>
            <a:pPr lvl="4"/>
            <a:r>
              <a:t>Body Level Five</a:t>
            </a:r>
          </a:p>
        </p:txBody>
      </p:sp>
      <p:sp>
        <p:nvSpPr>
          <p:cNvPr id="301" name="Google Shape;146;p28"/>
          <p:cNvSpPr txBox="1">
            <a:spLocks noGrp="1"/>
          </p:cNvSpPr>
          <p:nvPr>
            <p:ph type="body" sz="quarter" idx="13"/>
          </p:nvPr>
        </p:nvSpPr>
        <p:spPr>
          <a:xfrm>
            <a:off x="1151785" y="4254980"/>
            <a:ext cx="4547700" cy="4502101"/>
          </a:xfrm>
          <a:prstGeom prst="rect">
            <a:avLst/>
          </a:prstGeom>
        </p:spPr>
        <p:txBody>
          <a:bodyPr lIns="68550" tIns="68550" rIns="68550" bIns="68550"/>
          <a:lstStyle/>
          <a:p>
            <a:pPr marL="228600" indent="0" rtl="0">
              <a:lnSpc>
                <a:spcPct val="110000"/>
              </a:lnSpc>
              <a:spcBef>
                <a:spcPts val="500"/>
              </a:spcBef>
              <a:buClrTx/>
              <a:buSzTx/>
              <a:buFontTx/>
              <a:buNone/>
              <a:defRPr sz="2400">
                <a:solidFill>
                  <a:srgbClr val="FFFFFF"/>
                </a:solidFill>
                <a:latin typeface="Libre Franklin"/>
                <a:ea typeface="Libre Franklin"/>
                <a:cs typeface="Libre Franklin"/>
                <a:sym typeface="Libre Franklin"/>
              </a:defRPr>
            </a:pPr>
            <a:endParaRPr/>
          </a:p>
        </p:txBody>
      </p:sp>
      <p:sp>
        <p:nvSpPr>
          <p:cNvPr id="302" name="Slide Number"/>
          <p:cNvSpPr txBox="1">
            <a:spLocks noGrp="1"/>
          </p:cNvSpPr>
          <p:nvPr>
            <p:ph type="sldNum" sz="quarter" idx="2"/>
          </p:nvPr>
        </p:nvSpPr>
        <p:spPr>
          <a:xfrm>
            <a:off x="17068783" y="9782774"/>
            <a:ext cx="347568" cy="353001"/>
          </a:xfrm>
          <a:prstGeom prst="rect">
            <a:avLst/>
          </a:prstGeom>
        </p:spPr>
        <p:txBody>
          <a:bodyPr lIns="68550" tIns="68550" rIns="68550" bIns="68550"/>
          <a:lstStyle>
            <a:lvl1pPr>
              <a:defRPr sz="1400">
                <a:solidFill>
                  <a:srgbClr val="3F3F3F"/>
                </a:solidFill>
                <a:latin typeface="Libre Franklin"/>
                <a:ea typeface="Libre Franklin"/>
                <a:cs typeface="Libre Franklin"/>
                <a:sym typeface="Libre Franklin"/>
              </a:defRPr>
            </a:lvl1pPr>
          </a:lstStyle>
          <a:p>
            <a:fld id="{86CB4B4D-7CA3-9044-876B-883B54F8677D}" type="slidenum">
              <a:t>‹#›</a:t>
            </a:fld>
            <a:endParaRPr/>
          </a:p>
        </p:txBody>
      </p:sp>
    </p:spTree>
    <p:extLst>
      <p:ext uri="{BB962C8B-B14F-4D97-AF65-F5344CB8AC3E}">
        <p14:creationId xmlns:p14="http://schemas.microsoft.com/office/powerpoint/2010/main" val="3126750186"/>
      </p:ext>
    </p:extLst>
  </p:cSld>
  <p:clrMapOvr>
    <a:masterClrMapping/>
  </p:clrMapOvr>
  <p:transition spd="med"/>
</p:sldLayout>
</file>

<file path=ppt/slideLayouts/slideLayout55.xml><?xml version="1.0" encoding="utf-8"?>
<p:sldLayout xmlns:a="http://schemas.openxmlformats.org/drawingml/2006/main" xmlns:r="http://schemas.openxmlformats.org/officeDocument/2006/relationships" xmlns:p="http://schemas.openxmlformats.org/presentationml/2006/main" type="tx">
  <p:cSld name="1_PICTURE_WITH_CAPTION_TEXT">
    <p:spTree>
      <p:nvGrpSpPr>
        <p:cNvPr id="1" name=""/>
        <p:cNvGrpSpPr/>
        <p:nvPr/>
      </p:nvGrpSpPr>
      <p:grpSpPr>
        <a:xfrm>
          <a:off x="0" y="0"/>
          <a:ext cx="0" cy="0"/>
          <a:chOff x="0" y="0"/>
          <a:chExt cx="0" cy="0"/>
        </a:xfrm>
      </p:grpSpPr>
      <p:sp>
        <p:nvSpPr>
          <p:cNvPr id="309" name="Google Shape;88;p19"/>
          <p:cNvSpPr/>
          <p:nvPr/>
        </p:nvSpPr>
        <p:spPr>
          <a:xfrm>
            <a:off x="669800" y="685800"/>
            <a:ext cx="5555101" cy="142500"/>
          </a:xfrm>
          <a:prstGeom prst="rect">
            <a:avLst/>
          </a:prstGeom>
          <a:solidFill>
            <a:srgbClr val="465359"/>
          </a:solidFill>
          <a:ln w="12700">
            <a:miter lim="400000"/>
          </a:ln>
        </p:spPr>
        <p:txBody>
          <a:bodyPr lIns="45719" rIns="45719" anchor="ctr"/>
          <a:lstStyle/>
          <a:p>
            <a:endParaRPr/>
          </a:p>
        </p:txBody>
      </p:sp>
      <p:sp>
        <p:nvSpPr>
          <p:cNvPr id="310" name="Google Shape;89;p19"/>
          <p:cNvSpPr/>
          <p:nvPr/>
        </p:nvSpPr>
        <p:spPr>
          <a:xfrm>
            <a:off x="12063220" y="680465"/>
            <a:ext cx="5555101" cy="147901"/>
          </a:xfrm>
          <a:prstGeom prst="rect">
            <a:avLst/>
          </a:prstGeom>
          <a:solidFill>
            <a:srgbClr val="969FA7"/>
          </a:solidFill>
          <a:ln w="12700">
            <a:miter lim="400000"/>
          </a:ln>
        </p:spPr>
        <p:txBody>
          <a:bodyPr lIns="45719" rIns="45719" anchor="ctr"/>
          <a:lstStyle/>
          <a:p>
            <a:endParaRPr/>
          </a:p>
        </p:txBody>
      </p:sp>
      <p:sp>
        <p:nvSpPr>
          <p:cNvPr id="311" name="Google Shape;90;p19"/>
          <p:cNvSpPr/>
          <p:nvPr/>
        </p:nvSpPr>
        <p:spPr>
          <a:xfrm>
            <a:off x="6362744" y="685800"/>
            <a:ext cx="5555102" cy="137101"/>
          </a:xfrm>
          <a:prstGeom prst="rect">
            <a:avLst/>
          </a:prstGeom>
          <a:solidFill>
            <a:srgbClr val="1CADE4"/>
          </a:solidFill>
          <a:ln w="12700">
            <a:miter lim="400000"/>
          </a:ln>
        </p:spPr>
        <p:txBody>
          <a:bodyPr lIns="45719" rIns="45719" anchor="ctr"/>
          <a:lstStyle/>
          <a:p>
            <a:endParaRPr/>
          </a:p>
        </p:txBody>
      </p:sp>
      <p:sp>
        <p:nvSpPr>
          <p:cNvPr id="312" name="Google Shape;91;p19"/>
          <p:cNvSpPr/>
          <p:nvPr/>
        </p:nvSpPr>
        <p:spPr>
          <a:xfrm>
            <a:off x="427237" y="482362"/>
            <a:ext cx="17350502" cy="547502"/>
          </a:xfrm>
          <a:prstGeom prst="rect">
            <a:avLst/>
          </a:prstGeom>
          <a:solidFill>
            <a:srgbClr val="FFFFFF"/>
          </a:solidFill>
          <a:ln>
            <a:solidFill>
              <a:srgbClr val="FFFFFF"/>
            </a:solidFill>
          </a:ln>
        </p:spPr>
        <p:txBody>
          <a:bodyPr lIns="45719" rIns="45719" anchor="ctr"/>
          <a:lstStyle/>
          <a:p>
            <a:endParaRPr/>
          </a:p>
        </p:txBody>
      </p:sp>
      <p:sp>
        <p:nvSpPr>
          <p:cNvPr id="313" name="Title Text"/>
          <p:cNvSpPr txBox="1">
            <a:spLocks noGrp="1"/>
          </p:cNvSpPr>
          <p:nvPr>
            <p:ph type="title"/>
          </p:nvPr>
        </p:nvSpPr>
        <p:spPr>
          <a:xfrm>
            <a:off x="871790" y="7040084"/>
            <a:ext cx="16544400" cy="850201"/>
          </a:xfrm>
          <a:prstGeom prst="rect">
            <a:avLst/>
          </a:prstGeom>
        </p:spPr>
        <p:txBody>
          <a:bodyPr lIns="68550" tIns="68550" rIns="68550" bIns="68550" anchor="b"/>
          <a:lstStyle>
            <a:lvl1pPr>
              <a:lnSpc>
                <a:spcPct val="100000"/>
              </a:lnSpc>
              <a:defRPr sz="3600">
                <a:solidFill>
                  <a:srgbClr val="3F3F3F"/>
                </a:solidFill>
                <a:latin typeface="Franklin Gothic"/>
                <a:ea typeface="Franklin Gothic"/>
                <a:cs typeface="Franklin Gothic"/>
                <a:sym typeface="Franklin Gothic"/>
              </a:defRPr>
            </a:lvl1pPr>
          </a:lstStyle>
          <a:p>
            <a:r>
              <a:t>Title Text</a:t>
            </a:r>
          </a:p>
        </p:txBody>
      </p:sp>
      <p:sp>
        <p:nvSpPr>
          <p:cNvPr id="314" name="Google Shape;152;p29"/>
          <p:cNvSpPr>
            <a:spLocks noGrp="1"/>
          </p:cNvSpPr>
          <p:nvPr>
            <p:ph type="pic" idx="13"/>
          </p:nvPr>
        </p:nvSpPr>
        <p:spPr>
          <a:xfrm>
            <a:off x="671724" y="962025"/>
            <a:ext cx="16936202" cy="5476800"/>
          </a:xfrm>
          <a:prstGeom prst="rect">
            <a:avLst/>
          </a:prstGeom>
        </p:spPr>
        <p:txBody>
          <a:bodyPr lIns="91439" tIns="45719" rIns="91439" bIns="45719">
            <a:noAutofit/>
          </a:bodyPr>
          <a:lstStyle/>
          <a:p>
            <a:endParaRPr/>
          </a:p>
        </p:txBody>
      </p:sp>
      <p:sp>
        <p:nvSpPr>
          <p:cNvPr id="315" name="Body Level One…"/>
          <p:cNvSpPr txBox="1">
            <a:spLocks noGrp="1"/>
          </p:cNvSpPr>
          <p:nvPr>
            <p:ph type="body" sz="quarter" idx="1"/>
          </p:nvPr>
        </p:nvSpPr>
        <p:spPr>
          <a:xfrm>
            <a:off x="871787" y="7890189"/>
            <a:ext cx="16544401" cy="1497301"/>
          </a:xfrm>
          <a:prstGeom prst="rect">
            <a:avLst/>
          </a:prstGeom>
        </p:spPr>
        <p:txBody>
          <a:bodyPr lIns="68550" tIns="68550" rIns="68550" bIns="68550"/>
          <a:lstStyle>
            <a:lvl1pPr marL="228600" indent="0">
              <a:lnSpc>
                <a:spcPct val="110000"/>
              </a:lnSpc>
              <a:spcBef>
                <a:spcPts val="500"/>
              </a:spcBef>
              <a:buClrTx/>
              <a:buSzTx/>
              <a:buFontTx/>
              <a:buNone/>
              <a:defRPr sz="2400">
                <a:solidFill>
                  <a:srgbClr val="3F3F3F"/>
                </a:solidFill>
                <a:latin typeface="Libre Franklin"/>
                <a:ea typeface="Libre Franklin"/>
                <a:cs typeface="Libre Franklin"/>
                <a:sym typeface="Libre Franklin"/>
              </a:defRPr>
            </a:lvl1pPr>
            <a:lvl2pPr marL="228600" indent="457200">
              <a:lnSpc>
                <a:spcPct val="110000"/>
              </a:lnSpc>
              <a:spcBef>
                <a:spcPts val="500"/>
              </a:spcBef>
              <a:buClrTx/>
              <a:buSzTx/>
              <a:buFontTx/>
              <a:buNone/>
              <a:defRPr sz="2400">
                <a:solidFill>
                  <a:srgbClr val="3F3F3F"/>
                </a:solidFill>
                <a:latin typeface="Libre Franklin"/>
                <a:ea typeface="Libre Franklin"/>
                <a:cs typeface="Libre Franklin"/>
                <a:sym typeface="Libre Franklin"/>
              </a:defRPr>
            </a:lvl2pPr>
            <a:lvl3pPr marL="228600" indent="914400">
              <a:lnSpc>
                <a:spcPct val="110000"/>
              </a:lnSpc>
              <a:spcBef>
                <a:spcPts val="500"/>
              </a:spcBef>
              <a:buClrTx/>
              <a:buSzTx/>
              <a:buFontTx/>
              <a:buNone/>
              <a:defRPr sz="2400">
                <a:solidFill>
                  <a:srgbClr val="3F3F3F"/>
                </a:solidFill>
                <a:latin typeface="Libre Franklin"/>
                <a:ea typeface="Libre Franklin"/>
                <a:cs typeface="Libre Franklin"/>
                <a:sym typeface="Libre Franklin"/>
              </a:defRPr>
            </a:lvl3pPr>
            <a:lvl4pPr marL="228600" indent="1371600">
              <a:lnSpc>
                <a:spcPct val="110000"/>
              </a:lnSpc>
              <a:spcBef>
                <a:spcPts val="500"/>
              </a:spcBef>
              <a:buClrTx/>
              <a:buSzTx/>
              <a:buFontTx/>
              <a:buNone/>
              <a:defRPr sz="2400">
                <a:solidFill>
                  <a:srgbClr val="3F3F3F"/>
                </a:solidFill>
                <a:latin typeface="Libre Franklin"/>
                <a:ea typeface="Libre Franklin"/>
                <a:cs typeface="Libre Franklin"/>
                <a:sym typeface="Libre Franklin"/>
              </a:defRPr>
            </a:lvl4pPr>
            <a:lvl5pPr marL="228600" indent="1828800">
              <a:lnSpc>
                <a:spcPct val="110000"/>
              </a:lnSpc>
              <a:spcBef>
                <a:spcPts val="500"/>
              </a:spcBef>
              <a:buClrTx/>
              <a:buSzTx/>
              <a:buFontTx/>
              <a:buNone/>
              <a:defRPr sz="2400">
                <a:solidFill>
                  <a:srgbClr val="3F3F3F"/>
                </a:solidFill>
                <a:latin typeface="Libre Franklin"/>
                <a:ea typeface="Libre Franklin"/>
                <a:cs typeface="Libre Franklin"/>
                <a:sym typeface="Libre Franklin"/>
              </a:defRPr>
            </a:lvl5pPr>
          </a:lstStyle>
          <a:p>
            <a:r>
              <a:t>Body Level One</a:t>
            </a:r>
          </a:p>
          <a:p>
            <a:pPr lvl="1"/>
            <a:r>
              <a:t>Body Level Two</a:t>
            </a:r>
          </a:p>
          <a:p>
            <a:pPr lvl="2"/>
            <a:r>
              <a:t>Body Level Three</a:t>
            </a:r>
          </a:p>
          <a:p>
            <a:pPr lvl="3"/>
            <a:r>
              <a:t>Body Level Four</a:t>
            </a:r>
          </a:p>
          <a:p>
            <a:pPr lvl="4"/>
            <a:r>
              <a:t>Body Level Five</a:t>
            </a:r>
          </a:p>
        </p:txBody>
      </p:sp>
      <p:sp>
        <p:nvSpPr>
          <p:cNvPr id="316" name="Slide Number"/>
          <p:cNvSpPr txBox="1">
            <a:spLocks noGrp="1"/>
          </p:cNvSpPr>
          <p:nvPr>
            <p:ph type="sldNum" sz="quarter" idx="2"/>
          </p:nvPr>
        </p:nvSpPr>
        <p:spPr>
          <a:xfrm>
            <a:off x="17068783" y="9733271"/>
            <a:ext cx="347568" cy="353001"/>
          </a:xfrm>
          <a:prstGeom prst="rect">
            <a:avLst/>
          </a:prstGeom>
        </p:spPr>
        <p:txBody>
          <a:bodyPr lIns="68550" tIns="68550" rIns="68550" bIns="68550"/>
          <a:lstStyle>
            <a:lvl1pPr>
              <a:defRPr sz="1400">
                <a:solidFill>
                  <a:srgbClr val="3F3F3F"/>
                </a:solidFill>
                <a:latin typeface="Libre Franklin"/>
                <a:ea typeface="Libre Franklin"/>
                <a:cs typeface="Libre Franklin"/>
                <a:sym typeface="Libre Franklin"/>
              </a:defRPr>
            </a:lvl1pPr>
          </a:lstStyle>
          <a:p>
            <a:fld id="{86CB4B4D-7CA3-9044-876B-883B54F8677D}" type="slidenum">
              <a:t>‹#›</a:t>
            </a:fld>
            <a:endParaRPr/>
          </a:p>
        </p:txBody>
      </p:sp>
    </p:spTree>
    <p:extLst>
      <p:ext uri="{BB962C8B-B14F-4D97-AF65-F5344CB8AC3E}">
        <p14:creationId xmlns:p14="http://schemas.microsoft.com/office/powerpoint/2010/main" val="3958397492"/>
      </p:ext>
    </p:extLst>
  </p:cSld>
  <p:clrMapOvr>
    <a:masterClrMapping/>
  </p:clrMapOvr>
  <p:transition spd="med"/>
</p:sldLayout>
</file>

<file path=ppt/slideLayouts/slideLayout56.xml><?xml version="1.0" encoding="utf-8"?>
<p:sldLayout xmlns:a="http://schemas.openxmlformats.org/drawingml/2006/main" xmlns:r="http://schemas.openxmlformats.org/officeDocument/2006/relationships" xmlns:p="http://schemas.openxmlformats.org/presentationml/2006/main" type="tx">
  <p:cSld name="1_VERTICAL_TEXT">
    <p:spTree>
      <p:nvGrpSpPr>
        <p:cNvPr id="1" name=""/>
        <p:cNvGrpSpPr/>
        <p:nvPr/>
      </p:nvGrpSpPr>
      <p:grpSpPr>
        <a:xfrm>
          <a:off x="0" y="0"/>
          <a:ext cx="0" cy="0"/>
          <a:chOff x="0" y="0"/>
          <a:chExt cx="0" cy="0"/>
        </a:xfrm>
      </p:grpSpPr>
      <p:sp>
        <p:nvSpPr>
          <p:cNvPr id="323" name="Google Shape;88;p19"/>
          <p:cNvSpPr/>
          <p:nvPr/>
        </p:nvSpPr>
        <p:spPr>
          <a:xfrm>
            <a:off x="669800" y="685800"/>
            <a:ext cx="5555101" cy="142500"/>
          </a:xfrm>
          <a:prstGeom prst="rect">
            <a:avLst/>
          </a:prstGeom>
          <a:solidFill>
            <a:srgbClr val="465359"/>
          </a:solidFill>
          <a:ln w="12700">
            <a:miter lim="400000"/>
          </a:ln>
        </p:spPr>
        <p:txBody>
          <a:bodyPr lIns="45719" rIns="45719" anchor="ctr"/>
          <a:lstStyle/>
          <a:p>
            <a:endParaRPr/>
          </a:p>
        </p:txBody>
      </p:sp>
      <p:sp>
        <p:nvSpPr>
          <p:cNvPr id="324" name="Google Shape;89;p19"/>
          <p:cNvSpPr/>
          <p:nvPr/>
        </p:nvSpPr>
        <p:spPr>
          <a:xfrm>
            <a:off x="12063220" y="680465"/>
            <a:ext cx="5555101" cy="147901"/>
          </a:xfrm>
          <a:prstGeom prst="rect">
            <a:avLst/>
          </a:prstGeom>
          <a:solidFill>
            <a:srgbClr val="969FA7"/>
          </a:solidFill>
          <a:ln w="12700">
            <a:miter lim="400000"/>
          </a:ln>
        </p:spPr>
        <p:txBody>
          <a:bodyPr lIns="45719" rIns="45719" anchor="ctr"/>
          <a:lstStyle/>
          <a:p>
            <a:endParaRPr/>
          </a:p>
        </p:txBody>
      </p:sp>
      <p:sp>
        <p:nvSpPr>
          <p:cNvPr id="325" name="Google Shape;90;p19"/>
          <p:cNvSpPr/>
          <p:nvPr/>
        </p:nvSpPr>
        <p:spPr>
          <a:xfrm>
            <a:off x="6362744" y="685800"/>
            <a:ext cx="5555102" cy="137101"/>
          </a:xfrm>
          <a:prstGeom prst="rect">
            <a:avLst/>
          </a:prstGeom>
          <a:solidFill>
            <a:srgbClr val="1CADE4"/>
          </a:solidFill>
          <a:ln w="12700">
            <a:miter lim="400000"/>
          </a:ln>
        </p:spPr>
        <p:txBody>
          <a:bodyPr lIns="45719" rIns="45719" anchor="ctr"/>
          <a:lstStyle/>
          <a:p>
            <a:endParaRPr/>
          </a:p>
        </p:txBody>
      </p:sp>
      <p:sp>
        <p:nvSpPr>
          <p:cNvPr id="326" name="Google Shape;91;p19"/>
          <p:cNvSpPr/>
          <p:nvPr/>
        </p:nvSpPr>
        <p:spPr>
          <a:xfrm>
            <a:off x="427237" y="482362"/>
            <a:ext cx="17350502" cy="547502"/>
          </a:xfrm>
          <a:prstGeom prst="rect">
            <a:avLst/>
          </a:prstGeom>
          <a:solidFill>
            <a:srgbClr val="FFFFFF"/>
          </a:solidFill>
          <a:ln>
            <a:solidFill>
              <a:srgbClr val="FFFFFF"/>
            </a:solidFill>
          </a:ln>
        </p:spPr>
        <p:txBody>
          <a:bodyPr lIns="45719" rIns="45719" anchor="ctr"/>
          <a:lstStyle/>
          <a:p>
            <a:endParaRPr/>
          </a:p>
        </p:txBody>
      </p:sp>
      <p:sp>
        <p:nvSpPr>
          <p:cNvPr id="327" name="Title Text"/>
          <p:cNvSpPr txBox="1">
            <a:spLocks noGrp="1"/>
          </p:cNvSpPr>
          <p:nvPr>
            <p:ph type="title"/>
          </p:nvPr>
        </p:nvSpPr>
        <p:spPr>
          <a:xfrm>
            <a:off x="871787" y="1053233"/>
            <a:ext cx="16544401" cy="1520701"/>
          </a:xfrm>
          <a:prstGeom prst="rect">
            <a:avLst/>
          </a:prstGeom>
        </p:spPr>
        <p:txBody>
          <a:bodyPr lIns="68550" tIns="68550" rIns="68550" bIns="68550" anchor="b"/>
          <a:lstStyle>
            <a:lvl1pPr>
              <a:lnSpc>
                <a:spcPct val="100000"/>
              </a:lnSpc>
              <a:defRPr sz="4200">
                <a:solidFill>
                  <a:srgbClr val="3F3F3F"/>
                </a:solidFill>
                <a:latin typeface="Franklin Gothic"/>
                <a:ea typeface="Franklin Gothic"/>
                <a:cs typeface="Franklin Gothic"/>
                <a:sym typeface="Franklin Gothic"/>
              </a:defRPr>
            </a:lvl1pPr>
          </a:lstStyle>
          <a:p>
            <a:r>
              <a:t>Title Text</a:t>
            </a:r>
          </a:p>
        </p:txBody>
      </p:sp>
      <p:sp>
        <p:nvSpPr>
          <p:cNvPr id="328" name="Body Level One…"/>
          <p:cNvSpPr txBox="1">
            <a:spLocks noGrp="1"/>
          </p:cNvSpPr>
          <p:nvPr>
            <p:ph type="body" idx="1"/>
          </p:nvPr>
        </p:nvSpPr>
        <p:spPr>
          <a:xfrm rot="5400000">
            <a:off x="6405012" y="-2029198"/>
            <a:ext cx="5478001" cy="16544401"/>
          </a:xfrm>
          <a:prstGeom prst="rect">
            <a:avLst/>
          </a:prstGeom>
        </p:spPr>
        <p:txBody>
          <a:bodyPr lIns="68550" tIns="68550" rIns="68550" bIns="68550"/>
          <a:lstStyle>
            <a:lvl1pPr indent="-374650">
              <a:lnSpc>
                <a:spcPct val="110000"/>
              </a:lnSpc>
              <a:spcBef>
                <a:spcPts val="500"/>
              </a:spcBef>
              <a:buClr>
                <a:srgbClr val="1CADE4"/>
              </a:buClr>
              <a:buSzPts val="2600"/>
              <a:buFont typeface="Helvetica"/>
              <a:buChar char="◼"/>
              <a:defRPr sz="2600">
                <a:solidFill>
                  <a:srgbClr val="3F3F3F"/>
                </a:solidFill>
                <a:latin typeface="Libre Franklin"/>
                <a:ea typeface="Libre Franklin"/>
                <a:cs typeface="Libre Franklin"/>
                <a:sym typeface="Libre Franklin"/>
              </a:defRPr>
            </a:lvl1pPr>
            <a:lvl2pPr marL="997554" indent="-432404">
              <a:lnSpc>
                <a:spcPct val="110000"/>
              </a:lnSpc>
              <a:spcBef>
                <a:spcPts val="500"/>
              </a:spcBef>
              <a:buClr>
                <a:srgbClr val="1CADE4"/>
              </a:buClr>
              <a:buSzPts val="2600"/>
              <a:buFont typeface="Helvetica"/>
              <a:buChar char="◼"/>
              <a:defRPr sz="2600">
                <a:solidFill>
                  <a:srgbClr val="3F3F3F"/>
                </a:solidFill>
                <a:latin typeface="Libre Franklin"/>
                <a:ea typeface="Libre Franklin"/>
                <a:cs typeface="Libre Franklin"/>
                <a:sym typeface="Libre Franklin"/>
              </a:defRPr>
            </a:lvl2pPr>
            <a:lvl3pPr marL="1474470" indent="-445770">
              <a:lnSpc>
                <a:spcPct val="110000"/>
              </a:lnSpc>
              <a:spcBef>
                <a:spcPts val="500"/>
              </a:spcBef>
              <a:buClr>
                <a:srgbClr val="1CADE4"/>
              </a:buClr>
              <a:buSzPts val="2600"/>
              <a:buFont typeface="Helvetica"/>
              <a:buChar char="◼"/>
              <a:defRPr sz="2600">
                <a:solidFill>
                  <a:srgbClr val="3F3F3F"/>
                </a:solidFill>
                <a:latin typeface="Libre Franklin"/>
                <a:ea typeface="Libre Franklin"/>
                <a:cs typeface="Libre Franklin"/>
                <a:sym typeface="Libre Franklin"/>
              </a:defRPr>
            </a:lvl3pPr>
            <a:lvl4pPr marL="2000250">
              <a:lnSpc>
                <a:spcPct val="110000"/>
              </a:lnSpc>
              <a:spcBef>
                <a:spcPts val="500"/>
              </a:spcBef>
              <a:buClr>
                <a:srgbClr val="1CADE4"/>
              </a:buClr>
              <a:buSzPts val="2600"/>
              <a:buFont typeface="Helvetica"/>
              <a:buChar char="◼"/>
              <a:defRPr sz="2600">
                <a:solidFill>
                  <a:srgbClr val="3F3F3F"/>
                </a:solidFill>
                <a:latin typeface="Libre Franklin"/>
                <a:ea typeface="Libre Franklin"/>
                <a:cs typeface="Libre Franklin"/>
                <a:sym typeface="Libre Franklin"/>
              </a:defRPr>
            </a:lvl4pPr>
            <a:lvl5pPr marL="2457450">
              <a:lnSpc>
                <a:spcPct val="110000"/>
              </a:lnSpc>
              <a:spcBef>
                <a:spcPts val="500"/>
              </a:spcBef>
              <a:buClr>
                <a:srgbClr val="1CADE4"/>
              </a:buClr>
              <a:buSzPts val="2600"/>
              <a:buFont typeface="Helvetica"/>
              <a:buChar char="◼"/>
              <a:defRPr sz="2600">
                <a:solidFill>
                  <a:srgbClr val="3F3F3F"/>
                </a:solidFill>
                <a:latin typeface="Libre Franklin"/>
                <a:ea typeface="Libre Franklin"/>
                <a:cs typeface="Libre Franklin"/>
                <a:sym typeface="Libre Franklin"/>
              </a:defRPr>
            </a:lvl5pPr>
          </a:lstStyle>
          <a:p>
            <a:r>
              <a:t>Body Level One</a:t>
            </a:r>
          </a:p>
          <a:p>
            <a:pPr lvl="1"/>
            <a:r>
              <a:t>Body Level Two</a:t>
            </a:r>
          </a:p>
          <a:p>
            <a:pPr lvl="2"/>
            <a:r>
              <a:t>Body Level Three</a:t>
            </a:r>
          </a:p>
          <a:p>
            <a:pPr lvl="3"/>
            <a:r>
              <a:t>Body Level Four</a:t>
            </a:r>
          </a:p>
          <a:p>
            <a:pPr lvl="4"/>
            <a:r>
              <a:t>Body Level Five</a:t>
            </a:r>
          </a:p>
        </p:txBody>
      </p:sp>
      <p:sp>
        <p:nvSpPr>
          <p:cNvPr id="329" name="Slide Number"/>
          <p:cNvSpPr txBox="1">
            <a:spLocks noGrp="1"/>
          </p:cNvSpPr>
          <p:nvPr>
            <p:ph type="sldNum" sz="quarter" idx="2"/>
          </p:nvPr>
        </p:nvSpPr>
        <p:spPr>
          <a:xfrm>
            <a:off x="17068783" y="9733271"/>
            <a:ext cx="347568" cy="353001"/>
          </a:xfrm>
          <a:prstGeom prst="rect">
            <a:avLst/>
          </a:prstGeom>
        </p:spPr>
        <p:txBody>
          <a:bodyPr lIns="68550" tIns="68550" rIns="68550" bIns="68550"/>
          <a:lstStyle>
            <a:lvl1pPr>
              <a:defRPr sz="1400">
                <a:solidFill>
                  <a:srgbClr val="3F3F3F"/>
                </a:solidFill>
                <a:latin typeface="Libre Franklin"/>
                <a:ea typeface="Libre Franklin"/>
                <a:cs typeface="Libre Franklin"/>
                <a:sym typeface="Libre Franklin"/>
              </a:defRPr>
            </a:lvl1pPr>
          </a:lstStyle>
          <a:p>
            <a:fld id="{86CB4B4D-7CA3-9044-876B-883B54F8677D}" type="slidenum">
              <a:t>‹#›</a:t>
            </a:fld>
            <a:endParaRPr/>
          </a:p>
        </p:txBody>
      </p:sp>
    </p:spTree>
    <p:extLst>
      <p:ext uri="{BB962C8B-B14F-4D97-AF65-F5344CB8AC3E}">
        <p14:creationId xmlns:p14="http://schemas.microsoft.com/office/powerpoint/2010/main" val="3763665931"/>
      </p:ext>
    </p:extLst>
  </p:cSld>
  <p:clrMapOvr>
    <a:masterClrMapping/>
  </p:clrMapOvr>
  <p:transition spd="med"/>
</p:sldLayout>
</file>

<file path=ppt/slideLayouts/slideLayout57.xml><?xml version="1.0" encoding="utf-8"?>
<p:sldLayout xmlns:a="http://schemas.openxmlformats.org/drawingml/2006/main" xmlns:r="http://schemas.openxmlformats.org/officeDocument/2006/relationships" xmlns:p="http://schemas.openxmlformats.org/presentationml/2006/main" type="tx">
  <p:cSld name="1_VERTICAL_TITLE_AND_VERTICAL_TEXT">
    <p:spTree>
      <p:nvGrpSpPr>
        <p:cNvPr id="1" name=""/>
        <p:cNvGrpSpPr/>
        <p:nvPr/>
      </p:nvGrpSpPr>
      <p:grpSpPr>
        <a:xfrm>
          <a:off x="0" y="0"/>
          <a:ext cx="0" cy="0"/>
          <a:chOff x="0" y="0"/>
          <a:chExt cx="0" cy="0"/>
        </a:xfrm>
      </p:grpSpPr>
      <p:sp>
        <p:nvSpPr>
          <p:cNvPr id="336" name="Google Shape;164;p31"/>
          <p:cNvSpPr/>
          <p:nvPr/>
        </p:nvSpPr>
        <p:spPr>
          <a:xfrm>
            <a:off x="12087225" y="899588"/>
            <a:ext cx="5531101" cy="8725500"/>
          </a:xfrm>
          <a:prstGeom prst="rect">
            <a:avLst/>
          </a:prstGeom>
          <a:solidFill>
            <a:srgbClr val="465359"/>
          </a:solidFill>
          <a:ln w="12700">
            <a:miter lim="400000"/>
          </a:ln>
        </p:spPr>
        <p:txBody>
          <a:bodyPr lIns="45719" rIns="45719" anchor="ctr"/>
          <a:lstStyle/>
          <a:p>
            <a:endParaRPr/>
          </a:p>
        </p:txBody>
      </p:sp>
      <p:sp>
        <p:nvSpPr>
          <p:cNvPr id="337" name="Title Text"/>
          <p:cNvSpPr txBox="1">
            <a:spLocks noGrp="1"/>
          </p:cNvSpPr>
          <p:nvPr>
            <p:ph type="title"/>
          </p:nvPr>
        </p:nvSpPr>
        <p:spPr>
          <a:xfrm rot="5400000">
            <a:off x="11043900" y="2557800"/>
            <a:ext cx="7211101" cy="4686301"/>
          </a:xfrm>
          <a:prstGeom prst="rect">
            <a:avLst/>
          </a:prstGeom>
        </p:spPr>
        <p:txBody>
          <a:bodyPr lIns="68550" tIns="68550" rIns="68550" bIns="68550"/>
          <a:lstStyle>
            <a:lvl1pPr>
              <a:lnSpc>
                <a:spcPct val="100000"/>
              </a:lnSpc>
              <a:defRPr sz="4200">
                <a:solidFill>
                  <a:srgbClr val="FFFFFF"/>
                </a:solidFill>
                <a:latin typeface="Franklin Gothic"/>
                <a:ea typeface="Franklin Gothic"/>
                <a:cs typeface="Franklin Gothic"/>
                <a:sym typeface="Franklin Gothic"/>
              </a:defRPr>
            </a:lvl1pPr>
          </a:lstStyle>
          <a:p>
            <a:r>
              <a:t>Title Text</a:t>
            </a:r>
          </a:p>
        </p:txBody>
      </p:sp>
      <p:sp>
        <p:nvSpPr>
          <p:cNvPr id="338" name="Body Level One…"/>
          <p:cNvSpPr txBox="1">
            <a:spLocks noGrp="1"/>
          </p:cNvSpPr>
          <p:nvPr>
            <p:ph type="body" idx="1"/>
          </p:nvPr>
        </p:nvSpPr>
        <p:spPr>
          <a:xfrm rot="5400000">
            <a:off x="2928071" y="-470250"/>
            <a:ext cx="7211101" cy="10742401"/>
          </a:xfrm>
          <a:prstGeom prst="rect">
            <a:avLst/>
          </a:prstGeom>
        </p:spPr>
        <p:txBody>
          <a:bodyPr lIns="68550" tIns="68550" rIns="68550" bIns="68550"/>
          <a:lstStyle>
            <a:lvl1pPr indent="-387350">
              <a:lnSpc>
                <a:spcPct val="110000"/>
              </a:lnSpc>
              <a:spcBef>
                <a:spcPts val="500"/>
              </a:spcBef>
              <a:buClr>
                <a:srgbClr val="1CADE4"/>
              </a:buClr>
              <a:buSzPts val="2600"/>
              <a:buFont typeface="Helvetica"/>
              <a:buChar char="◼"/>
              <a:defRPr sz="2600">
                <a:solidFill>
                  <a:srgbClr val="3F3F3F"/>
                </a:solidFill>
                <a:latin typeface="Libre Franklin"/>
                <a:ea typeface="Libre Franklin"/>
                <a:cs typeface="Libre Franklin"/>
                <a:sym typeface="Libre Franklin"/>
              </a:defRPr>
            </a:lvl1pPr>
            <a:lvl2pPr marL="1006626" indent="-479576">
              <a:lnSpc>
                <a:spcPct val="110000"/>
              </a:lnSpc>
              <a:spcBef>
                <a:spcPts val="500"/>
              </a:spcBef>
              <a:buClr>
                <a:srgbClr val="1CADE4"/>
              </a:buClr>
              <a:buSzPts val="2600"/>
              <a:buFont typeface="Helvetica"/>
              <a:buChar char="◼"/>
              <a:defRPr sz="2600">
                <a:solidFill>
                  <a:srgbClr val="3F3F3F"/>
                </a:solidFill>
                <a:latin typeface="Libre Franklin"/>
                <a:ea typeface="Libre Franklin"/>
                <a:cs typeface="Libre Franklin"/>
                <a:sym typeface="Libre Franklin"/>
              </a:defRPr>
            </a:lvl2pPr>
            <a:lvl3pPr marL="1487804" indent="-503554">
              <a:lnSpc>
                <a:spcPct val="110000"/>
              </a:lnSpc>
              <a:spcBef>
                <a:spcPts val="500"/>
              </a:spcBef>
              <a:buClr>
                <a:srgbClr val="1CADE4"/>
              </a:buClr>
              <a:buSzPts val="2600"/>
              <a:buFont typeface="Helvetica"/>
              <a:buChar char="◼"/>
              <a:defRPr sz="2600">
                <a:solidFill>
                  <a:srgbClr val="3F3F3F"/>
                </a:solidFill>
                <a:latin typeface="Libre Franklin"/>
                <a:ea typeface="Libre Franklin"/>
                <a:cs typeface="Libre Franklin"/>
                <a:sym typeface="Libre Franklin"/>
              </a:defRPr>
            </a:lvl3pPr>
            <a:lvl4pPr marL="2033867" indent="-592417">
              <a:lnSpc>
                <a:spcPct val="110000"/>
              </a:lnSpc>
              <a:spcBef>
                <a:spcPts val="500"/>
              </a:spcBef>
              <a:buClr>
                <a:srgbClr val="1CADE4"/>
              </a:buClr>
              <a:buSzPts val="2600"/>
              <a:buFont typeface="Helvetica"/>
              <a:buChar char="◼"/>
              <a:defRPr sz="2600">
                <a:solidFill>
                  <a:srgbClr val="3F3F3F"/>
                </a:solidFill>
                <a:latin typeface="Libre Franklin"/>
                <a:ea typeface="Libre Franklin"/>
                <a:cs typeface="Libre Franklin"/>
                <a:sym typeface="Libre Franklin"/>
              </a:defRPr>
            </a:lvl4pPr>
            <a:lvl5pPr marL="2491067" indent="-592417">
              <a:lnSpc>
                <a:spcPct val="110000"/>
              </a:lnSpc>
              <a:spcBef>
                <a:spcPts val="500"/>
              </a:spcBef>
              <a:buClr>
                <a:srgbClr val="1CADE4"/>
              </a:buClr>
              <a:buSzPts val="2600"/>
              <a:buFont typeface="Helvetica"/>
              <a:buChar char="◼"/>
              <a:defRPr sz="2600">
                <a:solidFill>
                  <a:srgbClr val="3F3F3F"/>
                </a:solidFill>
                <a:latin typeface="Libre Franklin"/>
                <a:ea typeface="Libre Franklin"/>
                <a:cs typeface="Libre Franklin"/>
                <a:sym typeface="Libre Franklin"/>
              </a:defRPr>
            </a:lvl5pPr>
          </a:lstStyle>
          <a:p>
            <a:r>
              <a:t>Body Level One</a:t>
            </a:r>
          </a:p>
          <a:p>
            <a:pPr lvl="1"/>
            <a:r>
              <a:t>Body Level Two</a:t>
            </a:r>
          </a:p>
          <a:p>
            <a:pPr lvl="2"/>
            <a:r>
              <a:t>Body Level Three</a:t>
            </a:r>
          </a:p>
          <a:p>
            <a:pPr lvl="3"/>
            <a:r>
              <a:t>Body Level Four</a:t>
            </a:r>
          </a:p>
          <a:p>
            <a:pPr lvl="4"/>
            <a:r>
              <a:t>Body Level Five</a:t>
            </a:r>
          </a:p>
        </p:txBody>
      </p:sp>
      <p:sp>
        <p:nvSpPr>
          <p:cNvPr id="339" name="Google Shape;167;p31"/>
          <p:cNvSpPr/>
          <p:nvPr/>
        </p:nvSpPr>
        <p:spPr>
          <a:xfrm>
            <a:off x="669800" y="685800"/>
            <a:ext cx="5555101" cy="142500"/>
          </a:xfrm>
          <a:prstGeom prst="rect">
            <a:avLst/>
          </a:prstGeom>
          <a:solidFill>
            <a:srgbClr val="969FA7"/>
          </a:solidFill>
          <a:ln w="12700">
            <a:miter lim="400000"/>
          </a:ln>
        </p:spPr>
        <p:txBody>
          <a:bodyPr lIns="45719" rIns="45719" anchor="ctr"/>
          <a:lstStyle/>
          <a:p>
            <a:endParaRPr/>
          </a:p>
        </p:txBody>
      </p:sp>
      <p:sp>
        <p:nvSpPr>
          <p:cNvPr id="340" name="Google Shape;168;p31"/>
          <p:cNvSpPr/>
          <p:nvPr/>
        </p:nvSpPr>
        <p:spPr>
          <a:xfrm>
            <a:off x="12063220" y="680465"/>
            <a:ext cx="5555101" cy="147901"/>
          </a:xfrm>
          <a:prstGeom prst="rect">
            <a:avLst/>
          </a:prstGeom>
          <a:solidFill>
            <a:srgbClr val="465359"/>
          </a:solidFill>
          <a:ln w="12700">
            <a:miter lim="400000"/>
          </a:ln>
        </p:spPr>
        <p:txBody>
          <a:bodyPr lIns="45719" rIns="45719" anchor="ctr"/>
          <a:lstStyle/>
          <a:p>
            <a:endParaRPr/>
          </a:p>
        </p:txBody>
      </p:sp>
      <p:sp>
        <p:nvSpPr>
          <p:cNvPr id="341" name="Google Shape;169;p31"/>
          <p:cNvSpPr/>
          <p:nvPr/>
        </p:nvSpPr>
        <p:spPr>
          <a:xfrm>
            <a:off x="6362744" y="685800"/>
            <a:ext cx="5555102" cy="137101"/>
          </a:xfrm>
          <a:prstGeom prst="rect">
            <a:avLst/>
          </a:prstGeom>
          <a:solidFill>
            <a:srgbClr val="1CADE4"/>
          </a:solidFill>
          <a:ln w="12700">
            <a:miter lim="400000"/>
          </a:ln>
        </p:spPr>
        <p:txBody>
          <a:bodyPr lIns="45719" rIns="45719" anchor="ctr"/>
          <a:lstStyle/>
          <a:p>
            <a:endParaRPr/>
          </a:p>
        </p:txBody>
      </p:sp>
      <p:sp>
        <p:nvSpPr>
          <p:cNvPr id="342" name="Slide Number"/>
          <p:cNvSpPr txBox="1">
            <a:spLocks noGrp="1"/>
          </p:cNvSpPr>
          <p:nvPr>
            <p:ph type="sldNum" sz="quarter" idx="2"/>
          </p:nvPr>
        </p:nvSpPr>
        <p:spPr>
          <a:xfrm>
            <a:off x="17068783" y="9733271"/>
            <a:ext cx="347568" cy="353001"/>
          </a:xfrm>
          <a:prstGeom prst="rect">
            <a:avLst/>
          </a:prstGeom>
        </p:spPr>
        <p:txBody>
          <a:bodyPr lIns="68550" tIns="68550" rIns="68550" bIns="68550"/>
          <a:lstStyle>
            <a:lvl1pPr>
              <a:defRPr sz="1400">
                <a:solidFill>
                  <a:srgbClr val="3F3F3F"/>
                </a:solidFill>
                <a:latin typeface="Libre Franklin"/>
                <a:ea typeface="Libre Franklin"/>
                <a:cs typeface="Libre Franklin"/>
                <a:sym typeface="Libre Franklin"/>
              </a:defRPr>
            </a:lvl1pPr>
          </a:lstStyle>
          <a:p>
            <a:fld id="{86CB4B4D-7CA3-9044-876B-883B54F8677D}" type="slidenum">
              <a:t>‹#›</a:t>
            </a:fld>
            <a:endParaRPr/>
          </a:p>
        </p:txBody>
      </p:sp>
    </p:spTree>
    <p:extLst>
      <p:ext uri="{BB962C8B-B14F-4D97-AF65-F5344CB8AC3E}">
        <p14:creationId xmlns:p14="http://schemas.microsoft.com/office/powerpoint/2010/main" val="4272699976"/>
      </p:ext>
    </p:extLst>
  </p:cSld>
  <p:clrMapOvr>
    <a:masterClrMapping/>
  </p:clrMapOvr>
  <p:transition spd="med"/>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Title Slide">
  <p:cSld name="2_Title Slide">
    <p:spTree>
      <p:nvGrpSpPr>
        <p:cNvPr id="1" name="Shape 19"/>
        <p:cNvGrpSpPr/>
        <p:nvPr/>
      </p:nvGrpSpPr>
      <p:grpSpPr>
        <a:xfrm>
          <a:off x="0" y="0"/>
          <a:ext cx="0" cy="0"/>
          <a:chOff x="0" y="0"/>
          <a:chExt cx="0" cy="0"/>
        </a:xfrm>
      </p:grpSpPr>
      <p:sp>
        <p:nvSpPr>
          <p:cNvPr id="20" name="Google Shape;20;p16"/>
          <p:cNvSpPr txBox="1">
            <a:spLocks noGrp="1"/>
          </p:cNvSpPr>
          <p:nvPr>
            <p:ph type="ctrTitle"/>
          </p:nvPr>
        </p:nvSpPr>
        <p:spPr>
          <a:xfrm>
            <a:off x="2286000" y="1683544"/>
            <a:ext cx="13716000" cy="3581400"/>
          </a:xfrm>
          <a:prstGeom prst="rect">
            <a:avLst/>
          </a:prstGeom>
          <a:noFill/>
          <a:ln>
            <a:noFill/>
          </a:ln>
        </p:spPr>
        <p:txBody>
          <a:bodyPr spcFirstLastPara="1" wrap="square" lIns="51375" tIns="51375" rIns="51375" bIns="51375" anchor="b" anchorCtr="0">
            <a:noAutofit/>
          </a:bodyPr>
          <a:lstStyle>
            <a:lvl1pPr lvl="0" algn="ctr">
              <a:lnSpc>
                <a:spcPct val="90000"/>
              </a:lnSpc>
              <a:spcBef>
                <a:spcPts val="0"/>
              </a:spcBef>
              <a:spcAft>
                <a:spcPts val="0"/>
              </a:spcAft>
              <a:buClr>
                <a:srgbClr val="000000"/>
              </a:buClr>
              <a:buSzPts val="6800"/>
              <a:buFont typeface="Calibri"/>
              <a:buNone/>
              <a:defRPr sz="9000">
                <a:latin typeface="Segoe UI" panose="020B0502040204020203" pitchFamily="34" charset="0"/>
                <a:cs typeface="Segoe UI" panose="020B0502040204020203" pitchFamily="34" charset="0"/>
              </a:defRPr>
            </a:lvl1pPr>
            <a:lvl2pPr lvl="1" algn="l">
              <a:lnSpc>
                <a:spcPct val="90000"/>
              </a:lnSpc>
              <a:spcBef>
                <a:spcPts val="0"/>
              </a:spcBef>
              <a:spcAft>
                <a:spcPts val="0"/>
              </a:spcAft>
              <a:buClr>
                <a:srgbClr val="000000"/>
              </a:buClr>
              <a:buSzPts val="2700"/>
              <a:buNone/>
              <a:defRPr/>
            </a:lvl2pPr>
            <a:lvl3pPr lvl="2" algn="l">
              <a:lnSpc>
                <a:spcPct val="90000"/>
              </a:lnSpc>
              <a:spcBef>
                <a:spcPts val="0"/>
              </a:spcBef>
              <a:spcAft>
                <a:spcPts val="0"/>
              </a:spcAft>
              <a:buClr>
                <a:srgbClr val="000000"/>
              </a:buClr>
              <a:buSzPts val="2700"/>
              <a:buNone/>
              <a:defRPr/>
            </a:lvl3pPr>
            <a:lvl4pPr lvl="3" algn="l">
              <a:lnSpc>
                <a:spcPct val="90000"/>
              </a:lnSpc>
              <a:spcBef>
                <a:spcPts val="0"/>
              </a:spcBef>
              <a:spcAft>
                <a:spcPts val="0"/>
              </a:spcAft>
              <a:buClr>
                <a:srgbClr val="000000"/>
              </a:buClr>
              <a:buSzPts val="2700"/>
              <a:buNone/>
              <a:defRPr/>
            </a:lvl4pPr>
            <a:lvl5pPr lvl="4" algn="l">
              <a:lnSpc>
                <a:spcPct val="90000"/>
              </a:lnSpc>
              <a:spcBef>
                <a:spcPts val="0"/>
              </a:spcBef>
              <a:spcAft>
                <a:spcPts val="0"/>
              </a:spcAft>
              <a:buClr>
                <a:srgbClr val="000000"/>
              </a:buClr>
              <a:buSzPts val="2700"/>
              <a:buNone/>
              <a:defRPr/>
            </a:lvl5pPr>
            <a:lvl6pPr lvl="5" algn="l">
              <a:lnSpc>
                <a:spcPct val="90000"/>
              </a:lnSpc>
              <a:spcBef>
                <a:spcPts val="0"/>
              </a:spcBef>
              <a:spcAft>
                <a:spcPts val="0"/>
              </a:spcAft>
              <a:buClr>
                <a:srgbClr val="000000"/>
              </a:buClr>
              <a:buSzPts val="2700"/>
              <a:buNone/>
              <a:defRPr/>
            </a:lvl6pPr>
            <a:lvl7pPr lvl="6" algn="l">
              <a:lnSpc>
                <a:spcPct val="90000"/>
              </a:lnSpc>
              <a:spcBef>
                <a:spcPts val="0"/>
              </a:spcBef>
              <a:spcAft>
                <a:spcPts val="0"/>
              </a:spcAft>
              <a:buClr>
                <a:srgbClr val="000000"/>
              </a:buClr>
              <a:buSzPts val="2700"/>
              <a:buNone/>
              <a:defRPr/>
            </a:lvl7pPr>
            <a:lvl8pPr lvl="7" algn="l">
              <a:lnSpc>
                <a:spcPct val="90000"/>
              </a:lnSpc>
              <a:spcBef>
                <a:spcPts val="0"/>
              </a:spcBef>
              <a:spcAft>
                <a:spcPts val="0"/>
              </a:spcAft>
              <a:buClr>
                <a:srgbClr val="000000"/>
              </a:buClr>
              <a:buSzPts val="2700"/>
              <a:buNone/>
              <a:defRPr/>
            </a:lvl8pPr>
            <a:lvl9pPr lvl="8" algn="l">
              <a:lnSpc>
                <a:spcPct val="90000"/>
              </a:lnSpc>
              <a:spcBef>
                <a:spcPts val="0"/>
              </a:spcBef>
              <a:spcAft>
                <a:spcPts val="0"/>
              </a:spcAft>
              <a:buClr>
                <a:srgbClr val="000000"/>
              </a:buClr>
              <a:buSzPts val="2700"/>
              <a:buNone/>
              <a:defRPr/>
            </a:lvl9pPr>
          </a:lstStyle>
          <a:p>
            <a:endParaRPr dirty="0"/>
          </a:p>
        </p:txBody>
      </p:sp>
      <p:sp>
        <p:nvSpPr>
          <p:cNvPr id="21" name="Google Shape;21;p16"/>
          <p:cNvSpPr txBox="1">
            <a:spLocks noGrp="1"/>
          </p:cNvSpPr>
          <p:nvPr>
            <p:ph type="subTitle" idx="1"/>
          </p:nvPr>
        </p:nvSpPr>
        <p:spPr>
          <a:xfrm>
            <a:off x="2286000" y="5403056"/>
            <a:ext cx="13716000" cy="2483700"/>
          </a:xfrm>
          <a:prstGeom prst="rect">
            <a:avLst/>
          </a:prstGeom>
          <a:noFill/>
          <a:ln>
            <a:noFill/>
          </a:ln>
        </p:spPr>
        <p:txBody>
          <a:bodyPr spcFirstLastPara="1" wrap="square" lIns="51375" tIns="51375" rIns="51375" bIns="51375" anchor="t" anchorCtr="0">
            <a:noAutofit/>
          </a:bodyPr>
          <a:lstStyle>
            <a:lvl1pPr lvl="0" algn="ctr">
              <a:lnSpc>
                <a:spcPct val="90000"/>
              </a:lnSpc>
              <a:spcBef>
                <a:spcPts val="1500"/>
              </a:spcBef>
              <a:spcAft>
                <a:spcPts val="0"/>
              </a:spcAft>
              <a:buSzPts val="4200"/>
              <a:buNone/>
              <a:defRPr sz="3600"/>
            </a:lvl1pPr>
            <a:lvl2pPr lvl="1" algn="ctr">
              <a:lnSpc>
                <a:spcPct val="90000"/>
              </a:lnSpc>
              <a:spcBef>
                <a:spcPts val="1500"/>
              </a:spcBef>
              <a:spcAft>
                <a:spcPts val="0"/>
              </a:spcAft>
              <a:buSzPts val="4200"/>
              <a:buNone/>
              <a:defRPr sz="3000"/>
            </a:lvl2pPr>
            <a:lvl3pPr lvl="2" algn="ctr">
              <a:lnSpc>
                <a:spcPct val="90000"/>
              </a:lnSpc>
              <a:spcBef>
                <a:spcPts val="1500"/>
              </a:spcBef>
              <a:spcAft>
                <a:spcPts val="0"/>
              </a:spcAft>
              <a:buSzPts val="4200"/>
              <a:buNone/>
              <a:defRPr sz="2700"/>
            </a:lvl3pPr>
            <a:lvl4pPr lvl="3" algn="ctr">
              <a:lnSpc>
                <a:spcPct val="90000"/>
              </a:lnSpc>
              <a:spcBef>
                <a:spcPts val="1500"/>
              </a:spcBef>
              <a:spcAft>
                <a:spcPts val="0"/>
              </a:spcAft>
              <a:buSzPts val="4200"/>
              <a:buNone/>
              <a:defRPr sz="2400"/>
            </a:lvl4pPr>
            <a:lvl5pPr lvl="4" algn="ctr">
              <a:lnSpc>
                <a:spcPct val="90000"/>
              </a:lnSpc>
              <a:spcBef>
                <a:spcPts val="1500"/>
              </a:spcBef>
              <a:spcAft>
                <a:spcPts val="0"/>
              </a:spcAft>
              <a:buSzPts val="4200"/>
              <a:buNone/>
              <a:defRPr sz="2400"/>
            </a:lvl5pPr>
            <a:lvl6pPr lvl="5" algn="ctr">
              <a:lnSpc>
                <a:spcPct val="90000"/>
              </a:lnSpc>
              <a:spcBef>
                <a:spcPts val="1500"/>
              </a:spcBef>
              <a:spcAft>
                <a:spcPts val="0"/>
              </a:spcAft>
              <a:buSzPts val="4200"/>
              <a:buNone/>
              <a:defRPr sz="2400"/>
            </a:lvl6pPr>
            <a:lvl7pPr lvl="6" algn="ctr">
              <a:lnSpc>
                <a:spcPct val="90000"/>
              </a:lnSpc>
              <a:spcBef>
                <a:spcPts val="1500"/>
              </a:spcBef>
              <a:spcAft>
                <a:spcPts val="0"/>
              </a:spcAft>
              <a:buSzPts val="4200"/>
              <a:buNone/>
              <a:defRPr sz="2400"/>
            </a:lvl7pPr>
            <a:lvl8pPr lvl="7" algn="ctr">
              <a:lnSpc>
                <a:spcPct val="90000"/>
              </a:lnSpc>
              <a:spcBef>
                <a:spcPts val="1500"/>
              </a:spcBef>
              <a:spcAft>
                <a:spcPts val="0"/>
              </a:spcAft>
              <a:buSzPts val="4200"/>
              <a:buNone/>
              <a:defRPr sz="2400"/>
            </a:lvl8pPr>
            <a:lvl9pPr lvl="8" algn="ctr">
              <a:lnSpc>
                <a:spcPct val="90000"/>
              </a:lnSpc>
              <a:spcBef>
                <a:spcPts val="1500"/>
              </a:spcBef>
              <a:spcAft>
                <a:spcPts val="0"/>
              </a:spcAft>
              <a:buSzPts val="4200"/>
              <a:buNone/>
              <a:defRPr sz="2400"/>
            </a:lvl9pPr>
          </a:lstStyle>
          <a:p>
            <a:endParaRPr/>
          </a:p>
        </p:txBody>
      </p:sp>
      <p:sp>
        <p:nvSpPr>
          <p:cNvPr id="22" name="Google Shape;22;p16"/>
          <p:cNvSpPr txBox="1">
            <a:spLocks noGrp="1"/>
          </p:cNvSpPr>
          <p:nvPr>
            <p:ph type="dt" idx="10"/>
          </p:nvPr>
        </p:nvSpPr>
        <p:spPr>
          <a:xfrm>
            <a:off x="0" y="0"/>
            <a:ext cx="6000000" cy="6000000"/>
          </a:xfrm>
          <a:prstGeom prst="rect">
            <a:avLst/>
          </a:prstGeom>
          <a:noFill/>
          <a:ln>
            <a:noFill/>
          </a:ln>
        </p:spPr>
        <p:txBody>
          <a:bodyPr spcFirstLastPara="1" wrap="square" lIns="137150" tIns="68550" rIns="137150" bIns="68550" anchor="t" anchorCtr="0">
            <a:noAutofit/>
          </a:bodyPr>
          <a:lstStyle>
            <a:lvl1pPr marR="0" lvl="0" algn="l">
              <a:lnSpc>
                <a:spcPct val="100000"/>
              </a:lnSpc>
              <a:spcBef>
                <a:spcPts val="0"/>
              </a:spcBef>
              <a:spcAft>
                <a:spcPts val="0"/>
              </a:spcAft>
              <a:buClr>
                <a:srgbClr val="000000"/>
              </a:buClr>
              <a:buSzPts val="1700"/>
              <a:buFont typeface="Arimo"/>
              <a:buNone/>
              <a:defRPr sz="2200" b="0" i="0" u="none" strike="noStrike" cap="none">
                <a:solidFill>
                  <a:srgbClr val="000000"/>
                </a:solidFill>
                <a:latin typeface="Segoe UI" panose="020B0502040204020203" pitchFamily="34" charset="0"/>
                <a:ea typeface="Arimo"/>
                <a:cs typeface="Segoe UI" panose="020B0502040204020203" pitchFamily="34" charset="0"/>
                <a:sym typeface="Arimo"/>
              </a:defRPr>
            </a:lvl1pPr>
            <a:lvl2pPr marR="0" lvl="1" algn="l">
              <a:lnSpc>
                <a:spcPct val="100000"/>
              </a:lnSpc>
              <a:spcBef>
                <a:spcPts val="0"/>
              </a:spcBef>
              <a:spcAft>
                <a:spcPts val="0"/>
              </a:spcAft>
              <a:buClr>
                <a:srgbClr val="000000"/>
              </a:buClr>
              <a:buSzPts val="1700"/>
              <a:buFont typeface="Arimo"/>
              <a:buNone/>
              <a:defRPr sz="2200" b="0" i="0" u="none" strike="noStrike" cap="none">
                <a:solidFill>
                  <a:srgbClr val="000000"/>
                </a:solidFill>
                <a:latin typeface="Arimo"/>
                <a:ea typeface="Arimo"/>
                <a:cs typeface="Arimo"/>
                <a:sym typeface="Arimo"/>
              </a:defRPr>
            </a:lvl2pPr>
            <a:lvl3pPr marR="0" lvl="2" algn="l">
              <a:lnSpc>
                <a:spcPct val="100000"/>
              </a:lnSpc>
              <a:spcBef>
                <a:spcPts val="0"/>
              </a:spcBef>
              <a:spcAft>
                <a:spcPts val="0"/>
              </a:spcAft>
              <a:buClr>
                <a:srgbClr val="000000"/>
              </a:buClr>
              <a:buSzPts val="1700"/>
              <a:buFont typeface="Arimo"/>
              <a:buNone/>
              <a:defRPr sz="2200" b="0" i="0" u="none" strike="noStrike" cap="none">
                <a:solidFill>
                  <a:srgbClr val="000000"/>
                </a:solidFill>
                <a:latin typeface="Arimo"/>
                <a:ea typeface="Arimo"/>
                <a:cs typeface="Arimo"/>
                <a:sym typeface="Arimo"/>
              </a:defRPr>
            </a:lvl3pPr>
            <a:lvl4pPr marR="0" lvl="3" algn="l">
              <a:lnSpc>
                <a:spcPct val="100000"/>
              </a:lnSpc>
              <a:spcBef>
                <a:spcPts val="0"/>
              </a:spcBef>
              <a:spcAft>
                <a:spcPts val="0"/>
              </a:spcAft>
              <a:buClr>
                <a:srgbClr val="000000"/>
              </a:buClr>
              <a:buSzPts val="1700"/>
              <a:buFont typeface="Arimo"/>
              <a:buNone/>
              <a:defRPr sz="2200" b="0" i="0" u="none" strike="noStrike" cap="none">
                <a:solidFill>
                  <a:srgbClr val="000000"/>
                </a:solidFill>
                <a:latin typeface="Arimo"/>
                <a:ea typeface="Arimo"/>
                <a:cs typeface="Arimo"/>
                <a:sym typeface="Arimo"/>
              </a:defRPr>
            </a:lvl4pPr>
            <a:lvl5pPr marR="0" lvl="4" algn="l">
              <a:lnSpc>
                <a:spcPct val="100000"/>
              </a:lnSpc>
              <a:spcBef>
                <a:spcPts val="0"/>
              </a:spcBef>
              <a:spcAft>
                <a:spcPts val="0"/>
              </a:spcAft>
              <a:buClr>
                <a:srgbClr val="000000"/>
              </a:buClr>
              <a:buSzPts val="1700"/>
              <a:buFont typeface="Arimo"/>
              <a:buNone/>
              <a:defRPr sz="2200" b="0" i="0" u="none" strike="noStrike" cap="none">
                <a:solidFill>
                  <a:srgbClr val="000000"/>
                </a:solidFill>
                <a:latin typeface="Arimo"/>
                <a:ea typeface="Arimo"/>
                <a:cs typeface="Arimo"/>
                <a:sym typeface="Arimo"/>
              </a:defRPr>
            </a:lvl5pPr>
            <a:lvl6pPr marR="0" lvl="5" algn="l">
              <a:lnSpc>
                <a:spcPct val="100000"/>
              </a:lnSpc>
              <a:spcBef>
                <a:spcPts val="0"/>
              </a:spcBef>
              <a:spcAft>
                <a:spcPts val="0"/>
              </a:spcAft>
              <a:buClr>
                <a:srgbClr val="000000"/>
              </a:buClr>
              <a:buSzPts val="1700"/>
              <a:buFont typeface="Arimo"/>
              <a:buNone/>
              <a:defRPr sz="2200" b="0" i="0" u="none" strike="noStrike" cap="none">
                <a:solidFill>
                  <a:srgbClr val="000000"/>
                </a:solidFill>
                <a:latin typeface="Arimo"/>
                <a:ea typeface="Arimo"/>
                <a:cs typeface="Arimo"/>
                <a:sym typeface="Arimo"/>
              </a:defRPr>
            </a:lvl6pPr>
            <a:lvl7pPr marR="0" lvl="6" algn="l">
              <a:lnSpc>
                <a:spcPct val="100000"/>
              </a:lnSpc>
              <a:spcBef>
                <a:spcPts val="0"/>
              </a:spcBef>
              <a:spcAft>
                <a:spcPts val="0"/>
              </a:spcAft>
              <a:buClr>
                <a:srgbClr val="000000"/>
              </a:buClr>
              <a:buSzPts val="1700"/>
              <a:buFont typeface="Arimo"/>
              <a:buNone/>
              <a:defRPr sz="2200" b="0" i="0" u="none" strike="noStrike" cap="none">
                <a:solidFill>
                  <a:srgbClr val="000000"/>
                </a:solidFill>
                <a:latin typeface="Arimo"/>
                <a:ea typeface="Arimo"/>
                <a:cs typeface="Arimo"/>
                <a:sym typeface="Arimo"/>
              </a:defRPr>
            </a:lvl7pPr>
            <a:lvl8pPr marR="0" lvl="7" algn="l">
              <a:lnSpc>
                <a:spcPct val="100000"/>
              </a:lnSpc>
              <a:spcBef>
                <a:spcPts val="0"/>
              </a:spcBef>
              <a:spcAft>
                <a:spcPts val="0"/>
              </a:spcAft>
              <a:buClr>
                <a:srgbClr val="000000"/>
              </a:buClr>
              <a:buSzPts val="1700"/>
              <a:buFont typeface="Arimo"/>
              <a:buNone/>
              <a:defRPr sz="2200" b="0" i="0" u="none" strike="noStrike" cap="none">
                <a:solidFill>
                  <a:srgbClr val="000000"/>
                </a:solidFill>
                <a:latin typeface="Arimo"/>
                <a:ea typeface="Arimo"/>
                <a:cs typeface="Arimo"/>
                <a:sym typeface="Arimo"/>
              </a:defRPr>
            </a:lvl8pPr>
            <a:lvl9pPr marR="0" lvl="8" algn="l">
              <a:lnSpc>
                <a:spcPct val="100000"/>
              </a:lnSpc>
              <a:spcBef>
                <a:spcPts val="0"/>
              </a:spcBef>
              <a:spcAft>
                <a:spcPts val="0"/>
              </a:spcAft>
              <a:buClr>
                <a:srgbClr val="000000"/>
              </a:buClr>
              <a:buSzPts val="1700"/>
              <a:buFont typeface="Arimo"/>
              <a:buNone/>
              <a:defRPr sz="2200" b="0" i="0" u="none" strike="noStrike" cap="none">
                <a:solidFill>
                  <a:srgbClr val="000000"/>
                </a:solidFill>
                <a:latin typeface="Arimo"/>
                <a:ea typeface="Arimo"/>
                <a:cs typeface="Arimo"/>
                <a:sym typeface="Arimo"/>
              </a:defRPr>
            </a:lvl9pPr>
          </a:lstStyle>
          <a:p>
            <a:endParaRPr lang="en-GB" dirty="0"/>
          </a:p>
        </p:txBody>
      </p:sp>
      <p:sp>
        <p:nvSpPr>
          <p:cNvPr id="23" name="Google Shape;23;p16"/>
          <p:cNvSpPr txBox="1">
            <a:spLocks noGrp="1"/>
          </p:cNvSpPr>
          <p:nvPr>
            <p:ph type="ftr" idx="11"/>
          </p:nvPr>
        </p:nvSpPr>
        <p:spPr>
          <a:xfrm>
            <a:off x="0" y="0"/>
            <a:ext cx="6000000" cy="6000000"/>
          </a:xfrm>
          <a:prstGeom prst="rect">
            <a:avLst/>
          </a:prstGeom>
          <a:noFill/>
          <a:ln>
            <a:noFill/>
          </a:ln>
        </p:spPr>
        <p:txBody>
          <a:bodyPr spcFirstLastPara="1" wrap="square" lIns="137150" tIns="68550" rIns="137150" bIns="68550" anchor="t" anchorCtr="0">
            <a:noAutofit/>
          </a:bodyPr>
          <a:lstStyle>
            <a:lvl1pPr marR="0" lvl="0" algn="l">
              <a:lnSpc>
                <a:spcPct val="100000"/>
              </a:lnSpc>
              <a:spcBef>
                <a:spcPts val="0"/>
              </a:spcBef>
              <a:spcAft>
                <a:spcPts val="0"/>
              </a:spcAft>
              <a:buClr>
                <a:srgbClr val="000000"/>
              </a:buClr>
              <a:buSzPts val="1700"/>
              <a:buFont typeface="Arimo"/>
              <a:buNone/>
              <a:defRPr sz="2200" b="0" i="0" u="none" strike="noStrike" cap="none">
                <a:solidFill>
                  <a:srgbClr val="000000"/>
                </a:solidFill>
                <a:latin typeface="Segoe UI" panose="020B0502040204020203" pitchFamily="34" charset="0"/>
                <a:ea typeface="Arimo"/>
                <a:cs typeface="Segoe UI" panose="020B0502040204020203" pitchFamily="34" charset="0"/>
                <a:sym typeface="Arimo"/>
              </a:defRPr>
            </a:lvl1pPr>
            <a:lvl2pPr marR="0" lvl="1" algn="l">
              <a:lnSpc>
                <a:spcPct val="100000"/>
              </a:lnSpc>
              <a:spcBef>
                <a:spcPts val="0"/>
              </a:spcBef>
              <a:spcAft>
                <a:spcPts val="0"/>
              </a:spcAft>
              <a:buClr>
                <a:srgbClr val="000000"/>
              </a:buClr>
              <a:buSzPts val="1700"/>
              <a:buFont typeface="Arimo"/>
              <a:buNone/>
              <a:defRPr sz="2200" b="0" i="0" u="none" strike="noStrike" cap="none">
                <a:solidFill>
                  <a:srgbClr val="000000"/>
                </a:solidFill>
                <a:latin typeface="Arimo"/>
                <a:ea typeface="Arimo"/>
                <a:cs typeface="Arimo"/>
                <a:sym typeface="Arimo"/>
              </a:defRPr>
            </a:lvl2pPr>
            <a:lvl3pPr marR="0" lvl="2" algn="l">
              <a:lnSpc>
                <a:spcPct val="100000"/>
              </a:lnSpc>
              <a:spcBef>
                <a:spcPts val="0"/>
              </a:spcBef>
              <a:spcAft>
                <a:spcPts val="0"/>
              </a:spcAft>
              <a:buClr>
                <a:srgbClr val="000000"/>
              </a:buClr>
              <a:buSzPts val="1700"/>
              <a:buFont typeface="Arimo"/>
              <a:buNone/>
              <a:defRPr sz="2200" b="0" i="0" u="none" strike="noStrike" cap="none">
                <a:solidFill>
                  <a:srgbClr val="000000"/>
                </a:solidFill>
                <a:latin typeface="Arimo"/>
                <a:ea typeface="Arimo"/>
                <a:cs typeface="Arimo"/>
                <a:sym typeface="Arimo"/>
              </a:defRPr>
            </a:lvl3pPr>
            <a:lvl4pPr marR="0" lvl="3" algn="l">
              <a:lnSpc>
                <a:spcPct val="100000"/>
              </a:lnSpc>
              <a:spcBef>
                <a:spcPts val="0"/>
              </a:spcBef>
              <a:spcAft>
                <a:spcPts val="0"/>
              </a:spcAft>
              <a:buClr>
                <a:srgbClr val="000000"/>
              </a:buClr>
              <a:buSzPts val="1700"/>
              <a:buFont typeface="Arimo"/>
              <a:buNone/>
              <a:defRPr sz="2200" b="0" i="0" u="none" strike="noStrike" cap="none">
                <a:solidFill>
                  <a:srgbClr val="000000"/>
                </a:solidFill>
                <a:latin typeface="Arimo"/>
                <a:ea typeface="Arimo"/>
                <a:cs typeface="Arimo"/>
                <a:sym typeface="Arimo"/>
              </a:defRPr>
            </a:lvl4pPr>
            <a:lvl5pPr marR="0" lvl="4" algn="l">
              <a:lnSpc>
                <a:spcPct val="100000"/>
              </a:lnSpc>
              <a:spcBef>
                <a:spcPts val="0"/>
              </a:spcBef>
              <a:spcAft>
                <a:spcPts val="0"/>
              </a:spcAft>
              <a:buClr>
                <a:srgbClr val="000000"/>
              </a:buClr>
              <a:buSzPts val="1700"/>
              <a:buFont typeface="Arimo"/>
              <a:buNone/>
              <a:defRPr sz="2200" b="0" i="0" u="none" strike="noStrike" cap="none">
                <a:solidFill>
                  <a:srgbClr val="000000"/>
                </a:solidFill>
                <a:latin typeface="Arimo"/>
                <a:ea typeface="Arimo"/>
                <a:cs typeface="Arimo"/>
                <a:sym typeface="Arimo"/>
              </a:defRPr>
            </a:lvl5pPr>
            <a:lvl6pPr marR="0" lvl="5" algn="l">
              <a:lnSpc>
                <a:spcPct val="100000"/>
              </a:lnSpc>
              <a:spcBef>
                <a:spcPts val="0"/>
              </a:spcBef>
              <a:spcAft>
                <a:spcPts val="0"/>
              </a:spcAft>
              <a:buClr>
                <a:srgbClr val="000000"/>
              </a:buClr>
              <a:buSzPts val="1700"/>
              <a:buFont typeface="Arimo"/>
              <a:buNone/>
              <a:defRPr sz="2200" b="0" i="0" u="none" strike="noStrike" cap="none">
                <a:solidFill>
                  <a:srgbClr val="000000"/>
                </a:solidFill>
                <a:latin typeface="Arimo"/>
                <a:ea typeface="Arimo"/>
                <a:cs typeface="Arimo"/>
                <a:sym typeface="Arimo"/>
              </a:defRPr>
            </a:lvl6pPr>
            <a:lvl7pPr marR="0" lvl="6" algn="l">
              <a:lnSpc>
                <a:spcPct val="100000"/>
              </a:lnSpc>
              <a:spcBef>
                <a:spcPts val="0"/>
              </a:spcBef>
              <a:spcAft>
                <a:spcPts val="0"/>
              </a:spcAft>
              <a:buClr>
                <a:srgbClr val="000000"/>
              </a:buClr>
              <a:buSzPts val="1700"/>
              <a:buFont typeface="Arimo"/>
              <a:buNone/>
              <a:defRPr sz="2200" b="0" i="0" u="none" strike="noStrike" cap="none">
                <a:solidFill>
                  <a:srgbClr val="000000"/>
                </a:solidFill>
                <a:latin typeface="Arimo"/>
                <a:ea typeface="Arimo"/>
                <a:cs typeface="Arimo"/>
                <a:sym typeface="Arimo"/>
              </a:defRPr>
            </a:lvl7pPr>
            <a:lvl8pPr marR="0" lvl="7" algn="l">
              <a:lnSpc>
                <a:spcPct val="100000"/>
              </a:lnSpc>
              <a:spcBef>
                <a:spcPts val="0"/>
              </a:spcBef>
              <a:spcAft>
                <a:spcPts val="0"/>
              </a:spcAft>
              <a:buClr>
                <a:srgbClr val="000000"/>
              </a:buClr>
              <a:buSzPts val="1700"/>
              <a:buFont typeface="Arimo"/>
              <a:buNone/>
              <a:defRPr sz="2200" b="0" i="0" u="none" strike="noStrike" cap="none">
                <a:solidFill>
                  <a:srgbClr val="000000"/>
                </a:solidFill>
                <a:latin typeface="Arimo"/>
                <a:ea typeface="Arimo"/>
                <a:cs typeface="Arimo"/>
                <a:sym typeface="Arimo"/>
              </a:defRPr>
            </a:lvl8pPr>
            <a:lvl9pPr marR="0" lvl="8" algn="l">
              <a:lnSpc>
                <a:spcPct val="100000"/>
              </a:lnSpc>
              <a:spcBef>
                <a:spcPts val="0"/>
              </a:spcBef>
              <a:spcAft>
                <a:spcPts val="0"/>
              </a:spcAft>
              <a:buClr>
                <a:srgbClr val="000000"/>
              </a:buClr>
              <a:buSzPts val="1700"/>
              <a:buFont typeface="Arimo"/>
              <a:buNone/>
              <a:defRPr sz="2200" b="0" i="0" u="none" strike="noStrike" cap="none">
                <a:solidFill>
                  <a:srgbClr val="000000"/>
                </a:solidFill>
                <a:latin typeface="Arimo"/>
                <a:ea typeface="Arimo"/>
                <a:cs typeface="Arimo"/>
                <a:sym typeface="Arimo"/>
              </a:defRPr>
            </a:lvl9pPr>
          </a:lstStyle>
          <a:p>
            <a:endParaRPr lang="en-GB" dirty="0"/>
          </a:p>
        </p:txBody>
      </p:sp>
      <p:sp>
        <p:nvSpPr>
          <p:cNvPr id="24" name="Google Shape;24;p16"/>
          <p:cNvSpPr txBox="1">
            <a:spLocks noGrp="1"/>
          </p:cNvSpPr>
          <p:nvPr>
            <p:ph type="sldNum" idx="12"/>
          </p:nvPr>
        </p:nvSpPr>
        <p:spPr>
          <a:xfrm>
            <a:off x="16618166" y="9600656"/>
            <a:ext cx="412500" cy="415500"/>
          </a:xfrm>
          <a:prstGeom prst="rect">
            <a:avLst/>
          </a:prstGeom>
          <a:noFill/>
          <a:ln>
            <a:noFill/>
          </a:ln>
        </p:spPr>
        <p:txBody>
          <a:bodyPr spcFirstLastPara="1" wrap="square" lIns="51375" tIns="51375" rIns="51375" bIns="51375" anchor="ctr" anchorCtr="0">
            <a:noAutofit/>
          </a:bodyPr>
          <a:lstStyle>
            <a:lvl1pPr marL="0" marR="0" lvl="0" indent="0" algn="r">
              <a:lnSpc>
                <a:spcPct val="100000"/>
              </a:lnSpc>
              <a:spcBef>
                <a:spcPts val="0"/>
              </a:spcBef>
              <a:spcAft>
                <a:spcPts val="0"/>
              </a:spcAft>
              <a:buClr>
                <a:srgbClr val="888888"/>
              </a:buClr>
              <a:buSzPts val="1400"/>
              <a:buFont typeface="Calibri"/>
              <a:buNone/>
              <a:defRPr sz="1400" b="0" i="0" u="none" strike="noStrike" cap="none">
                <a:solidFill>
                  <a:srgbClr val="3F3F3F"/>
                </a:solidFill>
                <a:latin typeface="Libre Franklin"/>
                <a:ea typeface="Libre Franklin"/>
                <a:cs typeface="Libre Franklin"/>
                <a:sym typeface="Libre Franklin"/>
              </a:defRPr>
            </a:lvl1pPr>
            <a:lvl2pPr marL="0" marR="0" lvl="1" indent="0" algn="r">
              <a:lnSpc>
                <a:spcPct val="100000"/>
              </a:lnSpc>
              <a:spcBef>
                <a:spcPts val="0"/>
              </a:spcBef>
              <a:spcAft>
                <a:spcPts val="0"/>
              </a:spcAft>
              <a:buClr>
                <a:srgbClr val="888888"/>
              </a:buClr>
              <a:buSzPts val="1400"/>
              <a:buFont typeface="Calibri"/>
              <a:buNone/>
              <a:defRPr sz="1400" b="0" i="0" u="none" strike="noStrike" cap="none">
                <a:solidFill>
                  <a:srgbClr val="3F3F3F"/>
                </a:solidFill>
                <a:latin typeface="Libre Franklin"/>
                <a:ea typeface="Libre Franklin"/>
                <a:cs typeface="Libre Franklin"/>
                <a:sym typeface="Libre Franklin"/>
              </a:defRPr>
            </a:lvl2pPr>
            <a:lvl3pPr marL="0" marR="0" lvl="2" indent="0" algn="r">
              <a:lnSpc>
                <a:spcPct val="100000"/>
              </a:lnSpc>
              <a:spcBef>
                <a:spcPts val="0"/>
              </a:spcBef>
              <a:spcAft>
                <a:spcPts val="0"/>
              </a:spcAft>
              <a:buClr>
                <a:srgbClr val="888888"/>
              </a:buClr>
              <a:buSzPts val="1400"/>
              <a:buFont typeface="Calibri"/>
              <a:buNone/>
              <a:defRPr sz="1400" b="0" i="0" u="none" strike="noStrike" cap="none">
                <a:solidFill>
                  <a:srgbClr val="3F3F3F"/>
                </a:solidFill>
                <a:latin typeface="Libre Franklin"/>
                <a:ea typeface="Libre Franklin"/>
                <a:cs typeface="Libre Franklin"/>
                <a:sym typeface="Libre Franklin"/>
              </a:defRPr>
            </a:lvl3pPr>
            <a:lvl4pPr marL="0" marR="0" lvl="3" indent="0" algn="r">
              <a:lnSpc>
                <a:spcPct val="100000"/>
              </a:lnSpc>
              <a:spcBef>
                <a:spcPts val="0"/>
              </a:spcBef>
              <a:spcAft>
                <a:spcPts val="0"/>
              </a:spcAft>
              <a:buClr>
                <a:srgbClr val="888888"/>
              </a:buClr>
              <a:buSzPts val="1400"/>
              <a:buFont typeface="Calibri"/>
              <a:buNone/>
              <a:defRPr sz="1400" b="0" i="0" u="none" strike="noStrike" cap="none">
                <a:solidFill>
                  <a:srgbClr val="3F3F3F"/>
                </a:solidFill>
                <a:latin typeface="Libre Franklin"/>
                <a:ea typeface="Libre Franklin"/>
                <a:cs typeface="Libre Franklin"/>
                <a:sym typeface="Libre Franklin"/>
              </a:defRPr>
            </a:lvl4pPr>
            <a:lvl5pPr marL="0" marR="0" lvl="4" indent="0" algn="r">
              <a:lnSpc>
                <a:spcPct val="100000"/>
              </a:lnSpc>
              <a:spcBef>
                <a:spcPts val="0"/>
              </a:spcBef>
              <a:spcAft>
                <a:spcPts val="0"/>
              </a:spcAft>
              <a:buClr>
                <a:srgbClr val="888888"/>
              </a:buClr>
              <a:buSzPts val="1400"/>
              <a:buFont typeface="Calibri"/>
              <a:buNone/>
              <a:defRPr sz="1400" b="0" i="0" u="none" strike="noStrike" cap="none">
                <a:solidFill>
                  <a:srgbClr val="3F3F3F"/>
                </a:solidFill>
                <a:latin typeface="Libre Franklin"/>
                <a:ea typeface="Libre Franklin"/>
                <a:cs typeface="Libre Franklin"/>
                <a:sym typeface="Libre Franklin"/>
              </a:defRPr>
            </a:lvl5pPr>
            <a:lvl6pPr marL="0" marR="0" lvl="5" indent="0" algn="r">
              <a:lnSpc>
                <a:spcPct val="100000"/>
              </a:lnSpc>
              <a:spcBef>
                <a:spcPts val="0"/>
              </a:spcBef>
              <a:spcAft>
                <a:spcPts val="0"/>
              </a:spcAft>
              <a:buClr>
                <a:srgbClr val="888888"/>
              </a:buClr>
              <a:buSzPts val="1400"/>
              <a:buFont typeface="Calibri"/>
              <a:buNone/>
              <a:defRPr sz="1400" b="0" i="0" u="none" strike="noStrike" cap="none">
                <a:solidFill>
                  <a:srgbClr val="3F3F3F"/>
                </a:solidFill>
                <a:latin typeface="Libre Franklin"/>
                <a:ea typeface="Libre Franklin"/>
                <a:cs typeface="Libre Franklin"/>
                <a:sym typeface="Libre Franklin"/>
              </a:defRPr>
            </a:lvl6pPr>
            <a:lvl7pPr marL="0" marR="0" lvl="6" indent="0" algn="r">
              <a:lnSpc>
                <a:spcPct val="100000"/>
              </a:lnSpc>
              <a:spcBef>
                <a:spcPts val="0"/>
              </a:spcBef>
              <a:spcAft>
                <a:spcPts val="0"/>
              </a:spcAft>
              <a:buClr>
                <a:srgbClr val="888888"/>
              </a:buClr>
              <a:buSzPts val="1400"/>
              <a:buFont typeface="Calibri"/>
              <a:buNone/>
              <a:defRPr sz="1400" b="0" i="0" u="none" strike="noStrike" cap="none">
                <a:solidFill>
                  <a:srgbClr val="3F3F3F"/>
                </a:solidFill>
                <a:latin typeface="Libre Franklin"/>
                <a:ea typeface="Libre Franklin"/>
                <a:cs typeface="Libre Franklin"/>
                <a:sym typeface="Libre Franklin"/>
              </a:defRPr>
            </a:lvl7pPr>
            <a:lvl8pPr marL="0" marR="0" lvl="7" indent="0" algn="r">
              <a:lnSpc>
                <a:spcPct val="100000"/>
              </a:lnSpc>
              <a:spcBef>
                <a:spcPts val="0"/>
              </a:spcBef>
              <a:spcAft>
                <a:spcPts val="0"/>
              </a:spcAft>
              <a:buClr>
                <a:srgbClr val="888888"/>
              </a:buClr>
              <a:buSzPts val="1400"/>
              <a:buFont typeface="Calibri"/>
              <a:buNone/>
              <a:defRPr sz="1400" b="0" i="0" u="none" strike="noStrike" cap="none">
                <a:solidFill>
                  <a:srgbClr val="3F3F3F"/>
                </a:solidFill>
                <a:latin typeface="Libre Franklin"/>
                <a:ea typeface="Libre Franklin"/>
                <a:cs typeface="Libre Franklin"/>
                <a:sym typeface="Libre Franklin"/>
              </a:defRPr>
            </a:lvl8pPr>
            <a:lvl9pPr marL="0" marR="0" lvl="8" indent="0" algn="r">
              <a:lnSpc>
                <a:spcPct val="100000"/>
              </a:lnSpc>
              <a:spcBef>
                <a:spcPts val="0"/>
              </a:spcBef>
              <a:spcAft>
                <a:spcPts val="0"/>
              </a:spcAft>
              <a:buClr>
                <a:srgbClr val="888888"/>
              </a:buClr>
              <a:buSzPts val="1400"/>
              <a:buFont typeface="Calibri"/>
              <a:buNone/>
              <a:defRPr sz="1400" b="0" i="0" u="none" strike="noStrike" cap="none">
                <a:solidFill>
                  <a:srgbClr val="3F3F3F"/>
                </a:solidFill>
                <a:latin typeface="Libre Franklin"/>
                <a:ea typeface="Libre Franklin"/>
                <a:cs typeface="Libre Franklin"/>
                <a:sym typeface="Libre Franklin"/>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26226996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25"/>
        <p:cNvGrpSpPr/>
        <p:nvPr/>
      </p:nvGrpSpPr>
      <p:grpSpPr>
        <a:xfrm>
          <a:off x="0" y="0"/>
          <a:ext cx="0" cy="0"/>
          <a:chOff x="0" y="0"/>
          <a:chExt cx="0" cy="0"/>
        </a:xfrm>
      </p:grpSpPr>
      <p:sp>
        <p:nvSpPr>
          <p:cNvPr id="26" name="Google Shape;26;p20"/>
          <p:cNvSpPr txBox="1">
            <a:spLocks noGrp="1"/>
          </p:cNvSpPr>
          <p:nvPr>
            <p:ph type="title"/>
          </p:nvPr>
        </p:nvSpPr>
        <p:spPr>
          <a:xfrm>
            <a:off x="871788" y="1053234"/>
            <a:ext cx="16544400" cy="1783200"/>
          </a:xfrm>
          <a:prstGeom prst="rect">
            <a:avLst/>
          </a:prstGeom>
          <a:noFill/>
          <a:ln>
            <a:noFill/>
          </a:ln>
        </p:spPr>
        <p:txBody>
          <a:bodyPr spcFirstLastPara="1" wrap="square" lIns="137150" tIns="68550" rIns="137150" bIns="68550" anchor="b" anchorCtr="0">
            <a:noAutofit/>
          </a:bodyPr>
          <a:lstStyle>
            <a:lvl1pPr lvl="0" algn="l">
              <a:lnSpc>
                <a:spcPct val="100000"/>
              </a:lnSpc>
              <a:spcBef>
                <a:spcPts val="0"/>
              </a:spcBef>
              <a:spcAft>
                <a:spcPts val="0"/>
              </a:spcAft>
              <a:buClr>
                <a:srgbClr val="3F3F3F"/>
              </a:buClr>
              <a:buSzPts val="2700"/>
              <a:buNone/>
              <a:defRPr>
                <a:latin typeface="Segoe UI" panose="020B0502040204020203" pitchFamily="34" charset="0"/>
                <a:cs typeface="Segoe UI" panose="020B0502040204020203" pitchFamily="34" charset="0"/>
              </a:defRPr>
            </a:lvl1pPr>
            <a:lvl2pPr lvl="1" algn="l">
              <a:lnSpc>
                <a:spcPct val="100000"/>
              </a:lnSpc>
              <a:spcBef>
                <a:spcPts val="0"/>
              </a:spcBef>
              <a:spcAft>
                <a:spcPts val="0"/>
              </a:spcAft>
              <a:buSzPts val="2100"/>
              <a:buNone/>
              <a:defRPr/>
            </a:lvl2pPr>
            <a:lvl3pPr lvl="2" algn="l">
              <a:lnSpc>
                <a:spcPct val="100000"/>
              </a:lnSpc>
              <a:spcBef>
                <a:spcPts val="0"/>
              </a:spcBef>
              <a:spcAft>
                <a:spcPts val="0"/>
              </a:spcAft>
              <a:buSzPts val="2100"/>
              <a:buNone/>
              <a:defRPr/>
            </a:lvl3pPr>
            <a:lvl4pPr lvl="3" algn="l">
              <a:lnSpc>
                <a:spcPct val="100000"/>
              </a:lnSpc>
              <a:spcBef>
                <a:spcPts val="0"/>
              </a:spcBef>
              <a:spcAft>
                <a:spcPts val="0"/>
              </a:spcAft>
              <a:buSzPts val="2100"/>
              <a:buNone/>
              <a:defRPr/>
            </a:lvl4pPr>
            <a:lvl5pPr lvl="4" algn="l">
              <a:lnSpc>
                <a:spcPct val="100000"/>
              </a:lnSpc>
              <a:spcBef>
                <a:spcPts val="0"/>
              </a:spcBef>
              <a:spcAft>
                <a:spcPts val="0"/>
              </a:spcAft>
              <a:buSzPts val="2100"/>
              <a:buNone/>
              <a:defRPr/>
            </a:lvl5pPr>
            <a:lvl6pPr lvl="5" algn="l">
              <a:lnSpc>
                <a:spcPct val="100000"/>
              </a:lnSpc>
              <a:spcBef>
                <a:spcPts val="0"/>
              </a:spcBef>
              <a:spcAft>
                <a:spcPts val="0"/>
              </a:spcAft>
              <a:buSzPts val="2100"/>
              <a:buNone/>
              <a:defRPr/>
            </a:lvl6pPr>
            <a:lvl7pPr lvl="6" algn="l">
              <a:lnSpc>
                <a:spcPct val="100000"/>
              </a:lnSpc>
              <a:spcBef>
                <a:spcPts val="0"/>
              </a:spcBef>
              <a:spcAft>
                <a:spcPts val="0"/>
              </a:spcAft>
              <a:buSzPts val="2100"/>
              <a:buNone/>
              <a:defRPr/>
            </a:lvl7pPr>
            <a:lvl8pPr lvl="7" algn="l">
              <a:lnSpc>
                <a:spcPct val="100000"/>
              </a:lnSpc>
              <a:spcBef>
                <a:spcPts val="0"/>
              </a:spcBef>
              <a:spcAft>
                <a:spcPts val="0"/>
              </a:spcAft>
              <a:buSzPts val="2100"/>
              <a:buNone/>
              <a:defRPr/>
            </a:lvl8pPr>
            <a:lvl9pPr lvl="8" algn="l">
              <a:lnSpc>
                <a:spcPct val="100000"/>
              </a:lnSpc>
              <a:spcBef>
                <a:spcPts val="0"/>
              </a:spcBef>
              <a:spcAft>
                <a:spcPts val="0"/>
              </a:spcAft>
              <a:buSzPts val="2100"/>
              <a:buNone/>
              <a:defRPr/>
            </a:lvl9pPr>
          </a:lstStyle>
          <a:p>
            <a:endParaRPr dirty="0"/>
          </a:p>
        </p:txBody>
      </p:sp>
      <p:sp>
        <p:nvSpPr>
          <p:cNvPr id="27" name="Google Shape;27;p20"/>
          <p:cNvSpPr txBox="1">
            <a:spLocks noGrp="1"/>
          </p:cNvSpPr>
          <p:nvPr>
            <p:ph type="body" idx="1"/>
          </p:nvPr>
        </p:nvSpPr>
        <p:spPr>
          <a:xfrm>
            <a:off x="871788" y="3511296"/>
            <a:ext cx="16544400" cy="5451600"/>
          </a:xfrm>
          <a:prstGeom prst="rect">
            <a:avLst/>
          </a:prstGeom>
          <a:noFill/>
          <a:ln>
            <a:noFill/>
          </a:ln>
        </p:spPr>
        <p:txBody>
          <a:bodyPr spcFirstLastPara="1" wrap="square" lIns="137150" tIns="68550" rIns="137150" bIns="68550" anchor="ctr" anchorCtr="0">
            <a:noAutofit/>
          </a:bodyPr>
          <a:lstStyle>
            <a:lvl1pPr marL="457200" lvl="0" indent="-387350" algn="l">
              <a:lnSpc>
                <a:spcPct val="110000"/>
              </a:lnSpc>
              <a:spcBef>
                <a:spcPts val="500"/>
              </a:spcBef>
              <a:spcAft>
                <a:spcPts val="0"/>
              </a:spcAft>
              <a:buSzPts val="2500"/>
              <a:buChar char="◼"/>
              <a:defRPr/>
            </a:lvl1pPr>
            <a:lvl2pPr marL="914400" lvl="1" indent="-387350" algn="l">
              <a:lnSpc>
                <a:spcPct val="100000"/>
              </a:lnSpc>
              <a:spcBef>
                <a:spcPts val="900"/>
              </a:spcBef>
              <a:spcAft>
                <a:spcPts val="0"/>
              </a:spcAft>
              <a:buSzPts val="2500"/>
              <a:buChar char="◼"/>
              <a:defRPr/>
            </a:lvl2pPr>
            <a:lvl3pPr marL="1371600" lvl="2" indent="-387350" algn="l">
              <a:lnSpc>
                <a:spcPct val="100000"/>
              </a:lnSpc>
              <a:spcBef>
                <a:spcPts val="900"/>
              </a:spcBef>
              <a:spcAft>
                <a:spcPts val="0"/>
              </a:spcAft>
              <a:buSzPts val="2500"/>
              <a:buChar char="◼"/>
              <a:defRPr/>
            </a:lvl3pPr>
            <a:lvl4pPr marL="1828800" lvl="3" indent="-387350" algn="l">
              <a:lnSpc>
                <a:spcPct val="100000"/>
              </a:lnSpc>
              <a:spcBef>
                <a:spcPts val="900"/>
              </a:spcBef>
              <a:spcAft>
                <a:spcPts val="0"/>
              </a:spcAft>
              <a:buSzPts val="2500"/>
              <a:buChar char="◼"/>
              <a:defRPr/>
            </a:lvl4pPr>
            <a:lvl5pPr marL="2286000" lvl="4" indent="-387350" algn="l">
              <a:lnSpc>
                <a:spcPct val="100000"/>
              </a:lnSpc>
              <a:spcBef>
                <a:spcPts val="900"/>
              </a:spcBef>
              <a:spcAft>
                <a:spcPts val="0"/>
              </a:spcAft>
              <a:buSzPts val="2500"/>
              <a:buChar char="◼"/>
              <a:defRPr/>
            </a:lvl5pPr>
            <a:lvl6pPr marL="2743200" lvl="5" indent="-387350" algn="l">
              <a:lnSpc>
                <a:spcPct val="100000"/>
              </a:lnSpc>
              <a:spcBef>
                <a:spcPts val="900"/>
              </a:spcBef>
              <a:spcAft>
                <a:spcPts val="0"/>
              </a:spcAft>
              <a:buSzPts val="2500"/>
              <a:buChar char="◼"/>
              <a:defRPr/>
            </a:lvl6pPr>
            <a:lvl7pPr marL="3200400" lvl="6" indent="-387350" algn="l">
              <a:lnSpc>
                <a:spcPct val="100000"/>
              </a:lnSpc>
              <a:spcBef>
                <a:spcPts val="900"/>
              </a:spcBef>
              <a:spcAft>
                <a:spcPts val="0"/>
              </a:spcAft>
              <a:buSzPts val="2500"/>
              <a:buChar char="◼"/>
              <a:defRPr/>
            </a:lvl7pPr>
            <a:lvl8pPr marL="3657600" lvl="7" indent="-387350" algn="l">
              <a:lnSpc>
                <a:spcPct val="100000"/>
              </a:lnSpc>
              <a:spcBef>
                <a:spcPts val="900"/>
              </a:spcBef>
              <a:spcAft>
                <a:spcPts val="0"/>
              </a:spcAft>
              <a:buSzPts val="2500"/>
              <a:buChar char="◼"/>
              <a:defRPr/>
            </a:lvl8pPr>
            <a:lvl9pPr marL="4114800" lvl="8" indent="-387350" algn="l">
              <a:lnSpc>
                <a:spcPct val="100000"/>
              </a:lnSpc>
              <a:spcBef>
                <a:spcPts val="900"/>
              </a:spcBef>
              <a:spcAft>
                <a:spcPts val="900"/>
              </a:spcAft>
              <a:buSzPts val="2500"/>
              <a:buChar char="◼"/>
              <a:defRPr/>
            </a:lvl9pPr>
          </a:lstStyle>
          <a:p>
            <a:endParaRPr/>
          </a:p>
        </p:txBody>
      </p:sp>
      <p:sp>
        <p:nvSpPr>
          <p:cNvPr id="28" name="Google Shape;28;p20"/>
          <p:cNvSpPr txBox="1">
            <a:spLocks noGrp="1"/>
          </p:cNvSpPr>
          <p:nvPr>
            <p:ph type="dt" idx="10"/>
          </p:nvPr>
        </p:nvSpPr>
        <p:spPr>
          <a:xfrm>
            <a:off x="11408926" y="9635871"/>
            <a:ext cx="4267200" cy="547800"/>
          </a:xfrm>
          <a:prstGeom prst="rect">
            <a:avLst/>
          </a:prstGeom>
          <a:noFill/>
          <a:ln>
            <a:noFill/>
          </a:ln>
        </p:spPr>
        <p:txBody>
          <a:bodyPr spcFirstLastPara="1" wrap="square" lIns="137150" tIns="68550" rIns="137150" bIns="68550" anchor="ctr" anchorCtr="0">
            <a:noAutofit/>
          </a:bodyPr>
          <a:lstStyle>
            <a:lvl1pPr lvl="0" algn="r">
              <a:lnSpc>
                <a:spcPct val="100000"/>
              </a:lnSpc>
              <a:spcBef>
                <a:spcPts val="0"/>
              </a:spcBef>
              <a:spcAft>
                <a:spcPts val="0"/>
              </a:spcAft>
              <a:buSzPts val="2100"/>
              <a:buNone/>
              <a:defRPr/>
            </a:lvl1pPr>
            <a:lvl2pPr lvl="1" algn="l">
              <a:lnSpc>
                <a:spcPct val="100000"/>
              </a:lnSpc>
              <a:spcBef>
                <a:spcPts val="0"/>
              </a:spcBef>
              <a:spcAft>
                <a:spcPts val="0"/>
              </a:spcAft>
              <a:buSzPts val="2100"/>
              <a:buNone/>
              <a:defRPr/>
            </a:lvl2pPr>
            <a:lvl3pPr lvl="2" algn="l">
              <a:lnSpc>
                <a:spcPct val="100000"/>
              </a:lnSpc>
              <a:spcBef>
                <a:spcPts val="0"/>
              </a:spcBef>
              <a:spcAft>
                <a:spcPts val="0"/>
              </a:spcAft>
              <a:buSzPts val="2100"/>
              <a:buNone/>
              <a:defRPr/>
            </a:lvl3pPr>
            <a:lvl4pPr lvl="3" algn="l">
              <a:lnSpc>
                <a:spcPct val="100000"/>
              </a:lnSpc>
              <a:spcBef>
                <a:spcPts val="0"/>
              </a:spcBef>
              <a:spcAft>
                <a:spcPts val="0"/>
              </a:spcAft>
              <a:buSzPts val="2100"/>
              <a:buNone/>
              <a:defRPr/>
            </a:lvl4pPr>
            <a:lvl5pPr lvl="4" algn="l">
              <a:lnSpc>
                <a:spcPct val="100000"/>
              </a:lnSpc>
              <a:spcBef>
                <a:spcPts val="0"/>
              </a:spcBef>
              <a:spcAft>
                <a:spcPts val="0"/>
              </a:spcAft>
              <a:buSzPts val="2100"/>
              <a:buNone/>
              <a:defRPr/>
            </a:lvl5pPr>
            <a:lvl6pPr lvl="5" algn="l">
              <a:lnSpc>
                <a:spcPct val="100000"/>
              </a:lnSpc>
              <a:spcBef>
                <a:spcPts val="0"/>
              </a:spcBef>
              <a:spcAft>
                <a:spcPts val="0"/>
              </a:spcAft>
              <a:buSzPts val="2100"/>
              <a:buNone/>
              <a:defRPr/>
            </a:lvl6pPr>
            <a:lvl7pPr lvl="6" algn="l">
              <a:lnSpc>
                <a:spcPct val="100000"/>
              </a:lnSpc>
              <a:spcBef>
                <a:spcPts val="0"/>
              </a:spcBef>
              <a:spcAft>
                <a:spcPts val="0"/>
              </a:spcAft>
              <a:buSzPts val="2100"/>
              <a:buNone/>
              <a:defRPr/>
            </a:lvl7pPr>
            <a:lvl8pPr lvl="7" algn="l">
              <a:lnSpc>
                <a:spcPct val="100000"/>
              </a:lnSpc>
              <a:spcBef>
                <a:spcPts val="0"/>
              </a:spcBef>
              <a:spcAft>
                <a:spcPts val="0"/>
              </a:spcAft>
              <a:buSzPts val="2100"/>
              <a:buNone/>
              <a:defRPr/>
            </a:lvl8pPr>
            <a:lvl9pPr lvl="8" algn="l">
              <a:lnSpc>
                <a:spcPct val="100000"/>
              </a:lnSpc>
              <a:spcBef>
                <a:spcPts val="0"/>
              </a:spcBef>
              <a:spcAft>
                <a:spcPts val="0"/>
              </a:spcAft>
              <a:buSzPts val="2100"/>
              <a:buNone/>
              <a:defRPr/>
            </a:lvl9pPr>
          </a:lstStyle>
          <a:p>
            <a:endParaRPr/>
          </a:p>
        </p:txBody>
      </p:sp>
      <p:sp>
        <p:nvSpPr>
          <p:cNvPr id="29" name="Google Shape;29;p20"/>
          <p:cNvSpPr txBox="1">
            <a:spLocks noGrp="1"/>
          </p:cNvSpPr>
          <p:nvPr>
            <p:ph type="ftr" idx="11"/>
          </p:nvPr>
        </p:nvSpPr>
        <p:spPr>
          <a:xfrm>
            <a:off x="871788" y="9635871"/>
            <a:ext cx="10375800" cy="547800"/>
          </a:xfrm>
          <a:prstGeom prst="rect">
            <a:avLst/>
          </a:prstGeom>
          <a:noFill/>
          <a:ln>
            <a:noFill/>
          </a:ln>
        </p:spPr>
        <p:txBody>
          <a:bodyPr spcFirstLastPara="1" wrap="square" lIns="137150" tIns="68550" rIns="137150" bIns="68550" anchor="ctr" anchorCtr="0">
            <a:noAutofit/>
          </a:bodyPr>
          <a:lstStyle>
            <a:lvl1pPr lvl="0" algn="l">
              <a:lnSpc>
                <a:spcPct val="100000"/>
              </a:lnSpc>
              <a:spcBef>
                <a:spcPts val="0"/>
              </a:spcBef>
              <a:spcAft>
                <a:spcPts val="0"/>
              </a:spcAft>
              <a:buSzPts val="2100"/>
              <a:buNone/>
              <a:defRPr/>
            </a:lvl1pPr>
            <a:lvl2pPr lvl="1" algn="l">
              <a:lnSpc>
                <a:spcPct val="100000"/>
              </a:lnSpc>
              <a:spcBef>
                <a:spcPts val="0"/>
              </a:spcBef>
              <a:spcAft>
                <a:spcPts val="0"/>
              </a:spcAft>
              <a:buSzPts val="2100"/>
              <a:buNone/>
              <a:defRPr/>
            </a:lvl2pPr>
            <a:lvl3pPr lvl="2" algn="l">
              <a:lnSpc>
                <a:spcPct val="100000"/>
              </a:lnSpc>
              <a:spcBef>
                <a:spcPts val="0"/>
              </a:spcBef>
              <a:spcAft>
                <a:spcPts val="0"/>
              </a:spcAft>
              <a:buSzPts val="2100"/>
              <a:buNone/>
              <a:defRPr/>
            </a:lvl3pPr>
            <a:lvl4pPr lvl="3" algn="l">
              <a:lnSpc>
                <a:spcPct val="100000"/>
              </a:lnSpc>
              <a:spcBef>
                <a:spcPts val="0"/>
              </a:spcBef>
              <a:spcAft>
                <a:spcPts val="0"/>
              </a:spcAft>
              <a:buSzPts val="2100"/>
              <a:buNone/>
              <a:defRPr/>
            </a:lvl4pPr>
            <a:lvl5pPr lvl="4" algn="l">
              <a:lnSpc>
                <a:spcPct val="100000"/>
              </a:lnSpc>
              <a:spcBef>
                <a:spcPts val="0"/>
              </a:spcBef>
              <a:spcAft>
                <a:spcPts val="0"/>
              </a:spcAft>
              <a:buSzPts val="2100"/>
              <a:buNone/>
              <a:defRPr/>
            </a:lvl5pPr>
            <a:lvl6pPr lvl="5" algn="l">
              <a:lnSpc>
                <a:spcPct val="100000"/>
              </a:lnSpc>
              <a:spcBef>
                <a:spcPts val="0"/>
              </a:spcBef>
              <a:spcAft>
                <a:spcPts val="0"/>
              </a:spcAft>
              <a:buSzPts val="2100"/>
              <a:buNone/>
              <a:defRPr/>
            </a:lvl6pPr>
            <a:lvl7pPr lvl="6" algn="l">
              <a:lnSpc>
                <a:spcPct val="100000"/>
              </a:lnSpc>
              <a:spcBef>
                <a:spcPts val="0"/>
              </a:spcBef>
              <a:spcAft>
                <a:spcPts val="0"/>
              </a:spcAft>
              <a:buSzPts val="2100"/>
              <a:buNone/>
              <a:defRPr/>
            </a:lvl7pPr>
            <a:lvl8pPr lvl="7" algn="l">
              <a:lnSpc>
                <a:spcPct val="100000"/>
              </a:lnSpc>
              <a:spcBef>
                <a:spcPts val="0"/>
              </a:spcBef>
              <a:spcAft>
                <a:spcPts val="0"/>
              </a:spcAft>
              <a:buSzPts val="2100"/>
              <a:buNone/>
              <a:defRPr/>
            </a:lvl8pPr>
            <a:lvl9pPr lvl="8" algn="l">
              <a:lnSpc>
                <a:spcPct val="100000"/>
              </a:lnSpc>
              <a:spcBef>
                <a:spcPts val="0"/>
              </a:spcBef>
              <a:spcAft>
                <a:spcPts val="0"/>
              </a:spcAft>
              <a:buSzPts val="2100"/>
              <a:buNone/>
              <a:defRPr/>
            </a:lvl9pPr>
          </a:lstStyle>
          <a:p>
            <a:endParaRPr/>
          </a:p>
        </p:txBody>
      </p:sp>
      <p:sp>
        <p:nvSpPr>
          <p:cNvPr id="30" name="Google Shape;30;p20"/>
          <p:cNvSpPr txBox="1">
            <a:spLocks noGrp="1"/>
          </p:cNvSpPr>
          <p:nvPr>
            <p:ph type="sldNum" idx="12"/>
          </p:nvPr>
        </p:nvSpPr>
        <p:spPr>
          <a:xfrm>
            <a:off x="15837450" y="9635871"/>
            <a:ext cx="1578900" cy="547800"/>
          </a:xfrm>
          <a:prstGeom prst="rect">
            <a:avLst/>
          </a:prstGeom>
          <a:noFill/>
          <a:ln>
            <a:noFill/>
          </a:ln>
        </p:spPr>
        <p:txBody>
          <a:bodyPr spcFirstLastPara="1" wrap="square" lIns="137150" tIns="68550" rIns="137150" bIns="68550" anchor="ctr" anchorCtr="0">
            <a:noAutofit/>
          </a:bodyPr>
          <a:lstStyle>
            <a:lvl1pPr marL="0" marR="0" lvl="0" indent="0" algn="r">
              <a:lnSpc>
                <a:spcPct val="100000"/>
              </a:lnSpc>
              <a:spcBef>
                <a:spcPts val="0"/>
              </a:spcBef>
              <a:spcAft>
                <a:spcPts val="0"/>
              </a:spcAft>
              <a:buClr>
                <a:srgbClr val="000000"/>
              </a:buClr>
              <a:buSzPts val="1400"/>
              <a:buFont typeface="Arial"/>
              <a:buNone/>
              <a:defRPr sz="1400" b="0" i="0" u="none" strike="noStrike" cap="none">
                <a:solidFill>
                  <a:srgbClr val="3F3F3F"/>
                </a:solidFill>
                <a:latin typeface="Libre Franklin"/>
                <a:ea typeface="Libre Franklin"/>
                <a:cs typeface="Libre Franklin"/>
                <a:sym typeface="Libre Franklin"/>
              </a:defRPr>
            </a:lvl1pPr>
            <a:lvl2pPr marL="0" marR="0" lvl="1" indent="0" algn="r">
              <a:lnSpc>
                <a:spcPct val="100000"/>
              </a:lnSpc>
              <a:spcBef>
                <a:spcPts val="0"/>
              </a:spcBef>
              <a:spcAft>
                <a:spcPts val="0"/>
              </a:spcAft>
              <a:buClr>
                <a:srgbClr val="000000"/>
              </a:buClr>
              <a:buSzPts val="1400"/>
              <a:buFont typeface="Arial"/>
              <a:buNone/>
              <a:defRPr sz="1400" b="0" i="0" u="none" strike="noStrike" cap="none">
                <a:solidFill>
                  <a:srgbClr val="3F3F3F"/>
                </a:solidFill>
                <a:latin typeface="Libre Franklin"/>
                <a:ea typeface="Libre Franklin"/>
                <a:cs typeface="Libre Franklin"/>
                <a:sym typeface="Libre Franklin"/>
              </a:defRPr>
            </a:lvl2pPr>
            <a:lvl3pPr marL="0" marR="0" lvl="2" indent="0" algn="r">
              <a:lnSpc>
                <a:spcPct val="100000"/>
              </a:lnSpc>
              <a:spcBef>
                <a:spcPts val="0"/>
              </a:spcBef>
              <a:spcAft>
                <a:spcPts val="0"/>
              </a:spcAft>
              <a:buClr>
                <a:srgbClr val="000000"/>
              </a:buClr>
              <a:buSzPts val="1400"/>
              <a:buFont typeface="Arial"/>
              <a:buNone/>
              <a:defRPr sz="1400" b="0" i="0" u="none" strike="noStrike" cap="none">
                <a:solidFill>
                  <a:srgbClr val="3F3F3F"/>
                </a:solidFill>
                <a:latin typeface="Libre Franklin"/>
                <a:ea typeface="Libre Franklin"/>
                <a:cs typeface="Libre Franklin"/>
                <a:sym typeface="Libre Franklin"/>
              </a:defRPr>
            </a:lvl3pPr>
            <a:lvl4pPr marL="0" marR="0" lvl="3" indent="0" algn="r">
              <a:lnSpc>
                <a:spcPct val="100000"/>
              </a:lnSpc>
              <a:spcBef>
                <a:spcPts val="0"/>
              </a:spcBef>
              <a:spcAft>
                <a:spcPts val="0"/>
              </a:spcAft>
              <a:buClr>
                <a:srgbClr val="000000"/>
              </a:buClr>
              <a:buSzPts val="1400"/>
              <a:buFont typeface="Arial"/>
              <a:buNone/>
              <a:defRPr sz="1400" b="0" i="0" u="none" strike="noStrike" cap="none">
                <a:solidFill>
                  <a:srgbClr val="3F3F3F"/>
                </a:solidFill>
                <a:latin typeface="Libre Franklin"/>
                <a:ea typeface="Libre Franklin"/>
                <a:cs typeface="Libre Franklin"/>
                <a:sym typeface="Libre Franklin"/>
              </a:defRPr>
            </a:lvl4pPr>
            <a:lvl5pPr marL="0" marR="0" lvl="4" indent="0" algn="r">
              <a:lnSpc>
                <a:spcPct val="100000"/>
              </a:lnSpc>
              <a:spcBef>
                <a:spcPts val="0"/>
              </a:spcBef>
              <a:spcAft>
                <a:spcPts val="0"/>
              </a:spcAft>
              <a:buClr>
                <a:srgbClr val="000000"/>
              </a:buClr>
              <a:buSzPts val="1400"/>
              <a:buFont typeface="Arial"/>
              <a:buNone/>
              <a:defRPr sz="1400" b="0" i="0" u="none" strike="noStrike" cap="none">
                <a:solidFill>
                  <a:srgbClr val="3F3F3F"/>
                </a:solidFill>
                <a:latin typeface="Libre Franklin"/>
                <a:ea typeface="Libre Franklin"/>
                <a:cs typeface="Libre Franklin"/>
                <a:sym typeface="Libre Franklin"/>
              </a:defRPr>
            </a:lvl5pPr>
            <a:lvl6pPr marL="0" marR="0" lvl="5" indent="0" algn="r">
              <a:lnSpc>
                <a:spcPct val="100000"/>
              </a:lnSpc>
              <a:spcBef>
                <a:spcPts val="0"/>
              </a:spcBef>
              <a:spcAft>
                <a:spcPts val="0"/>
              </a:spcAft>
              <a:buClr>
                <a:srgbClr val="000000"/>
              </a:buClr>
              <a:buSzPts val="1400"/>
              <a:buFont typeface="Arial"/>
              <a:buNone/>
              <a:defRPr sz="1400" b="0" i="0" u="none" strike="noStrike" cap="none">
                <a:solidFill>
                  <a:srgbClr val="3F3F3F"/>
                </a:solidFill>
                <a:latin typeface="Libre Franklin"/>
                <a:ea typeface="Libre Franklin"/>
                <a:cs typeface="Libre Franklin"/>
                <a:sym typeface="Libre Franklin"/>
              </a:defRPr>
            </a:lvl6pPr>
            <a:lvl7pPr marL="0" marR="0" lvl="6" indent="0" algn="r">
              <a:lnSpc>
                <a:spcPct val="100000"/>
              </a:lnSpc>
              <a:spcBef>
                <a:spcPts val="0"/>
              </a:spcBef>
              <a:spcAft>
                <a:spcPts val="0"/>
              </a:spcAft>
              <a:buClr>
                <a:srgbClr val="000000"/>
              </a:buClr>
              <a:buSzPts val="1400"/>
              <a:buFont typeface="Arial"/>
              <a:buNone/>
              <a:defRPr sz="1400" b="0" i="0" u="none" strike="noStrike" cap="none">
                <a:solidFill>
                  <a:srgbClr val="3F3F3F"/>
                </a:solidFill>
                <a:latin typeface="Libre Franklin"/>
                <a:ea typeface="Libre Franklin"/>
                <a:cs typeface="Libre Franklin"/>
                <a:sym typeface="Libre Franklin"/>
              </a:defRPr>
            </a:lvl7pPr>
            <a:lvl8pPr marL="0" marR="0" lvl="7" indent="0" algn="r">
              <a:lnSpc>
                <a:spcPct val="100000"/>
              </a:lnSpc>
              <a:spcBef>
                <a:spcPts val="0"/>
              </a:spcBef>
              <a:spcAft>
                <a:spcPts val="0"/>
              </a:spcAft>
              <a:buClr>
                <a:srgbClr val="000000"/>
              </a:buClr>
              <a:buSzPts val="1400"/>
              <a:buFont typeface="Arial"/>
              <a:buNone/>
              <a:defRPr sz="1400" b="0" i="0" u="none" strike="noStrike" cap="none">
                <a:solidFill>
                  <a:srgbClr val="3F3F3F"/>
                </a:solidFill>
                <a:latin typeface="Libre Franklin"/>
                <a:ea typeface="Libre Franklin"/>
                <a:cs typeface="Libre Franklin"/>
                <a:sym typeface="Libre Franklin"/>
              </a:defRPr>
            </a:lvl8pPr>
            <a:lvl9pPr marL="0" marR="0" lvl="8" indent="0" algn="r">
              <a:lnSpc>
                <a:spcPct val="100000"/>
              </a:lnSpc>
              <a:spcBef>
                <a:spcPts val="0"/>
              </a:spcBef>
              <a:spcAft>
                <a:spcPts val="0"/>
              </a:spcAft>
              <a:buClr>
                <a:srgbClr val="000000"/>
              </a:buClr>
              <a:buSzPts val="1400"/>
              <a:buFont typeface="Arial"/>
              <a:buNone/>
              <a:defRPr sz="1400" b="0" i="0" u="none" strike="noStrike" cap="none">
                <a:solidFill>
                  <a:srgbClr val="3F3F3F"/>
                </a:solidFill>
                <a:latin typeface="Libre Franklin"/>
                <a:ea typeface="Libre Franklin"/>
                <a:cs typeface="Libre Franklin"/>
                <a:sym typeface="Libre Franklin"/>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7251044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9_Blank">
  <p:cSld name="9_Blank">
    <p:spTree>
      <p:nvGrpSpPr>
        <p:cNvPr id="1" name="Shape 55"/>
        <p:cNvGrpSpPr/>
        <p:nvPr/>
      </p:nvGrpSpPr>
      <p:grpSpPr>
        <a:xfrm>
          <a:off x="0" y="0"/>
          <a:ext cx="0" cy="0"/>
          <a:chOff x="0" y="0"/>
          <a:chExt cx="0" cy="0"/>
        </a:xfrm>
      </p:grpSpPr>
      <p:sp>
        <p:nvSpPr>
          <p:cNvPr id="56" name="Google Shape;56;p28"/>
          <p:cNvSpPr>
            <a:spLocks noGrp="1"/>
          </p:cNvSpPr>
          <p:nvPr>
            <p:ph type="pic" idx="2"/>
          </p:nvPr>
        </p:nvSpPr>
        <p:spPr>
          <a:xfrm>
            <a:off x="11109818" y="2095508"/>
            <a:ext cx="6096001" cy="6096001"/>
          </a:xfrm>
          <a:prstGeom prst="rect">
            <a:avLst/>
          </a:prstGeom>
          <a:noFill/>
          <a:ln>
            <a:noFill/>
          </a:ln>
        </p:spPr>
        <p:txBody>
          <a:bodyPr spcFirstLastPara="1" wrap="square" lIns="91425" tIns="45700" rIns="91425" bIns="45700" anchor="t" anchorCtr="0">
            <a:noAutofit/>
          </a:bodyPr>
          <a:lstStyle>
            <a:lvl1pPr marR="0" lvl="0" algn="l" rtl="1">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1pPr>
            <a:lvl2pPr marR="0" lvl="1" algn="l" rtl="1">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2pPr>
            <a:lvl3pPr marR="0" lvl="2" algn="l" rtl="1">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3pPr>
            <a:lvl4pPr marR="0" lvl="3" algn="l" rtl="1">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4pPr>
            <a:lvl5pPr marR="0" lvl="4" algn="l" rtl="1">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5pPr>
            <a:lvl6pPr marR="0" lvl="5" algn="l" rtl="0">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6pPr>
            <a:lvl7pPr marR="0" lvl="6" algn="l" rtl="0">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7pPr>
            <a:lvl8pPr marR="0" lvl="7" algn="l" rtl="0">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8pPr>
            <a:lvl9pPr marR="0" lvl="8" algn="l" rtl="0">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9pPr>
          </a:lstStyle>
          <a:p>
            <a:endParaRPr/>
          </a:p>
        </p:txBody>
      </p:sp>
      <p:sp>
        <p:nvSpPr>
          <p:cNvPr id="57" name="Google Shape;57;p28"/>
          <p:cNvSpPr>
            <a:spLocks noGrp="1"/>
          </p:cNvSpPr>
          <p:nvPr>
            <p:ph type="pic" idx="3"/>
          </p:nvPr>
        </p:nvSpPr>
        <p:spPr>
          <a:xfrm>
            <a:off x="925293" y="2095508"/>
            <a:ext cx="6096001" cy="6096001"/>
          </a:xfrm>
          <a:prstGeom prst="rect">
            <a:avLst/>
          </a:prstGeom>
          <a:noFill/>
          <a:ln>
            <a:noFill/>
          </a:ln>
        </p:spPr>
        <p:txBody>
          <a:bodyPr spcFirstLastPara="1" wrap="square" lIns="91425" tIns="45700" rIns="91425" bIns="45700" anchor="t" anchorCtr="0">
            <a:noAutofit/>
          </a:bodyPr>
          <a:lstStyle>
            <a:lvl1pPr marR="0" lvl="0" algn="l" rtl="1">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1pPr>
            <a:lvl2pPr marR="0" lvl="1" algn="l" rtl="1">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2pPr>
            <a:lvl3pPr marR="0" lvl="2" algn="l" rtl="1">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3pPr>
            <a:lvl4pPr marR="0" lvl="3" algn="l" rtl="1">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4pPr>
            <a:lvl5pPr marR="0" lvl="4" algn="l" rtl="1">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5pPr>
            <a:lvl6pPr marR="0" lvl="5" algn="l" rtl="0">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6pPr>
            <a:lvl7pPr marR="0" lvl="6" algn="l" rtl="0">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7pPr>
            <a:lvl8pPr marR="0" lvl="7" algn="l" rtl="0">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8pPr>
            <a:lvl9pPr marR="0" lvl="8" algn="l" rtl="0">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9pPr>
          </a:lstStyle>
          <a:p>
            <a:endParaRPr/>
          </a:p>
        </p:txBody>
      </p:sp>
      <p:sp>
        <p:nvSpPr>
          <p:cNvPr id="58" name="Google Shape;58;p28"/>
          <p:cNvSpPr txBox="1">
            <a:spLocks noGrp="1"/>
          </p:cNvSpPr>
          <p:nvPr>
            <p:ph type="sldNum" idx="12"/>
          </p:nvPr>
        </p:nvSpPr>
        <p:spPr>
          <a:xfrm>
            <a:off x="16683595" y="9636111"/>
            <a:ext cx="347177" cy="344399"/>
          </a:xfrm>
          <a:prstGeom prst="rect">
            <a:avLst/>
          </a:prstGeom>
          <a:noFill/>
          <a:ln>
            <a:noFill/>
          </a:ln>
        </p:spPr>
        <p:txBody>
          <a:bodyPr spcFirstLastPara="1" wrap="square" lIns="51375" tIns="51375" rIns="51375" bIns="51375" anchor="ctr" anchorCtr="0">
            <a:spAutoFit/>
          </a:bodyPr>
          <a:lstStyle>
            <a:lvl1pPr marL="0" lvl="0"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1pPr>
            <a:lvl2pPr marL="0" lvl="1"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2pPr>
            <a:lvl3pPr marL="0" lvl="2"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3pPr>
            <a:lvl4pPr marL="0" lvl="3"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4pPr>
            <a:lvl5pPr marL="0" lvl="4"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5pPr>
            <a:lvl6pPr marL="0" lvl="5"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6pPr>
            <a:lvl7pPr marL="0" lvl="6"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7pPr>
            <a:lvl8pPr marL="0" lvl="7"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8pPr>
            <a:lvl9pPr marL="0" lvl="8"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2_Title and Content">
  <p:cSld name="2_Title and Content">
    <p:spTree>
      <p:nvGrpSpPr>
        <p:cNvPr id="1" name="Shape 59"/>
        <p:cNvGrpSpPr/>
        <p:nvPr/>
      </p:nvGrpSpPr>
      <p:grpSpPr>
        <a:xfrm>
          <a:off x="0" y="0"/>
          <a:ext cx="0" cy="0"/>
          <a:chOff x="0" y="0"/>
          <a:chExt cx="0" cy="0"/>
        </a:xfrm>
      </p:grpSpPr>
      <p:sp>
        <p:nvSpPr>
          <p:cNvPr id="60" name="Google Shape;60;p29"/>
          <p:cNvSpPr>
            <a:spLocks noGrp="1"/>
          </p:cNvSpPr>
          <p:nvPr>
            <p:ph type="pic" idx="2"/>
          </p:nvPr>
        </p:nvSpPr>
        <p:spPr>
          <a:xfrm>
            <a:off x="0" y="0"/>
            <a:ext cx="18288001" cy="10287000"/>
          </a:xfrm>
          <a:prstGeom prst="rect">
            <a:avLst/>
          </a:prstGeom>
          <a:noFill/>
          <a:ln>
            <a:noFill/>
          </a:ln>
        </p:spPr>
        <p:txBody>
          <a:bodyPr spcFirstLastPara="1" wrap="square" lIns="91425" tIns="45700" rIns="91425" bIns="45700" anchor="t" anchorCtr="0">
            <a:noAutofit/>
          </a:bodyPr>
          <a:lstStyle>
            <a:lvl1pPr marR="0" lvl="0" algn="l" rtl="1">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1pPr>
            <a:lvl2pPr marR="0" lvl="1" algn="l" rtl="1">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2pPr>
            <a:lvl3pPr marR="0" lvl="2" algn="l" rtl="1">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3pPr>
            <a:lvl4pPr marR="0" lvl="3" algn="l" rtl="1">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4pPr>
            <a:lvl5pPr marR="0" lvl="4" algn="l" rtl="1">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5pPr>
            <a:lvl6pPr marR="0" lvl="5" algn="l" rtl="0">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6pPr>
            <a:lvl7pPr marR="0" lvl="6" algn="l" rtl="0">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7pPr>
            <a:lvl8pPr marR="0" lvl="7" algn="l" rtl="0">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8pPr>
            <a:lvl9pPr marR="0" lvl="8" algn="l" rtl="0">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9pPr>
          </a:lstStyle>
          <a:p>
            <a:endParaRPr/>
          </a:p>
        </p:txBody>
      </p:sp>
      <p:sp>
        <p:nvSpPr>
          <p:cNvPr id="61" name="Google Shape;61;p29"/>
          <p:cNvSpPr txBox="1">
            <a:spLocks noGrp="1"/>
          </p:cNvSpPr>
          <p:nvPr>
            <p:ph type="sldNum" idx="12"/>
          </p:nvPr>
        </p:nvSpPr>
        <p:spPr>
          <a:xfrm>
            <a:off x="12759292" y="9362265"/>
            <a:ext cx="347177" cy="344399"/>
          </a:xfrm>
          <a:prstGeom prst="rect">
            <a:avLst/>
          </a:prstGeom>
          <a:noFill/>
          <a:ln>
            <a:noFill/>
          </a:ln>
        </p:spPr>
        <p:txBody>
          <a:bodyPr spcFirstLastPara="1" wrap="square" lIns="51375" tIns="51375" rIns="51375" bIns="51375" anchor="ctr" anchorCtr="0">
            <a:spAutoFit/>
          </a:bodyPr>
          <a:lstStyle>
            <a:lvl1pPr marL="0" lvl="0"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1pPr>
            <a:lvl2pPr marL="0" lvl="1"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2pPr>
            <a:lvl3pPr marL="0" lvl="2"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3pPr>
            <a:lvl4pPr marL="0" lvl="3"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4pPr>
            <a:lvl5pPr marL="0" lvl="4"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5pPr>
            <a:lvl6pPr marL="0" lvl="5"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6pPr>
            <a:lvl7pPr marL="0" lvl="6"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7pPr>
            <a:lvl8pPr marL="0" lvl="7"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8pPr>
            <a:lvl9pPr marL="0" lvl="8"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3_Title and Content">
  <p:cSld name="3_Title and Content">
    <p:spTree>
      <p:nvGrpSpPr>
        <p:cNvPr id="1" name="Shape 62"/>
        <p:cNvGrpSpPr/>
        <p:nvPr/>
      </p:nvGrpSpPr>
      <p:grpSpPr>
        <a:xfrm>
          <a:off x="0" y="0"/>
          <a:ext cx="0" cy="0"/>
          <a:chOff x="0" y="0"/>
          <a:chExt cx="0" cy="0"/>
        </a:xfrm>
      </p:grpSpPr>
      <p:sp>
        <p:nvSpPr>
          <p:cNvPr id="63" name="Google Shape;63;p30"/>
          <p:cNvSpPr>
            <a:spLocks noGrp="1"/>
          </p:cNvSpPr>
          <p:nvPr>
            <p:ph type="pic" idx="2"/>
          </p:nvPr>
        </p:nvSpPr>
        <p:spPr>
          <a:xfrm>
            <a:off x="0" y="5"/>
            <a:ext cx="18288001" cy="6201902"/>
          </a:xfrm>
          <a:prstGeom prst="rect">
            <a:avLst/>
          </a:prstGeom>
          <a:noFill/>
          <a:ln>
            <a:noFill/>
          </a:ln>
        </p:spPr>
        <p:txBody>
          <a:bodyPr spcFirstLastPara="1" wrap="square" lIns="91425" tIns="45700" rIns="91425" bIns="45700" anchor="t" anchorCtr="0">
            <a:noAutofit/>
          </a:bodyPr>
          <a:lstStyle>
            <a:lvl1pPr marR="0" lvl="0" algn="l" rtl="1">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1pPr>
            <a:lvl2pPr marR="0" lvl="1" algn="l" rtl="1">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2pPr>
            <a:lvl3pPr marR="0" lvl="2" algn="l" rtl="1">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3pPr>
            <a:lvl4pPr marR="0" lvl="3" algn="l" rtl="1">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4pPr>
            <a:lvl5pPr marR="0" lvl="4" algn="l" rtl="1">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5pPr>
            <a:lvl6pPr marR="0" lvl="5" algn="l" rtl="0">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6pPr>
            <a:lvl7pPr marR="0" lvl="6" algn="l" rtl="0">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7pPr>
            <a:lvl8pPr marR="0" lvl="7" algn="l" rtl="0">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8pPr>
            <a:lvl9pPr marR="0" lvl="8" algn="l" rtl="0">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9pPr>
          </a:lstStyle>
          <a:p>
            <a:endParaRPr/>
          </a:p>
        </p:txBody>
      </p:sp>
      <p:sp>
        <p:nvSpPr>
          <p:cNvPr id="64" name="Google Shape;64;p30"/>
          <p:cNvSpPr txBox="1">
            <a:spLocks noGrp="1"/>
          </p:cNvSpPr>
          <p:nvPr>
            <p:ph type="sldNum" idx="12"/>
          </p:nvPr>
        </p:nvSpPr>
        <p:spPr>
          <a:xfrm>
            <a:off x="12759292" y="9362265"/>
            <a:ext cx="347177" cy="344399"/>
          </a:xfrm>
          <a:prstGeom prst="rect">
            <a:avLst/>
          </a:prstGeom>
          <a:noFill/>
          <a:ln>
            <a:noFill/>
          </a:ln>
        </p:spPr>
        <p:txBody>
          <a:bodyPr spcFirstLastPara="1" wrap="square" lIns="51375" tIns="51375" rIns="51375" bIns="51375" anchor="ctr" anchorCtr="0">
            <a:spAutoFit/>
          </a:bodyPr>
          <a:lstStyle>
            <a:lvl1pPr marL="0" lvl="0"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1pPr>
            <a:lvl2pPr marL="0" lvl="1"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2pPr>
            <a:lvl3pPr marL="0" lvl="2"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3pPr>
            <a:lvl4pPr marL="0" lvl="3"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4pPr>
            <a:lvl5pPr marL="0" lvl="4"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5pPr>
            <a:lvl6pPr marL="0" lvl="5"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6pPr>
            <a:lvl7pPr marL="0" lvl="6"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7pPr>
            <a:lvl8pPr marL="0" lvl="7"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8pPr>
            <a:lvl9pPr marL="0" lvl="8"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_HEADER" type="secHead">
  <p:cSld name="SECTION_HEADER">
    <p:spTree>
      <p:nvGrpSpPr>
        <p:cNvPr id="1" name="Shape 65"/>
        <p:cNvGrpSpPr/>
        <p:nvPr/>
      </p:nvGrpSpPr>
      <p:grpSpPr>
        <a:xfrm>
          <a:off x="0" y="0"/>
          <a:ext cx="0" cy="0"/>
          <a:chOff x="0" y="0"/>
          <a:chExt cx="0" cy="0"/>
        </a:xfrm>
      </p:grpSpPr>
      <p:sp>
        <p:nvSpPr>
          <p:cNvPr id="66" name="Google Shape;66;p31"/>
          <p:cNvSpPr txBox="1">
            <a:spLocks noGrp="1"/>
          </p:cNvSpPr>
          <p:nvPr>
            <p:ph type="title"/>
          </p:nvPr>
        </p:nvSpPr>
        <p:spPr>
          <a:xfrm>
            <a:off x="1247774" y="2564619"/>
            <a:ext cx="15773400" cy="4279201"/>
          </a:xfrm>
          <a:prstGeom prst="rect">
            <a:avLst/>
          </a:prstGeom>
          <a:noFill/>
          <a:ln>
            <a:noFill/>
          </a:ln>
        </p:spPr>
        <p:txBody>
          <a:bodyPr spcFirstLastPara="1" wrap="square" lIns="51375" tIns="51375" rIns="51375" bIns="51375" anchor="b" anchorCtr="0">
            <a:normAutofit/>
          </a:bodyPr>
          <a:lstStyle>
            <a:lvl1pPr lvl="0" algn="l" rtl="1">
              <a:lnSpc>
                <a:spcPct val="90000"/>
              </a:lnSpc>
              <a:spcBef>
                <a:spcPts val="0"/>
              </a:spcBef>
              <a:spcAft>
                <a:spcPts val="0"/>
              </a:spcAft>
              <a:buClr>
                <a:srgbClr val="000000"/>
              </a:buClr>
              <a:buSzPts val="9000"/>
              <a:buFont typeface="Calibri"/>
              <a:buNone/>
              <a:defRPr sz="9000"/>
            </a:lvl1pPr>
            <a:lvl2pPr lvl="1" algn="l">
              <a:lnSpc>
                <a:spcPct val="90000"/>
              </a:lnSpc>
              <a:spcBef>
                <a:spcPts val="0"/>
              </a:spcBef>
              <a:spcAft>
                <a:spcPts val="0"/>
              </a:spcAft>
              <a:buClr>
                <a:srgbClr val="000000"/>
              </a:buClr>
              <a:buSzPts val="1800"/>
              <a:buNone/>
              <a:defRPr/>
            </a:lvl2pPr>
            <a:lvl3pPr lvl="2" algn="l">
              <a:lnSpc>
                <a:spcPct val="90000"/>
              </a:lnSpc>
              <a:spcBef>
                <a:spcPts val="0"/>
              </a:spcBef>
              <a:spcAft>
                <a:spcPts val="0"/>
              </a:spcAft>
              <a:buClr>
                <a:srgbClr val="000000"/>
              </a:buClr>
              <a:buSzPts val="1800"/>
              <a:buNone/>
              <a:defRPr/>
            </a:lvl3pPr>
            <a:lvl4pPr lvl="3" algn="l">
              <a:lnSpc>
                <a:spcPct val="90000"/>
              </a:lnSpc>
              <a:spcBef>
                <a:spcPts val="0"/>
              </a:spcBef>
              <a:spcAft>
                <a:spcPts val="0"/>
              </a:spcAft>
              <a:buClr>
                <a:srgbClr val="000000"/>
              </a:buClr>
              <a:buSzPts val="1800"/>
              <a:buNone/>
              <a:defRPr/>
            </a:lvl4pPr>
            <a:lvl5pPr lvl="4" algn="l">
              <a:lnSpc>
                <a:spcPct val="90000"/>
              </a:lnSpc>
              <a:spcBef>
                <a:spcPts val="0"/>
              </a:spcBef>
              <a:spcAft>
                <a:spcPts val="0"/>
              </a:spcAft>
              <a:buClr>
                <a:srgbClr val="000000"/>
              </a:buClr>
              <a:buSzPts val="1800"/>
              <a:buNone/>
              <a:defRPr/>
            </a:lvl5pPr>
            <a:lvl6pPr lvl="5" algn="l">
              <a:lnSpc>
                <a:spcPct val="90000"/>
              </a:lnSpc>
              <a:spcBef>
                <a:spcPts val="0"/>
              </a:spcBef>
              <a:spcAft>
                <a:spcPts val="0"/>
              </a:spcAft>
              <a:buClr>
                <a:srgbClr val="000000"/>
              </a:buClr>
              <a:buSzPts val="1800"/>
              <a:buNone/>
              <a:defRPr/>
            </a:lvl6pPr>
            <a:lvl7pPr lvl="6" algn="l">
              <a:lnSpc>
                <a:spcPct val="90000"/>
              </a:lnSpc>
              <a:spcBef>
                <a:spcPts val="0"/>
              </a:spcBef>
              <a:spcAft>
                <a:spcPts val="0"/>
              </a:spcAft>
              <a:buClr>
                <a:srgbClr val="000000"/>
              </a:buClr>
              <a:buSzPts val="1800"/>
              <a:buNone/>
              <a:defRPr/>
            </a:lvl7pPr>
            <a:lvl8pPr lvl="7" algn="l">
              <a:lnSpc>
                <a:spcPct val="90000"/>
              </a:lnSpc>
              <a:spcBef>
                <a:spcPts val="0"/>
              </a:spcBef>
              <a:spcAft>
                <a:spcPts val="0"/>
              </a:spcAft>
              <a:buClr>
                <a:srgbClr val="000000"/>
              </a:buClr>
              <a:buSzPts val="1800"/>
              <a:buNone/>
              <a:defRPr/>
            </a:lvl8pPr>
            <a:lvl9pPr lvl="8" algn="l">
              <a:lnSpc>
                <a:spcPct val="90000"/>
              </a:lnSpc>
              <a:spcBef>
                <a:spcPts val="0"/>
              </a:spcBef>
              <a:spcAft>
                <a:spcPts val="0"/>
              </a:spcAft>
              <a:buClr>
                <a:srgbClr val="000000"/>
              </a:buClr>
              <a:buSzPts val="1800"/>
              <a:buNone/>
              <a:defRPr/>
            </a:lvl9pPr>
          </a:lstStyle>
          <a:p>
            <a:endParaRPr/>
          </a:p>
        </p:txBody>
      </p:sp>
      <p:sp>
        <p:nvSpPr>
          <p:cNvPr id="67" name="Google Shape;67;p31"/>
          <p:cNvSpPr txBox="1">
            <a:spLocks noGrp="1"/>
          </p:cNvSpPr>
          <p:nvPr>
            <p:ph type="body" idx="1"/>
          </p:nvPr>
        </p:nvSpPr>
        <p:spPr>
          <a:xfrm>
            <a:off x="1247774" y="6884196"/>
            <a:ext cx="15773400" cy="2250301"/>
          </a:xfrm>
          <a:prstGeom prst="rect">
            <a:avLst/>
          </a:prstGeom>
          <a:noFill/>
          <a:ln>
            <a:noFill/>
          </a:ln>
        </p:spPr>
        <p:txBody>
          <a:bodyPr spcFirstLastPara="1" wrap="square" lIns="51375" tIns="51375" rIns="51375" bIns="51375" anchor="t" anchorCtr="0">
            <a:normAutofit/>
          </a:bodyPr>
          <a:lstStyle>
            <a:lvl1pPr marL="457200" lvl="0" indent="-228600" algn="l" rtl="1">
              <a:lnSpc>
                <a:spcPct val="90000"/>
              </a:lnSpc>
              <a:spcBef>
                <a:spcPts val="1500"/>
              </a:spcBef>
              <a:spcAft>
                <a:spcPts val="0"/>
              </a:spcAft>
              <a:buClr>
                <a:srgbClr val="888888"/>
              </a:buClr>
              <a:buSzPts val="3600"/>
              <a:buFont typeface="Calibri"/>
              <a:buNone/>
              <a:defRPr sz="3600">
                <a:solidFill>
                  <a:srgbClr val="888888"/>
                </a:solidFill>
              </a:defRPr>
            </a:lvl1pPr>
            <a:lvl2pPr marL="914400" lvl="1" indent="-228600" algn="l" rtl="1">
              <a:lnSpc>
                <a:spcPct val="90000"/>
              </a:lnSpc>
              <a:spcBef>
                <a:spcPts val="1500"/>
              </a:spcBef>
              <a:spcAft>
                <a:spcPts val="0"/>
              </a:spcAft>
              <a:buClr>
                <a:srgbClr val="888888"/>
              </a:buClr>
              <a:buSzPts val="3600"/>
              <a:buFont typeface="Calibri"/>
              <a:buNone/>
              <a:defRPr sz="3600">
                <a:solidFill>
                  <a:srgbClr val="888888"/>
                </a:solidFill>
              </a:defRPr>
            </a:lvl2pPr>
            <a:lvl3pPr marL="1371600" lvl="2" indent="-228600" algn="l" rtl="1">
              <a:lnSpc>
                <a:spcPct val="90000"/>
              </a:lnSpc>
              <a:spcBef>
                <a:spcPts val="1500"/>
              </a:spcBef>
              <a:spcAft>
                <a:spcPts val="0"/>
              </a:spcAft>
              <a:buClr>
                <a:srgbClr val="888888"/>
              </a:buClr>
              <a:buSzPts val="3600"/>
              <a:buFont typeface="Calibri"/>
              <a:buNone/>
              <a:defRPr sz="3600">
                <a:solidFill>
                  <a:srgbClr val="888888"/>
                </a:solidFill>
              </a:defRPr>
            </a:lvl3pPr>
            <a:lvl4pPr marL="1828800" lvl="3" indent="-228600" algn="l" rtl="1">
              <a:lnSpc>
                <a:spcPct val="90000"/>
              </a:lnSpc>
              <a:spcBef>
                <a:spcPts val="1500"/>
              </a:spcBef>
              <a:spcAft>
                <a:spcPts val="0"/>
              </a:spcAft>
              <a:buClr>
                <a:srgbClr val="888888"/>
              </a:buClr>
              <a:buSzPts val="3600"/>
              <a:buFont typeface="Calibri"/>
              <a:buNone/>
              <a:defRPr sz="3600">
                <a:solidFill>
                  <a:srgbClr val="888888"/>
                </a:solidFill>
              </a:defRPr>
            </a:lvl4pPr>
            <a:lvl5pPr marL="2286000" lvl="4" indent="-228600" algn="l" rtl="1">
              <a:lnSpc>
                <a:spcPct val="90000"/>
              </a:lnSpc>
              <a:spcBef>
                <a:spcPts val="1500"/>
              </a:spcBef>
              <a:spcAft>
                <a:spcPts val="0"/>
              </a:spcAft>
              <a:buClr>
                <a:srgbClr val="888888"/>
              </a:buClr>
              <a:buSzPts val="3600"/>
              <a:buFont typeface="Calibri"/>
              <a:buNone/>
              <a:defRPr sz="3600">
                <a:solidFill>
                  <a:srgbClr val="888888"/>
                </a:solidFill>
              </a:defRPr>
            </a:lvl5pPr>
            <a:lvl6pPr marL="2743200" lvl="5" indent="-495300" algn="l">
              <a:lnSpc>
                <a:spcPct val="90000"/>
              </a:lnSpc>
              <a:spcBef>
                <a:spcPts val="1500"/>
              </a:spcBef>
              <a:spcAft>
                <a:spcPts val="0"/>
              </a:spcAft>
              <a:buSzPts val="4200"/>
              <a:buChar char="•"/>
              <a:defRPr/>
            </a:lvl6pPr>
            <a:lvl7pPr marL="3200400" lvl="6" indent="-495300" algn="l">
              <a:lnSpc>
                <a:spcPct val="90000"/>
              </a:lnSpc>
              <a:spcBef>
                <a:spcPts val="1500"/>
              </a:spcBef>
              <a:spcAft>
                <a:spcPts val="0"/>
              </a:spcAft>
              <a:buSzPts val="4200"/>
              <a:buChar char="•"/>
              <a:defRPr/>
            </a:lvl7pPr>
            <a:lvl8pPr marL="3657600" lvl="7" indent="-495300" algn="l">
              <a:lnSpc>
                <a:spcPct val="90000"/>
              </a:lnSpc>
              <a:spcBef>
                <a:spcPts val="1500"/>
              </a:spcBef>
              <a:spcAft>
                <a:spcPts val="0"/>
              </a:spcAft>
              <a:buSzPts val="4200"/>
              <a:buChar char="•"/>
              <a:defRPr/>
            </a:lvl8pPr>
            <a:lvl9pPr marL="4114800" lvl="8" indent="-495300" algn="l">
              <a:lnSpc>
                <a:spcPct val="90000"/>
              </a:lnSpc>
              <a:spcBef>
                <a:spcPts val="1500"/>
              </a:spcBef>
              <a:spcAft>
                <a:spcPts val="0"/>
              </a:spcAft>
              <a:buSzPts val="4200"/>
              <a:buChar char="•"/>
              <a:defRPr/>
            </a:lvl9pPr>
          </a:lstStyle>
          <a:p>
            <a:endParaRPr/>
          </a:p>
        </p:txBody>
      </p:sp>
      <p:sp>
        <p:nvSpPr>
          <p:cNvPr id="68" name="Google Shape;68;p31"/>
          <p:cNvSpPr txBox="1">
            <a:spLocks noGrp="1"/>
          </p:cNvSpPr>
          <p:nvPr>
            <p:ph type="sldNum" idx="12"/>
          </p:nvPr>
        </p:nvSpPr>
        <p:spPr>
          <a:xfrm>
            <a:off x="16683595" y="9636111"/>
            <a:ext cx="347177" cy="344399"/>
          </a:xfrm>
          <a:prstGeom prst="rect">
            <a:avLst/>
          </a:prstGeom>
          <a:noFill/>
          <a:ln>
            <a:noFill/>
          </a:ln>
        </p:spPr>
        <p:txBody>
          <a:bodyPr spcFirstLastPara="1" wrap="square" lIns="51375" tIns="51375" rIns="51375" bIns="51375" anchor="ctr" anchorCtr="0">
            <a:spAutoFit/>
          </a:bodyPr>
          <a:lstStyle>
            <a:lvl1pPr marL="0" lvl="0"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1pPr>
            <a:lvl2pPr marL="0" lvl="1"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2pPr>
            <a:lvl3pPr marL="0" lvl="2"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3pPr>
            <a:lvl4pPr marL="0" lvl="3"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4pPr>
            <a:lvl5pPr marL="0" lvl="4"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5pPr>
            <a:lvl6pPr marL="0" lvl="5"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6pPr>
            <a:lvl7pPr marL="0" lvl="6"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7pPr>
            <a:lvl8pPr marL="0" lvl="7"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8pPr>
            <a:lvl9pPr marL="0" lvl="8" indent="0" algn="r">
              <a:lnSpc>
                <a:spcPct val="100000"/>
              </a:lnSpc>
              <a:spcBef>
                <a:spcPts val="0"/>
              </a:spcBef>
              <a:spcAft>
                <a:spcPts val="0"/>
              </a:spcAft>
              <a:buClr>
                <a:srgbClr val="888888"/>
              </a:buClr>
              <a:buSzPts val="1800"/>
              <a:buFont typeface="Calibri"/>
              <a:buNone/>
              <a:defRPr sz="18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18" Type="http://schemas.openxmlformats.org/officeDocument/2006/relationships/slideLayout" Target="../slideLayouts/slideLayout47.xml"/><Relationship Id="rId26" Type="http://schemas.openxmlformats.org/officeDocument/2006/relationships/slideLayout" Target="../slideLayouts/slideLayout55.xml"/><Relationship Id="rId3" Type="http://schemas.openxmlformats.org/officeDocument/2006/relationships/slideLayout" Target="../slideLayouts/slideLayout32.xml"/><Relationship Id="rId21" Type="http://schemas.openxmlformats.org/officeDocument/2006/relationships/slideLayout" Target="../slideLayouts/slideLayout50.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slideLayout" Target="../slideLayouts/slideLayout46.xml"/><Relationship Id="rId25" Type="http://schemas.openxmlformats.org/officeDocument/2006/relationships/slideLayout" Target="../slideLayouts/slideLayout54.xml"/><Relationship Id="rId2" Type="http://schemas.openxmlformats.org/officeDocument/2006/relationships/slideLayout" Target="../slideLayouts/slideLayout31.xml"/><Relationship Id="rId16" Type="http://schemas.openxmlformats.org/officeDocument/2006/relationships/slideLayout" Target="../slideLayouts/slideLayout45.xml"/><Relationship Id="rId20" Type="http://schemas.openxmlformats.org/officeDocument/2006/relationships/slideLayout" Target="../slideLayouts/slideLayout49.xml"/><Relationship Id="rId29" Type="http://schemas.openxmlformats.org/officeDocument/2006/relationships/slideLayout" Target="../slideLayouts/slideLayout58.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24" Type="http://schemas.openxmlformats.org/officeDocument/2006/relationships/slideLayout" Target="../slideLayouts/slideLayout53.xml"/><Relationship Id="rId5" Type="http://schemas.openxmlformats.org/officeDocument/2006/relationships/slideLayout" Target="../slideLayouts/slideLayout34.xml"/><Relationship Id="rId15" Type="http://schemas.openxmlformats.org/officeDocument/2006/relationships/slideLayout" Target="../slideLayouts/slideLayout44.xml"/><Relationship Id="rId23" Type="http://schemas.openxmlformats.org/officeDocument/2006/relationships/slideLayout" Target="../slideLayouts/slideLayout52.xml"/><Relationship Id="rId28" Type="http://schemas.openxmlformats.org/officeDocument/2006/relationships/slideLayout" Target="../slideLayouts/slideLayout57.xml"/><Relationship Id="rId10" Type="http://schemas.openxmlformats.org/officeDocument/2006/relationships/slideLayout" Target="../slideLayouts/slideLayout39.xml"/><Relationship Id="rId19" Type="http://schemas.openxmlformats.org/officeDocument/2006/relationships/slideLayout" Target="../slideLayouts/slideLayout48.xml"/><Relationship Id="rId31" Type="http://schemas.openxmlformats.org/officeDocument/2006/relationships/theme" Target="../theme/theme2.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 Id="rId22" Type="http://schemas.openxmlformats.org/officeDocument/2006/relationships/slideLayout" Target="../slideLayouts/slideLayout51.xml"/><Relationship Id="rId27" Type="http://schemas.openxmlformats.org/officeDocument/2006/relationships/slideLayout" Target="../slideLayouts/slideLayout56.xml"/><Relationship Id="rId30"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
        <p:cNvGrpSpPr/>
        <p:nvPr/>
      </p:nvGrpSpPr>
      <p:grpSpPr>
        <a:xfrm>
          <a:off x="0" y="0"/>
          <a:ext cx="0" cy="0"/>
          <a:chOff x="0" y="0"/>
          <a:chExt cx="0" cy="0"/>
        </a:xfrm>
      </p:grpSpPr>
      <p:sp>
        <p:nvSpPr>
          <p:cNvPr id="6" name="Google Shape;6;p19"/>
          <p:cNvSpPr txBox="1">
            <a:spLocks noGrp="1"/>
          </p:cNvSpPr>
          <p:nvPr>
            <p:ph type="title"/>
          </p:nvPr>
        </p:nvSpPr>
        <p:spPr>
          <a:xfrm>
            <a:off x="1257300" y="547687"/>
            <a:ext cx="15773400" cy="1988401"/>
          </a:xfrm>
          <a:prstGeom prst="rect">
            <a:avLst/>
          </a:prstGeom>
          <a:noFill/>
          <a:ln>
            <a:noFill/>
          </a:ln>
        </p:spPr>
        <p:txBody>
          <a:bodyPr spcFirstLastPara="1" wrap="square" lIns="51375" tIns="51375" rIns="51375" bIns="51375" anchor="ctr" anchorCtr="0">
            <a:normAutofit/>
          </a:bodyPr>
          <a:lstStyle>
            <a:lvl1pPr marR="0" lvl="0" algn="l" rtl="1">
              <a:lnSpc>
                <a:spcPct val="90000"/>
              </a:lnSpc>
              <a:spcBef>
                <a:spcPts val="0"/>
              </a:spcBef>
              <a:spcAft>
                <a:spcPts val="0"/>
              </a:spcAft>
              <a:buClr>
                <a:srgbClr val="000000"/>
              </a:buClr>
              <a:buSzPts val="6600"/>
              <a:buFont typeface="Calibri"/>
              <a:buNone/>
              <a:defRPr sz="6600" b="0" i="0" u="none" strike="noStrike" cap="none">
                <a:solidFill>
                  <a:srgbClr val="000000"/>
                </a:solidFill>
                <a:latin typeface="Calibri"/>
                <a:ea typeface="Calibri"/>
                <a:cs typeface="Calibri"/>
                <a:sym typeface="Calibri"/>
              </a:defRPr>
            </a:lvl1pPr>
            <a:lvl2pPr marR="0" lvl="1" algn="l" rtl="0">
              <a:lnSpc>
                <a:spcPct val="90000"/>
              </a:lnSpc>
              <a:spcBef>
                <a:spcPts val="0"/>
              </a:spcBef>
              <a:spcAft>
                <a:spcPts val="0"/>
              </a:spcAft>
              <a:buClr>
                <a:srgbClr val="000000"/>
              </a:buClr>
              <a:buSzPts val="6600"/>
              <a:buFont typeface="Calibri"/>
              <a:buNone/>
              <a:defRPr sz="6600" b="0" i="0" u="none" strike="noStrike" cap="none">
                <a:solidFill>
                  <a:srgbClr val="000000"/>
                </a:solidFill>
                <a:latin typeface="Calibri"/>
                <a:ea typeface="Calibri"/>
                <a:cs typeface="Calibri"/>
                <a:sym typeface="Calibri"/>
              </a:defRPr>
            </a:lvl2pPr>
            <a:lvl3pPr marR="0" lvl="2" algn="l" rtl="0">
              <a:lnSpc>
                <a:spcPct val="90000"/>
              </a:lnSpc>
              <a:spcBef>
                <a:spcPts val="0"/>
              </a:spcBef>
              <a:spcAft>
                <a:spcPts val="0"/>
              </a:spcAft>
              <a:buClr>
                <a:srgbClr val="000000"/>
              </a:buClr>
              <a:buSzPts val="6600"/>
              <a:buFont typeface="Calibri"/>
              <a:buNone/>
              <a:defRPr sz="6600" b="0" i="0" u="none" strike="noStrike" cap="none">
                <a:solidFill>
                  <a:srgbClr val="000000"/>
                </a:solidFill>
                <a:latin typeface="Calibri"/>
                <a:ea typeface="Calibri"/>
                <a:cs typeface="Calibri"/>
                <a:sym typeface="Calibri"/>
              </a:defRPr>
            </a:lvl3pPr>
            <a:lvl4pPr marR="0" lvl="3" algn="l" rtl="0">
              <a:lnSpc>
                <a:spcPct val="90000"/>
              </a:lnSpc>
              <a:spcBef>
                <a:spcPts val="0"/>
              </a:spcBef>
              <a:spcAft>
                <a:spcPts val="0"/>
              </a:spcAft>
              <a:buClr>
                <a:srgbClr val="000000"/>
              </a:buClr>
              <a:buSzPts val="6600"/>
              <a:buFont typeface="Calibri"/>
              <a:buNone/>
              <a:defRPr sz="6600" b="0" i="0" u="none" strike="noStrike" cap="none">
                <a:solidFill>
                  <a:srgbClr val="000000"/>
                </a:solidFill>
                <a:latin typeface="Calibri"/>
                <a:ea typeface="Calibri"/>
                <a:cs typeface="Calibri"/>
                <a:sym typeface="Calibri"/>
              </a:defRPr>
            </a:lvl4pPr>
            <a:lvl5pPr marR="0" lvl="4" algn="l" rtl="0">
              <a:lnSpc>
                <a:spcPct val="90000"/>
              </a:lnSpc>
              <a:spcBef>
                <a:spcPts val="0"/>
              </a:spcBef>
              <a:spcAft>
                <a:spcPts val="0"/>
              </a:spcAft>
              <a:buClr>
                <a:srgbClr val="000000"/>
              </a:buClr>
              <a:buSzPts val="6600"/>
              <a:buFont typeface="Calibri"/>
              <a:buNone/>
              <a:defRPr sz="6600" b="0" i="0" u="none" strike="noStrike" cap="none">
                <a:solidFill>
                  <a:srgbClr val="000000"/>
                </a:solidFill>
                <a:latin typeface="Calibri"/>
                <a:ea typeface="Calibri"/>
                <a:cs typeface="Calibri"/>
                <a:sym typeface="Calibri"/>
              </a:defRPr>
            </a:lvl5pPr>
            <a:lvl6pPr marR="0" lvl="5" algn="l" rtl="0">
              <a:lnSpc>
                <a:spcPct val="90000"/>
              </a:lnSpc>
              <a:spcBef>
                <a:spcPts val="0"/>
              </a:spcBef>
              <a:spcAft>
                <a:spcPts val="0"/>
              </a:spcAft>
              <a:buClr>
                <a:srgbClr val="000000"/>
              </a:buClr>
              <a:buSzPts val="6600"/>
              <a:buFont typeface="Calibri"/>
              <a:buNone/>
              <a:defRPr sz="6600" b="0" i="0" u="none" strike="noStrike" cap="none">
                <a:solidFill>
                  <a:srgbClr val="000000"/>
                </a:solidFill>
                <a:latin typeface="Calibri"/>
                <a:ea typeface="Calibri"/>
                <a:cs typeface="Calibri"/>
                <a:sym typeface="Calibri"/>
              </a:defRPr>
            </a:lvl6pPr>
            <a:lvl7pPr marR="0" lvl="6" algn="l" rtl="0">
              <a:lnSpc>
                <a:spcPct val="90000"/>
              </a:lnSpc>
              <a:spcBef>
                <a:spcPts val="0"/>
              </a:spcBef>
              <a:spcAft>
                <a:spcPts val="0"/>
              </a:spcAft>
              <a:buClr>
                <a:srgbClr val="000000"/>
              </a:buClr>
              <a:buSzPts val="6600"/>
              <a:buFont typeface="Calibri"/>
              <a:buNone/>
              <a:defRPr sz="6600" b="0" i="0" u="none" strike="noStrike" cap="none">
                <a:solidFill>
                  <a:srgbClr val="000000"/>
                </a:solidFill>
                <a:latin typeface="Calibri"/>
                <a:ea typeface="Calibri"/>
                <a:cs typeface="Calibri"/>
                <a:sym typeface="Calibri"/>
              </a:defRPr>
            </a:lvl7pPr>
            <a:lvl8pPr marR="0" lvl="7" algn="l" rtl="0">
              <a:lnSpc>
                <a:spcPct val="90000"/>
              </a:lnSpc>
              <a:spcBef>
                <a:spcPts val="0"/>
              </a:spcBef>
              <a:spcAft>
                <a:spcPts val="0"/>
              </a:spcAft>
              <a:buClr>
                <a:srgbClr val="000000"/>
              </a:buClr>
              <a:buSzPts val="6600"/>
              <a:buFont typeface="Calibri"/>
              <a:buNone/>
              <a:defRPr sz="6600" b="0" i="0" u="none" strike="noStrike" cap="none">
                <a:solidFill>
                  <a:srgbClr val="000000"/>
                </a:solidFill>
                <a:latin typeface="Calibri"/>
                <a:ea typeface="Calibri"/>
                <a:cs typeface="Calibri"/>
                <a:sym typeface="Calibri"/>
              </a:defRPr>
            </a:lvl8pPr>
            <a:lvl9pPr marR="0" lvl="8" algn="l" rtl="0">
              <a:lnSpc>
                <a:spcPct val="90000"/>
              </a:lnSpc>
              <a:spcBef>
                <a:spcPts val="0"/>
              </a:spcBef>
              <a:spcAft>
                <a:spcPts val="0"/>
              </a:spcAft>
              <a:buClr>
                <a:srgbClr val="000000"/>
              </a:buClr>
              <a:buSzPts val="6600"/>
              <a:buFont typeface="Calibri"/>
              <a:buNone/>
              <a:defRPr sz="6600" b="0" i="0" u="none" strike="noStrike" cap="none">
                <a:solidFill>
                  <a:srgbClr val="000000"/>
                </a:solidFill>
                <a:latin typeface="Calibri"/>
                <a:ea typeface="Calibri"/>
                <a:cs typeface="Calibri"/>
                <a:sym typeface="Calibri"/>
              </a:defRPr>
            </a:lvl9pPr>
          </a:lstStyle>
          <a:p>
            <a:endParaRPr/>
          </a:p>
        </p:txBody>
      </p:sp>
      <p:sp>
        <p:nvSpPr>
          <p:cNvPr id="7" name="Google Shape;7;p19"/>
          <p:cNvSpPr txBox="1">
            <a:spLocks noGrp="1"/>
          </p:cNvSpPr>
          <p:nvPr>
            <p:ph type="body" idx="1"/>
          </p:nvPr>
        </p:nvSpPr>
        <p:spPr>
          <a:xfrm>
            <a:off x="1257300" y="2738435"/>
            <a:ext cx="15773400" cy="6527101"/>
          </a:xfrm>
          <a:prstGeom prst="rect">
            <a:avLst/>
          </a:prstGeom>
          <a:noFill/>
          <a:ln>
            <a:noFill/>
          </a:ln>
        </p:spPr>
        <p:txBody>
          <a:bodyPr spcFirstLastPara="1" wrap="square" lIns="51375" tIns="51375" rIns="51375" bIns="51375" anchor="t" anchorCtr="0">
            <a:normAutofit/>
          </a:bodyPr>
          <a:lstStyle>
            <a:lvl1pPr marL="457200" marR="0" lvl="0" indent="-495300" algn="l" rtl="1">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1pPr>
            <a:lvl2pPr marL="914400" marR="0" lvl="1" indent="-495300" algn="l" rtl="1">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2pPr>
            <a:lvl3pPr marL="1371600" marR="0" lvl="2" indent="-495300" algn="l" rtl="1">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3pPr>
            <a:lvl4pPr marL="1828800" marR="0" lvl="3" indent="-495300" algn="l" rtl="1">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4pPr>
            <a:lvl5pPr marL="2286000" marR="0" lvl="4" indent="-495300" algn="l" rtl="1">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5pPr>
            <a:lvl6pPr marL="2743200" marR="0" lvl="5" indent="-495300" algn="l" rtl="0">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6pPr>
            <a:lvl7pPr marL="3200400" marR="0" lvl="6" indent="-495300" algn="l" rtl="0">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7pPr>
            <a:lvl8pPr marL="3657600" marR="0" lvl="7" indent="-495300" algn="l" rtl="0">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8pPr>
            <a:lvl9pPr marL="4114800" marR="0" lvl="8" indent="-495300" algn="l" rtl="0">
              <a:lnSpc>
                <a:spcPct val="90000"/>
              </a:lnSpc>
              <a:spcBef>
                <a:spcPts val="1500"/>
              </a:spcBef>
              <a:spcAft>
                <a:spcPts val="0"/>
              </a:spcAft>
              <a:buClr>
                <a:srgbClr val="000000"/>
              </a:buClr>
              <a:buSzPts val="4200"/>
              <a:buFont typeface="Helvetica Neue"/>
              <a:buChar char="•"/>
              <a:defRPr sz="4200" b="0" i="0" u="none" strike="noStrike" cap="none">
                <a:solidFill>
                  <a:srgbClr val="000000"/>
                </a:solidFill>
                <a:latin typeface="Calibri"/>
                <a:ea typeface="Calibri"/>
                <a:cs typeface="Calibri"/>
                <a:sym typeface="Calibri"/>
              </a:defRPr>
            </a:lvl9pPr>
          </a:lstStyle>
          <a:p>
            <a:endParaRPr/>
          </a:p>
        </p:txBody>
      </p:sp>
      <p:sp>
        <p:nvSpPr>
          <p:cNvPr id="8" name="Google Shape;8;p19"/>
          <p:cNvSpPr txBox="1">
            <a:spLocks noGrp="1"/>
          </p:cNvSpPr>
          <p:nvPr>
            <p:ph type="sldNum" idx="12"/>
          </p:nvPr>
        </p:nvSpPr>
        <p:spPr>
          <a:xfrm>
            <a:off x="16683595" y="9636111"/>
            <a:ext cx="347177" cy="344399"/>
          </a:xfrm>
          <a:prstGeom prst="rect">
            <a:avLst/>
          </a:prstGeom>
          <a:noFill/>
          <a:ln>
            <a:noFill/>
          </a:ln>
        </p:spPr>
        <p:txBody>
          <a:bodyPr spcFirstLastPara="1" wrap="square" lIns="51375" tIns="51375" rIns="51375" bIns="51375" anchor="ctr" anchorCtr="0">
            <a:spAutoFit/>
          </a:bodyPr>
          <a:lstStyle>
            <a:lvl1pPr marL="0" marR="0" lvl="0" indent="0" algn="r" rtl="0">
              <a:lnSpc>
                <a:spcPct val="100000"/>
              </a:lnSpc>
              <a:spcBef>
                <a:spcPts val="0"/>
              </a:spcBef>
              <a:spcAft>
                <a:spcPts val="0"/>
              </a:spcAft>
              <a:buClr>
                <a:srgbClr val="888888"/>
              </a:buClr>
              <a:buSzPts val="1800"/>
              <a:buFont typeface="Calibri"/>
              <a:buNone/>
              <a:defRPr sz="18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888888"/>
              </a:buClr>
              <a:buSzPts val="1800"/>
              <a:buFont typeface="Calibri"/>
              <a:buNone/>
              <a:defRPr sz="18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888888"/>
              </a:buClr>
              <a:buSzPts val="1800"/>
              <a:buFont typeface="Calibri"/>
              <a:buNone/>
              <a:defRPr sz="18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888888"/>
              </a:buClr>
              <a:buSzPts val="1800"/>
              <a:buFont typeface="Calibri"/>
              <a:buNone/>
              <a:defRPr sz="18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888888"/>
              </a:buClr>
              <a:buSzPts val="1800"/>
              <a:buFont typeface="Calibri"/>
              <a:buNone/>
              <a:defRPr sz="18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888888"/>
              </a:buClr>
              <a:buSzPts val="1800"/>
              <a:buFont typeface="Calibri"/>
              <a:buNone/>
              <a:defRPr sz="18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888888"/>
              </a:buClr>
              <a:buSzPts val="1800"/>
              <a:buFont typeface="Calibri"/>
              <a:buNone/>
              <a:defRPr sz="18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888888"/>
              </a:buClr>
              <a:buSzPts val="1800"/>
              <a:buFont typeface="Calibri"/>
              <a:buNone/>
              <a:defRPr sz="18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888888"/>
              </a:buClr>
              <a:buSzPts val="1800"/>
              <a:buFont typeface="Calibri"/>
              <a:buNone/>
              <a:defRPr sz="18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6" r:id="rId5"/>
    <p:sldLayoutId id="2147483657" r:id="rId6"/>
    <p:sldLayoutId id="2147483658" r:id="rId7"/>
    <p:sldLayoutId id="2147483659" r:id="rId8"/>
    <p:sldLayoutId id="2147483660" r:id="rId9"/>
    <p:sldLayoutId id="2147483661" r:id="rId10"/>
    <p:sldLayoutId id="2147483662" r:id="rId11"/>
    <p:sldLayoutId id="2147483663" r:id="rId12"/>
    <p:sldLayoutId id="2147483664" r:id="rId13"/>
    <p:sldLayoutId id="2147483665" r:id="rId14"/>
    <p:sldLayoutId id="2147483666" r:id="rId15"/>
    <p:sldLayoutId id="2147483667" r:id="rId16"/>
    <p:sldLayoutId id="2147483668" r:id="rId17"/>
    <p:sldLayoutId id="2147483669" r:id="rId18"/>
    <p:sldLayoutId id="2147483670" r:id="rId19"/>
    <p:sldLayoutId id="2147483671" r:id="rId20"/>
    <p:sldLayoutId id="2147483672" r:id="rId21"/>
    <p:sldLayoutId id="2147483673" r:id="rId22"/>
    <p:sldLayoutId id="2147483674" r:id="rId23"/>
    <p:sldLayoutId id="2147483675" r:id="rId24"/>
    <p:sldLayoutId id="2147483676" r:id="rId25"/>
    <p:sldLayoutId id="2147483677" r:id="rId26"/>
    <p:sldLayoutId id="2147483678" r:id="rId27"/>
    <p:sldLayoutId id="2147483679" r:id="rId28"/>
    <p:sldLayoutId id="2147483680" r:id="rId2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1257300" y="547687"/>
            <a:ext cx="15773401" cy="1988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1375" tIns="51375" rIns="51375" bIns="51375" anchor="ctr">
            <a:normAutofit/>
          </a:bodyPr>
          <a:lstStyle>
            <a:lvl1pPr rtl="1">
              <a:defRPr/>
            </a:lvl1pPr>
          </a:lstStyle>
          <a:p>
            <a:r>
              <a:t>Title Text</a:t>
            </a:r>
          </a:p>
        </p:txBody>
      </p:sp>
      <p:sp>
        <p:nvSpPr>
          <p:cNvPr id="3" name="Body Level One…"/>
          <p:cNvSpPr txBox="1">
            <a:spLocks noGrp="1"/>
          </p:cNvSpPr>
          <p:nvPr>
            <p:ph type="body" idx="1"/>
          </p:nvPr>
        </p:nvSpPr>
        <p:spPr>
          <a:xfrm>
            <a:off x="1257300" y="2738435"/>
            <a:ext cx="15773401" cy="6527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1375" tIns="51375" rIns="51375" bIns="51375">
            <a:normAutofit/>
          </a:bodyPr>
          <a:lstStyle>
            <a:lvl1pPr rtl="1">
              <a:defRPr/>
            </a:lvl1pPr>
            <a:lvl2pPr rtl="1">
              <a:defRPr/>
            </a:lvl2pPr>
            <a:lvl3pPr rtl="1">
              <a:defRPr/>
            </a:lvl3pPr>
            <a:lvl4pPr rtl="1">
              <a:defRPr/>
            </a:lvl4pPr>
            <a:lvl5pPr rtl="1">
              <a:defRPr/>
            </a:lvl5p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16683595" y="9636111"/>
            <a:ext cx="347177" cy="344399"/>
          </a:xfrm>
          <a:prstGeom prst="rect">
            <a:avLst/>
          </a:prstGeom>
          <a:ln w="12700">
            <a:miter lim="400000"/>
          </a:ln>
        </p:spPr>
        <p:txBody>
          <a:bodyPr wrap="none" lIns="51375" tIns="51375" rIns="51375" bIns="51375" anchor="ctr">
            <a:spAutoFit/>
          </a:bodyPr>
          <a:lstStyle>
            <a:lvl1pPr algn="r">
              <a:defRPr sz="1800">
                <a:solidFill>
                  <a:srgbClr val="888888"/>
                </a:solidFill>
                <a:latin typeface="Calibri"/>
                <a:ea typeface="Calibri"/>
                <a:cs typeface="Calibri"/>
                <a:sym typeface="Calibri"/>
              </a:defRPr>
            </a:lvl1pPr>
          </a:lstStyle>
          <a:p>
            <a:fld id="{86CB4B4D-7CA3-9044-876B-883B54F8677D}" type="slidenum">
              <a:t>‹#›</a:t>
            </a:fld>
            <a:endParaRPr/>
          </a:p>
        </p:txBody>
      </p:sp>
    </p:spTree>
    <p:extLst>
      <p:ext uri="{BB962C8B-B14F-4D97-AF65-F5344CB8AC3E}">
        <p14:creationId xmlns:p14="http://schemas.microsoft.com/office/powerpoint/2010/main" val="60594562"/>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 id="2147483694" r:id="rId13"/>
    <p:sldLayoutId id="2147483695" r:id="rId14"/>
    <p:sldLayoutId id="2147483696" r:id="rId15"/>
    <p:sldLayoutId id="2147483697" r:id="rId16"/>
    <p:sldLayoutId id="2147483698" r:id="rId17"/>
    <p:sldLayoutId id="2147483700" r:id="rId18"/>
    <p:sldLayoutId id="2147483701" r:id="rId19"/>
    <p:sldLayoutId id="2147483702" r:id="rId20"/>
    <p:sldLayoutId id="2147483703" r:id="rId21"/>
    <p:sldLayoutId id="2147483704" r:id="rId22"/>
    <p:sldLayoutId id="2147483705" r:id="rId23"/>
    <p:sldLayoutId id="2147483706" r:id="rId24"/>
    <p:sldLayoutId id="2147483707" r:id="rId25"/>
    <p:sldLayoutId id="2147483708" r:id="rId26"/>
    <p:sldLayoutId id="2147483709" r:id="rId27"/>
    <p:sldLayoutId id="2147483710" r:id="rId28"/>
    <p:sldLayoutId id="2147483711" r:id="rId29"/>
    <p:sldLayoutId id="2147483712" r:id="rId30"/>
  </p:sldLayoutIdLst>
  <p:transition spd="med"/>
  <p:txStyles>
    <p:titleStyle>
      <a:lvl1pPr marL="0" marR="0" indent="0" algn="l" defTabSz="9144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a:ea typeface="Calibri"/>
          <a:cs typeface="Calibri"/>
          <a:sym typeface="Calibri"/>
        </a:defRPr>
      </a:lvl1pPr>
      <a:lvl2pPr marL="0" marR="0" indent="0" algn="l" defTabSz="9144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a:ea typeface="Calibri"/>
          <a:cs typeface="Calibri"/>
          <a:sym typeface="Calibri"/>
        </a:defRPr>
      </a:lvl2pPr>
      <a:lvl3pPr marL="0" marR="0" indent="0" algn="l" defTabSz="9144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a:ea typeface="Calibri"/>
          <a:cs typeface="Calibri"/>
          <a:sym typeface="Calibri"/>
        </a:defRPr>
      </a:lvl3pPr>
      <a:lvl4pPr marL="0" marR="0" indent="0" algn="l" defTabSz="9144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a:ea typeface="Calibri"/>
          <a:cs typeface="Calibri"/>
          <a:sym typeface="Calibri"/>
        </a:defRPr>
      </a:lvl4pPr>
      <a:lvl5pPr marL="0" marR="0" indent="0" algn="l" defTabSz="9144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a:ea typeface="Calibri"/>
          <a:cs typeface="Calibri"/>
          <a:sym typeface="Calibri"/>
        </a:defRPr>
      </a:lvl5pPr>
      <a:lvl6pPr marL="0" marR="0" indent="0" algn="l" defTabSz="9144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a:ea typeface="Calibri"/>
          <a:cs typeface="Calibri"/>
          <a:sym typeface="Calibri"/>
        </a:defRPr>
      </a:lvl6pPr>
      <a:lvl7pPr marL="0" marR="0" indent="0" algn="l" defTabSz="9144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a:ea typeface="Calibri"/>
          <a:cs typeface="Calibri"/>
          <a:sym typeface="Calibri"/>
        </a:defRPr>
      </a:lvl7pPr>
      <a:lvl8pPr marL="0" marR="0" indent="0" algn="l" defTabSz="9144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a:ea typeface="Calibri"/>
          <a:cs typeface="Calibri"/>
          <a:sym typeface="Calibri"/>
        </a:defRPr>
      </a:lvl8pPr>
      <a:lvl9pPr marL="0" marR="0" indent="0" algn="l" defTabSz="914400" rtl="0" latinLnBrk="0">
        <a:lnSpc>
          <a:spcPct val="90000"/>
        </a:lnSpc>
        <a:spcBef>
          <a:spcPts val="0"/>
        </a:spcBef>
        <a:spcAft>
          <a:spcPts val="0"/>
        </a:spcAft>
        <a:buClrTx/>
        <a:buSzTx/>
        <a:buFontTx/>
        <a:buNone/>
        <a:tabLst/>
        <a:defRPr sz="6600" b="0" i="0" u="none" strike="noStrike" cap="none" spc="0" baseline="0">
          <a:solidFill>
            <a:srgbClr val="000000"/>
          </a:solidFill>
          <a:uFillTx/>
          <a:latin typeface="Calibri"/>
          <a:ea typeface="Calibri"/>
          <a:cs typeface="Calibri"/>
          <a:sym typeface="Calibri"/>
        </a:defRPr>
      </a:lvl9pPr>
    </p:titleStyle>
    <p:bodyStyle>
      <a:lvl1pPr marL="457200" marR="0" indent="-495300" algn="l" defTabSz="914400" rtl="0" latinLnBrk="0">
        <a:lnSpc>
          <a:spcPct val="90000"/>
        </a:lnSpc>
        <a:spcBef>
          <a:spcPts val="1500"/>
        </a:spcBef>
        <a:spcAft>
          <a:spcPts val="0"/>
        </a:spcAft>
        <a:buClr>
          <a:srgbClr val="000000"/>
        </a:buClr>
        <a:buSzPts val="4200"/>
        <a:buFont typeface="Helvetica Neue"/>
        <a:buChar char="•"/>
        <a:tabLst/>
        <a:defRPr sz="4200" b="0" i="0" u="none" strike="noStrike" cap="none" spc="0" baseline="0">
          <a:solidFill>
            <a:srgbClr val="000000"/>
          </a:solidFill>
          <a:uFillTx/>
          <a:latin typeface="Calibri"/>
          <a:ea typeface="Calibri"/>
          <a:cs typeface="Calibri"/>
          <a:sym typeface="Calibri"/>
        </a:defRPr>
      </a:lvl1pPr>
      <a:lvl2pPr marL="914400" marR="0" indent="-495300" algn="l" defTabSz="914400" rtl="0" latinLnBrk="0">
        <a:lnSpc>
          <a:spcPct val="90000"/>
        </a:lnSpc>
        <a:spcBef>
          <a:spcPts val="1500"/>
        </a:spcBef>
        <a:spcAft>
          <a:spcPts val="0"/>
        </a:spcAft>
        <a:buClr>
          <a:srgbClr val="000000"/>
        </a:buClr>
        <a:buSzPts val="4200"/>
        <a:buFont typeface="Helvetica Neue"/>
        <a:buChar char="•"/>
        <a:tabLst/>
        <a:defRPr sz="4200" b="0" i="0" u="none" strike="noStrike" cap="none" spc="0" baseline="0">
          <a:solidFill>
            <a:srgbClr val="000000"/>
          </a:solidFill>
          <a:uFillTx/>
          <a:latin typeface="Calibri"/>
          <a:ea typeface="Calibri"/>
          <a:cs typeface="Calibri"/>
          <a:sym typeface="Calibri"/>
        </a:defRPr>
      </a:lvl2pPr>
      <a:lvl3pPr marL="1371600" marR="0" indent="-495300" algn="l" defTabSz="914400" rtl="0" latinLnBrk="0">
        <a:lnSpc>
          <a:spcPct val="90000"/>
        </a:lnSpc>
        <a:spcBef>
          <a:spcPts val="1500"/>
        </a:spcBef>
        <a:spcAft>
          <a:spcPts val="0"/>
        </a:spcAft>
        <a:buClr>
          <a:srgbClr val="000000"/>
        </a:buClr>
        <a:buSzPts val="4200"/>
        <a:buFont typeface="Helvetica Neue"/>
        <a:buChar char="•"/>
        <a:tabLst/>
        <a:defRPr sz="4200" b="0" i="0" u="none" strike="noStrike" cap="none" spc="0" baseline="0">
          <a:solidFill>
            <a:srgbClr val="000000"/>
          </a:solidFill>
          <a:uFillTx/>
          <a:latin typeface="Calibri"/>
          <a:ea typeface="Calibri"/>
          <a:cs typeface="Calibri"/>
          <a:sym typeface="Calibri"/>
        </a:defRPr>
      </a:lvl3pPr>
      <a:lvl4pPr marL="1828800" marR="0" indent="-495300" algn="l" defTabSz="914400" rtl="0" latinLnBrk="0">
        <a:lnSpc>
          <a:spcPct val="90000"/>
        </a:lnSpc>
        <a:spcBef>
          <a:spcPts val="1500"/>
        </a:spcBef>
        <a:spcAft>
          <a:spcPts val="0"/>
        </a:spcAft>
        <a:buClr>
          <a:srgbClr val="000000"/>
        </a:buClr>
        <a:buSzPts val="4200"/>
        <a:buFont typeface="Helvetica Neue"/>
        <a:buChar char="•"/>
        <a:tabLst/>
        <a:defRPr sz="4200" b="0" i="0" u="none" strike="noStrike" cap="none" spc="0" baseline="0">
          <a:solidFill>
            <a:srgbClr val="000000"/>
          </a:solidFill>
          <a:uFillTx/>
          <a:latin typeface="Calibri"/>
          <a:ea typeface="Calibri"/>
          <a:cs typeface="Calibri"/>
          <a:sym typeface="Calibri"/>
        </a:defRPr>
      </a:lvl4pPr>
      <a:lvl5pPr marL="2286000" marR="0" indent="-495300" algn="l" defTabSz="914400" rtl="0" latinLnBrk="0">
        <a:lnSpc>
          <a:spcPct val="90000"/>
        </a:lnSpc>
        <a:spcBef>
          <a:spcPts val="1500"/>
        </a:spcBef>
        <a:spcAft>
          <a:spcPts val="0"/>
        </a:spcAft>
        <a:buClr>
          <a:srgbClr val="000000"/>
        </a:buClr>
        <a:buSzPts val="4200"/>
        <a:buFont typeface="Helvetica Neue"/>
        <a:buChar char="•"/>
        <a:tabLst/>
        <a:defRPr sz="4200" b="0" i="0" u="none" strike="noStrike" cap="none" spc="0" baseline="0">
          <a:solidFill>
            <a:srgbClr val="000000"/>
          </a:solidFill>
          <a:uFillTx/>
          <a:latin typeface="Calibri"/>
          <a:ea typeface="Calibri"/>
          <a:cs typeface="Calibri"/>
          <a:sym typeface="Calibri"/>
        </a:defRPr>
      </a:lvl5pPr>
      <a:lvl6pPr marL="2743200" marR="0" indent="-495300" algn="l" defTabSz="914400" rtl="0" latinLnBrk="0">
        <a:lnSpc>
          <a:spcPct val="90000"/>
        </a:lnSpc>
        <a:spcBef>
          <a:spcPts val="1500"/>
        </a:spcBef>
        <a:spcAft>
          <a:spcPts val="0"/>
        </a:spcAft>
        <a:buClr>
          <a:srgbClr val="000000"/>
        </a:buClr>
        <a:buSzPts val="4200"/>
        <a:buFont typeface="Helvetica Neue"/>
        <a:buChar char="•"/>
        <a:tabLst/>
        <a:defRPr sz="4200" b="0" i="0" u="none" strike="noStrike" cap="none" spc="0" baseline="0">
          <a:solidFill>
            <a:srgbClr val="000000"/>
          </a:solidFill>
          <a:uFillTx/>
          <a:latin typeface="Calibri"/>
          <a:ea typeface="Calibri"/>
          <a:cs typeface="Calibri"/>
          <a:sym typeface="Calibri"/>
        </a:defRPr>
      </a:lvl6pPr>
      <a:lvl7pPr marL="3200400" marR="0" indent="-495300" algn="l" defTabSz="914400" rtl="0" latinLnBrk="0">
        <a:lnSpc>
          <a:spcPct val="90000"/>
        </a:lnSpc>
        <a:spcBef>
          <a:spcPts val="1500"/>
        </a:spcBef>
        <a:spcAft>
          <a:spcPts val="0"/>
        </a:spcAft>
        <a:buClr>
          <a:srgbClr val="000000"/>
        </a:buClr>
        <a:buSzPts val="4200"/>
        <a:buFont typeface="Helvetica Neue"/>
        <a:buChar char="•"/>
        <a:tabLst/>
        <a:defRPr sz="4200" b="0" i="0" u="none" strike="noStrike" cap="none" spc="0" baseline="0">
          <a:solidFill>
            <a:srgbClr val="000000"/>
          </a:solidFill>
          <a:uFillTx/>
          <a:latin typeface="Calibri"/>
          <a:ea typeface="Calibri"/>
          <a:cs typeface="Calibri"/>
          <a:sym typeface="Calibri"/>
        </a:defRPr>
      </a:lvl7pPr>
      <a:lvl8pPr marL="3657600" marR="0" indent="-495300" algn="l" defTabSz="914400" rtl="0" latinLnBrk="0">
        <a:lnSpc>
          <a:spcPct val="90000"/>
        </a:lnSpc>
        <a:spcBef>
          <a:spcPts val="1500"/>
        </a:spcBef>
        <a:spcAft>
          <a:spcPts val="0"/>
        </a:spcAft>
        <a:buClr>
          <a:srgbClr val="000000"/>
        </a:buClr>
        <a:buSzPts val="4200"/>
        <a:buFont typeface="Helvetica Neue"/>
        <a:buChar char="•"/>
        <a:tabLst/>
        <a:defRPr sz="4200" b="0" i="0" u="none" strike="noStrike" cap="none" spc="0" baseline="0">
          <a:solidFill>
            <a:srgbClr val="000000"/>
          </a:solidFill>
          <a:uFillTx/>
          <a:latin typeface="Calibri"/>
          <a:ea typeface="Calibri"/>
          <a:cs typeface="Calibri"/>
          <a:sym typeface="Calibri"/>
        </a:defRPr>
      </a:lvl8pPr>
      <a:lvl9pPr marL="4114800" marR="0" indent="-495300" algn="l" defTabSz="914400" rtl="0" latinLnBrk="0">
        <a:lnSpc>
          <a:spcPct val="90000"/>
        </a:lnSpc>
        <a:spcBef>
          <a:spcPts val="1500"/>
        </a:spcBef>
        <a:spcAft>
          <a:spcPts val="0"/>
        </a:spcAft>
        <a:buClr>
          <a:srgbClr val="000000"/>
        </a:buClr>
        <a:buSzPts val="4200"/>
        <a:buFont typeface="Helvetica Neue"/>
        <a:buChar char="•"/>
        <a:tabLst/>
        <a:defRPr sz="4200" b="0" i="0" u="none" strike="noStrike" cap="none" spc="0" baseline="0">
          <a:solidFill>
            <a:srgbClr val="000000"/>
          </a:solidFill>
          <a:uFillTx/>
          <a:latin typeface="Calibri"/>
          <a:ea typeface="Calibri"/>
          <a:cs typeface="Calibri"/>
          <a:sym typeface="Calibri"/>
        </a:defRPr>
      </a:lvl9pPr>
    </p:bodyStyle>
    <p:otherStyle>
      <a:lvl1pPr marL="0" marR="0" indent="0" algn="r" defTabSz="9144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Calibri"/>
        </a:defRPr>
      </a:lvl1pPr>
      <a:lvl2pPr marL="0" marR="0" indent="0" algn="r" defTabSz="9144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Calibri"/>
        </a:defRPr>
      </a:lvl2pPr>
      <a:lvl3pPr marL="0" marR="0" indent="0" algn="r" defTabSz="9144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Calibri"/>
        </a:defRPr>
      </a:lvl3pPr>
      <a:lvl4pPr marL="0" marR="0" indent="0" algn="r" defTabSz="9144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Calibri"/>
        </a:defRPr>
      </a:lvl4pPr>
      <a:lvl5pPr marL="0" marR="0" indent="0" algn="r" defTabSz="9144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Calibri"/>
        </a:defRPr>
      </a:lvl5pPr>
      <a:lvl6pPr marL="0" marR="0" indent="0" algn="r" defTabSz="9144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Calibri"/>
        </a:defRPr>
      </a:lvl6pPr>
      <a:lvl7pPr marL="0" marR="0" indent="0" algn="r" defTabSz="9144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Calibri"/>
        </a:defRPr>
      </a:lvl7pPr>
      <a:lvl8pPr marL="0" marR="0" indent="0" algn="r" defTabSz="9144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Calibri"/>
        </a:defRPr>
      </a:lvl8pPr>
      <a:lvl9pPr marL="0" marR="0" indent="0" algn="r" defTabSz="9144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65.jpg"/><Relationship Id="rId7"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47.xml"/><Relationship Id="rId6" Type="http://schemas.openxmlformats.org/officeDocument/2006/relationships/image" Target="../media/image54.svg"/><Relationship Id="rId5" Type="http://schemas.openxmlformats.org/officeDocument/2006/relationships/image" Target="../media/image53.png"/><Relationship Id="rId4" Type="http://schemas.openxmlformats.org/officeDocument/2006/relationships/image" Target="../media/image33.png"/></Relationships>
</file>

<file path=ppt/slides/_rels/slide11.xml.rels><?xml version="1.0" encoding="UTF-8" standalone="yes"?>
<Relationships xmlns="http://schemas.openxmlformats.org/package/2006/relationships"><Relationship Id="rId13" Type="http://schemas.openxmlformats.org/officeDocument/2006/relationships/image" Target="../media/image72.png"/><Relationship Id="rId18" Type="http://schemas.openxmlformats.org/officeDocument/2006/relationships/image" Target="../media/image77.svg"/><Relationship Id="rId26" Type="http://schemas.openxmlformats.org/officeDocument/2006/relationships/image" Target="../media/image85.svg"/><Relationship Id="rId3" Type="http://schemas.openxmlformats.org/officeDocument/2006/relationships/image" Target="../media/image65.jpg"/><Relationship Id="rId21" Type="http://schemas.openxmlformats.org/officeDocument/2006/relationships/image" Target="../media/image80.png"/><Relationship Id="rId34" Type="http://schemas.openxmlformats.org/officeDocument/2006/relationships/image" Target="../media/image88.gif"/><Relationship Id="rId7" Type="http://schemas.openxmlformats.org/officeDocument/2006/relationships/image" Target="../media/image66.png"/><Relationship Id="rId12" Type="http://schemas.openxmlformats.org/officeDocument/2006/relationships/image" Target="../media/image71.svg"/><Relationship Id="rId17" Type="http://schemas.openxmlformats.org/officeDocument/2006/relationships/image" Target="../media/image76.png"/><Relationship Id="rId25" Type="http://schemas.openxmlformats.org/officeDocument/2006/relationships/image" Target="../media/image84.png"/><Relationship Id="rId33" Type="http://schemas.microsoft.com/office/2007/relationships/diagramDrawing" Target="../diagrams/drawing2.xml"/><Relationship Id="rId2" Type="http://schemas.openxmlformats.org/officeDocument/2006/relationships/notesSlide" Target="../notesSlides/notesSlide10.xml"/><Relationship Id="rId16" Type="http://schemas.openxmlformats.org/officeDocument/2006/relationships/image" Target="../media/image75.svg"/><Relationship Id="rId20" Type="http://schemas.openxmlformats.org/officeDocument/2006/relationships/image" Target="../media/image79.svg"/><Relationship Id="rId29" Type="http://schemas.openxmlformats.org/officeDocument/2006/relationships/diagramData" Target="../diagrams/data2.xml"/><Relationship Id="rId1" Type="http://schemas.openxmlformats.org/officeDocument/2006/relationships/slideLayout" Target="../slideLayouts/slideLayout3.xml"/><Relationship Id="rId6" Type="http://schemas.openxmlformats.org/officeDocument/2006/relationships/image" Target="../media/image49.png"/><Relationship Id="rId11" Type="http://schemas.openxmlformats.org/officeDocument/2006/relationships/image" Target="../media/image70.png"/><Relationship Id="rId24" Type="http://schemas.openxmlformats.org/officeDocument/2006/relationships/image" Target="../media/image83.svg"/><Relationship Id="rId32" Type="http://schemas.openxmlformats.org/officeDocument/2006/relationships/diagramColors" Target="../diagrams/colors2.xml"/><Relationship Id="rId5" Type="http://schemas.openxmlformats.org/officeDocument/2006/relationships/image" Target="../media/image51.png"/><Relationship Id="rId15" Type="http://schemas.openxmlformats.org/officeDocument/2006/relationships/image" Target="../media/image74.png"/><Relationship Id="rId23" Type="http://schemas.openxmlformats.org/officeDocument/2006/relationships/image" Target="../media/image82.png"/><Relationship Id="rId28" Type="http://schemas.openxmlformats.org/officeDocument/2006/relationships/image" Target="../media/image87.svg"/><Relationship Id="rId10" Type="http://schemas.openxmlformats.org/officeDocument/2006/relationships/image" Target="../media/image69.svg"/><Relationship Id="rId19" Type="http://schemas.openxmlformats.org/officeDocument/2006/relationships/image" Target="../media/image78.png"/><Relationship Id="rId31" Type="http://schemas.openxmlformats.org/officeDocument/2006/relationships/diagramQuickStyle" Target="../diagrams/quickStyle2.xml"/><Relationship Id="rId4" Type="http://schemas.openxmlformats.org/officeDocument/2006/relationships/image" Target="../media/image33.png"/><Relationship Id="rId9" Type="http://schemas.openxmlformats.org/officeDocument/2006/relationships/image" Target="../media/image68.png"/><Relationship Id="rId14" Type="http://schemas.openxmlformats.org/officeDocument/2006/relationships/image" Target="../media/image73.svg"/><Relationship Id="rId22" Type="http://schemas.openxmlformats.org/officeDocument/2006/relationships/image" Target="../media/image81.svg"/><Relationship Id="rId27" Type="http://schemas.openxmlformats.org/officeDocument/2006/relationships/image" Target="../media/image86.png"/><Relationship Id="rId30" Type="http://schemas.openxmlformats.org/officeDocument/2006/relationships/diagramLayout" Target="../diagrams/layout2.xml"/><Relationship Id="rId8" Type="http://schemas.openxmlformats.org/officeDocument/2006/relationships/image" Target="../media/image67.svg"/></Relationships>
</file>

<file path=ppt/slides/_rels/slide12.xml.rels><?xml version="1.0" encoding="UTF-8" standalone="yes"?>
<Relationships xmlns="http://schemas.openxmlformats.org/package/2006/relationships"><Relationship Id="rId3" Type="http://schemas.openxmlformats.org/officeDocument/2006/relationships/image" Target="../media/image89.jp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33.png"/></Relationships>
</file>

<file path=ppt/slides/_rels/slide1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90.png"/><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8" Type="http://schemas.openxmlformats.org/officeDocument/2006/relationships/image" Target="../media/image94.png"/><Relationship Id="rId3" Type="http://schemas.openxmlformats.org/officeDocument/2006/relationships/image" Target="../media/image91.jpg"/><Relationship Id="rId7"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5.xml"/><Relationship Id="rId6" Type="http://schemas.openxmlformats.org/officeDocument/2006/relationships/image" Target="../media/image93.png"/><Relationship Id="rId5" Type="http://schemas.openxmlformats.org/officeDocument/2006/relationships/image" Target="../media/image92.jpg"/><Relationship Id="rId10" Type="http://schemas.openxmlformats.org/officeDocument/2006/relationships/hyperlink" Target="https://twitter.com/INVioUplatform" TargetMode="External"/><Relationship Id="rId4" Type="http://schemas.openxmlformats.org/officeDocument/2006/relationships/image" Target="../media/image5.jpg"/><Relationship Id="rId9" Type="http://schemas.openxmlformats.org/officeDocument/2006/relationships/image" Target="../media/image2.png"/></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3" Type="http://schemas.openxmlformats.org/officeDocument/2006/relationships/image" Target="../media/image3.jpg"/><Relationship Id="rId7" Type="http://schemas.openxmlformats.org/officeDocument/2006/relationships/image" Target="../media/image7.png"/><Relationship Id="rId12"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jpg"/><Relationship Id="rId10" Type="http://schemas.openxmlformats.org/officeDocument/2006/relationships/image" Target="../media/image10.png"/><Relationship Id="rId4" Type="http://schemas.openxmlformats.org/officeDocument/2006/relationships/image" Target="../media/image4.jpg"/><Relationship Id="rId9" Type="http://schemas.openxmlformats.org/officeDocument/2006/relationships/image" Target="../media/image9.png"/><Relationship Id="rId14" Type="http://schemas.openxmlformats.org/officeDocument/2006/relationships/image" Target="../media/image14.jpeg"/></Relationships>
</file>

<file path=ppt/slides/_rels/slide3.xml.rels><?xml version="1.0" encoding="UTF-8" standalone="yes"?>
<Relationships xmlns="http://schemas.openxmlformats.org/package/2006/relationships"><Relationship Id="rId8" Type="http://schemas.openxmlformats.org/officeDocument/2006/relationships/diagramColors" Target="../diagrams/colors1.xml"/><Relationship Id="rId13" Type="http://schemas.openxmlformats.org/officeDocument/2006/relationships/image" Target="../media/image20.svg"/><Relationship Id="rId18" Type="http://schemas.openxmlformats.org/officeDocument/2006/relationships/image" Target="../media/image25.png"/><Relationship Id="rId3" Type="http://schemas.openxmlformats.org/officeDocument/2006/relationships/image" Target="../media/image15.jpg"/><Relationship Id="rId21" Type="http://schemas.openxmlformats.org/officeDocument/2006/relationships/image" Target="../media/image28.svg"/><Relationship Id="rId7" Type="http://schemas.openxmlformats.org/officeDocument/2006/relationships/diagramQuickStyle" Target="../diagrams/quickStyle1.xml"/><Relationship Id="rId12" Type="http://schemas.openxmlformats.org/officeDocument/2006/relationships/image" Target="../media/image19.png"/><Relationship Id="rId17" Type="http://schemas.openxmlformats.org/officeDocument/2006/relationships/image" Target="../media/image24.svg"/><Relationship Id="rId2" Type="http://schemas.openxmlformats.org/officeDocument/2006/relationships/notesSlide" Target="../notesSlides/notesSlide3.xml"/><Relationship Id="rId16" Type="http://schemas.openxmlformats.org/officeDocument/2006/relationships/image" Target="../media/image23.png"/><Relationship Id="rId20" Type="http://schemas.openxmlformats.org/officeDocument/2006/relationships/image" Target="../media/image27.png"/><Relationship Id="rId1" Type="http://schemas.openxmlformats.org/officeDocument/2006/relationships/slideLayout" Target="../slideLayouts/slideLayout3.xml"/><Relationship Id="rId6" Type="http://schemas.openxmlformats.org/officeDocument/2006/relationships/diagramLayout" Target="../diagrams/layout1.xml"/><Relationship Id="rId11" Type="http://schemas.openxmlformats.org/officeDocument/2006/relationships/image" Target="../media/image18.svg"/><Relationship Id="rId5" Type="http://schemas.openxmlformats.org/officeDocument/2006/relationships/diagramData" Target="../diagrams/data1.xml"/><Relationship Id="rId15" Type="http://schemas.openxmlformats.org/officeDocument/2006/relationships/image" Target="../media/image22.svg"/><Relationship Id="rId23" Type="http://schemas.openxmlformats.org/officeDocument/2006/relationships/image" Target="../media/image30.svg"/><Relationship Id="rId10" Type="http://schemas.openxmlformats.org/officeDocument/2006/relationships/image" Target="../media/image17.png"/><Relationship Id="rId19" Type="http://schemas.openxmlformats.org/officeDocument/2006/relationships/image" Target="../media/image26.svg"/><Relationship Id="rId4" Type="http://schemas.openxmlformats.org/officeDocument/2006/relationships/image" Target="../media/image16.png"/><Relationship Id="rId9" Type="http://schemas.microsoft.com/office/2007/relationships/diagramDrawing" Target="../diagrams/drawing1.xml"/><Relationship Id="rId14" Type="http://schemas.openxmlformats.org/officeDocument/2006/relationships/image" Target="../media/image21.png"/><Relationship Id="rId22" Type="http://schemas.openxmlformats.org/officeDocument/2006/relationships/image" Target="../media/image29.png"/></Relationships>
</file>

<file path=ppt/slides/_rels/slide4.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chart" Target="../charts/chart1.xml"/><Relationship Id="rId5" Type="http://schemas.openxmlformats.org/officeDocument/2006/relationships/image" Target="../media/image16.png"/><Relationship Id="rId4" Type="http://schemas.openxmlformats.org/officeDocument/2006/relationships/hyperlink" Target="https://www.pressenza.com/2016/08/money-economy-economics/"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33.png"/><Relationship Id="rId4" Type="http://schemas.openxmlformats.org/officeDocument/2006/relationships/hyperlink" Target="https://www.freefoto.com/preview/908-26-2198/No-Entry-Road-Sign" TargetMode="External"/></Relationships>
</file>

<file path=ppt/slides/_rels/slide6.xml.rels><?xml version="1.0" encoding="UTF-8" standalone="yes"?>
<Relationships xmlns="http://schemas.openxmlformats.org/package/2006/relationships"><Relationship Id="rId8" Type="http://schemas.openxmlformats.org/officeDocument/2006/relationships/image" Target="../media/image40.svg"/><Relationship Id="rId13" Type="http://schemas.openxmlformats.org/officeDocument/2006/relationships/image" Target="../media/image45.png"/><Relationship Id="rId3" Type="http://schemas.openxmlformats.org/officeDocument/2006/relationships/image" Target="../media/image35.png"/><Relationship Id="rId7" Type="http://schemas.openxmlformats.org/officeDocument/2006/relationships/image" Target="../media/image39.png"/><Relationship Id="rId12" Type="http://schemas.openxmlformats.org/officeDocument/2006/relationships/image" Target="../media/image44.png"/><Relationship Id="rId2" Type="http://schemas.openxmlformats.org/officeDocument/2006/relationships/image" Target="../media/image34.png"/><Relationship Id="rId16" Type="http://schemas.openxmlformats.org/officeDocument/2006/relationships/image" Target="../media/image15.jpg"/><Relationship Id="rId1" Type="http://schemas.openxmlformats.org/officeDocument/2006/relationships/slideLayout" Target="../slideLayouts/slideLayout53.xml"/><Relationship Id="rId6" Type="http://schemas.openxmlformats.org/officeDocument/2006/relationships/image" Target="../media/image38.svg"/><Relationship Id="rId11" Type="http://schemas.openxmlformats.org/officeDocument/2006/relationships/image" Target="../media/image43.png"/><Relationship Id="rId5" Type="http://schemas.openxmlformats.org/officeDocument/2006/relationships/image" Target="../media/image37.png"/><Relationship Id="rId15" Type="http://schemas.openxmlformats.org/officeDocument/2006/relationships/image" Target="../media/image47.png"/><Relationship Id="rId10" Type="http://schemas.openxmlformats.org/officeDocument/2006/relationships/image" Target="../media/image42.svg"/><Relationship Id="rId4" Type="http://schemas.openxmlformats.org/officeDocument/2006/relationships/image" Target="../media/image36.svg"/><Relationship Id="rId9" Type="http://schemas.openxmlformats.org/officeDocument/2006/relationships/image" Target="../media/image41.png"/><Relationship Id="rId14" Type="http://schemas.openxmlformats.org/officeDocument/2006/relationships/image" Target="../media/image46.png"/></Relationships>
</file>

<file path=ppt/slides/_rels/slide7.xml.rels><?xml version="1.0" encoding="UTF-8" standalone="yes"?>
<Relationships xmlns="http://schemas.openxmlformats.org/package/2006/relationships"><Relationship Id="rId8" Type="http://schemas.openxmlformats.org/officeDocument/2006/relationships/image" Target="../media/image51.png"/><Relationship Id="rId13" Type="http://schemas.openxmlformats.org/officeDocument/2006/relationships/image" Target="../media/image56.svg"/><Relationship Id="rId3" Type="http://schemas.openxmlformats.org/officeDocument/2006/relationships/image" Target="../media/image15.jpg"/><Relationship Id="rId7" Type="http://schemas.openxmlformats.org/officeDocument/2006/relationships/image" Target="../media/image50.png"/><Relationship Id="rId12" Type="http://schemas.openxmlformats.org/officeDocument/2006/relationships/image" Target="../media/image55.png"/><Relationship Id="rId2" Type="http://schemas.openxmlformats.org/officeDocument/2006/relationships/notesSlide" Target="../notesSlides/notesSlide6.xml"/><Relationship Id="rId1" Type="http://schemas.openxmlformats.org/officeDocument/2006/relationships/slideLayout" Target="../slideLayouts/slideLayout59.xml"/><Relationship Id="rId6" Type="http://schemas.openxmlformats.org/officeDocument/2006/relationships/image" Target="../media/image49.png"/><Relationship Id="rId11" Type="http://schemas.openxmlformats.org/officeDocument/2006/relationships/image" Target="../media/image54.svg"/><Relationship Id="rId5" Type="http://schemas.openxmlformats.org/officeDocument/2006/relationships/image" Target="../media/image48.png"/><Relationship Id="rId10" Type="http://schemas.openxmlformats.org/officeDocument/2006/relationships/image" Target="../media/image53.png"/><Relationship Id="rId4" Type="http://schemas.openxmlformats.org/officeDocument/2006/relationships/image" Target="../media/image33.png"/><Relationship Id="rId9" Type="http://schemas.openxmlformats.org/officeDocument/2006/relationships/image" Target="../media/image52.png"/></Relationships>
</file>

<file path=ppt/slides/_rels/slide8.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7.xml"/><Relationship Id="rId1" Type="http://schemas.openxmlformats.org/officeDocument/2006/relationships/slideLayout" Target="../slideLayouts/slideLayout47.xml"/><Relationship Id="rId6" Type="http://schemas.openxmlformats.org/officeDocument/2006/relationships/image" Target="../media/image16.png"/><Relationship Id="rId5" Type="http://schemas.openxmlformats.org/officeDocument/2006/relationships/image" Target="../media/image50.png"/><Relationship Id="rId4" Type="http://schemas.openxmlformats.org/officeDocument/2006/relationships/image" Target="../media/image33.png"/></Relationships>
</file>

<file path=ppt/slides/_rels/slide9.xml.rels><?xml version="1.0" encoding="UTF-8" standalone="yes"?>
<Relationships xmlns="http://schemas.openxmlformats.org/package/2006/relationships"><Relationship Id="rId8" Type="http://schemas.openxmlformats.org/officeDocument/2006/relationships/image" Target="../media/image61.png"/><Relationship Id="rId3" Type="http://schemas.openxmlformats.org/officeDocument/2006/relationships/image" Target="../media/image15.jpg"/><Relationship Id="rId7" Type="http://schemas.openxmlformats.org/officeDocument/2006/relationships/image" Target="../media/image60.png"/><Relationship Id="rId2" Type="http://schemas.openxmlformats.org/officeDocument/2006/relationships/notesSlide" Target="../notesSlides/notesSlide8.xml"/><Relationship Id="rId1" Type="http://schemas.openxmlformats.org/officeDocument/2006/relationships/slideLayout" Target="../slideLayouts/slideLayout58.xml"/><Relationship Id="rId6" Type="http://schemas.openxmlformats.org/officeDocument/2006/relationships/image" Target="../media/image59.png"/><Relationship Id="rId11" Type="http://schemas.openxmlformats.org/officeDocument/2006/relationships/image" Target="../media/image64.png"/><Relationship Id="rId5" Type="http://schemas.openxmlformats.org/officeDocument/2006/relationships/image" Target="../media/image58.png"/><Relationship Id="rId10" Type="http://schemas.openxmlformats.org/officeDocument/2006/relationships/image" Target="../media/image63.png"/><Relationship Id="rId4" Type="http://schemas.openxmlformats.org/officeDocument/2006/relationships/image" Target="../media/image57.png"/><Relationship Id="rId9" Type="http://schemas.openxmlformats.org/officeDocument/2006/relationships/image" Target="../media/image6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94"/>
        <p:cNvGrpSpPr/>
        <p:nvPr/>
      </p:nvGrpSpPr>
      <p:grpSpPr>
        <a:xfrm>
          <a:off x="0" y="0"/>
          <a:ext cx="0" cy="0"/>
          <a:chOff x="0" y="0"/>
          <a:chExt cx="0" cy="0"/>
        </a:xfrm>
      </p:grpSpPr>
      <p:pic>
        <p:nvPicPr>
          <p:cNvPr id="195" name="Google Shape;195;p1"/>
          <p:cNvPicPr preferRelativeResize="0">
            <a:picLocks noGrp="1" noChangeAspect="1"/>
          </p:cNvPicPr>
          <p:nvPr>
            <p:ph type="pic" idx="2"/>
          </p:nvPr>
        </p:nvPicPr>
        <p:blipFill>
          <a:blip r:embed="rId3"/>
          <a:srcRect/>
          <a:stretch/>
        </p:blipFill>
        <p:spPr>
          <a:xfrm>
            <a:off x="1" y="-450849"/>
            <a:ext cx="18770599" cy="11366499"/>
          </a:xfrm>
          <a:prstGeom prst="rect">
            <a:avLst/>
          </a:prstGeom>
          <a:noFill/>
          <a:ln>
            <a:noFill/>
          </a:ln>
        </p:spPr>
      </p:pic>
      <p:pic>
        <p:nvPicPr>
          <p:cNvPr id="197" name="Google Shape;197;p1"/>
          <p:cNvPicPr preferRelativeResize="0"/>
          <p:nvPr/>
        </p:nvPicPr>
        <p:blipFill rotWithShape="1">
          <a:blip r:embed="rId4">
            <a:alphaModFix/>
          </a:blip>
          <a:srcRect l="169" r="159"/>
          <a:stretch/>
        </p:blipFill>
        <p:spPr>
          <a:xfrm>
            <a:off x="5247325" y="2777175"/>
            <a:ext cx="7793349" cy="2311400"/>
          </a:xfrm>
          <a:prstGeom prst="rect">
            <a:avLst/>
          </a:prstGeom>
          <a:noFill/>
          <a:ln>
            <a:noFill/>
          </a:ln>
        </p:spPr>
      </p:pic>
      <p:sp>
        <p:nvSpPr>
          <p:cNvPr id="198" name="Google Shape;198;p1"/>
          <p:cNvSpPr txBox="1"/>
          <p:nvPr/>
        </p:nvSpPr>
        <p:spPr>
          <a:xfrm>
            <a:off x="3361050" y="5643563"/>
            <a:ext cx="11565900" cy="949960"/>
          </a:xfrm>
          <a:prstGeom prst="rect">
            <a:avLst/>
          </a:prstGeom>
          <a:noFill/>
          <a:ln>
            <a:noFill/>
          </a:ln>
        </p:spPr>
        <p:txBody>
          <a:bodyPr spcFirstLastPara="1" wrap="square" lIns="137150" tIns="137150" rIns="137150" bIns="137150" anchor="t" anchorCtr="0">
            <a:noAutofit/>
          </a:bodyPr>
          <a:lstStyle/>
          <a:p>
            <a:pPr lvl="0" algn="ctr">
              <a:buClr>
                <a:srgbClr val="4395C9"/>
              </a:buClr>
              <a:buSzPts val="4000"/>
            </a:pPr>
            <a:r>
              <a:rPr lang="en-US" sz="4000" dirty="0">
                <a:solidFill>
                  <a:srgbClr val="4395C9"/>
                </a:solidFill>
                <a:latin typeface="Segoe UI Historic" panose="020B0502040204020203" pitchFamily="34" charset="0"/>
                <a:ea typeface="Segoe UI Historic" panose="020B0502040204020203" pitchFamily="34" charset="0"/>
                <a:cs typeface="Segoe UI Historic" panose="020B0502040204020203" pitchFamily="34" charset="0"/>
                <a:sym typeface="Quattrocento Sans"/>
              </a:rPr>
              <a:t>Bringing financial inclusion across the value chain and the </a:t>
            </a:r>
            <a:r>
              <a:rPr lang="en-US" sz="4000">
                <a:solidFill>
                  <a:srgbClr val="4395C9"/>
                </a:solidFill>
                <a:latin typeface="Segoe UI Historic" panose="020B0502040204020203" pitchFamily="34" charset="0"/>
                <a:ea typeface="Segoe UI Historic" panose="020B0502040204020203" pitchFamily="34" charset="0"/>
                <a:cs typeface="Segoe UI Historic" panose="020B0502040204020203" pitchFamily="34" charset="0"/>
                <a:sym typeface="Quattrocento Sans"/>
              </a:rPr>
              <a:t>supply chain</a:t>
            </a:r>
            <a:endParaRPr lang="en-US" sz="4000" dirty="0">
              <a:solidFill>
                <a:srgbClr val="4395C9"/>
              </a:solidFill>
              <a:latin typeface="Segoe UI Historic" panose="020B0502040204020203" pitchFamily="34" charset="0"/>
              <a:ea typeface="Segoe UI Historic" panose="020B0502040204020203" pitchFamily="34" charset="0"/>
              <a:cs typeface="Segoe UI Historic" panose="020B0502040204020203" pitchFamily="34" charset="0"/>
              <a:sym typeface="Quattrocento Sans"/>
            </a:endParaRPr>
          </a:p>
        </p:txBody>
      </p:sp>
      <p:sp>
        <p:nvSpPr>
          <p:cNvPr id="199" name="Google Shape;199;p1"/>
          <p:cNvSpPr txBox="1">
            <a:spLocks noGrp="1"/>
          </p:cNvSpPr>
          <p:nvPr>
            <p:ph type="ftr" idx="11"/>
          </p:nvPr>
        </p:nvSpPr>
        <p:spPr>
          <a:xfrm>
            <a:off x="1051588" y="9342492"/>
            <a:ext cx="10375800" cy="547800"/>
          </a:xfrm>
          <a:prstGeom prst="rect">
            <a:avLst/>
          </a:prstGeom>
          <a:noFill/>
          <a:ln>
            <a:noFill/>
          </a:ln>
        </p:spPr>
        <p:txBody>
          <a:bodyPr spcFirstLastPara="1" wrap="square" lIns="137150" tIns="68550" rIns="137150" bIns="68550" anchor="ctr" anchorCtr="0">
            <a:noAutofit/>
          </a:bodyPr>
          <a:lstStyle/>
          <a:p>
            <a:pPr marL="0" lvl="0" indent="0" algn="l" rtl="0">
              <a:lnSpc>
                <a:spcPct val="100000"/>
              </a:lnSpc>
              <a:spcBef>
                <a:spcPts val="0"/>
              </a:spcBef>
              <a:spcAft>
                <a:spcPts val="0"/>
              </a:spcAft>
              <a:buSzPts val="1700"/>
              <a:buNone/>
            </a:pPr>
            <a:r>
              <a:rPr lang="en-US" sz="1800" dirty="0">
                <a:solidFill>
                  <a:srgbClr val="4294CA"/>
                </a:solidFill>
                <a:latin typeface="Segoe UI Historic" panose="020B0502040204020203" pitchFamily="34" charset="0"/>
                <a:ea typeface="Segoe UI Historic" panose="020B0502040204020203" pitchFamily="34" charset="0"/>
                <a:cs typeface="Segoe UI Historic" panose="020B0502040204020203" pitchFamily="34" charset="0"/>
              </a:rPr>
              <a:t>© INVIOU 2020 PROPRIETARY AND CONFIDENTIAL</a:t>
            </a:r>
            <a:endParaRPr sz="2400" dirty="0">
              <a:solidFill>
                <a:srgbClr val="4294CA"/>
              </a:solidFill>
              <a:latin typeface="Segoe UI Historic" panose="020B0502040204020203" pitchFamily="34" charset="0"/>
              <a:ea typeface="Segoe UI Historic" panose="020B0502040204020203" pitchFamily="34" charset="0"/>
              <a:cs typeface="Segoe UI Historic" panose="020B0502040204020203"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7BBB935-FF42-C148-B57B-53798C046AC1}"/>
              </a:ext>
            </a:extLst>
          </p:cNvPr>
          <p:cNvPicPr>
            <a:picLocks noChangeAspect="1"/>
          </p:cNvPicPr>
          <p:nvPr/>
        </p:nvPicPr>
        <p:blipFill>
          <a:blip r:embed="rId3"/>
          <a:stretch>
            <a:fillRect/>
          </a:stretch>
        </p:blipFill>
        <p:spPr>
          <a:xfrm>
            <a:off x="0" y="-158641"/>
            <a:ext cx="18288000" cy="10604283"/>
          </a:xfrm>
          <a:prstGeom prst="rect">
            <a:avLst/>
          </a:prstGeom>
        </p:spPr>
      </p:pic>
      <p:grpSp>
        <p:nvGrpSpPr>
          <p:cNvPr id="6" name="Group 5">
            <a:extLst>
              <a:ext uri="{FF2B5EF4-FFF2-40B4-BE49-F238E27FC236}">
                <a16:creationId xmlns:a16="http://schemas.microsoft.com/office/drawing/2014/main" id="{ECEBF024-BD7B-4922-B797-353B6FD2EDF1}"/>
              </a:ext>
            </a:extLst>
          </p:cNvPr>
          <p:cNvGrpSpPr/>
          <p:nvPr/>
        </p:nvGrpSpPr>
        <p:grpSpPr>
          <a:xfrm>
            <a:off x="1688974" y="4142895"/>
            <a:ext cx="14900729" cy="1641656"/>
            <a:chOff x="1688974" y="4350889"/>
            <a:chExt cx="14900729" cy="1641656"/>
          </a:xfrm>
        </p:grpSpPr>
        <p:sp>
          <p:nvSpPr>
            <p:cNvPr id="21" name="Google Shape;386;p50">
              <a:extLst>
                <a:ext uri="{FF2B5EF4-FFF2-40B4-BE49-F238E27FC236}">
                  <a16:creationId xmlns:a16="http://schemas.microsoft.com/office/drawing/2014/main" id="{DC2CF924-10B1-4E8C-88B9-48F8E8AC4299}"/>
                </a:ext>
              </a:extLst>
            </p:cNvPr>
            <p:cNvSpPr/>
            <p:nvPr/>
          </p:nvSpPr>
          <p:spPr>
            <a:xfrm>
              <a:off x="1688974" y="4350889"/>
              <a:ext cx="14900729" cy="1641656"/>
            </a:xfrm>
            <a:prstGeom prst="roundRect">
              <a:avLst>
                <a:gd name="adj" fmla="val 0"/>
              </a:avLst>
            </a:prstGeom>
            <a:solidFill>
              <a:srgbClr val="FFFFFF"/>
            </a:solidFill>
            <a:ln w="9525" cap="flat">
              <a:solidFill>
                <a:srgbClr val="F3F3F3"/>
              </a:solidFill>
              <a:prstDash val="solid"/>
              <a:round/>
            </a:ln>
            <a:effectLst>
              <a:outerShdw blurRad="203200" dist="9525" rotWithShape="0">
                <a:srgbClr val="001237">
                  <a:alpha val="13000"/>
                </a:srgbClr>
              </a:outerShdw>
            </a:effectLst>
          </p:spPr>
          <p:txBody>
            <a:bodyPr wrap="square" lIns="45719" tIns="45719" rIns="45719" bIns="45719" numCol="1" anchor="ctr">
              <a:noAutofit/>
            </a:bodyPr>
            <a:lstStyle/>
            <a:p>
              <a:endParaRPr dirty="0">
                <a:latin typeface="Segoe UI" panose="020B0502040204020203" pitchFamily="34" charset="0"/>
                <a:cs typeface="Segoe UI" panose="020B0502040204020203" pitchFamily="34" charset="0"/>
              </a:endParaRPr>
            </a:p>
          </p:txBody>
        </p:sp>
        <p:pic>
          <p:nvPicPr>
            <p:cNvPr id="25" name="Google Shape;394;p50" descr="Google Shape;394;p50">
              <a:extLst>
                <a:ext uri="{FF2B5EF4-FFF2-40B4-BE49-F238E27FC236}">
                  <a16:creationId xmlns:a16="http://schemas.microsoft.com/office/drawing/2014/main" id="{9F0B3067-5F74-45E1-9A7F-E7E8DCD9EF27}"/>
                </a:ext>
              </a:extLst>
            </p:cNvPr>
            <p:cNvPicPr>
              <a:picLocks noChangeAspect="1"/>
            </p:cNvPicPr>
            <p:nvPr/>
          </p:nvPicPr>
          <p:blipFill>
            <a:blip r:embed="rId4"/>
            <a:srcRect r="66280"/>
            <a:stretch>
              <a:fillRect/>
            </a:stretch>
          </p:blipFill>
          <p:spPr>
            <a:xfrm>
              <a:off x="1904395" y="4483934"/>
              <a:ext cx="1134628" cy="1340176"/>
            </a:xfrm>
            <a:prstGeom prst="rect">
              <a:avLst/>
            </a:prstGeom>
            <a:ln w="12700">
              <a:miter lim="400000"/>
            </a:ln>
          </p:spPr>
        </p:pic>
        <p:sp>
          <p:nvSpPr>
            <p:cNvPr id="2" name="Rectangle 1">
              <a:extLst>
                <a:ext uri="{FF2B5EF4-FFF2-40B4-BE49-F238E27FC236}">
                  <a16:creationId xmlns:a16="http://schemas.microsoft.com/office/drawing/2014/main" id="{6AC167E6-F478-4543-8352-DC86F7E67C6D}"/>
                </a:ext>
              </a:extLst>
            </p:cNvPr>
            <p:cNvSpPr/>
            <p:nvPr/>
          </p:nvSpPr>
          <p:spPr>
            <a:xfrm>
              <a:off x="3039023" y="4542413"/>
              <a:ext cx="12833295" cy="1384995"/>
            </a:xfrm>
            <a:prstGeom prst="rect">
              <a:avLst/>
            </a:prstGeom>
          </p:spPr>
          <p:txBody>
            <a:bodyPr wrap="square">
              <a:spAutoFit/>
            </a:bodyPr>
            <a:lstStyle/>
            <a:p>
              <a:r>
                <a:rPr lang="en-GB" sz="2800" b="1" dirty="0">
                  <a:solidFill>
                    <a:srgbClr val="4294CA"/>
                  </a:solidFill>
                  <a:latin typeface="Segoe UI" panose="020B0502040204020203" pitchFamily="34" charset="0"/>
                  <a:cs typeface="Segoe UI" panose="020B0502040204020203" pitchFamily="34" charset="0"/>
                </a:rPr>
                <a:t>Market -</a:t>
              </a:r>
              <a:r>
                <a:rPr lang="en-GB" sz="2800" dirty="0">
                  <a:solidFill>
                    <a:srgbClr val="4294CA"/>
                  </a:solidFill>
                  <a:latin typeface="Segoe UI" panose="020B0502040204020203" pitchFamily="34" charset="0"/>
                  <a:cs typeface="Segoe UI" panose="020B0502040204020203" pitchFamily="34" charset="0"/>
                </a:rPr>
                <a:t> </a:t>
              </a:r>
              <a:r>
                <a:rPr lang="en-US" sz="2800" dirty="0">
                  <a:solidFill>
                    <a:srgbClr val="4294CA"/>
                  </a:solidFill>
                  <a:latin typeface="Segoe UI" panose="020B0502040204020203" pitchFamily="34" charset="0"/>
                  <a:cs typeface="Segoe UI" panose="020B0502040204020203" pitchFamily="34" charset="0"/>
                </a:rPr>
                <a:t>Agriculture finance empowers poor farmers to increase their wealth and food production to be able to feed 9 billion people by 2050. Demand for food will increase by 70% by 2050 (The world bank).</a:t>
              </a:r>
              <a:endParaRPr lang="en-GB" sz="2800" dirty="0">
                <a:solidFill>
                  <a:srgbClr val="4294CA"/>
                </a:solidFill>
                <a:latin typeface="Segoe UI" panose="020B0502040204020203" pitchFamily="34" charset="0"/>
                <a:cs typeface="Segoe UI" panose="020B0502040204020203" pitchFamily="34" charset="0"/>
              </a:endParaRPr>
            </a:p>
          </p:txBody>
        </p:sp>
      </p:grpSp>
      <p:grpSp>
        <p:nvGrpSpPr>
          <p:cNvPr id="7" name="Group 6">
            <a:extLst>
              <a:ext uri="{FF2B5EF4-FFF2-40B4-BE49-F238E27FC236}">
                <a16:creationId xmlns:a16="http://schemas.microsoft.com/office/drawing/2014/main" id="{9CA563C5-139B-4AB6-8CDE-9940A03779E0}"/>
              </a:ext>
            </a:extLst>
          </p:cNvPr>
          <p:cNvGrpSpPr/>
          <p:nvPr/>
        </p:nvGrpSpPr>
        <p:grpSpPr>
          <a:xfrm>
            <a:off x="1688974" y="2070539"/>
            <a:ext cx="14900729" cy="1829819"/>
            <a:chOff x="1688988" y="2363147"/>
            <a:chExt cx="14900729" cy="1829819"/>
          </a:xfrm>
        </p:grpSpPr>
        <p:sp>
          <p:nvSpPr>
            <p:cNvPr id="19" name="Google Shape;384;p50">
              <a:extLst>
                <a:ext uri="{FF2B5EF4-FFF2-40B4-BE49-F238E27FC236}">
                  <a16:creationId xmlns:a16="http://schemas.microsoft.com/office/drawing/2014/main" id="{7E3919DE-E9A3-4C8C-BD45-043C40AB7AFB}"/>
                </a:ext>
              </a:extLst>
            </p:cNvPr>
            <p:cNvSpPr/>
            <p:nvPr/>
          </p:nvSpPr>
          <p:spPr>
            <a:xfrm>
              <a:off x="1688988" y="2386181"/>
              <a:ext cx="14900729" cy="1806785"/>
            </a:xfrm>
            <a:prstGeom prst="roundRect">
              <a:avLst>
                <a:gd name="adj" fmla="val 0"/>
              </a:avLst>
            </a:prstGeom>
            <a:solidFill>
              <a:srgbClr val="FFFFFF"/>
            </a:solidFill>
            <a:ln w="9525" cap="flat">
              <a:solidFill>
                <a:srgbClr val="F3F3F3"/>
              </a:solidFill>
              <a:prstDash val="solid"/>
              <a:round/>
            </a:ln>
            <a:effectLst>
              <a:outerShdw blurRad="203200" dist="9525" rotWithShape="0">
                <a:srgbClr val="001237">
                  <a:alpha val="13000"/>
                </a:srgbClr>
              </a:outerShdw>
            </a:effectLst>
          </p:spPr>
          <p:txBody>
            <a:bodyPr wrap="square" lIns="45719" tIns="45719" rIns="45719" bIns="45719" numCol="1" anchor="ctr">
              <a:noAutofit/>
            </a:bodyPr>
            <a:lstStyle/>
            <a:p>
              <a:endParaRPr dirty="0">
                <a:latin typeface="Segoe UI" panose="020B0502040204020203" pitchFamily="34" charset="0"/>
                <a:cs typeface="Segoe UI" panose="020B0502040204020203" pitchFamily="34" charset="0"/>
              </a:endParaRPr>
            </a:p>
          </p:txBody>
        </p:sp>
        <p:pic>
          <p:nvPicPr>
            <p:cNvPr id="24" name="Google Shape;393;p50" descr="Google Shape;393;p50">
              <a:extLst>
                <a:ext uri="{FF2B5EF4-FFF2-40B4-BE49-F238E27FC236}">
                  <a16:creationId xmlns:a16="http://schemas.microsoft.com/office/drawing/2014/main" id="{A5970E8A-C0B8-4DB6-B56D-5546EB5F981D}"/>
                </a:ext>
              </a:extLst>
            </p:cNvPr>
            <p:cNvPicPr>
              <a:picLocks noChangeAspect="1"/>
            </p:cNvPicPr>
            <p:nvPr/>
          </p:nvPicPr>
          <p:blipFill>
            <a:blip r:embed="rId4"/>
            <a:srcRect r="66280"/>
            <a:stretch>
              <a:fillRect/>
            </a:stretch>
          </p:blipFill>
          <p:spPr>
            <a:xfrm>
              <a:off x="1904395" y="2638514"/>
              <a:ext cx="1134628" cy="1340176"/>
            </a:xfrm>
            <a:prstGeom prst="rect">
              <a:avLst/>
            </a:prstGeom>
            <a:ln w="12700">
              <a:miter lim="400000"/>
            </a:ln>
          </p:spPr>
        </p:pic>
        <p:sp>
          <p:nvSpPr>
            <p:cNvPr id="28" name="Rectangle 27">
              <a:extLst>
                <a:ext uri="{FF2B5EF4-FFF2-40B4-BE49-F238E27FC236}">
                  <a16:creationId xmlns:a16="http://schemas.microsoft.com/office/drawing/2014/main" id="{5F3C61EE-2C38-4D73-889A-C57BF941B102}"/>
                </a:ext>
              </a:extLst>
            </p:cNvPr>
            <p:cNvSpPr/>
            <p:nvPr/>
          </p:nvSpPr>
          <p:spPr>
            <a:xfrm>
              <a:off x="3039023" y="2363147"/>
              <a:ext cx="13148716" cy="1815882"/>
            </a:xfrm>
            <a:prstGeom prst="rect">
              <a:avLst/>
            </a:prstGeom>
          </p:spPr>
          <p:txBody>
            <a:bodyPr wrap="square">
              <a:spAutoFit/>
            </a:bodyPr>
            <a:lstStyle/>
            <a:p>
              <a:r>
                <a:rPr lang="en-US" sz="2800" b="1" dirty="0">
                  <a:solidFill>
                    <a:srgbClr val="4294CA"/>
                  </a:solidFill>
                  <a:latin typeface="Segoe UI" panose="020B0502040204020203" pitchFamily="34" charset="0"/>
                  <a:cs typeface="Segoe UI" panose="020B0502040204020203" pitchFamily="34" charset="0"/>
                </a:rPr>
                <a:t>Overview </a:t>
              </a:r>
              <a:r>
                <a:rPr lang="en-US" sz="2800" dirty="0">
                  <a:solidFill>
                    <a:srgbClr val="4294CA"/>
                  </a:solidFill>
                  <a:latin typeface="Segoe UI" panose="020B0502040204020203" pitchFamily="34" charset="0"/>
                  <a:cs typeface="Segoe UI" panose="020B0502040204020203" pitchFamily="34" charset="0"/>
                </a:rPr>
                <a:t>-  Warehouse receipt financing is a proven instrument for allowing farmers, traders, processors and exporters to obtain finance secured by goods deposited in a warehouse. It is a key credit tool for rural MSMEs - smallholder farmers, that lack of sufficient conventional loan collateral.</a:t>
              </a:r>
              <a:endParaRPr lang="en-GB" sz="2800" dirty="0">
                <a:solidFill>
                  <a:srgbClr val="4294CA"/>
                </a:solidFill>
                <a:latin typeface="Segoe UI" panose="020B0502040204020203" pitchFamily="34" charset="0"/>
                <a:cs typeface="Segoe UI" panose="020B0502040204020203" pitchFamily="34" charset="0"/>
              </a:endParaRPr>
            </a:p>
          </p:txBody>
        </p:sp>
      </p:grpSp>
      <p:grpSp>
        <p:nvGrpSpPr>
          <p:cNvPr id="5" name="Group 4">
            <a:extLst>
              <a:ext uri="{FF2B5EF4-FFF2-40B4-BE49-F238E27FC236}">
                <a16:creationId xmlns:a16="http://schemas.microsoft.com/office/drawing/2014/main" id="{654DA8B0-D5EE-49A7-98C8-5FDD1421FBAC}"/>
              </a:ext>
            </a:extLst>
          </p:cNvPr>
          <p:cNvGrpSpPr/>
          <p:nvPr/>
        </p:nvGrpSpPr>
        <p:grpSpPr>
          <a:xfrm>
            <a:off x="1688974" y="6062828"/>
            <a:ext cx="14900729" cy="1700068"/>
            <a:chOff x="1688974" y="5784103"/>
            <a:chExt cx="14900729" cy="1700068"/>
          </a:xfrm>
        </p:grpSpPr>
        <p:sp>
          <p:nvSpPr>
            <p:cNvPr id="20" name="Google Shape;385;p50">
              <a:extLst>
                <a:ext uri="{FF2B5EF4-FFF2-40B4-BE49-F238E27FC236}">
                  <a16:creationId xmlns:a16="http://schemas.microsoft.com/office/drawing/2014/main" id="{4D528AB4-FCB4-4C00-8A2E-D5F8C2C07E36}"/>
                </a:ext>
              </a:extLst>
            </p:cNvPr>
            <p:cNvSpPr/>
            <p:nvPr/>
          </p:nvSpPr>
          <p:spPr>
            <a:xfrm>
              <a:off x="1688974" y="5784103"/>
              <a:ext cx="14900729" cy="1700068"/>
            </a:xfrm>
            <a:prstGeom prst="roundRect">
              <a:avLst>
                <a:gd name="adj" fmla="val 0"/>
              </a:avLst>
            </a:prstGeom>
            <a:solidFill>
              <a:srgbClr val="FFFFFF"/>
            </a:solidFill>
            <a:ln w="9525" cap="flat">
              <a:solidFill>
                <a:srgbClr val="F3F3F3"/>
              </a:solidFill>
              <a:prstDash val="solid"/>
              <a:round/>
            </a:ln>
            <a:effectLst>
              <a:outerShdw blurRad="203200" dist="9525" rotWithShape="0">
                <a:srgbClr val="001237">
                  <a:alpha val="13000"/>
                </a:srgbClr>
              </a:outerShdw>
            </a:effectLst>
          </p:spPr>
          <p:txBody>
            <a:bodyPr wrap="square" lIns="45719" tIns="45719" rIns="45719" bIns="45719" numCol="1" anchor="ctr">
              <a:noAutofit/>
            </a:bodyPr>
            <a:lstStyle/>
            <a:p>
              <a:endParaRPr dirty="0">
                <a:latin typeface="Segoe UI" panose="020B0502040204020203" pitchFamily="34" charset="0"/>
                <a:cs typeface="Segoe UI" panose="020B0502040204020203" pitchFamily="34" charset="0"/>
              </a:endParaRPr>
            </a:p>
          </p:txBody>
        </p:sp>
        <p:pic>
          <p:nvPicPr>
            <p:cNvPr id="26" name="Google Shape;395;p50" descr="Google Shape;395;p50">
              <a:extLst>
                <a:ext uri="{FF2B5EF4-FFF2-40B4-BE49-F238E27FC236}">
                  <a16:creationId xmlns:a16="http://schemas.microsoft.com/office/drawing/2014/main" id="{56D93DC8-5F4D-4721-A71B-0261E4168DA6}"/>
                </a:ext>
              </a:extLst>
            </p:cNvPr>
            <p:cNvPicPr>
              <a:picLocks noChangeAspect="1"/>
            </p:cNvPicPr>
            <p:nvPr/>
          </p:nvPicPr>
          <p:blipFill>
            <a:blip r:embed="rId4"/>
            <a:srcRect r="66280"/>
            <a:stretch>
              <a:fillRect/>
            </a:stretch>
          </p:blipFill>
          <p:spPr>
            <a:xfrm>
              <a:off x="1904395" y="5932846"/>
              <a:ext cx="1134628" cy="1340176"/>
            </a:xfrm>
            <a:prstGeom prst="rect">
              <a:avLst/>
            </a:prstGeom>
            <a:ln w="12700">
              <a:miter lim="400000"/>
            </a:ln>
          </p:spPr>
        </p:pic>
        <p:sp>
          <p:nvSpPr>
            <p:cNvPr id="29" name="Rectangle 28">
              <a:extLst>
                <a:ext uri="{FF2B5EF4-FFF2-40B4-BE49-F238E27FC236}">
                  <a16:creationId xmlns:a16="http://schemas.microsoft.com/office/drawing/2014/main" id="{6D1825AD-9FED-4F5B-AED2-9A1A0D7C7FDD}"/>
                </a:ext>
              </a:extLst>
            </p:cNvPr>
            <p:cNvSpPr/>
            <p:nvPr/>
          </p:nvSpPr>
          <p:spPr>
            <a:xfrm>
              <a:off x="3039023" y="5973687"/>
              <a:ext cx="12833295" cy="1384995"/>
            </a:xfrm>
            <a:prstGeom prst="rect">
              <a:avLst/>
            </a:prstGeom>
          </p:spPr>
          <p:txBody>
            <a:bodyPr wrap="square">
              <a:spAutoFit/>
            </a:bodyPr>
            <a:lstStyle/>
            <a:p>
              <a:r>
                <a:rPr lang="en-US" sz="2800" b="1" dirty="0">
                  <a:solidFill>
                    <a:srgbClr val="4294CA"/>
                  </a:solidFill>
                  <a:latin typeface="Segoe UI" panose="020B0502040204020203" pitchFamily="34" charset="0"/>
                  <a:cs typeface="Segoe UI" panose="020B0502040204020203" pitchFamily="34" charset="0"/>
                </a:rPr>
                <a:t>Problem</a:t>
              </a:r>
              <a:r>
                <a:rPr lang="en-US" sz="2800" dirty="0">
                  <a:solidFill>
                    <a:srgbClr val="4294CA"/>
                  </a:solidFill>
                  <a:latin typeface="Segoe UI" panose="020B0502040204020203" pitchFamily="34" charset="0"/>
                  <a:cs typeface="Segoe UI" panose="020B0502040204020203" pitchFamily="34" charset="0"/>
                </a:rPr>
                <a:t> -  Lack of trust between the parties due to questionable integrity of warehouses, many case of fraud, and lack of legal and regulatory framework in some countries results in lack of credit providers and high banking charges. </a:t>
              </a:r>
              <a:endParaRPr lang="en-GB" sz="2800" dirty="0">
                <a:solidFill>
                  <a:srgbClr val="4294CA"/>
                </a:solidFill>
                <a:latin typeface="Segoe UI" panose="020B0502040204020203" pitchFamily="34" charset="0"/>
                <a:cs typeface="Segoe UI" panose="020B0502040204020203" pitchFamily="34" charset="0"/>
              </a:endParaRPr>
            </a:p>
          </p:txBody>
        </p:sp>
      </p:grpSp>
      <p:grpSp>
        <p:nvGrpSpPr>
          <p:cNvPr id="17" name="Group 16">
            <a:extLst>
              <a:ext uri="{FF2B5EF4-FFF2-40B4-BE49-F238E27FC236}">
                <a16:creationId xmlns:a16="http://schemas.microsoft.com/office/drawing/2014/main" id="{04FE8000-AC64-48D8-BD77-3177F676FCC5}"/>
              </a:ext>
            </a:extLst>
          </p:cNvPr>
          <p:cNvGrpSpPr/>
          <p:nvPr/>
        </p:nvGrpSpPr>
        <p:grpSpPr>
          <a:xfrm>
            <a:off x="1688974" y="8051655"/>
            <a:ext cx="14900729" cy="1700068"/>
            <a:chOff x="1688974" y="5784103"/>
            <a:chExt cx="14900729" cy="1700068"/>
          </a:xfrm>
        </p:grpSpPr>
        <p:sp>
          <p:nvSpPr>
            <p:cNvPr id="18" name="Google Shape;385;p50">
              <a:extLst>
                <a:ext uri="{FF2B5EF4-FFF2-40B4-BE49-F238E27FC236}">
                  <a16:creationId xmlns:a16="http://schemas.microsoft.com/office/drawing/2014/main" id="{31036761-24C9-461F-9E7E-133FEDD48A83}"/>
                </a:ext>
              </a:extLst>
            </p:cNvPr>
            <p:cNvSpPr/>
            <p:nvPr/>
          </p:nvSpPr>
          <p:spPr>
            <a:xfrm>
              <a:off x="1688974" y="5784103"/>
              <a:ext cx="14900729" cy="1700068"/>
            </a:xfrm>
            <a:prstGeom prst="roundRect">
              <a:avLst>
                <a:gd name="adj" fmla="val 0"/>
              </a:avLst>
            </a:prstGeom>
            <a:solidFill>
              <a:srgbClr val="FFFFFF"/>
            </a:solidFill>
            <a:ln w="9525" cap="flat">
              <a:solidFill>
                <a:srgbClr val="F3F3F3"/>
              </a:solidFill>
              <a:prstDash val="solid"/>
              <a:round/>
            </a:ln>
            <a:effectLst>
              <a:outerShdw blurRad="203200" dist="9525" rotWithShape="0">
                <a:srgbClr val="001237">
                  <a:alpha val="13000"/>
                </a:srgbClr>
              </a:outerShdw>
            </a:effectLst>
          </p:spPr>
          <p:txBody>
            <a:bodyPr wrap="square" lIns="45719" tIns="45719" rIns="45719" bIns="45719" numCol="1" anchor="ctr">
              <a:noAutofit/>
            </a:bodyPr>
            <a:lstStyle/>
            <a:p>
              <a:endParaRPr dirty="0">
                <a:latin typeface="Segoe UI" panose="020B0502040204020203" pitchFamily="34" charset="0"/>
                <a:cs typeface="Segoe UI" panose="020B0502040204020203" pitchFamily="34" charset="0"/>
              </a:endParaRPr>
            </a:p>
          </p:txBody>
        </p:sp>
        <p:pic>
          <p:nvPicPr>
            <p:cNvPr id="22" name="Google Shape;395;p50" descr="Google Shape;395;p50">
              <a:extLst>
                <a:ext uri="{FF2B5EF4-FFF2-40B4-BE49-F238E27FC236}">
                  <a16:creationId xmlns:a16="http://schemas.microsoft.com/office/drawing/2014/main" id="{38492B2E-479A-43D9-97AC-B804F24C6F94}"/>
                </a:ext>
              </a:extLst>
            </p:cNvPr>
            <p:cNvPicPr>
              <a:picLocks noChangeAspect="1"/>
            </p:cNvPicPr>
            <p:nvPr/>
          </p:nvPicPr>
          <p:blipFill>
            <a:blip r:embed="rId4"/>
            <a:srcRect r="66280"/>
            <a:stretch>
              <a:fillRect/>
            </a:stretch>
          </p:blipFill>
          <p:spPr>
            <a:xfrm>
              <a:off x="1904395" y="5932846"/>
              <a:ext cx="1134628" cy="1340176"/>
            </a:xfrm>
            <a:prstGeom prst="rect">
              <a:avLst/>
            </a:prstGeom>
            <a:ln w="12700">
              <a:miter lim="400000"/>
            </a:ln>
          </p:spPr>
        </p:pic>
        <p:sp>
          <p:nvSpPr>
            <p:cNvPr id="23" name="Rectangle 22">
              <a:extLst>
                <a:ext uri="{FF2B5EF4-FFF2-40B4-BE49-F238E27FC236}">
                  <a16:creationId xmlns:a16="http://schemas.microsoft.com/office/drawing/2014/main" id="{24A02C8D-4D0B-45C8-8C3B-25EBED295DD7}"/>
                </a:ext>
              </a:extLst>
            </p:cNvPr>
            <p:cNvSpPr/>
            <p:nvPr/>
          </p:nvSpPr>
          <p:spPr>
            <a:xfrm>
              <a:off x="3039023" y="5973687"/>
              <a:ext cx="12833295" cy="1384995"/>
            </a:xfrm>
            <a:prstGeom prst="rect">
              <a:avLst/>
            </a:prstGeom>
          </p:spPr>
          <p:txBody>
            <a:bodyPr wrap="square">
              <a:spAutoFit/>
            </a:bodyPr>
            <a:lstStyle/>
            <a:p>
              <a:r>
                <a:rPr lang="en-US" sz="2800" b="1" dirty="0">
                  <a:solidFill>
                    <a:srgbClr val="4294CA"/>
                  </a:solidFill>
                  <a:latin typeface="Segoe UI" panose="020B0502040204020203" pitchFamily="34" charset="0"/>
                  <a:cs typeface="Segoe UI" panose="020B0502040204020203" pitchFamily="34" charset="0"/>
                </a:rPr>
                <a:t>Solution</a:t>
              </a:r>
              <a:r>
                <a:rPr lang="en-US" sz="2800" dirty="0">
                  <a:solidFill>
                    <a:srgbClr val="4294CA"/>
                  </a:solidFill>
                  <a:latin typeface="Segoe UI" panose="020B0502040204020203" pitchFamily="34" charset="0"/>
                  <a:cs typeface="Segoe UI" panose="020B0502040204020203" pitchFamily="34" charset="0"/>
                </a:rPr>
                <a:t> – Agribusiness warehouse receipt registry based on INVIOU’s DLT platform enables immutable issuance of the receipt, prevent various types of related fraud and establish trust between parties.</a:t>
              </a:r>
              <a:endParaRPr lang="en-GB" sz="2800" dirty="0">
                <a:solidFill>
                  <a:srgbClr val="4294CA"/>
                </a:solidFill>
                <a:latin typeface="Segoe UI" panose="020B0502040204020203" pitchFamily="34" charset="0"/>
                <a:cs typeface="Segoe UI" panose="020B0502040204020203" pitchFamily="34" charset="0"/>
              </a:endParaRPr>
            </a:p>
          </p:txBody>
        </p:sp>
      </p:grpSp>
      <p:sp>
        <p:nvSpPr>
          <p:cNvPr id="27" name="Rectangle 26">
            <a:extLst>
              <a:ext uri="{FF2B5EF4-FFF2-40B4-BE49-F238E27FC236}">
                <a16:creationId xmlns:a16="http://schemas.microsoft.com/office/drawing/2014/main" id="{717A57B4-461A-45D0-99EF-B0EBD01A60B5}"/>
              </a:ext>
            </a:extLst>
          </p:cNvPr>
          <p:cNvSpPr/>
          <p:nvPr/>
        </p:nvSpPr>
        <p:spPr>
          <a:xfrm>
            <a:off x="1904380" y="947113"/>
            <a:ext cx="15794339" cy="923330"/>
          </a:xfrm>
          <a:prstGeom prst="rect">
            <a:avLst/>
          </a:prstGeom>
        </p:spPr>
        <p:txBody>
          <a:bodyPr wrap="square">
            <a:spAutoFit/>
          </a:bodyPr>
          <a:lstStyle/>
          <a:p>
            <a:pPr lvl="0"/>
            <a:r>
              <a:rPr lang="en-US" sz="5400" dirty="0">
                <a:solidFill>
                  <a:srgbClr val="4294CA"/>
                </a:solidFill>
                <a:latin typeface="Segoe UI" panose="020B0502040204020203" pitchFamily="34" charset="0"/>
                <a:cs typeface="Segoe UI" panose="020B0502040204020203" pitchFamily="34" charset="0"/>
                <a:sym typeface="Quattrocento Sans"/>
              </a:rPr>
              <a:t>Use case – Agribusiness warehouse receipt registry</a:t>
            </a:r>
          </a:p>
        </p:txBody>
      </p:sp>
      <p:pic>
        <p:nvPicPr>
          <p:cNvPr id="31" name="Graphic 30" descr="Farm scene">
            <a:extLst>
              <a:ext uri="{FF2B5EF4-FFF2-40B4-BE49-F238E27FC236}">
                <a16:creationId xmlns:a16="http://schemas.microsoft.com/office/drawing/2014/main" id="{A7EBB53D-DF1C-AD4D-AAA6-CC5B499BAA3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80974" y="758602"/>
            <a:ext cx="1223406" cy="1223406"/>
          </a:xfrm>
          <a:prstGeom prst="rect">
            <a:avLst/>
          </a:prstGeom>
        </p:spPr>
      </p:pic>
      <p:pic>
        <p:nvPicPr>
          <p:cNvPr id="32" name="Picture 2" descr="Picture 2">
            <a:extLst>
              <a:ext uri="{FF2B5EF4-FFF2-40B4-BE49-F238E27FC236}">
                <a16:creationId xmlns:a16="http://schemas.microsoft.com/office/drawing/2014/main" id="{502DBB91-D6A7-2D40-9364-BD18505D9E8E}"/>
              </a:ext>
            </a:extLst>
          </p:cNvPr>
          <p:cNvPicPr>
            <a:picLocks noChangeAspect="1"/>
          </p:cNvPicPr>
          <p:nvPr/>
        </p:nvPicPr>
        <p:blipFill>
          <a:blip r:embed="rId7"/>
          <a:stretch>
            <a:fillRect/>
          </a:stretch>
        </p:blipFill>
        <p:spPr>
          <a:xfrm>
            <a:off x="15154400" y="9432200"/>
            <a:ext cx="2889251" cy="720727"/>
          </a:xfrm>
          <a:prstGeom prst="rect">
            <a:avLst/>
          </a:prstGeom>
          <a:ln w="12700">
            <a:miter lim="400000"/>
          </a:ln>
        </p:spPr>
      </p:pic>
    </p:spTree>
    <p:extLst>
      <p:ext uri="{BB962C8B-B14F-4D97-AF65-F5344CB8AC3E}">
        <p14:creationId xmlns:p14="http://schemas.microsoft.com/office/powerpoint/2010/main" val="129714908"/>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pic>
        <p:nvPicPr>
          <p:cNvPr id="20" name="Picture 19">
            <a:extLst>
              <a:ext uri="{FF2B5EF4-FFF2-40B4-BE49-F238E27FC236}">
                <a16:creationId xmlns:a16="http://schemas.microsoft.com/office/drawing/2014/main" id="{9D76DD97-B143-CC45-B5A3-7740F6F46915}"/>
              </a:ext>
            </a:extLst>
          </p:cNvPr>
          <p:cNvPicPr>
            <a:picLocks noChangeAspect="1"/>
          </p:cNvPicPr>
          <p:nvPr/>
        </p:nvPicPr>
        <p:blipFill>
          <a:blip r:embed="rId3"/>
          <a:srcRect/>
          <a:stretch/>
        </p:blipFill>
        <p:spPr>
          <a:xfrm>
            <a:off x="-120770" y="-438251"/>
            <a:ext cx="18529539" cy="10744339"/>
          </a:xfrm>
          <a:prstGeom prst="rect">
            <a:avLst/>
          </a:prstGeom>
        </p:spPr>
      </p:pic>
      <p:pic>
        <p:nvPicPr>
          <p:cNvPr id="276" name="Google Shape;276;p5" descr="A close up of a sign&#10;&#10;Description automatically generated"/>
          <p:cNvPicPr preferRelativeResize="0">
            <a:picLocks noChangeAspect="1"/>
          </p:cNvPicPr>
          <p:nvPr/>
        </p:nvPicPr>
        <p:blipFill rotWithShape="1">
          <a:blip r:embed="rId4">
            <a:alphaModFix/>
          </a:blip>
          <a:srcRect/>
          <a:stretch/>
        </p:blipFill>
        <p:spPr>
          <a:xfrm>
            <a:off x="15216205" y="8913216"/>
            <a:ext cx="2722464" cy="1084278"/>
          </a:xfrm>
          <a:prstGeom prst="rect">
            <a:avLst/>
          </a:prstGeom>
          <a:noFill/>
          <a:ln>
            <a:noFill/>
          </a:ln>
        </p:spPr>
      </p:pic>
      <p:sp>
        <p:nvSpPr>
          <p:cNvPr id="2" name="Rectangle 1">
            <a:extLst>
              <a:ext uri="{FF2B5EF4-FFF2-40B4-BE49-F238E27FC236}">
                <a16:creationId xmlns:a16="http://schemas.microsoft.com/office/drawing/2014/main" id="{CBD738BA-6DA5-4C12-B7C3-458ADD613F40}"/>
              </a:ext>
            </a:extLst>
          </p:cNvPr>
          <p:cNvSpPr/>
          <p:nvPr/>
        </p:nvSpPr>
        <p:spPr>
          <a:xfrm>
            <a:off x="176159" y="527049"/>
            <a:ext cx="17935682" cy="830997"/>
          </a:xfrm>
          <a:prstGeom prst="rect">
            <a:avLst/>
          </a:prstGeom>
        </p:spPr>
        <p:txBody>
          <a:bodyPr wrap="square">
            <a:spAutoFit/>
          </a:bodyPr>
          <a:lstStyle/>
          <a:p>
            <a:pPr lvl="0" algn="ctr" hangingPunct="1">
              <a:buClr>
                <a:srgbClr val="000000"/>
              </a:buClr>
            </a:pPr>
            <a:r>
              <a:rPr lang="en-US" sz="4800" dirty="0">
                <a:solidFill>
                  <a:srgbClr val="4294CA"/>
                </a:solidFill>
                <a:latin typeface="Segoe UI" panose="020B0502040204020203" pitchFamily="34" charset="0"/>
                <a:cs typeface="Segoe UI" panose="020B0502040204020203" pitchFamily="34" charset="0"/>
                <a:sym typeface="Quattrocento Sans"/>
              </a:rPr>
              <a:t>Warehouse receipt system by INVIOU - Ecosystem benefits:</a:t>
            </a:r>
          </a:p>
        </p:txBody>
      </p:sp>
      <p:pic>
        <p:nvPicPr>
          <p:cNvPr id="70" name="Google Shape;417;p51" descr="Google Shape;417;p51">
            <a:extLst>
              <a:ext uri="{FF2B5EF4-FFF2-40B4-BE49-F238E27FC236}">
                <a16:creationId xmlns:a16="http://schemas.microsoft.com/office/drawing/2014/main" id="{509544D3-47D9-2E4D-A446-84F17CD443FE}"/>
              </a:ext>
            </a:extLst>
          </p:cNvPr>
          <p:cNvPicPr>
            <a:picLocks noChangeAspect="1"/>
          </p:cNvPicPr>
          <p:nvPr/>
        </p:nvPicPr>
        <p:blipFill>
          <a:blip r:embed="rId5"/>
          <a:stretch>
            <a:fillRect/>
          </a:stretch>
        </p:blipFill>
        <p:spPr>
          <a:xfrm>
            <a:off x="3402662" y="4272238"/>
            <a:ext cx="1055577" cy="665028"/>
          </a:xfrm>
          <a:prstGeom prst="rect">
            <a:avLst/>
          </a:prstGeom>
          <a:ln w="12700">
            <a:miter lim="400000"/>
          </a:ln>
        </p:spPr>
      </p:pic>
      <p:pic>
        <p:nvPicPr>
          <p:cNvPr id="71" name="Google Shape;414;p51" descr="Google Shape;414;p51">
            <a:extLst>
              <a:ext uri="{FF2B5EF4-FFF2-40B4-BE49-F238E27FC236}">
                <a16:creationId xmlns:a16="http://schemas.microsoft.com/office/drawing/2014/main" id="{3D2C631F-1DD2-ED4E-94BC-16E01A017FA0}"/>
              </a:ext>
            </a:extLst>
          </p:cNvPr>
          <p:cNvPicPr>
            <a:picLocks noChangeAspect="1"/>
          </p:cNvPicPr>
          <p:nvPr/>
        </p:nvPicPr>
        <p:blipFill>
          <a:blip r:embed="rId6"/>
          <a:stretch>
            <a:fillRect/>
          </a:stretch>
        </p:blipFill>
        <p:spPr>
          <a:xfrm>
            <a:off x="12992353" y="5221769"/>
            <a:ext cx="535775" cy="598724"/>
          </a:xfrm>
          <a:prstGeom prst="rect">
            <a:avLst/>
          </a:prstGeom>
          <a:ln w="12700">
            <a:miter lim="400000"/>
          </a:ln>
        </p:spPr>
      </p:pic>
      <p:pic>
        <p:nvPicPr>
          <p:cNvPr id="12" name="Google Shape;235;p4" descr="A close up of a sign&#10;&#10;Description automatically generated">
            <a:extLst>
              <a:ext uri="{FF2B5EF4-FFF2-40B4-BE49-F238E27FC236}">
                <a16:creationId xmlns:a16="http://schemas.microsoft.com/office/drawing/2014/main" id="{3213C9B7-D960-D94C-B7A8-19FB4C65FCA5}"/>
              </a:ext>
            </a:extLst>
          </p:cNvPr>
          <p:cNvPicPr preferRelativeResize="0"/>
          <p:nvPr/>
        </p:nvPicPr>
        <p:blipFill rotWithShape="1">
          <a:blip r:embed="rId4">
            <a:alphaModFix amt="20000"/>
          </a:blip>
          <a:srcRect l="-3060" t="13996" r="68757" b="6095"/>
          <a:stretch/>
        </p:blipFill>
        <p:spPr>
          <a:xfrm>
            <a:off x="-1125751" y="8279459"/>
            <a:ext cx="3611928" cy="3400403"/>
          </a:xfrm>
          <a:prstGeom prst="rect">
            <a:avLst/>
          </a:prstGeom>
          <a:noFill/>
          <a:ln>
            <a:noFill/>
          </a:ln>
        </p:spPr>
      </p:pic>
      <p:pic>
        <p:nvPicPr>
          <p:cNvPr id="5" name="Graphic 4" descr="Shield Tick">
            <a:extLst>
              <a:ext uri="{FF2B5EF4-FFF2-40B4-BE49-F238E27FC236}">
                <a16:creationId xmlns:a16="http://schemas.microsoft.com/office/drawing/2014/main" id="{B71F8342-6D9C-4DD2-B97F-EB78D9043A92}"/>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728646" y="1602976"/>
            <a:ext cx="914400" cy="914400"/>
          </a:xfrm>
          <a:prstGeom prst="rect">
            <a:avLst/>
          </a:prstGeom>
        </p:spPr>
      </p:pic>
      <p:pic>
        <p:nvPicPr>
          <p:cNvPr id="7" name="Graphic 6" descr="Money">
            <a:extLst>
              <a:ext uri="{FF2B5EF4-FFF2-40B4-BE49-F238E27FC236}">
                <a16:creationId xmlns:a16="http://schemas.microsoft.com/office/drawing/2014/main" id="{DB85C4AC-791B-4D97-A546-0578B772C3A1}"/>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325990" y="7474702"/>
            <a:ext cx="914400" cy="914400"/>
          </a:xfrm>
          <a:prstGeom prst="rect">
            <a:avLst/>
          </a:prstGeom>
        </p:spPr>
      </p:pic>
      <p:pic>
        <p:nvPicPr>
          <p:cNvPr id="10" name="Graphic 9" descr="Philanthropy">
            <a:extLst>
              <a:ext uri="{FF2B5EF4-FFF2-40B4-BE49-F238E27FC236}">
                <a16:creationId xmlns:a16="http://schemas.microsoft.com/office/drawing/2014/main" id="{9069F55C-022C-40C8-BB3E-786E26CE66F5}"/>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3532244" y="4908381"/>
            <a:ext cx="914400" cy="914400"/>
          </a:xfrm>
          <a:prstGeom prst="rect">
            <a:avLst/>
          </a:prstGeom>
        </p:spPr>
      </p:pic>
      <p:pic>
        <p:nvPicPr>
          <p:cNvPr id="17" name="Graphic 16" descr="Bank">
            <a:extLst>
              <a:ext uri="{FF2B5EF4-FFF2-40B4-BE49-F238E27FC236}">
                <a16:creationId xmlns:a16="http://schemas.microsoft.com/office/drawing/2014/main" id="{D0D46C83-2A7E-4331-B894-2DCC82A11CF4}"/>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8667890" y="1571396"/>
            <a:ext cx="914400" cy="914400"/>
          </a:xfrm>
          <a:prstGeom prst="rect">
            <a:avLst/>
          </a:prstGeom>
        </p:spPr>
      </p:pic>
      <p:pic>
        <p:nvPicPr>
          <p:cNvPr id="19" name="Graphic 18" descr="Upward trend">
            <a:extLst>
              <a:ext uri="{FF2B5EF4-FFF2-40B4-BE49-F238E27FC236}">
                <a16:creationId xmlns:a16="http://schemas.microsoft.com/office/drawing/2014/main" id="{68120D54-E35F-46E4-BDAC-01CD764A2D4A}"/>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12756356" y="4351932"/>
            <a:ext cx="914400" cy="914400"/>
          </a:xfrm>
          <a:prstGeom prst="rect">
            <a:avLst/>
          </a:prstGeom>
        </p:spPr>
      </p:pic>
      <p:pic>
        <p:nvPicPr>
          <p:cNvPr id="21" name="Graphic 20" descr="Monitor">
            <a:extLst>
              <a:ext uri="{FF2B5EF4-FFF2-40B4-BE49-F238E27FC236}">
                <a16:creationId xmlns:a16="http://schemas.microsoft.com/office/drawing/2014/main" id="{6B7ADE8C-0D7F-4433-9C51-BCF393372C51}"/>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7852835" y="4828419"/>
            <a:ext cx="2318317" cy="2318317"/>
          </a:xfrm>
          <a:prstGeom prst="rect">
            <a:avLst/>
          </a:prstGeom>
        </p:spPr>
      </p:pic>
      <p:pic>
        <p:nvPicPr>
          <p:cNvPr id="23" name="Graphic 22" descr="Online Network">
            <a:extLst>
              <a:ext uri="{FF2B5EF4-FFF2-40B4-BE49-F238E27FC236}">
                <a16:creationId xmlns:a16="http://schemas.microsoft.com/office/drawing/2014/main" id="{9B06D246-706D-40A9-BF3C-963BDB255B20}"/>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7779866" y="8384331"/>
            <a:ext cx="914400" cy="914400"/>
          </a:xfrm>
          <a:prstGeom prst="rect">
            <a:avLst/>
          </a:prstGeom>
        </p:spPr>
      </p:pic>
      <p:pic>
        <p:nvPicPr>
          <p:cNvPr id="27" name="Graphic 26" descr="Crops">
            <a:extLst>
              <a:ext uri="{FF2B5EF4-FFF2-40B4-BE49-F238E27FC236}">
                <a16:creationId xmlns:a16="http://schemas.microsoft.com/office/drawing/2014/main" id="{A50193B0-6BC4-489A-87AC-15DB8F59C205}"/>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11919557" y="8104292"/>
            <a:ext cx="914400" cy="914400"/>
          </a:xfrm>
          <a:prstGeom prst="rect">
            <a:avLst/>
          </a:prstGeom>
        </p:spPr>
      </p:pic>
      <p:pic>
        <p:nvPicPr>
          <p:cNvPr id="29" name="Graphic 28" descr="Farm scene">
            <a:extLst>
              <a:ext uri="{FF2B5EF4-FFF2-40B4-BE49-F238E27FC236}">
                <a16:creationId xmlns:a16="http://schemas.microsoft.com/office/drawing/2014/main" id="{D73274F4-8242-405E-A6A7-48D0E010F1FF}"/>
              </a:ext>
            </a:extLst>
          </p:cNvPr>
          <p:cNvPicPr>
            <a:picLocks noChangeAspect="1"/>
          </p:cNvPicPr>
          <p:nvPr/>
        </p:nvPicPr>
        <p:blipFill>
          <a:blip r:embed="rId23">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11879135" y="7342802"/>
            <a:ext cx="914400" cy="914400"/>
          </a:xfrm>
          <a:prstGeom prst="rect">
            <a:avLst/>
          </a:prstGeom>
        </p:spPr>
      </p:pic>
      <p:pic>
        <p:nvPicPr>
          <p:cNvPr id="31" name="Graphic 30" descr="Hold Gesture">
            <a:extLst>
              <a:ext uri="{FF2B5EF4-FFF2-40B4-BE49-F238E27FC236}">
                <a16:creationId xmlns:a16="http://schemas.microsoft.com/office/drawing/2014/main" id="{2F23461B-04CD-42D7-B802-18C9DF610CA2}"/>
              </a:ext>
            </a:extLst>
          </p:cNvPr>
          <p:cNvPicPr>
            <a:picLocks noChangeAspect="1"/>
          </p:cNvPicPr>
          <p:nvPr/>
        </p:nvPicPr>
        <p:blipFill>
          <a:blip r:embed="rId25">
            <a:extLst>
              <a:ext uri="{28A0092B-C50C-407E-A947-70E740481C1C}">
                <a14:useLocalDpi xmlns:a14="http://schemas.microsoft.com/office/drawing/2010/main" val="0"/>
              </a:ext>
              <a:ext uri="{96DAC541-7B7A-43D3-8B79-37D633B846F1}">
                <asvg:svgBlip xmlns:asvg="http://schemas.microsoft.com/office/drawing/2016/SVG/main" r:embed="rId26"/>
              </a:ext>
            </a:extLst>
          </a:blip>
          <a:stretch>
            <a:fillRect/>
          </a:stretch>
        </p:blipFill>
        <p:spPr>
          <a:xfrm>
            <a:off x="4709495" y="7342802"/>
            <a:ext cx="914400" cy="914400"/>
          </a:xfrm>
          <a:prstGeom prst="rect">
            <a:avLst/>
          </a:prstGeom>
        </p:spPr>
      </p:pic>
      <p:pic>
        <p:nvPicPr>
          <p:cNvPr id="33" name="Graphic 32" descr="Upload">
            <a:extLst>
              <a:ext uri="{FF2B5EF4-FFF2-40B4-BE49-F238E27FC236}">
                <a16:creationId xmlns:a16="http://schemas.microsoft.com/office/drawing/2014/main" id="{C154B1E6-5084-4304-843C-BB08AD749DE5}"/>
              </a:ext>
            </a:extLst>
          </p:cNvPr>
          <p:cNvPicPr>
            <a:picLocks noChangeAspect="1"/>
          </p:cNvPicPr>
          <p:nvPr/>
        </p:nvPicPr>
        <p:blipFill>
          <a:blip r:embed="rId27">
            <a:extLst>
              <a:ext uri="{28A0092B-C50C-407E-A947-70E740481C1C}">
                <a14:useLocalDpi xmlns:a14="http://schemas.microsoft.com/office/drawing/2010/main" val="0"/>
              </a:ext>
              <a:ext uri="{96DAC541-7B7A-43D3-8B79-37D633B846F1}">
                <asvg:svgBlip xmlns:asvg="http://schemas.microsoft.com/office/drawing/2016/SVG/main" r:embed="rId28"/>
              </a:ext>
            </a:extLst>
          </a:blip>
          <a:stretch>
            <a:fillRect/>
          </a:stretch>
        </p:blipFill>
        <p:spPr>
          <a:xfrm>
            <a:off x="8525873" y="4194059"/>
            <a:ext cx="914400" cy="914400"/>
          </a:xfrm>
          <a:prstGeom prst="rect">
            <a:avLst/>
          </a:prstGeom>
        </p:spPr>
      </p:pic>
      <p:graphicFrame>
        <p:nvGraphicFramePr>
          <p:cNvPr id="34" name="Diagram 33">
            <a:extLst>
              <a:ext uri="{FF2B5EF4-FFF2-40B4-BE49-F238E27FC236}">
                <a16:creationId xmlns:a16="http://schemas.microsoft.com/office/drawing/2014/main" id="{AC8E32A0-8636-4B80-9AFA-6C73938DFBD6}"/>
              </a:ext>
            </a:extLst>
          </p:cNvPr>
          <p:cNvGraphicFramePr/>
          <p:nvPr>
            <p:extLst>
              <p:ext uri="{D42A27DB-BD31-4B8C-83A1-F6EECF244321}">
                <p14:modId xmlns:p14="http://schemas.microsoft.com/office/powerpoint/2010/main" val="2745218613"/>
              </p:ext>
            </p:extLst>
          </p:nvPr>
        </p:nvGraphicFramePr>
        <p:xfrm>
          <a:off x="3193217" y="2602314"/>
          <a:ext cx="11519127" cy="6416378"/>
        </p:xfrm>
        <a:graphic>
          <a:graphicData uri="http://schemas.openxmlformats.org/drawingml/2006/diagram">
            <dgm:relIds xmlns:dgm="http://schemas.openxmlformats.org/drawingml/2006/diagram" xmlns:r="http://schemas.openxmlformats.org/officeDocument/2006/relationships" r:dm="rId29" r:lo="rId30" r:qs="rId31" r:cs="rId32"/>
          </a:graphicData>
        </a:graphic>
      </p:graphicFrame>
      <p:pic>
        <p:nvPicPr>
          <p:cNvPr id="36" name="Picture 35" descr="A picture containing drawing, light, clock&#10;&#10;Description automatically generated">
            <a:extLst>
              <a:ext uri="{FF2B5EF4-FFF2-40B4-BE49-F238E27FC236}">
                <a16:creationId xmlns:a16="http://schemas.microsoft.com/office/drawing/2014/main" id="{65A51F9D-E399-48E1-9988-4F05C9969DCF}"/>
              </a:ext>
            </a:extLst>
          </p:cNvPr>
          <p:cNvPicPr>
            <a:picLocks noChangeAspect="1"/>
          </p:cNvPicPr>
          <p:nvPr/>
        </p:nvPicPr>
        <p:blipFill>
          <a:blip r:embed="rId34">
            <a:extLst>
              <a:ext uri="{28A0092B-C50C-407E-A947-70E740481C1C}">
                <a14:useLocalDpi xmlns:a14="http://schemas.microsoft.com/office/drawing/2010/main" val="0"/>
              </a:ext>
            </a:extLst>
          </a:blip>
          <a:stretch>
            <a:fillRect/>
          </a:stretch>
        </p:blipFill>
        <p:spPr>
          <a:xfrm>
            <a:off x="8468800" y="5322604"/>
            <a:ext cx="1027106" cy="1027106"/>
          </a:xfrm>
          <a:prstGeom prst="rect">
            <a:avLst/>
          </a:prstGeom>
        </p:spPr>
      </p:pic>
    </p:spTree>
    <p:extLst>
      <p:ext uri="{BB962C8B-B14F-4D97-AF65-F5344CB8AC3E}">
        <p14:creationId xmlns:p14="http://schemas.microsoft.com/office/powerpoint/2010/main" val="41404090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64"/>
        <p:cNvGrpSpPr/>
        <p:nvPr/>
      </p:nvGrpSpPr>
      <p:grpSpPr>
        <a:xfrm>
          <a:off x="0" y="0"/>
          <a:ext cx="0" cy="0"/>
          <a:chOff x="0" y="0"/>
          <a:chExt cx="0" cy="0"/>
        </a:xfrm>
      </p:grpSpPr>
      <p:pic>
        <p:nvPicPr>
          <p:cNvPr id="365" name="Google Shape;365;p10"/>
          <p:cNvPicPr preferRelativeResize="0"/>
          <p:nvPr/>
        </p:nvPicPr>
        <p:blipFill>
          <a:blip r:embed="rId3"/>
          <a:srcRect/>
          <a:stretch/>
        </p:blipFill>
        <p:spPr>
          <a:xfrm>
            <a:off x="1237616" y="-81975"/>
            <a:ext cx="17436768" cy="10464601"/>
          </a:xfrm>
          <a:prstGeom prst="rect">
            <a:avLst/>
          </a:prstGeom>
          <a:noFill/>
          <a:ln>
            <a:noFill/>
          </a:ln>
        </p:spPr>
      </p:pic>
      <p:pic>
        <p:nvPicPr>
          <p:cNvPr id="367" name="Google Shape;367;p10" descr="A close up of a sign&#10;&#10;Description automatically generated"/>
          <p:cNvPicPr preferRelativeResize="0"/>
          <p:nvPr/>
        </p:nvPicPr>
        <p:blipFill rotWithShape="1">
          <a:blip r:embed="rId4">
            <a:alphaModFix/>
          </a:blip>
          <a:srcRect/>
          <a:stretch/>
        </p:blipFill>
        <p:spPr>
          <a:xfrm>
            <a:off x="15216205" y="8913216"/>
            <a:ext cx="2722464" cy="1084278"/>
          </a:xfrm>
          <a:prstGeom prst="rect">
            <a:avLst/>
          </a:prstGeom>
          <a:noFill/>
          <a:ln>
            <a:noFill/>
          </a:ln>
        </p:spPr>
      </p:pic>
      <p:sp>
        <p:nvSpPr>
          <p:cNvPr id="369" name="Google Shape;369;p10"/>
          <p:cNvSpPr/>
          <p:nvPr/>
        </p:nvSpPr>
        <p:spPr>
          <a:xfrm>
            <a:off x="1342424" y="289506"/>
            <a:ext cx="12385933" cy="258528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4294CA"/>
              </a:buClr>
              <a:buSzPts val="5400"/>
              <a:buFont typeface="Quattrocento Sans"/>
              <a:buNone/>
            </a:pPr>
            <a:r>
              <a:rPr lang="en-US" sz="5400" b="0" i="0" u="none" strike="noStrike" cap="none" dirty="0">
                <a:solidFill>
                  <a:srgbClr val="4294CA"/>
                </a:solidFill>
                <a:latin typeface="Segoe UI" panose="020B0502040204020203" pitchFamily="34" charset="0"/>
                <a:ea typeface="Quattrocento Sans"/>
                <a:cs typeface="Segoe UI" panose="020B0502040204020203" pitchFamily="34" charset="0"/>
                <a:sym typeface="Quattrocento Sans"/>
              </a:rPr>
              <a:t>The platform offers 3 types of network data protection solutions to best-fit each use case:</a:t>
            </a:r>
            <a:endParaRPr dirty="0">
              <a:latin typeface="Segoe UI" panose="020B0502040204020203" pitchFamily="34" charset="0"/>
              <a:cs typeface="Segoe UI" panose="020B0502040204020203" pitchFamily="34" charset="0"/>
            </a:endParaRPr>
          </a:p>
        </p:txBody>
      </p:sp>
      <p:sp>
        <p:nvSpPr>
          <p:cNvPr id="370" name="Google Shape;370;p10"/>
          <p:cNvSpPr txBox="1"/>
          <p:nvPr/>
        </p:nvSpPr>
        <p:spPr>
          <a:xfrm>
            <a:off x="1428921" y="5486982"/>
            <a:ext cx="14524893" cy="3693319"/>
          </a:xfrm>
          <a:prstGeom prst="rect">
            <a:avLst/>
          </a:prstGeom>
          <a:noFill/>
          <a:ln>
            <a:noFill/>
          </a:ln>
        </p:spPr>
        <p:txBody>
          <a:bodyPr spcFirstLastPara="1" wrap="square" lIns="91425" tIns="45700" rIns="91425" bIns="45700" anchor="t" anchorCtr="0">
            <a:spAutoFit/>
          </a:bodyPr>
          <a:lstStyle/>
          <a:p>
            <a:pPr marL="742950" marR="0" lvl="0" indent="-742950" algn="l" rtl="0">
              <a:lnSpc>
                <a:spcPct val="100000"/>
              </a:lnSpc>
              <a:spcBef>
                <a:spcPts val="0"/>
              </a:spcBef>
              <a:spcAft>
                <a:spcPts val="0"/>
              </a:spcAft>
              <a:buClr>
                <a:srgbClr val="4294CA"/>
              </a:buClr>
              <a:buSzPts val="4400"/>
              <a:buFont typeface="Arial" panose="020B0604020202020204" pitchFamily="34" charset="0"/>
              <a:buChar char="•"/>
            </a:pPr>
            <a:r>
              <a:rPr lang="en-US" sz="4400" b="0" i="0" u="none" strike="noStrike" cap="none" dirty="0">
                <a:solidFill>
                  <a:srgbClr val="4294CA"/>
                </a:solidFill>
                <a:latin typeface="Segoe UI" panose="020B0502040204020203" pitchFamily="34" charset="0"/>
                <a:ea typeface="Quattrocento Sans"/>
                <a:cs typeface="Segoe UI" panose="020B0502040204020203" pitchFamily="34" charset="0"/>
                <a:sym typeface="Quattrocento Sans"/>
              </a:rPr>
              <a:t>Irreversible encoding</a:t>
            </a:r>
            <a:endParaRPr dirty="0">
              <a:latin typeface="Segoe UI" panose="020B0502040204020203" pitchFamily="34" charset="0"/>
              <a:cs typeface="Segoe UI" panose="020B0502040204020203" pitchFamily="34" charset="0"/>
            </a:endParaRPr>
          </a:p>
          <a:p>
            <a:pPr marL="850900" marR="0" lvl="0" indent="-571500" algn="l" rtl="0">
              <a:lnSpc>
                <a:spcPct val="100000"/>
              </a:lnSpc>
              <a:spcBef>
                <a:spcPts val="0"/>
              </a:spcBef>
              <a:spcAft>
                <a:spcPts val="0"/>
              </a:spcAft>
              <a:buClr>
                <a:srgbClr val="000000"/>
              </a:buClr>
              <a:buSzPts val="4400"/>
              <a:buFont typeface="Arial" panose="020B0604020202020204" pitchFamily="34" charset="0"/>
              <a:buChar char="•"/>
            </a:pPr>
            <a:endParaRPr sz="4400" b="0" i="0" u="none" strike="noStrike" cap="none" dirty="0">
              <a:solidFill>
                <a:srgbClr val="4294CA"/>
              </a:solidFill>
              <a:latin typeface="Segoe UI" panose="020B0502040204020203" pitchFamily="34" charset="0"/>
              <a:ea typeface="Quattrocento Sans"/>
              <a:cs typeface="Segoe UI" panose="020B0502040204020203" pitchFamily="34" charset="0"/>
              <a:sym typeface="Quattrocento Sans"/>
            </a:endParaRPr>
          </a:p>
          <a:p>
            <a:pPr marL="742950" marR="0" lvl="0" indent="-742950" algn="l" rtl="0">
              <a:lnSpc>
                <a:spcPct val="100000"/>
              </a:lnSpc>
              <a:spcBef>
                <a:spcPts val="0"/>
              </a:spcBef>
              <a:spcAft>
                <a:spcPts val="0"/>
              </a:spcAft>
              <a:buClr>
                <a:srgbClr val="4294CA"/>
              </a:buClr>
              <a:buSzPts val="4400"/>
              <a:buFont typeface="Arial" panose="020B0604020202020204" pitchFamily="34" charset="0"/>
              <a:buChar char="•"/>
            </a:pPr>
            <a:r>
              <a:rPr lang="en-US" sz="4400" b="0" i="0" u="none" strike="noStrike" cap="none" dirty="0">
                <a:solidFill>
                  <a:srgbClr val="4294CA"/>
                </a:solidFill>
                <a:latin typeface="Segoe UI" panose="020B0502040204020203" pitchFamily="34" charset="0"/>
                <a:ea typeface="Quattrocento Sans"/>
                <a:cs typeface="Segoe UI" panose="020B0502040204020203" pitchFamily="34" charset="0"/>
                <a:sym typeface="Quattrocento Sans"/>
              </a:rPr>
              <a:t>Only specifically permissioned</a:t>
            </a:r>
            <a:endParaRPr dirty="0">
              <a:latin typeface="Segoe UI" panose="020B0502040204020203" pitchFamily="34" charset="0"/>
              <a:cs typeface="Segoe UI" panose="020B0502040204020203" pitchFamily="34" charset="0"/>
            </a:endParaRPr>
          </a:p>
          <a:p>
            <a:pPr marL="850900" marR="0" lvl="0" indent="-571500" algn="l" rtl="0">
              <a:lnSpc>
                <a:spcPct val="100000"/>
              </a:lnSpc>
              <a:spcBef>
                <a:spcPts val="0"/>
              </a:spcBef>
              <a:spcAft>
                <a:spcPts val="0"/>
              </a:spcAft>
              <a:buClr>
                <a:srgbClr val="000000"/>
              </a:buClr>
              <a:buSzPts val="4400"/>
              <a:buFont typeface="Arial" panose="020B0604020202020204" pitchFamily="34" charset="0"/>
              <a:buChar char="•"/>
            </a:pPr>
            <a:endParaRPr sz="4400" b="0" i="0" u="none" strike="noStrike" cap="none" dirty="0">
              <a:solidFill>
                <a:srgbClr val="4294CA"/>
              </a:solidFill>
              <a:latin typeface="Segoe UI" panose="020B0502040204020203" pitchFamily="34" charset="0"/>
              <a:ea typeface="Quattrocento Sans"/>
              <a:cs typeface="Segoe UI" panose="020B0502040204020203" pitchFamily="34" charset="0"/>
              <a:sym typeface="Quattrocento Sans"/>
            </a:endParaRPr>
          </a:p>
          <a:p>
            <a:pPr marL="742950" marR="0" lvl="0" indent="-742950" algn="l" rtl="0">
              <a:lnSpc>
                <a:spcPct val="100000"/>
              </a:lnSpc>
              <a:spcBef>
                <a:spcPts val="0"/>
              </a:spcBef>
              <a:spcAft>
                <a:spcPts val="0"/>
              </a:spcAft>
              <a:buClr>
                <a:srgbClr val="4294CA"/>
              </a:buClr>
              <a:buSzPts val="4400"/>
              <a:buFont typeface="Arial" panose="020B0604020202020204" pitchFamily="34" charset="0"/>
              <a:buChar char="•"/>
            </a:pPr>
            <a:r>
              <a:rPr lang="en-US" sz="4400" b="0" i="0" u="none" strike="noStrike" cap="none" dirty="0">
                <a:solidFill>
                  <a:srgbClr val="4294CA"/>
                </a:solidFill>
                <a:latin typeface="Segoe UI" panose="020B0502040204020203" pitchFamily="34" charset="0"/>
                <a:ea typeface="Quattrocento Sans"/>
                <a:cs typeface="Segoe UI" panose="020B0502040204020203" pitchFamily="34" charset="0"/>
                <a:sym typeface="Quattrocento Sans"/>
              </a:rPr>
              <a:t>Permissioned members only</a:t>
            </a:r>
            <a:endParaRPr dirty="0">
              <a:latin typeface="Segoe UI" panose="020B0502040204020203" pitchFamily="34" charset="0"/>
              <a:cs typeface="Segoe UI" panose="020B0502040204020203" pitchFamily="34" charset="0"/>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4294CA"/>
              </a:solidFill>
              <a:latin typeface="Segoe UI" panose="020B0502040204020203" pitchFamily="34" charset="0"/>
              <a:ea typeface="Quattrocento Sans"/>
              <a:cs typeface="Segoe UI" panose="020B0502040204020203" pitchFamily="34" charset="0"/>
              <a:sym typeface="Quattrocento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08"/>
        <p:cNvGrpSpPr/>
        <p:nvPr/>
      </p:nvGrpSpPr>
      <p:grpSpPr>
        <a:xfrm>
          <a:off x="0" y="0"/>
          <a:ext cx="0" cy="0"/>
          <a:chOff x="0" y="0"/>
          <a:chExt cx="0" cy="0"/>
        </a:xfrm>
      </p:grpSpPr>
      <p:pic>
        <p:nvPicPr>
          <p:cNvPr id="3" name="Picture 2">
            <a:extLst>
              <a:ext uri="{FF2B5EF4-FFF2-40B4-BE49-F238E27FC236}">
                <a16:creationId xmlns:a16="http://schemas.microsoft.com/office/drawing/2014/main" id="{1804CCD6-8510-734F-8A18-A70122684080}"/>
              </a:ext>
            </a:extLst>
          </p:cNvPr>
          <p:cNvPicPr>
            <a:picLocks noChangeAspect="1"/>
          </p:cNvPicPr>
          <p:nvPr/>
        </p:nvPicPr>
        <p:blipFill>
          <a:blip r:embed="rId3"/>
          <a:stretch>
            <a:fillRect/>
          </a:stretch>
        </p:blipFill>
        <p:spPr>
          <a:xfrm>
            <a:off x="-9707" y="0"/>
            <a:ext cx="18297707" cy="11131034"/>
          </a:xfrm>
          <a:prstGeom prst="rect">
            <a:avLst/>
          </a:prstGeom>
        </p:spPr>
      </p:pic>
      <p:sp>
        <p:nvSpPr>
          <p:cNvPr id="410" name="Google Shape;410;p15"/>
          <p:cNvSpPr/>
          <p:nvPr/>
        </p:nvSpPr>
        <p:spPr>
          <a:xfrm>
            <a:off x="5050971" y="918832"/>
            <a:ext cx="11538732" cy="83099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4294CA"/>
              </a:buClr>
              <a:buSzPts val="4800"/>
              <a:buFont typeface="Quattrocento Sans"/>
              <a:buNone/>
            </a:pPr>
            <a:r>
              <a:rPr lang="en-US" sz="4800" b="0" i="0" u="none" strike="noStrike" cap="none">
                <a:solidFill>
                  <a:srgbClr val="4294CA"/>
                </a:solidFill>
                <a:latin typeface="Segoe UI" panose="020B0502040204020203" pitchFamily="34" charset="0"/>
                <a:ea typeface="Quattrocento Sans"/>
                <a:cs typeface="Segoe UI" panose="020B0502040204020203" pitchFamily="34" charset="0"/>
                <a:sym typeface="Quattrocento Sans"/>
              </a:rPr>
              <a:t>Platform Key Benefits</a:t>
            </a:r>
            <a:endParaRPr>
              <a:latin typeface="Segoe UI" panose="020B0502040204020203" pitchFamily="34" charset="0"/>
              <a:cs typeface="Segoe UI" panose="020B0502040204020203" pitchFamily="34" charset="0"/>
            </a:endParaRPr>
          </a:p>
        </p:txBody>
      </p:sp>
      <p:pic>
        <p:nvPicPr>
          <p:cNvPr id="411" name="Google Shape;411;p15"/>
          <p:cNvPicPr preferRelativeResize="0"/>
          <p:nvPr/>
        </p:nvPicPr>
        <p:blipFill rotWithShape="1">
          <a:blip r:embed="rId4">
            <a:alphaModFix/>
          </a:blip>
          <a:srcRect l="169" r="159"/>
          <a:stretch/>
        </p:blipFill>
        <p:spPr>
          <a:xfrm>
            <a:off x="1705829" y="918832"/>
            <a:ext cx="3169611" cy="940065"/>
          </a:xfrm>
          <a:prstGeom prst="rect">
            <a:avLst/>
          </a:prstGeom>
          <a:noFill/>
          <a:ln>
            <a:noFill/>
          </a:ln>
        </p:spPr>
      </p:pic>
      <p:sp>
        <p:nvSpPr>
          <p:cNvPr id="412" name="Google Shape;412;p15"/>
          <p:cNvSpPr/>
          <p:nvPr/>
        </p:nvSpPr>
        <p:spPr>
          <a:xfrm>
            <a:off x="1705829" y="2007488"/>
            <a:ext cx="14168956" cy="70784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4294CA"/>
              </a:buClr>
              <a:buSzPts val="4000"/>
              <a:buFont typeface="Quattrocento Sans"/>
              <a:buNone/>
            </a:pPr>
            <a:r>
              <a:rPr lang="en-US" sz="4000" b="0" i="0" u="none" strike="noStrike" cap="none" dirty="0">
                <a:solidFill>
                  <a:srgbClr val="4294CA"/>
                </a:solidFill>
                <a:latin typeface="Segoe UI" panose="020B0502040204020203" pitchFamily="34" charset="0"/>
                <a:ea typeface="Quattrocento Sans"/>
                <a:cs typeface="Segoe UI" panose="020B0502040204020203" pitchFamily="34" charset="0"/>
                <a:sym typeface="Quattrocento Sans"/>
              </a:rPr>
              <a:t>Full Transparency, Immutability, Anti fraud &amp; Risk Elimination</a:t>
            </a:r>
            <a:endParaRPr sz="4000" b="0" i="0" u="none" strike="noStrike" cap="none" dirty="0">
              <a:solidFill>
                <a:srgbClr val="4294CA"/>
              </a:solidFill>
              <a:latin typeface="Segoe UI" panose="020B0502040204020203" pitchFamily="34" charset="0"/>
              <a:cs typeface="Segoe UI" panose="020B0502040204020203" pitchFamily="34" charset="0"/>
              <a:sym typeface="Arial"/>
            </a:endParaRPr>
          </a:p>
        </p:txBody>
      </p:sp>
      <p:sp>
        <p:nvSpPr>
          <p:cNvPr id="413" name="Google Shape;413;p15"/>
          <p:cNvSpPr txBox="1"/>
          <p:nvPr/>
        </p:nvSpPr>
        <p:spPr>
          <a:xfrm>
            <a:off x="1387462" y="3477687"/>
            <a:ext cx="441469" cy="877131"/>
          </a:xfrm>
          <a:prstGeom prst="rect">
            <a:avLst/>
          </a:prstGeom>
          <a:noFill/>
          <a:ln>
            <a:noFill/>
          </a:ln>
        </p:spPr>
        <p:txBody>
          <a:bodyPr spcFirstLastPara="1" wrap="square" lIns="34250" tIns="34250" rIns="34250" bIns="34250" anchor="t" anchorCtr="0">
            <a:spAutoFit/>
          </a:bodyPr>
          <a:lstStyle/>
          <a:p>
            <a:pPr marL="0" marR="0" lvl="0" indent="0" algn="l" rtl="0">
              <a:lnSpc>
                <a:spcPct val="100000"/>
              </a:lnSpc>
              <a:spcBef>
                <a:spcPts val="0"/>
              </a:spcBef>
              <a:spcAft>
                <a:spcPts val="0"/>
              </a:spcAft>
              <a:buClr>
                <a:srgbClr val="4294CA"/>
              </a:buClr>
              <a:buSzPts val="5250"/>
              <a:buFont typeface="Quattrocento Sans"/>
              <a:buNone/>
            </a:pPr>
            <a:r>
              <a:rPr lang="en-US" sz="5250" b="1" i="0" u="none" strike="noStrike" cap="none">
                <a:solidFill>
                  <a:srgbClr val="4294CA"/>
                </a:solidFill>
                <a:latin typeface="Segoe UI" panose="020B0502040204020203" pitchFamily="34" charset="0"/>
                <a:ea typeface="Quattrocento Sans"/>
                <a:cs typeface="Segoe UI" panose="020B0502040204020203" pitchFamily="34" charset="0"/>
                <a:sym typeface="Quattrocento Sans"/>
              </a:rPr>
              <a:t>1</a:t>
            </a:r>
            <a:endParaRPr>
              <a:latin typeface="Segoe UI" panose="020B0502040204020203" pitchFamily="34" charset="0"/>
              <a:cs typeface="Segoe UI" panose="020B0502040204020203" pitchFamily="34" charset="0"/>
            </a:endParaRPr>
          </a:p>
        </p:txBody>
      </p:sp>
      <p:sp>
        <p:nvSpPr>
          <p:cNvPr id="414" name="Google Shape;414;p15"/>
          <p:cNvSpPr txBox="1"/>
          <p:nvPr/>
        </p:nvSpPr>
        <p:spPr>
          <a:xfrm>
            <a:off x="2096618" y="3235313"/>
            <a:ext cx="3200400" cy="1361879"/>
          </a:xfrm>
          <a:prstGeom prst="rect">
            <a:avLst/>
          </a:prstGeom>
          <a:noFill/>
          <a:ln>
            <a:noFill/>
          </a:ln>
        </p:spPr>
        <p:txBody>
          <a:bodyPr spcFirstLastPara="1" wrap="square" lIns="34250" tIns="34250" rIns="34250" bIns="34250" anchor="t" anchorCtr="0">
            <a:spAutoFit/>
          </a:bodyPr>
          <a:lstStyle/>
          <a:p>
            <a:pPr marL="0" marR="0" lvl="0" indent="0" algn="l" rtl="0">
              <a:lnSpc>
                <a:spcPct val="100000"/>
              </a:lnSpc>
              <a:spcBef>
                <a:spcPts val="0"/>
              </a:spcBef>
              <a:spcAft>
                <a:spcPts val="0"/>
              </a:spcAft>
              <a:buClr>
                <a:srgbClr val="4294CA"/>
              </a:buClr>
              <a:buSzPts val="2800"/>
              <a:buFont typeface="Quattrocento Sans"/>
              <a:buNone/>
            </a:pPr>
            <a:r>
              <a:rPr lang="en-US" sz="2800" b="0" i="0" u="none" strike="noStrike" cap="none">
                <a:solidFill>
                  <a:srgbClr val="4294CA"/>
                </a:solidFill>
                <a:latin typeface="Segoe UI" panose="020B0502040204020203" pitchFamily="34" charset="0"/>
                <a:ea typeface="Quattrocento Sans"/>
                <a:cs typeface="Segoe UI" panose="020B0502040204020203" pitchFamily="34" charset="0"/>
                <a:sym typeface="Quattrocento Sans"/>
              </a:rPr>
              <a:t>Digitally tokenized unique non-fungible assets</a:t>
            </a:r>
            <a:endParaRPr sz="2800" b="0" i="0" u="none" strike="noStrike" cap="none">
              <a:solidFill>
                <a:srgbClr val="4294CA"/>
              </a:solidFill>
              <a:latin typeface="Segoe UI" panose="020B0502040204020203" pitchFamily="34" charset="0"/>
              <a:ea typeface="Quattrocento Sans"/>
              <a:cs typeface="Segoe UI" panose="020B0502040204020203" pitchFamily="34" charset="0"/>
              <a:sym typeface="Quattrocento Sans"/>
            </a:endParaRPr>
          </a:p>
        </p:txBody>
      </p:sp>
      <p:sp>
        <p:nvSpPr>
          <p:cNvPr id="415" name="Google Shape;415;p15"/>
          <p:cNvSpPr txBox="1"/>
          <p:nvPr/>
        </p:nvSpPr>
        <p:spPr>
          <a:xfrm>
            <a:off x="6657438" y="3477687"/>
            <a:ext cx="530436" cy="877131"/>
          </a:xfrm>
          <a:prstGeom prst="rect">
            <a:avLst/>
          </a:prstGeom>
          <a:noFill/>
          <a:ln>
            <a:noFill/>
          </a:ln>
        </p:spPr>
        <p:txBody>
          <a:bodyPr spcFirstLastPara="1" wrap="square" lIns="34250" tIns="34250" rIns="34250" bIns="34250" anchor="t" anchorCtr="0">
            <a:spAutoFit/>
          </a:bodyPr>
          <a:lstStyle/>
          <a:p>
            <a:pPr marL="0" marR="0" lvl="0" indent="0" algn="l" rtl="0">
              <a:lnSpc>
                <a:spcPct val="100000"/>
              </a:lnSpc>
              <a:spcBef>
                <a:spcPts val="0"/>
              </a:spcBef>
              <a:spcAft>
                <a:spcPts val="0"/>
              </a:spcAft>
              <a:buClr>
                <a:srgbClr val="4294CA"/>
              </a:buClr>
              <a:buSzPts val="5250"/>
              <a:buFont typeface="Quattrocento Sans"/>
              <a:buNone/>
            </a:pPr>
            <a:r>
              <a:rPr lang="en-US" sz="5250" b="1" i="0" u="none" strike="noStrike" cap="none">
                <a:solidFill>
                  <a:srgbClr val="4294CA"/>
                </a:solidFill>
                <a:latin typeface="Segoe UI" panose="020B0502040204020203" pitchFamily="34" charset="0"/>
                <a:ea typeface="Quattrocento Sans"/>
                <a:cs typeface="Segoe UI" panose="020B0502040204020203" pitchFamily="34" charset="0"/>
                <a:sym typeface="Quattrocento Sans"/>
              </a:rPr>
              <a:t>4</a:t>
            </a:r>
            <a:endParaRPr>
              <a:latin typeface="Segoe UI" panose="020B0502040204020203" pitchFamily="34" charset="0"/>
              <a:cs typeface="Segoe UI" panose="020B0502040204020203" pitchFamily="34" charset="0"/>
            </a:endParaRPr>
          </a:p>
        </p:txBody>
      </p:sp>
      <p:sp>
        <p:nvSpPr>
          <p:cNvPr id="416" name="Google Shape;416;p15"/>
          <p:cNvSpPr txBox="1"/>
          <p:nvPr/>
        </p:nvSpPr>
        <p:spPr>
          <a:xfrm>
            <a:off x="7543800" y="3235313"/>
            <a:ext cx="3200400" cy="1361879"/>
          </a:xfrm>
          <a:prstGeom prst="rect">
            <a:avLst/>
          </a:prstGeom>
          <a:noFill/>
          <a:ln>
            <a:noFill/>
          </a:ln>
        </p:spPr>
        <p:txBody>
          <a:bodyPr spcFirstLastPara="1" wrap="square" lIns="34250" tIns="34250" rIns="34250" bIns="34250" anchor="t" anchorCtr="0">
            <a:spAutoFit/>
          </a:bodyPr>
          <a:lstStyle/>
          <a:p>
            <a:pPr marL="0" marR="0" lvl="0" indent="0" algn="l" rtl="0">
              <a:lnSpc>
                <a:spcPct val="100000"/>
              </a:lnSpc>
              <a:spcBef>
                <a:spcPts val="0"/>
              </a:spcBef>
              <a:spcAft>
                <a:spcPts val="0"/>
              </a:spcAft>
              <a:buClr>
                <a:srgbClr val="4294CA"/>
              </a:buClr>
              <a:buSzPts val="2800"/>
              <a:buFont typeface="Quattrocento Sans"/>
              <a:buNone/>
            </a:pPr>
            <a:r>
              <a:rPr lang="en-US" sz="2800" b="0" i="0" u="none" strike="noStrike" cap="none" dirty="0">
                <a:solidFill>
                  <a:srgbClr val="4294CA"/>
                </a:solidFill>
                <a:latin typeface="Segoe UI" panose="020B0502040204020203" pitchFamily="34" charset="0"/>
                <a:ea typeface="Quattrocento Sans"/>
                <a:cs typeface="Segoe UI" panose="020B0502040204020203" pitchFamily="34" charset="0"/>
                <a:sym typeface="Quattrocento Sans"/>
              </a:rPr>
              <a:t>Immutable Authenticated asset Data</a:t>
            </a:r>
            <a:endParaRPr dirty="0">
              <a:latin typeface="Segoe UI" panose="020B0502040204020203" pitchFamily="34" charset="0"/>
              <a:cs typeface="Segoe UI" panose="020B0502040204020203" pitchFamily="34" charset="0"/>
            </a:endParaRPr>
          </a:p>
        </p:txBody>
      </p:sp>
      <p:sp>
        <p:nvSpPr>
          <p:cNvPr id="417" name="Google Shape;417;p15"/>
          <p:cNvSpPr txBox="1"/>
          <p:nvPr/>
        </p:nvSpPr>
        <p:spPr>
          <a:xfrm>
            <a:off x="12817458" y="3235313"/>
            <a:ext cx="3200400" cy="1361879"/>
          </a:xfrm>
          <a:prstGeom prst="rect">
            <a:avLst/>
          </a:prstGeom>
          <a:noFill/>
          <a:ln>
            <a:noFill/>
          </a:ln>
        </p:spPr>
        <p:txBody>
          <a:bodyPr spcFirstLastPara="1" wrap="square" lIns="34250" tIns="34250" rIns="34250" bIns="34250" anchor="t" anchorCtr="0">
            <a:spAutoFit/>
          </a:bodyPr>
          <a:lstStyle/>
          <a:p>
            <a:pPr marL="0" marR="0" lvl="0" indent="0" algn="l" rtl="0">
              <a:lnSpc>
                <a:spcPct val="100000"/>
              </a:lnSpc>
              <a:spcBef>
                <a:spcPts val="0"/>
              </a:spcBef>
              <a:spcAft>
                <a:spcPts val="0"/>
              </a:spcAft>
              <a:buClr>
                <a:srgbClr val="4294CA"/>
              </a:buClr>
              <a:buSzPts val="2800"/>
              <a:buFont typeface="Quattrocento Sans"/>
              <a:buNone/>
            </a:pPr>
            <a:r>
              <a:rPr lang="en-US" sz="2800" b="0" i="0" u="none" strike="noStrike" cap="none">
                <a:solidFill>
                  <a:srgbClr val="4294CA"/>
                </a:solidFill>
                <a:latin typeface="Segoe UI" panose="020B0502040204020203" pitchFamily="34" charset="0"/>
                <a:ea typeface="Quattrocento Sans"/>
                <a:cs typeface="Segoe UI" panose="020B0502040204020203" pitchFamily="34" charset="0"/>
                <a:sym typeface="Quattrocento Sans"/>
              </a:rPr>
              <a:t>Fully automated process execution via smart contract</a:t>
            </a:r>
            <a:endParaRPr>
              <a:latin typeface="Segoe UI" panose="020B0502040204020203" pitchFamily="34" charset="0"/>
              <a:cs typeface="Segoe UI" panose="020B0502040204020203" pitchFamily="34" charset="0"/>
            </a:endParaRPr>
          </a:p>
        </p:txBody>
      </p:sp>
      <p:sp>
        <p:nvSpPr>
          <p:cNvPr id="418" name="Google Shape;418;p15"/>
          <p:cNvSpPr txBox="1"/>
          <p:nvPr/>
        </p:nvSpPr>
        <p:spPr>
          <a:xfrm>
            <a:off x="12103660" y="3535395"/>
            <a:ext cx="530436" cy="761715"/>
          </a:xfrm>
          <a:prstGeom prst="rect">
            <a:avLst/>
          </a:prstGeom>
          <a:noFill/>
          <a:ln>
            <a:noFill/>
          </a:ln>
        </p:spPr>
        <p:txBody>
          <a:bodyPr spcFirstLastPara="1" wrap="square" lIns="34250" tIns="34250" rIns="34250" bIns="34250" anchor="t" anchorCtr="0">
            <a:spAutoFit/>
          </a:bodyPr>
          <a:lstStyle/>
          <a:p>
            <a:pPr marL="0" marR="0" lvl="0" indent="0" algn="l" rtl="0">
              <a:lnSpc>
                <a:spcPct val="100000"/>
              </a:lnSpc>
              <a:spcBef>
                <a:spcPts val="0"/>
              </a:spcBef>
              <a:spcAft>
                <a:spcPts val="0"/>
              </a:spcAft>
              <a:buClr>
                <a:srgbClr val="4294CA"/>
              </a:buClr>
              <a:buSzPts val="4500"/>
              <a:buFont typeface="Quattrocento Sans"/>
              <a:buNone/>
            </a:pPr>
            <a:r>
              <a:rPr lang="en-US" sz="4500" b="1" i="0" u="none" strike="noStrike" cap="none">
                <a:solidFill>
                  <a:srgbClr val="4294CA"/>
                </a:solidFill>
                <a:latin typeface="Segoe UI" panose="020B0502040204020203" pitchFamily="34" charset="0"/>
                <a:ea typeface="Quattrocento Sans"/>
                <a:cs typeface="Segoe UI" panose="020B0502040204020203" pitchFamily="34" charset="0"/>
                <a:sym typeface="Quattrocento Sans"/>
              </a:rPr>
              <a:t>7</a:t>
            </a:r>
            <a:endParaRPr>
              <a:latin typeface="Segoe UI" panose="020B0502040204020203" pitchFamily="34" charset="0"/>
              <a:cs typeface="Segoe UI" panose="020B0502040204020203" pitchFamily="34" charset="0"/>
            </a:endParaRPr>
          </a:p>
        </p:txBody>
      </p:sp>
      <p:sp>
        <p:nvSpPr>
          <p:cNvPr id="419" name="Google Shape;419;p15"/>
          <p:cNvSpPr txBox="1"/>
          <p:nvPr/>
        </p:nvSpPr>
        <p:spPr>
          <a:xfrm>
            <a:off x="1327831" y="5795081"/>
            <a:ext cx="530436" cy="877131"/>
          </a:xfrm>
          <a:prstGeom prst="rect">
            <a:avLst/>
          </a:prstGeom>
          <a:noFill/>
          <a:ln>
            <a:noFill/>
          </a:ln>
        </p:spPr>
        <p:txBody>
          <a:bodyPr spcFirstLastPara="1" wrap="square" lIns="34250" tIns="34250" rIns="34250" bIns="34250" anchor="t" anchorCtr="0">
            <a:spAutoFit/>
          </a:bodyPr>
          <a:lstStyle/>
          <a:p>
            <a:pPr marL="0" marR="0" lvl="0" indent="0" algn="l" rtl="0">
              <a:lnSpc>
                <a:spcPct val="100000"/>
              </a:lnSpc>
              <a:spcBef>
                <a:spcPts val="0"/>
              </a:spcBef>
              <a:spcAft>
                <a:spcPts val="0"/>
              </a:spcAft>
              <a:buClr>
                <a:srgbClr val="4294CA"/>
              </a:buClr>
              <a:buSzPts val="5250"/>
              <a:buFont typeface="Quattrocento Sans"/>
              <a:buNone/>
            </a:pPr>
            <a:r>
              <a:rPr lang="en-US" sz="5250" b="1" i="0" u="none" strike="noStrike" cap="none">
                <a:solidFill>
                  <a:srgbClr val="4294CA"/>
                </a:solidFill>
                <a:latin typeface="Segoe UI" panose="020B0502040204020203" pitchFamily="34" charset="0"/>
                <a:ea typeface="Quattrocento Sans"/>
                <a:cs typeface="Segoe UI" panose="020B0502040204020203" pitchFamily="34" charset="0"/>
                <a:sym typeface="Quattrocento Sans"/>
              </a:rPr>
              <a:t>2</a:t>
            </a:r>
            <a:endParaRPr>
              <a:latin typeface="Segoe UI" panose="020B0502040204020203" pitchFamily="34" charset="0"/>
              <a:cs typeface="Segoe UI" panose="020B0502040204020203" pitchFamily="34" charset="0"/>
            </a:endParaRPr>
          </a:p>
        </p:txBody>
      </p:sp>
      <p:sp>
        <p:nvSpPr>
          <p:cNvPr id="420" name="Google Shape;420;p15"/>
          <p:cNvSpPr txBox="1"/>
          <p:nvPr/>
        </p:nvSpPr>
        <p:spPr>
          <a:xfrm>
            <a:off x="2024483" y="5552707"/>
            <a:ext cx="3200400" cy="1361879"/>
          </a:xfrm>
          <a:prstGeom prst="rect">
            <a:avLst/>
          </a:prstGeom>
          <a:noFill/>
          <a:ln>
            <a:noFill/>
          </a:ln>
        </p:spPr>
        <p:txBody>
          <a:bodyPr spcFirstLastPara="1" wrap="square" lIns="34250" tIns="34250" rIns="34250" bIns="34250" anchor="t" anchorCtr="0">
            <a:spAutoFit/>
          </a:bodyPr>
          <a:lstStyle/>
          <a:p>
            <a:pPr marL="0" marR="0" lvl="0" indent="0" algn="l" rtl="0">
              <a:lnSpc>
                <a:spcPct val="100000"/>
              </a:lnSpc>
              <a:spcBef>
                <a:spcPts val="0"/>
              </a:spcBef>
              <a:spcAft>
                <a:spcPts val="0"/>
              </a:spcAft>
              <a:buClr>
                <a:srgbClr val="4294CA"/>
              </a:buClr>
              <a:buSzPts val="2800"/>
              <a:buFont typeface="Quattrocento Sans"/>
              <a:buNone/>
            </a:pPr>
            <a:r>
              <a:rPr lang="en-US" sz="2800" b="0" i="0" u="none" strike="noStrike" cap="none">
                <a:solidFill>
                  <a:srgbClr val="4294CA"/>
                </a:solidFill>
                <a:latin typeface="Segoe UI" panose="020B0502040204020203" pitchFamily="34" charset="0"/>
                <a:ea typeface="Quattrocento Sans"/>
                <a:cs typeface="Segoe UI" panose="020B0502040204020203" pitchFamily="34" charset="0"/>
                <a:sym typeface="Quattrocento Sans"/>
              </a:rPr>
              <a:t>Indisputable asset ownership, pledges and status</a:t>
            </a:r>
            <a:endParaRPr>
              <a:latin typeface="Segoe UI" panose="020B0502040204020203" pitchFamily="34" charset="0"/>
              <a:cs typeface="Segoe UI" panose="020B0502040204020203" pitchFamily="34" charset="0"/>
            </a:endParaRPr>
          </a:p>
        </p:txBody>
      </p:sp>
      <p:sp>
        <p:nvSpPr>
          <p:cNvPr id="421" name="Google Shape;421;p15"/>
          <p:cNvSpPr txBox="1"/>
          <p:nvPr/>
        </p:nvSpPr>
        <p:spPr>
          <a:xfrm>
            <a:off x="7543800" y="5768150"/>
            <a:ext cx="3200400" cy="1361831"/>
          </a:xfrm>
          <a:prstGeom prst="rect">
            <a:avLst/>
          </a:prstGeom>
          <a:noFill/>
          <a:ln>
            <a:noFill/>
          </a:ln>
        </p:spPr>
        <p:txBody>
          <a:bodyPr spcFirstLastPara="1" wrap="square" lIns="34250" tIns="34250" rIns="34250" bIns="34250" anchor="t" anchorCtr="0">
            <a:spAutoFit/>
          </a:bodyPr>
          <a:lstStyle/>
          <a:p>
            <a:pPr marL="0" marR="0" lvl="0" indent="0" algn="l" rtl="0">
              <a:lnSpc>
                <a:spcPct val="100000"/>
              </a:lnSpc>
              <a:spcBef>
                <a:spcPts val="0"/>
              </a:spcBef>
              <a:spcAft>
                <a:spcPts val="0"/>
              </a:spcAft>
              <a:buClr>
                <a:srgbClr val="4294CA"/>
              </a:buClr>
              <a:buSzPts val="2800"/>
              <a:buFont typeface="Quattrocento Sans"/>
              <a:buNone/>
            </a:pPr>
            <a:r>
              <a:rPr lang="en-US" sz="2800" b="0" i="0" u="none" strike="noStrike" cap="none">
                <a:solidFill>
                  <a:srgbClr val="4294CA"/>
                </a:solidFill>
                <a:latin typeface="Segoe UI" panose="020B0502040204020203" pitchFamily="34" charset="0"/>
                <a:ea typeface="Quattrocento Sans"/>
                <a:cs typeface="Segoe UI" panose="020B0502040204020203" pitchFamily="34" charset="0"/>
                <a:sym typeface="Quattrocento Sans"/>
              </a:rPr>
              <a:t>Tracking of asset existence and actions</a:t>
            </a:r>
            <a:endParaRPr sz="2800" b="0" i="0" u="none" strike="noStrike" cap="none">
              <a:solidFill>
                <a:srgbClr val="4294CA"/>
              </a:solidFill>
              <a:latin typeface="Segoe UI" panose="020B0502040204020203" pitchFamily="34" charset="0"/>
              <a:ea typeface="Quattrocento Sans"/>
              <a:cs typeface="Segoe UI" panose="020B0502040204020203" pitchFamily="34" charset="0"/>
              <a:sym typeface="Quattrocento Sans"/>
            </a:endParaRPr>
          </a:p>
        </p:txBody>
      </p:sp>
      <p:sp>
        <p:nvSpPr>
          <p:cNvPr id="422" name="Google Shape;422;p15"/>
          <p:cNvSpPr txBox="1"/>
          <p:nvPr/>
        </p:nvSpPr>
        <p:spPr>
          <a:xfrm>
            <a:off x="6650845" y="5795081"/>
            <a:ext cx="547268" cy="877131"/>
          </a:xfrm>
          <a:prstGeom prst="rect">
            <a:avLst/>
          </a:prstGeom>
          <a:noFill/>
          <a:ln>
            <a:noFill/>
          </a:ln>
        </p:spPr>
        <p:txBody>
          <a:bodyPr spcFirstLastPara="1" wrap="square" lIns="34250" tIns="34250" rIns="34250" bIns="34250" anchor="t" anchorCtr="0">
            <a:spAutoFit/>
          </a:bodyPr>
          <a:lstStyle/>
          <a:p>
            <a:pPr marL="0" marR="0" lvl="0" indent="0" algn="l" rtl="0">
              <a:lnSpc>
                <a:spcPct val="100000"/>
              </a:lnSpc>
              <a:spcBef>
                <a:spcPts val="0"/>
              </a:spcBef>
              <a:spcAft>
                <a:spcPts val="0"/>
              </a:spcAft>
              <a:buClr>
                <a:srgbClr val="4294CA"/>
              </a:buClr>
              <a:buSzPts val="5250"/>
              <a:buFont typeface="Quattrocento Sans"/>
              <a:buNone/>
            </a:pPr>
            <a:r>
              <a:rPr lang="en-US" sz="5250" b="1" i="0" u="none" strike="noStrike" cap="none">
                <a:solidFill>
                  <a:srgbClr val="4294CA"/>
                </a:solidFill>
                <a:latin typeface="Segoe UI" panose="020B0502040204020203" pitchFamily="34" charset="0"/>
                <a:ea typeface="Quattrocento Sans"/>
                <a:cs typeface="Segoe UI" panose="020B0502040204020203" pitchFamily="34" charset="0"/>
                <a:sym typeface="Quattrocento Sans"/>
              </a:rPr>
              <a:t>5</a:t>
            </a:r>
            <a:endParaRPr>
              <a:latin typeface="Segoe UI" panose="020B0502040204020203" pitchFamily="34" charset="0"/>
              <a:cs typeface="Segoe UI" panose="020B0502040204020203" pitchFamily="34" charset="0"/>
            </a:endParaRPr>
          </a:p>
        </p:txBody>
      </p:sp>
      <p:sp>
        <p:nvSpPr>
          <p:cNvPr id="423" name="Google Shape;423;p15"/>
          <p:cNvSpPr txBox="1"/>
          <p:nvPr/>
        </p:nvSpPr>
        <p:spPr>
          <a:xfrm>
            <a:off x="12096015" y="5795081"/>
            <a:ext cx="552077" cy="877131"/>
          </a:xfrm>
          <a:prstGeom prst="rect">
            <a:avLst/>
          </a:prstGeom>
          <a:noFill/>
          <a:ln>
            <a:noFill/>
          </a:ln>
        </p:spPr>
        <p:txBody>
          <a:bodyPr spcFirstLastPara="1" wrap="square" lIns="34250" tIns="34250" rIns="34250" bIns="34250" anchor="t" anchorCtr="0">
            <a:spAutoFit/>
          </a:bodyPr>
          <a:lstStyle/>
          <a:p>
            <a:pPr marL="0" marR="0" lvl="0" indent="0" algn="l" rtl="0">
              <a:lnSpc>
                <a:spcPct val="100000"/>
              </a:lnSpc>
              <a:spcBef>
                <a:spcPts val="0"/>
              </a:spcBef>
              <a:spcAft>
                <a:spcPts val="0"/>
              </a:spcAft>
              <a:buClr>
                <a:srgbClr val="4294CA"/>
              </a:buClr>
              <a:buSzPts val="5250"/>
              <a:buFont typeface="Quattrocento Sans"/>
              <a:buNone/>
            </a:pPr>
            <a:r>
              <a:rPr lang="en-US" sz="5250" b="1" i="0" u="none" strike="noStrike" cap="none">
                <a:solidFill>
                  <a:srgbClr val="4294CA"/>
                </a:solidFill>
                <a:latin typeface="Segoe UI" panose="020B0502040204020203" pitchFamily="34" charset="0"/>
                <a:ea typeface="Quattrocento Sans"/>
                <a:cs typeface="Segoe UI" panose="020B0502040204020203" pitchFamily="34" charset="0"/>
                <a:sym typeface="Quattrocento Sans"/>
              </a:rPr>
              <a:t>8</a:t>
            </a:r>
            <a:endParaRPr>
              <a:latin typeface="Segoe UI" panose="020B0502040204020203" pitchFamily="34" charset="0"/>
              <a:cs typeface="Segoe UI" panose="020B0502040204020203" pitchFamily="34" charset="0"/>
            </a:endParaRPr>
          </a:p>
        </p:txBody>
      </p:sp>
      <p:sp>
        <p:nvSpPr>
          <p:cNvPr id="424" name="Google Shape;424;p15"/>
          <p:cNvSpPr txBox="1"/>
          <p:nvPr/>
        </p:nvSpPr>
        <p:spPr>
          <a:xfrm>
            <a:off x="12674385" y="5768150"/>
            <a:ext cx="3200400" cy="930992"/>
          </a:xfrm>
          <a:prstGeom prst="rect">
            <a:avLst/>
          </a:prstGeom>
          <a:noFill/>
          <a:ln>
            <a:noFill/>
          </a:ln>
        </p:spPr>
        <p:txBody>
          <a:bodyPr spcFirstLastPara="1" wrap="square" lIns="34250" tIns="34250" rIns="34250" bIns="34250" anchor="t" anchorCtr="0">
            <a:spAutoFit/>
          </a:bodyPr>
          <a:lstStyle/>
          <a:p>
            <a:pPr marL="0" marR="0" lvl="0" indent="0" algn="l" rtl="0">
              <a:lnSpc>
                <a:spcPct val="100000"/>
              </a:lnSpc>
              <a:spcBef>
                <a:spcPts val="0"/>
              </a:spcBef>
              <a:spcAft>
                <a:spcPts val="0"/>
              </a:spcAft>
              <a:buClr>
                <a:srgbClr val="4294CA"/>
              </a:buClr>
              <a:buSzPts val="2800"/>
              <a:buFont typeface="Quattrocento Sans"/>
              <a:buNone/>
            </a:pPr>
            <a:r>
              <a:rPr lang="en-US" sz="2800" b="0" i="0" u="none" strike="noStrike" cap="none">
                <a:solidFill>
                  <a:srgbClr val="4294CA"/>
                </a:solidFill>
                <a:latin typeface="Segoe UI" panose="020B0502040204020203" pitchFamily="34" charset="0"/>
                <a:ea typeface="Quattrocento Sans"/>
                <a:cs typeface="Segoe UI" panose="020B0502040204020203" pitchFamily="34" charset="0"/>
                <a:sym typeface="Quattrocento Sans"/>
              </a:rPr>
              <a:t>Highly secured and encrypted </a:t>
            </a:r>
            <a:endParaRPr>
              <a:latin typeface="Segoe UI" panose="020B0502040204020203" pitchFamily="34" charset="0"/>
              <a:cs typeface="Segoe UI" panose="020B0502040204020203" pitchFamily="34" charset="0"/>
            </a:endParaRPr>
          </a:p>
        </p:txBody>
      </p:sp>
      <p:sp>
        <p:nvSpPr>
          <p:cNvPr id="425" name="Google Shape;425;p15"/>
          <p:cNvSpPr txBox="1"/>
          <p:nvPr/>
        </p:nvSpPr>
        <p:spPr>
          <a:xfrm>
            <a:off x="1385067" y="7902627"/>
            <a:ext cx="530436" cy="877131"/>
          </a:xfrm>
          <a:prstGeom prst="rect">
            <a:avLst/>
          </a:prstGeom>
          <a:noFill/>
          <a:ln>
            <a:noFill/>
          </a:ln>
        </p:spPr>
        <p:txBody>
          <a:bodyPr spcFirstLastPara="1" wrap="square" lIns="34250" tIns="34250" rIns="34250" bIns="34250" anchor="t" anchorCtr="0">
            <a:spAutoFit/>
          </a:bodyPr>
          <a:lstStyle/>
          <a:p>
            <a:pPr marL="0" marR="0" lvl="0" indent="0" algn="l" rtl="0">
              <a:lnSpc>
                <a:spcPct val="100000"/>
              </a:lnSpc>
              <a:spcBef>
                <a:spcPts val="0"/>
              </a:spcBef>
              <a:spcAft>
                <a:spcPts val="0"/>
              </a:spcAft>
              <a:buClr>
                <a:srgbClr val="4294CA"/>
              </a:buClr>
              <a:buSzPts val="5250"/>
              <a:buFont typeface="Quattrocento Sans"/>
              <a:buNone/>
            </a:pPr>
            <a:r>
              <a:rPr lang="en-US" sz="5250" b="1" i="0" u="none" strike="noStrike" cap="none">
                <a:solidFill>
                  <a:srgbClr val="4294CA"/>
                </a:solidFill>
                <a:latin typeface="Segoe UI" panose="020B0502040204020203" pitchFamily="34" charset="0"/>
                <a:ea typeface="Quattrocento Sans"/>
                <a:cs typeface="Segoe UI" panose="020B0502040204020203" pitchFamily="34" charset="0"/>
                <a:sym typeface="Quattrocento Sans"/>
              </a:rPr>
              <a:t>3</a:t>
            </a:r>
            <a:endParaRPr>
              <a:latin typeface="Segoe UI" panose="020B0502040204020203" pitchFamily="34" charset="0"/>
              <a:cs typeface="Segoe UI" panose="020B0502040204020203" pitchFamily="34" charset="0"/>
            </a:endParaRPr>
          </a:p>
        </p:txBody>
      </p:sp>
      <p:sp>
        <p:nvSpPr>
          <p:cNvPr id="426" name="Google Shape;426;p15"/>
          <p:cNvSpPr txBox="1"/>
          <p:nvPr/>
        </p:nvSpPr>
        <p:spPr>
          <a:xfrm>
            <a:off x="2121862" y="7875696"/>
            <a:ext cx="3200400" cy="1361831"/>
          </a:xfrm>
          <a:prstGeom prst="rect">
            <a:avLst/>
          </a:prstGeom>
          <a:noFill/>
          <a:ln>
            <a:noFill/>
          </a:ln>
        </p:spPr>
        <p:txBody>
          <a:bodyPr spcFirstLastPara="1" wrap="square" lIns="34250" tIns="34250" rIns="34250" bIns="34250" anchor="t" anchorCtr="0">
            <a:spAutoFit/>
          </a:bodyPr>
          <a:lstStyle/>
          <a:p>
            <a:pPr marL="0" marR="0" lvl="0" indent="0" algn="l" rtl="0">
              <a:lnSpc>
                <a:spcPct val="100000"/>
              </a:lnSpc>
              <a:spcBef>
                <a:spcPts val="0"/>
              </a:spcBef>
              <a:spcAft>
                <a:spcPts val="0"/>
              </a:spcAft>
              <a:buClr>
                <a:srgbClr val="4294CA"/>
              </a:buClr>
              <a:buSzPts val="2800"/>
              <a:buFont typeface="Quattrocento Sans"/>
              <a:buNone/>
            </a:pPr>
            <a:r>
              <a:rPr lang="en-US" sz="2800" b="0" i="0" u="none" strike="noStrike" cap="none">
                <a:solidFill>
                  <a:srgbClr val="4294CA"/>
                </a:solidFill>
                <a:latin typeface="Segoe UI" panose="020B0502040204020203" pitchFamily="34" charset="0"/>
                <a:ea typeface="Quattrocento Sans"/>
                <a:cs typeface="Segoe UI" panose="020B0502040204020203" pitchFamily="34" charset="0"/>
                <a:sym typeface="Quattrocento Sans"/>
              </a:rPr>
              <a:t>Confirmed identity of process participants</a:t>
            </a:r>
            <a:endParaRPr>
              <a:latin typeface="Segoe UI" panose="020B0502040204020203" pitchFamily="34" charset="0"/>
              <a:cs typeface="Segoe UI" panose="020B0502040204020203" pitchFamily="34" charset="0"/>
            </a:endParaRPr>
          </a:p>
        </p:txBody>
      </p:sp>
      <p:sp>
        <p:nvSpPr>
          <p:cNvPr id="427" name="Google Shape;427;p15"/>
          <p:cNvSpPr txBox="1"/>
          <p:nvPr/>
        </p:nvSpPr>
        <p:spPr>
          <a:xfrm>
            <a:off x="6650845" y="7902627"/>
            <a:ext cx="547268" cy="877131"/>
          </a:xfrm>
          <a:prstGeom prst="rect">
            <a:avLst/>
          </a:prstGeom>
          <a:noFill/>
          <a:ln>
            <a:noFill/>
          </a:ln>
        </p:spPr>
        <p:txBody>
          <a:bodyPr spcFirstLastPara="1" wrap="square" lIns="34250" tIns="34250" rIns="34250" bIns="34250" anchor="t" anchorCtr="0">
            <a:spAutoFit/>
          </a:bodyPr>
          <a:lstStyle/>
          <a:p>
            <a:pPr marL="0" marR="0" lvl="0" indent="0" algn="l" rtl="0">
              <a:lnSpc>
                <a:spcPct val="100000"/>
              </a:lnSpc>
              <a:spcBef>
                <a:spcPts val="0"/>
              </a:spcBef>
              <a:spcAft>
                <a:spcPts val="0"/>
              </a:spcAft>
              <a:buClr>
                <a:srgbClr val="4294CA"/>
              </a:buClr>
              <a:buSzPts val="5250"/>
              <a:buFont typeface="Quattrocento Sans"/>
              <a:buNone/>
            </a:pPr>
            <a:r>
              <a:rPr lang="en-US" sz="5250" b="1" i="0" u="none" strike="noStrike" cap="none">
                <a:solidFill>
                  <a:srgbClr val="4294CA"/>
                </a:solidFill>
                <a:latin typeface="Segoe UI" panose="020B0502040204020203" pitchFamily="34" charset="0"/>
                <a:ea typeface="Quattrocento Sans"/>
                <a:cs typeface="Segoe UI" panose="020B0502040204020203" pitchFamily="34" charset="0"/>
                <a:sym typeface="Quattrocento Sans"/>
              </a:rPr>
              <a:t>6</a:t>
            </a:r>
            <a:endParaRPr>
              <a:latin typeface="Segoe UI" panose="020B0502040204020203" pitchFamily="34" charset="0"/>
              <a:cs typeface="Segoe UI" panose="020B0502040204020203" pitchFamily="34" charset="0"/>
            </a:endParaRPr>
          </a:p>
        </p:txBody>
      </p:sp>
      <p:sp>
        <p:nvSpPr>
          <p:cNvPr id="428" name="Google Shape;428;p15"/>
          <p:cNvSpPr txBox="1"/>
          <p:nvPr/>
        </p:nvSpPr>
        <p:spPr>
          <a:xfrm>
            <a:off x="7543800" y="7660253"/>
            <a:ext cx="3200400" cy="1361879"/>
          </a:xfrm>
          <a:prstGeom prst="rect">
            <a:avLst/>
          </a:prstGeom>
          <a:noFill/>
          <a:ln>
            <a:noFill/>
          </a:ln>
        </p:spPr>
        <p:txBody>
          <a:bodyPr spcFirstLastPara="1" wrap="square" lIns="34250" tIns="34250" rIns="34250" bIns="34250" anchor="t" anchorCtr="0">
            <a:spAutoFit/>
          </a:bodyPr>
          <a:lstStyle/>
          <a:p>
            <a:pPr marL="0" marR="0" lvl="0" indent="0" algn="l" rtl="0">
              <a:lnSpc>
                <a:spcPct val="100000"/>
              </a:lnSpc>
              <a:spcBef>
                <a:spcPts val="0"/>
              </a:spcBef>
              <a:spcAft>
                <a:spcPts val="0"/>
              </a:spcAft>
              <a:buClr>
                <a:srgbClr val="4294CA"/>
              </a:buClr>
              <a:buSzPts val="2800"/>
              <a:buFont typeface="Quattrocento Sans"/>
              <a:buNone/>
            </a:pPr>
            <a:r>
              <a:rPr lang="en-US" sz="2800" b="0" i="0" u="none" strike="noStrike" cap="none">
                <a:solidFill>
                  <a:srgbClr val="4294CA"/>
                </a:solidFill>
                <a:latin typeface="Segoe UI" panose="020B0502040204020203" pitchFamily="34" charset="0"/>
                <a:ea typeface="Quattrocento Sans"/>
                <a:cs typeface="Segoe UI" panose="020B0502040204020203" pitchFamily="34" charset="0"/>
                <a:sym typeface="Quattrocento Sans"/>
              </a:rPr>
              <a:t>Transparent and authenticated records history</a:t>
            </a:r>
            <a:endParaRPr>
              <a:latin typeface="Segoe UI" panose="020B0502040204020203" pitchFamily="34" charset="0"/>
              <a:cs typeface="Segoe UI" panose="020B0502040204020203" pitchFamily="34" charset="0"/>
            </a:endParaRPr>
          </a:p>
        </p:txBody>
      </p:sp>
      <p:sp>
        <p:nvSpPr>
          <p:cNvPr id="429" name="Google Shape;429;p15"/>
          <p:cNvSpPr txBox="1"/>
          <p:nvPr/>
        </p:nvSpPr>
        <p:spPr>
          <a:xfrm>
            <a:off x="12099622" y="7902627"/>
            <a:ext cx="548470" cy="877131"/>
          </a:xfrm>
          <a:prstGeom prst="rect">
            <a:avLst/>
          </a:prstGeom>
          <a:noFill/>
          <a:ln>
            <a:noFill/>
          </a:ln>
        </p:spPr>
        <p:txBody>
          <a:bodyPr spcFirstLastPara="1" wrap="square" lIns="34250" tIns="34250" rIns="34250" bIns="34250" anchor="t" anchorCtr="0">
            <a:spAutoFit/>
          </a:bodyPr>
          <a:lstStyle/>
          <a:p>
            <a:pPr marL="0" marR="0" lvl="0" indent="0" algn="l" rtl="0">
              <a:lnSpc>
                <a:spcPct val="100000"/>
              </a:lnSpc>
              <a:spcBef>
                <a:spcPts val="0"/>
              </a:spcBef>
              <a:spcAft>
                <a:spcPts val="0"/>
              </a:spcAft>
              <a:buClr>
                <a:srgbClr val="4294CA"/>
              </a:buClr>
              <a:buSzPts val="5250"/>
              <a:buFont typeface="Quattrocento Sans"/>
              <a:buNone/>
            </a:pPr>
            <a:r>
              <a:rPr lang="en-US" sz="5250" b="1" i="0" u="none" strike="noStrike" cap="none">
                <a:solidFill>
                  <a:srgbClr val="4294CA"/>
                </a:solidFill>
                <a:latin typeface="Segoe UI" panose="020B0502040204020203" pitchFamily="34" charset="0"/>
                <a:ea typeface="Quattrocento Sans"/>
                <a:cs typeface="Segoe UI" panose="020B0502040204020203" pitchFamily="34" charset="0"/>
                <a:sym typeface="Quattrocento Sans"/>
              </a:rPr>
              <a:t>9</a:t>
            </a:r>
            <a:endParaRPr>
              <a:latin typeface="Segoe UI" panose="020B0502040204020203" pitchFamily="34" charset="0"/>
              <a:cs typeface="Segoe UI" panose="020B0502040204020203" pitchFamily="34" charset="0"/>
            </a:endParaRPr>
          </a:p>
        </p:txBody>
      </p:sp>
      <p:sp>
        <p:nvSpPr>
          <p:cNvPr id="430" name="Google Shape;430;p15"/>
          <p:cNvSpPr txBox="1"/>
          <p:nvPr/>
        </p:nvSpPr>
        <p:spPr>
          <a:xfrm>
            <a:off x="12674385" y="7875696"/>
            <a:ext cx="3200400" cy="930992"/>
          </a:xfrm>
          <a:prstGeom prst="rect">
            <a:avLst/>
          </a:prstGeom>
          <a:noFill/>
          <a:ln>
            <a:noFill/>
          </a:ln>
        </p:spPr>
        <p:txBody>
          <a:bodyPr spcFirstLastPara="1" wrap="square" lIns="34250" tIns="34250" rIns="34250" bIns="34250" anchor="t" anchorCtr="0">
            <a:spAutoFit/>
          </a:bodyPr>
          <a:lstStyle/>
          <a:p>
            <a:pPr marL="0" marR="0" lvl="0" indent="0" algn="l" rtl="0">
              <a:lnSpc>
                <a:spcPct val="100000"/>
              </a:lnSpc>
              <a:spcBef>
                <a:spcPts val="0"/>
              </a:spcBef>
              <a:spcAft>
                <a:spcPts val="0"/>
              </a:spcAft>
              <a:buClr>
                <a:srgbClr val="4294CA"/>
              </a:buClr>
              <a:buSzPts val="2800"/>
              <a:buFont typeface="Quattrocento Sans"/>
              <a:buNone/>
            </a:pPr>
            <a:r>
              <a:rPr lang="en-US" sz="2800" b="0" i="0" u="none" strike="noStrike" cap="none">
                <a:solidFill>
                  <a:srgbClr val="4294CA"/>
                </a:solidFill>
                <a:latin typeface="Segoe UI" panose="020B0502040204020203" pitchFamily="34" charset="0"/>
                <a:ea typeface="Quattrocento Sans"/>
                <a:cs typeface="Segoe UI" panose="020B0502040204020203" pitchFamily="34" charset="0"/>
                <a:sym typeface="Quattrocento Sans"/>
              </a:rPr>
              <a:t>Permissioned access only</a:t>
            </a:r>
            <a:endParaRPr sz="2800" b="0" i="0" u="none" strike="noStrike" cap="none">
              <a:solidFill>
                <a:srgbClr val="4294CA"/>
              </a:solidFill>
              <a:latin typeface="Segoe UI" panose="020B0502040204020203" pitchFamily="34" charset="0"/>
              <a:ea typeface="Quattrocento Sans"/>
              <a:cs typeface="Segoe UI" panose="020B0502040204020203" pitchFamily="34" charset="0"/>
              <a:sym typeface="Quattrocento Sans"/>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pic>
        <p:nvPicPr>
          <p:cNvPr id="4" name="Picture 3">
            <a:extLst>
              <a:ext uri="{FF2B5EF4-FFF2-40B4-BE49-F238E27FC236}">
                <a16:creationId xmlns:a16="http://schemas.microsoft.com/office/drawing/2014/main" id="{4CD32C95-6153-CD49-AC9E-789EC210D106}"/>
              </a:ext>
            </a:extLst>
          </p:cNvPr>
          <p:cNvPicPr>
            <a:picLocks noChangeAspect="1"/>
          </p:cNvPicPr>
          <p:nvPr/>
        </p:nvPicPr>
        <p:blipFill>
          <a:blip r:embed="rId3"/>
          <a:stretch>
            <a:fillRect/>
          </a:stretch>
        </p:blipFill>
        <p:spPr>
          <a:xfrm>
            <a:off x="0" y="-1"/>
            <a:ext cx="18288000" cy="11125129"/>
          </a:xfrm>
          <a:prstGeom prst="rect">
            <a:avLst/>
          </a:prstGeom>
        </p:spPr>
      </p:pic>
      <p:sp>
        <p:nvSpPr>
          <p:cNvPr id="293" name="Google Shape;293;p7"/>
          <p:cNvSpPr/>
          <p:nvPr/>
        </p:nvSpPr>
        <p:spPr>
          <a:xfrm>
            <a:off x="1493725" y="1644333"/>
            <a:ext cx="6412200" cy="6805800"/>
          </a:xfrm>
          <a:prstGeom prst="roundRect">
            <a:avLst>
              <a:gd name="adj" fmla="val 0"/>
            </a:avLst>
          </a:prstGeom>
          <a:solidFill>
            <a:srgbClr val="FFFFFF"/>
          </a:solidFill>
          <a:ln w="9525" cap="flat" cmpd="sng">
            <a:solidFill>
              <a:srgbClr val="F3F3F3"/>
            </a:solidFill>
            <a:prstDash val="solid"/>
            <a:round/>
            <a:headEnd type="none" w="sm" len="sm"/>
            <a:tailEnd type="none" w="sm" len="sm"/>
          </a:ln>
          <a:effectLst>
            <a:outerShdw blurRad="200025" dist="9525" algn="bl" rotWithShape="0">
              <a:srgbClr val="001237">
                <a:alpha val="12941"/>
              </a:srgbClr>
            </a:outerShdw>
          </a:effectLst>
        </p:spPr>
        <p:txBody>
          <a:bodyPr spcFirstLastPara="1" wrap="square" lIns="137150" tIns="137150" rIns="137150" bIns="13715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4294CA"/>
              </a:solidFill>
              <a:latin typeface="Segoe UI" panose="020B0502040204020203" pitchFamily="34" charset="0"/>
              <a:cs typeface="Segoe UI" panose="020B0502040204020203" pitchFamily="34" charset="0"/>
              <a:sym typeface="Arial"/>
            </a:endParaRPr>
          </a:p>
        </p:txBody>
      </p:sp>
      <p:sp>
        <p:nvSpPr>
          <p:cNvPr id="294" name="Google Shape;294;p7"/>
          <p:cNvSpPr txBox="1"/>
          <p:nvPr/>
        </p:nvSpPr>
        <p:spPr>
          <a:xfrm>
            <a:off x="2114675" y="4062902"/>
            <a:ext cx="5094438" cy="922826"/>
          </a:xfrm>
          <a:prstGeom prst="rect">
            <a:avLst/>
          </a:prstGeom>
          <a:noFill/>
          <a:ln>
            <a:noFill/>
          </a:ln>
        </p:spPr>
        <p:txBody>
          <a:bodyPr spcFirstLastPara="1" wrap="square" lIns="68475" tIns="68475" rIns="68475" bIns="68475" anchor="t" anchorCtr="0">
            <a:noAutofit/>
          </a:bodyPr>
          <a:lstStyle/>
          <a:p>
            <a:pPr marL="863600" marR="0" lvl="0" indent="-863600" algn="l" rtl="0">
              <a:lnSpc>
                <a:spcPct val="100000"/>
              </a:lnSpc>
              <a:spcBef>
                <a:spcPts val="0"/>
              </a:spcBef>
              <a:spcAft>
                <a:spcPts val="0"/>
              </a:spcAft>
              <a:buClr>
                <a:srgbClr val="C6E4AA"/>
              </a:buClr>
              <a:buSzPts val="4800"/>
              <a:buFont typeface="Open Sans"/>
              <a:buChar char="✔"/>
            </a:pPr>
            <a:r>
              <a:rPr lang="en-US" sz="4800" b="1" i="0" u="none" strike="noStrike" cap="none">
                <a:solidFill>
                  <a:srgbClr val="4294CA"/>
                </a:solidFill>
                <a:latin typeface="Segoe UI" panose="020B0502040204020203" pitchFamily="34" charset="0"/>
                <a:ea typeface="Open Sans"/>
                <a:cs typeface="Segoe UI" panose="020B0502040204020203" pitchFamily="34" charset="0"/>
                <a:sym typeface="Open Sans"/>
              </a:rPr>
              <a:t>Compliance</a:t>
            </a:r>
            <a:endParaRPr sz="4800" b="1" i="0" u="none" strike="noStrike" cap="none">
              <a:solidFill>
                <a:srgbClr val="4294CA"/>
              </a:solidFill>
              <a:latin typeface="Segoe UI" panose="020B0502040204020203" pitchFamily="34" charset="0"/>
              <a:ea typeface="Open Sans"/>
              <a:cs typeface="Segoe UI" panose="020B0502040204020203" pitchFamily="34" charset="0"/>
              <a:sym typeface="Open Sans"/>
            </a:endParaRPr>
          </a:p>
          <a:p>
            <a:pPr marL="863600" marR="0" lvl="0" indent="-863600" algn="l" rtl="0">
              <a:lnSpc>
                <a:spcPct val="100000"/>
              </a:lnSpc>
              <a:spcBef>
                <a:spcPts val="0"/>
              </a:spcBef>
              <a:spcAft>
                <a:spcPts val="0"/>
              </a:spcAft>
              <a:buClr>
                <a:srgbClr val="C6E4AA"/>
              </a:buClr>
              <a:buSzPts val="4800"/>
              <a:buFont typeface="Open Sans"/>
              <a:buChar char="✔"/>
            </a:pPr>
            <a:r>
              <a:rPr lang="en-US" sz="4800" b="1" i="0" u="none" strike="noStrike" cap="none">
                <a:solidFill>
                  <a:srgbClr val="4294CA"/>
                </a:solidFill>
                <a:latin typeface="Segoe UI" panose="020B0502040204020203" pitchFamily="34" charset="0"/>
                <a:ea typeface="Open Sans"/>
                <a:cs typeface="Segoe UI" panose="020B0502040204020203" pitchFamily="34" charset="0"/>
                <a:sym typeface="Open Sans"/>
              </a:rPr>
              <a:t>IT</a:t>
            </a:r>
            <a:endParaRPr sz="4800" b="1" i="0" u="none" strike="noStrike" cap="none">
              <a:solidFill>
                <a:srgbClr val="4294CA"/>
              </a:solidFill>
              <a:latin typeface="Segoe UI" panose="020B0502040204020203" pitchFamily="34" charset="0"/>
              <a:ea typeface="Open Sans"/>
              <a:cs typeface="Segoe UI" panose="020B0502040204020203" pitchFamily="34" charset="0"/>
              <a:sym typeface="Open Sans"/>
            </a:endParaRPr>
          </a:p>
          <a:p>
            <a:pPr marL="863600" marR="0" lvl="0" indent="-863600" algn="l" rtl="0">
              <a:lnSpc>
                <a:spcPct val="100000"/>
              </a:lnSpc>
              <a:spcBef>
                <a:spcPts val="0"/>
              </a:spcBef>
              <a:spcAft>
                <a:spcPts val="0"/>
              </a:spcAft>
              <a:buClr>
                <a:srgbClr val="C6E4AA"/>
              </a:buClr>
              <a:buSzPts val="4800"/>
              <a:buFont typeface="Open Sans"/>
              <a:buChar char="✔"/>
            </a:pPr>
            <a:r>
              <a:rPr lang="en-US" sz="4800" b="1" i="0" u="none" strike="noStrike" cap="none">
                <a:solidFill>
                  <a:srgbClr val="4294CA"/>
                </a:solidFill>
                <a:latin typeface="Segoe UI" panose="020B0502040204020203" pitchFamily="34" charset="0"/>
                <a:ea typeface="Open Sans"/>
                <a:cs typeface="Segoe UI" panose="020B0502040204020203" pitchFamily="34" charset="0"/>
                <a:sym typeface="Open Sans"/>
              </a:rPr>
              <a:t>Business</a:t>
            </a:r>
            <a:endParaRPr sz="4800" b="1" i="0" u="none" strike="noStrike" cap="none">
              <a:solidFill>
                <a:srgbClr val="4294CA"/>
              </a:solidFill>
              <a:latin typeface="Segoe UI" panose="020B0502040204020203" pitchFamily="34" charset="0"/>
              <a:ea typeface="Open Sans"/>
              <a:cs typeface="Segoe UI" panose="020B0502040204020203" pitchFamily="34" charset="0"/>
              <a:sym typeface="Open Sans"/>
            </a:endParaRPr>
          </a:p>
          <a:p>
            <a:pPr marL="863600" marR="0" lvl="0" indent="-863600" algn="l" rtl="0">
              <a:lnSpc>
                <a:spcPct val="100000"/>
              </a:lnSpc>
              <a:spcBef>
                <a:spcPts val="0"/>
              </a:spcBef>
              <a:spcAft>
                <a:spcPts val="0"/>
              </a:spcAft>
              <a:buClr>
                <a:srgbClr val="C6E4AA"/>
              </a:buClr>
              <a:buSzPts val="4800"/>
              <a:buFont typeface="Open Sans"/>
              <a:buChar char="✔"/>
            </a:pPr>
            <a:r>
              <a:rPr lang="en-US" sz="4800" b="1" i="0" u="none" strike="noStrike" cap="none">
                <a:solidFill>
                  <a:srgbClr val="4294CA"/>
                </a:solidFill>
                <a:latin typeface="Segoe UI" panose="020B0502040204020203" pitchFamily="34" charset="0"/>
                <a:ea typeface="Open Sans"/>
                <a:cs typeface="Segoe UI" panose="020B0502040204020203" pitchFamily="34" charset="0"/>
                <a:sym typeface="Open Sans"/>
              </a:rPr>
              <a:t>Risk</a:t>
            </a:r>
            <a:endParaRPr sz="4800" b="1" i="0" u="none" strike="noStrike" cap="none">
              <a:solidFill>
                <a:srgbClr val="4294CA"/>
              </a:solidFill>
              <a:latin typeface="Segoe UI" panose="020B0502040204020203" pitchFamily="34" charset="0"/>
              <a:ea typeface="Open Sans"/>
              <a:cs typeface="Segoe UI" panose="020B0502040204020203" pitchFamily="34" charset="0"/>
              <a:sym typeface="Open Sans"/>
            </a:endParaRPr>
          </a:p>
          <a:p>
            <a:pPr marL="863600" marR="0" lvl="0" indent="-863600" algn="l" rtl="0">
              <a:lnSpc>
                <a:spcPct val="100000"/>
              </a:lnSpc>
              <a:spcBef>
                <a:spcPts val="0"/>
              </a:spcBef>
              <a:spcAft>
                <a:spcPts val="0"/>
              </a:spcAft>
              <a:buClr>
                <a:srgbClr val="C6E4AA"/>
              </a:buClr>
              <a:buSzPts val="4800"/>
              <a:buFont typeface="Open Sans"/>
              <a:buChar char="✔"/>
            </a:pPr>
            <a:r>
              <a:rPr lang="en-US" sz="4800" b="1" i="0" u="none" strike="noStrike" cap="none">
                <a:solidFill>
                  <a:srgbClr val="4294CA"/>
                </a:solidFill>
                <a:latin typeface="Segoe UI" panose="020B0502040204020203" pitchFamily="34" charset="0"/>
                <a:ea typeface="Open Sans"/>
                <a:cs typeface="Segoe UI" panose="020B0502040204020203" pitchFamily="34" charset="0"/>
                <a:sym typeface="Open Sans"/>
              </a:rPr>
              <a:t>Security </a:t>
            </a:r>
            <a:endParaRPr sz="4800" b="1" i="0" u="none" strike="noStrike" cap="none">
              <a:solidFill>
                <a:srgbClr val="4294CA"/>
              </a:solidFill>
              <a:latin typeface="Segoe UI" panose="020B0502040204020203" pitchFamily="34" charset="0"/>
              <a:ea typeface="Open Sans"/>
              <a:cs typeface="Segoe UI" panose="020B0502040204020203" pitchFamily="34" charset="0"/>
              <a:sym typeface="Open Sans"/>
            </a:endParaRPr>
          </a:p>
        </p:txBody>
      </p:sp>
      <p:sp>
        <p:nvSpPr>
          <p:cNvPr id="295" name="Google Shape;295;p7"/>
          <p:cNvSpPr txBox="1"/>
          <p:nvPr/>
        </p:nvSpPr>
        <p:spPr>
          <a:xfrm>
            <a:off x="1618625" y="1765926"/>
            <a:ext cx="6080343" cy="2348873"/>
          </a:xfrm>
          <a:prstGeom prst="rect">
            <a:avLst/>
          </a:prstGeom>
          <a:noFill/>
          <a:ln>
            <a:noFill/>
          </a:ln>
        </p:spPr>
        <p:txBody>
          <a:bodyPr spcFirstLastPara="1" wrap="square" lIns="137150" tIns="68550" rIns="137150" bIns="68550" anchor="t" anchorCtr="0">
            <a:noAutofit/>
          </a:bodyPr>
          <a:lstStyle/>
          <a:p>
            <a:pPr marL="0" marR="0" lvl="0" indent="0" algn="ctr" rtl="0">
              <a:lnSpc>
                <a:spcPct val="100000"/>
              </a:lnSpc>
              <a:spcBef>
                <a:spcPts val="0"/>
              </a:spcBef>
              <a:spcAft>
                <a:spcPts val="0"/>
              </a:spcAft>
              <a:buClr>
                <a:srgbClr val="000000"/>
              </a:buClr>
              <a:buSzPts val="4200"/>
              <a:buFont typeface="Arial"/>
              <a:buNone/>
            </a:pPr>
            <a:r>
              <a:rPr lang="en-US" sz="4200" b="1" i="0" u="none" strike="noStrike" cap="none" dirty="0">
                <a:solidFill>
                  <a:srgbClr val="4294CA"/>
                </a:solidFill>
                <a:latin typeface="Segoe UI" panose="020B0502040204020203" pitchFamily="34" charset="0"/>
                <a:ea typeface="Open Sans"/>
                <a:cs typeface="Segoe UI" panose="020B0502040204020203" pitchFamily="34" charset="0"/>
                <a:sym typeface="Open Sans"/>
              </a:rPr>
              <a:t>Key Benefits</a:t>
            </a:r>
            <a:r>
              <a:rPr lang="en-US" sz="4200" b="0" i="0" u="none" strike="noStrike" cap="none" dirty="0">
                <a:solidFill>
                  <a:srgbClr val="4294CA"/>
                </a:solidFill>
                <a:latin typeface="Segoe UI" panose="020B0502040204020203" pitchFamily="34" charset="0"/>
                <a:ea typeface="Open Sans"/>
                <a:cs typeface="Segoe UI" panose="020B0502040204020203" pitchFamily="34" charset="0"/>
                <a:sym typeface="Open Sans"/>
              </a:rPr>
              <a:t> to your organization</a:t>
            </a:r>
            <a:endParaRPr dirty="0">
              <a:solidFill>
                <a:srgbClr val="4294CA"/>
              </a:solidFill>
              <a:latin typeface="Segoe UI" panose="020B0502040204020203" pitchFamily="34" charset="0"/>
              <a:cs typeface="Segoe UI" panose="020B0502040204020203" pitchFamily="34" charset="0"/>
            </a:endParaRPr>
          </a:p>
          <a:p>
            <a:pPr marL="0" marR="0" lvl="0" indent="0" algn="ctr" rtl="0">
              <a:lnSpc>
                <a:spcPct val="100000"/>
              </a:lnSpc>
              <a:spcBef>
                <a:spcPts val="0"/>
              </a:spcBef>
              <a:spcAft>
                <a:spcPts val="0"/>
              </a:spcAft>
              <a:buClr>
                <a:srgbClr val="000000"/>
              </a:buClr>
              <a:buSzPts val="4200"/>
              <a:buFont typeface="Arial"/>
              <a:buNone/>
            </a:pPr>
            <a:endParaRPr sz="4200" b="0" i="0" u="none" strike="noStrike" cap="none" dirty="0">
              <a:solidFill>
                <a:srgbClr val="4294CA"/>
              </a:solidFill>
              <a:latin typeface="Segoe UI" panose="020B0502040204020203" pitchFamily="34" charset="0"/>
              <a:ea typeface="Open Sans"/>
              <a:cs typeface="Segoe UI" panose="020B0502040204020203" pitchFamily="34" charset="0"/>
              <a:sym typeface="Open Sans"/>
            </a:endParaRPr>
          </a:p>
          <a:p>
            <a:pPr marL="0" marR="0" lvl="0" indent="0" algn="ctr" rtl="0">
              <a:lnSpc>
                <a:spcPct val="100000"/>
              </a:lnSpc>
              <a:spcBef>
                <a:spcPts val="0"/>
              </a:spcBef>
              <a:spcAft>
                <a:spcPts val="0"/>
              </a:spcAft>
              <a:buClr>
                <a:srgbClr val="000000"/>
              </a:buClr>
              <a:buSzPts val="4200"/>
              <a:buFont typeface="Arial"/>
              <a:buNone/>
            </a:pPr>
            <a:r>
              <a:rPr lang="en-US" sz="4200" b="0" i="0" u="none" strike="noStrike" cap="none" dirty="0">
                <a:solidFill>
                  <a:srgbClr val="4294CA"/>
                </a:solidFill>
                <a:latin typeface="Segoe UI" panose="020B0502040204020203" pitchFamily="34" charset="0"/>
                <a:ea typeface="Open Sans"/>
                <a:cs typeface="Segoe UI" panose="020B0502040204020203" pitchFamily="34" charset="0"/>
                <a:sym typeface="Open Sans"/>
              </a:rPr>
              <a:t> </a:t>
            </a:r>
            <a:endParaRPr sz="4200" b="0" i="0" u="none" strike="noStrike" cap="none" dirty="0">
              <a:solidFill>
                <a:srgbClr val="4294CA"/>
              </a:solidFill>
              <a:latin typeface="Segoe UI" panose="020B0502040204020203" pitchFamily="34" charset="0"/>
              <a:ea typeface="Open Sans"/>
              <a:cs typeface="Segoe UI" panose="020B0502040204020203" pitchFamily="34" charset="0"/>
              <a:sym typeface="Open Sans"/>
            </a:endParaRPr>
          </a:p>
        </p:txBody>
      </p:sp>
      <p:grpSp>
        <p:nvGrpSpPr>
          <p:cNvPr id="296" name="Google Shape;296;p7"/>
          <p:cNvGrpSpPr/>
          <p:nvPr/>
        </p:nvGrpSpPr>
        <p:grpSpPr>
          <a:xfrm>
            <a:off x="9589962" y="1721383"/>
            <a:ext cx="7694953" cy="8251942"/>
            <a:chOff x="8447125" y="982866"/>
            <a:chExt cx="9286691" cy="10014493"/>
          </a:xfrm>
        </p:grpSpPr>
        <p:sp>
          <p:nvSpPr>
            <p:cNvPr id="297" name="Google Shape;297;p7"/>
            <p:cNvSpPr/>
            <p:nvPr/>
          </p:nvSpPr>
          <p:spPr>
            <a:xfrm>
              <a:off x="8447133" y="982866"/>
              <a:ext cx="9135000" cy="2192700"/>
            </a:xfrm>
            <a:prstGeom prst="roundRect">
              <a:avLst>
                <a:gd name="adj" fmla="val 0"/>
              </a:avLst>
            </a:prstGeom>
            <a:solidFill>
              <a:srgbClr val="FFFFFF"/>
            </a:solidFill>
            <a:ln w="9525" cap="flat" cmpd="sng">
              <a:solidFill>
                <a:srgbClr val="F3F3F3"/>
              </a:solidFill>
              <a:prstDash val="solid"/>
              <a:round/>
              <a:headEnd type="none" w="sm" len="sm"/>
              <a:tailEnd type="none" w="sm" len="sm"/>
            </a:ln>
            <a:effectLst>
              <a:outerShdw blurRad="200025" dist="9525" algn="bl" rotWithShape="0">
                <a:srgbClr val="001237">
                  <a:alpha val="12941"/>
                </a:srgbClr>
              </a:outerShdw>
            </a:effectLst>
          </p:spPr>
          <p:txBody>
            <a:bodyPr spcFirstLastPara="1" wrap="square" lIns="137150" tIns="137150" rIns="137150" bIns="13715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4294CA"/>
                </a:solidFill>
                <a:latin typeface="Segoe UI" panose="020B0502040204020203" pitchFamily="34" charset="0"/>
                <a:cs typeface="Segoe UI" panose="020B0502040204020203" pitchFamily="34" charset="0"/>
                <a:sym typeface="Arial"/>
              </a:endParaRPr>
            </a:p>
          </p:txBody>
        </p:sp>
        <p:sp>
          <p:nvSpPr>
            <p:cNvPr id="298" name="Google Shape;298;p7"/>
            <p:cNvSpPr/>
            <p:nvPr/>
          </p:nvSpPr>
          <p:spPr>
            <a:xfrm>
              <a:off x="8447125" y="5665825"/>
              <a:ext cx="9135000" cy="1600800"/>
            </a:xfrm>
            <a:prstGeom prst="roundRect">
              <a:avLst>
                <a:gd name="adj" fmla="val 0"/>
              </a:avLst>
            </a:prstGeom>
            <a:solidFill>
              <a:srgbClr val="FFFFFF"/>
            </a:solidFill>
            <a:ln w="9525" cap="flat" cmpd="sng">
              <a:solidFill>
                <a:srgbClr val="F3F3F3"/>
              </a:solidFill>
              <a:prstDash val="solid"/>
              <a:round/>
              <a:headEnd type="none" w="sm" len="sm"/>
              <a:tailEnd type="none" w="sm" len="sm"/>
            </a:ln>
            <a:effectLst>
              <a:outerShdw blurRad="200025" dist="9525" algn="bl" rotWithShape="0">
                <a:srgbClr val="001237">
                  <a:alpha val="12941"/>
                </a:srgbClr>
              </a:outerShdw>
            </a:effectLst>
          </p:spPr>
          <p:txBody>
            <a:bodyPr spcFirstLastPara="1" wrap="square" lIns="137150" tIns="137150" rIns="137150" bIns="13715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4294CA"/>
                </a:solidFill>
                <a:latin typeface="Segoe UI" panose="020B0502040204020203" pitchFamily="34" charset="0"/>
                <a:cs typeface="Segoe UI" panose="020B0502040204020203" pitchFamily="34" charset="0"/>
                <a:sym typeface="Arial"/>
              </a:endParaRPr>
            </a:p>
          </p:txBody>
        </p:sp>
        <p:sp>
          <p:nvSpPr>
            <p:cNvPr id="299" name="Google Shape;299;p7"/>
            <p:cNvSpPr/>
            <p:nvPr/>
          </p:nvSpPr>
          <p:spPr>
            <a:xfrm>
              <a:off x="8447125" y="3464100"/>
              <a:ext cx="9135000" cy="1992300"/>
            </a:xfrm>
            <a:prstGeom prst="roundRect">
              <a:avLst>
                <a:gd name="adj" fmla="val 0"/>
              </a:avLst>
            </a:prstGeom>
            <a:solidFill>
              <a:srgbClr val="FFFFFF"/>
            </a:solidFill>
            <a:ln w="9525" cap="flat" cmpd="sng">
              <a:solidFill>
                <a:srgbClr val="F3F3F3"/>
              </a:solidFill>
              <a:prstDash val="solid"/>
              <a:round/>
              <a:headEnd type="none" w="sm" len="sm"/>
              <a:tailEnd type="none" w="sm" len="sm"/>
            </a:ln>
            <a:effectLst>
              <a:outerShdw blurRad="200025" dist="9525" algn="bl" rotWithShape="0">
                <a:srgbClr val="001237">
                  <a:alpha val="12941"/>
                </a:srgbClr>
              </a:outerShdw>
            </a:effectLst>
          </p:spPr>
          <p:txBody>
            <a:bodyPr spcFirstLastPara="1" wrap="square" lIns="137150" tIns="137150" rIns="137150" bIns="13715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4294CA"/>
                </a:solidFill>
                <a:latin typeface="Segoe UI" panose="020B0502040204020203" pitchFamily="34" charset="0"/>
                <a:cs typeface="Segoe UI" panose="020B0502040204020203" pitchFamily="34" charset="0"/>
                <a:sym typeface="Arial"/>
              </a:endParaRPr>
            </a:p>
          </p:txBody>
        </p:sp>
        <p:sp>
          <p:nvSpPr>
            <p:cNvPr id="300" name="Google Shape;300;p7"/>
            <p:cNvSpPr/>
            <p:nvPr/>
          </p:nvSpPr>
          <p:spPr>
            <a:xfrm>
              <a:off x="8447125" y="7476049"/>
              <a:ext cx="9135000" cy="1873800"/>
            </a:xfrm>
            <a:prstGeom prst="roundRect">
              <a:avLst>
                <a:gd name="adj" fmla="val 0"/>
              </a:avLst>
            </a:prstGeom>
            <a:solidFill>
              <a:srgbClr val="FFFFFF"/>
            </a:solidFill>
            <a:ln w="9525" cap="flat" cmpd="sng">
              <a:solidFill>
                <a:srgbClr val="F3F3F3"/>
              </a:solidFill>
              <a:prstDash val="solid"/>
              <a:round/>
              <a:headEnd type="none" w="sm" len="sm"/>
              <a:tailEnd type="none" w="sm" len="sm"/>
            </a:ln>
            <a:effectLst>
              <a:outerShdw blurRad="200025" dist="9525" algn="bl" rotWithShape="0">
                <a:srgbClr val="001237">
                  <a:alpha val="12941"/>
                </a:srgbClr>
              </a:outerShdw>
            </a:effectLst>
          </p:spPr>
          <p:txBody>
            <a:bodyPr spcFirstLastPara="1" wrap="square" lIns="137150" tIns="137150" rIns="137150" bIns="13715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4294CA"/>
                </a:solidFill>
                <a:latin typeface="Segoe UI" panose="020B0502040204020203" pitchFamily="34" charset="0"/>
                <a:cs typeface="Segoe UI" panose="020B0502040204020203" pitchFamily="34" charset="0"/>
                <a:sym typeface="Arial"/>
              </a:endParaRPr>
            </a:p>
          </p:txBody>
        </p:sp>
        <p:sp>
          <p:nvSpPr>
            <p:cNvPr id="301" name="Google Shape;301;p7"/>
            <p:cNvSpPr txBox="1"/>
            <p:nvPr/>
          </p:nvSpPr>
          <p:spPr>
            <a:xfrm>
              <a:off x="10097016" y="1624159"/>
              <a:ext cx="7636800" cy="9373200"/>
            </a:xfrm>
            <a:prstGeom prst="rect">
              <a:avLst/>
            </a:prstGeom>
            <a:noFill/>
            <a:ln>
              <a:noFill/>
            </a:ln>
          </p:spPr>
          <p:txBody>
            <a:bodyPr spcFirstLastPara="1" wrap="square" lIns="137150" tIns="68550" rIns="137150" bIns="68550" anchor="t" anchorCtr="0">
              <a:noAutofit/>
            </a:bodyPr>
            <a:lstStyle/>
            <a:p>
              <a:pPr marL="0" marR="0" lvl="0" indent="0" algn="l" rtl="0">
                <a:lnSpc>
                  <a:spcPct val="100000"/>
                </a:lnSpc>
                <a:spcBef>
                  <a:spcPts val="0"/>
                </a:spcBef>
                <a:spcAft>
                  <a:spcPts val="0"/>
                </a:spcAft>
                <a:buClr>
                  <a:srgbClr val="000000"/>
                </a:buClr>
                <a:buSzPts val="3000"/>
                <a:buFont typeface="Arial"/>
                <a:buNone/>
              </a:pPr>
              <a:r>
                <a:rPr lang="en-US" sz="3000" b="1" i="0" u="none" strike="noStrike" cap="none" dirty="0">
                  <a:solidFill>
                    <a:srgbClr val="4294CA"/>
                  </a:solidFill>
                  <a:latin typeface="Segoe UI" panose="020B0502040204020203" pitchFamily="34" charset="0"/>
                  <a:ea typeface="Open Sans"/>
                  <a:cs typeface="Segoe UI" panose="020B0502040204020203" pitchFamily="34" charset="0"/>
                  <a:sym typeface="Open Sans"/>
                </a:rPr>
                <a:t>Built-in security</a:t>
              </a:r>
              <a:r>
                <a:rPr lang="en-US" sz="3000" b="0" i="0" u="none" strike="noStrike" cap="none" dirty="0">
                  <a:solidFill>
                    <a:srgbClr val="4294CA"/>
                  </a:solidFill>
                  <a:latin typeface="Segoe UI" panose="020B0502040204020203" pitchFamily="34" charset="0"/>
                  <a:ea typeface="Open Sans"/>
                  <a:cs typeface="Segoe UI" panose="020B0502040204020203" pitchFamily="34" charset="0"/>
                  <a:sym typeface="Open Sans"/>
                </a:rPr>
                <a:t> - advanced data protection and privacy mechanisms</a:t>
              </a:r>
              <a:endParaRPr sz="3000" b="0" i="0" u="none" strike="noStrike" cap="none" dirty="0">
                <a:solidFill>
                  <a:srgbClr val="4294CA"/>
                </a:solidFill>
                <a:latin typeface="Segoe UI" panose="020B0502040204020203" pitchFamily="34" charset="0"/>
                <a:ea typeface="Open Sans"/>
                <a:cs typeface="Segoe UI" panose="020B0502040204020203" pitchFamily="34" charset="0"/>
                <a:sym typeface="Open Sans"/>
              </a:endParaRPr>
            </a:p>
            <a:p>
              <a:pPr marL="0" marR="0" lvl="0" indent="0" algn="l" rtl="0">
                <a:lnSpc>
                  <a:spcPct val="100000"/>
                </a:lnSpc>
                <a:spcBef>
                  <a:spcPts val="0"/>
                </a:spcBef>
                <a:spcAft>
                  <a:spcPts val="0"/>
                </a:spcAft>
                <a:buClr>
                  <a:srgbClr val="000000"/>
                </a:buClr>
                <a:buSzPts val="3000"/>
                <a:buFont typeface="Arial"/>
                <a:buNone/>
              </a:pPr>
              <a:endParaRPr sz="3000" b="1" i="0" u="none" strike="noStrike" cap="none" dirty="0">
                <a:solidFill>
                  <a:srgbClr val="4294CA"/>
                </a:solidFill>
                <a:latin typeface="Segoe UI" panose="020B0502040204020203" pitchFamily="34" charset="0"/>
                <a:ea typeface="Open Sans"/>
                <a:cs typeface="Segoe UI" panose="020B0502040204020203" pitchFamily="34" charset="0"/>
                <a:sym typeface="Open Sans"/>
              </a:endParaRPr>
            </a:p>
            <a:p>
              <a:pPr marL="0" marR="0" lvl="0" indent="0" algn="l" rtl="0">
                <a:lnSpc>
                  <a:spcPct val="100000"/>
                </a:lnSpc>
                <a:spcBef>
                  <a:spcPts val="0"/>
                </a:spcBef>
                <a:spcAft>
                  <a:spcPts val="0"/>
                </a:spcAft>
                <a:buClr>
                  <a:srgbClr val="000000"/>
                </a:buClr>
                <a:buSzPts val="3000"/>
                <a:buFont typeface="Arial"/>
                <a:buNone/>
              </a:pPr>
              <a:br>
                <a:rPr lang="en-US" sz="3000" b="1" i="0" u="none" strike="noStrike" cap="none" dirty="0">
                  <a:solidFill>
                    <a:srgbClr val="4294CA"/>
                  </a:solidFill>
                  <a:latin typeface="Segoe UI" panose="020B0502040204020203" pitchFamily="34" charset="0"/>
                  <a:ea typeface="Open Sans"/>
                  <a:cs typeface="Segoe UI" panose="020B0502040204020203" pitchFamily="34" charset="0"/>
                  <a:sym typeface="Open Sans"/>
                </a:rPr>
              </a:br>
              <a:r>
                <a:rPr lang="en-US" sz="3000" b="1" i="0" u="none" strike="noStrike" cap="none" dirty="0">
                  <a:solidFill>
                    <a:srgbClr val="4294CA"/>
                  </a:solidFill>
                  <a:latin typeface="Segoe UI" panose="020B0502040204020203" pitchFamily="34" charset="0"/>
                  <a:ea typeface="Open Sans"/>
                  <a:cs typeface="Segoe UI" panose="020B0502040204020203" pitchFamily="34" charset="0"/>
                  <a:sym typeface="Open Sans"/>
                </a:rPr>
                <a:t>Diminish fraud in real-time</a:t>
              </a:r>
              <a:r>
                <a:rPr lang="en-US" sz="3000" b="0" i="0" u="none" strike="noStrike" cap="none" dirty="0">
                  <a:solidFill>
                    <a:srgbClr val="4294CA"/>
                  </a:solidFill>
                  <a:latin typeface="Segoe UI" panose="020B0502040204020203" pitchFamily="34" charset="0"/>
                  <a:ea typeface="Open Sans"/>
                  <a:cs typeface="Segoe UI" panose="020B0502040204020203" pitchFamily="34" charset="0"/>
                  <a:sym typeface="Open Sans"/>
                </a:rPr>
                <a:t> - Reduces friction </a:t>
              </a:r>
              <a:endParaRPr sz="3000" b="0" i="0" u="none" strike="noStrike" cap="none" dirty="0">
                <a:solidFill>
                  <a:srgbClr val="4294CA"/>
                </a:solidFill>
                <a:latin typeface="Segoe UI" panose="020B0502040204020203" pitchFamily="34" charset="0"/>
                <a:ea typeface="Open Sans"/>
                <a:cs typeface="Segoe UI" panose="020B0502040204020203" pitchFamily="34" charset="0"/>
                <a:sym typeface="Open Sans"/>
              </a:endParaRPr>
            </a:p>
            <a:p>
              <a:pPr marL="0" marR="0" lvl="0" indent="0" algn="l" rtl="0">
                <a:lnSpc>
                  <a:spcPct val="100000"/>
                </a:lnSpc>
                <a:spcBef>
                  <a:spcPts val="0"/>
                </a:spcBef>
                <a:spcAft>
                  <a:spcPts val="0"/>
                </a:spcAft>
                <a:buClr>
                  <a:srgbClr val="000000"/>
                </a:buClr>
                <a:buSzPts val="3000"/>
                <a:buFont typeface="Arial"/>
                <a:buNone/>
              </a:pPr>
              <a:endParaRPr sz="3000" b="0" i="0" u="none" strike="noStrike" cap="none" dirty="0">
                <a:solidFill>
                  <a:srgbClr val="4294CA"/>
                </a:solidFill>
                <a:latin typeface="Segoe UI" panose="020B0502040204020203" pitchFamily="34" charset="0"/>
                <a:ea typeface="Open Sans"/>
                <a:cs typeface="Segoe UI" panose="020B0502040204020203" pitchFamily="34" charset="0"/>
                <a:sym typeface="Open Sans"/>
              </a:endParaRPr>
            </a:p>
            <a:p>
              <a:pPr marL="0" marR="0" lvl="0" indent="0" algn="l" rtl="0">
                <a:lnSpc>
                  <a:spcPct val="100000"/>
                </a:lnSpc>
                <a:spcBef>
                  <a:spcPts val="0"/>
                </a:spcBef>
                <a:spcAft>
                  <a:spcPts val="0"/>
                </a:spcAft>
                <a:buClr>
                  <a:srgbClr val="000000"/>
                </a:buClr>
                <a:buSzPts val="3000"/>
                <a:buFont typeface="Arial"/>
                <a:buNone/>
              </a:pPr>
              <a:endParaRPr lang="en-US" sz="3000" b="1" i="0" u="none" strike="noStrike" cap="none" dirty="0">
                <a:solidFill>
                  <a:srgbClr val="4294CA"/>
                </a:solidFill>
                <a:latin typeface="Segoe UI" panose="020B0502040204020203" pitchFamily="34" charset="0"/>
                <a:ea typeface="Open Sans"/>
                <a:cs typeface="Segoe UI" panose="020B0502040204020203" pitchFamily="34" charset="0"/>
                <a:sym typeface="Open Sans"/>
              </a:endParaRPr>
            </a:p>
            <a:p>
              <a:pPr marL="0" marR="0" lvl="0" indent="0" algn="l" rtl="0">
                <a:lnSpc>
                  <a:spcPct val="100000"/>
                </a:lnSpc>
                <a:spcBef>
                  <a:spcPts val="0"/>
                </a:spcBef>
                <a:spcAft>
                  <a:spcPts val="0"/>
                </a:spcAft>
                <a:buClr>
                  <a:srgbClr val="000000"/>
                </a:buClr>
                <a:buSzPts val="3000"/>
                <a:buFont typeface="Arial"/>
                <a:buNone/>
              </a:pPr>
              <a:r>
                <a:rPr lang="en-US" sz="3000" b="1" i="0" u="none" strike="noStrike" cap="none" dirty="0">
                  <a:solidFill>
                    <a:srgbClr val="4294CA"/>
                  </a:solidFill>
                  <a:latin typeface="Segoe UI" panose="020B0502040204020203" pitchFamily="34" charset="0"/>
                  <a:ea typeface="Open Sans"/>
                  <a:cs typeface="Segoe UI" panose="020B0502040204020203" pitchFamily="34" charset="0"/>
                  <a:sym typeface="Open Sans"/>
                </a:rPr>
                <a:t>Minimal</a:t>
              </a:r>
              <a:r>
                <a:rPr lang="en-US" sz="3000" b="0" i="0" u="none" strike="noStrike" cap="none" dirty="0">
                  <a:solidFill>
                    <a:srgbClr val="4294CA"/>
                  </a:solidFill>
                  <a:latin typeface="Segoe UI" panose="020B0502040204020203" pitchFamily="34" charset="0"/>
                  <a:ea typeface="Open Sans"/>
                  <a:cs typeface="Segoe UI" panose="020B0502040204020203" pitchFamily="34" charset="0"/>
                  <a:sym typeface="Open Sans"/>
                </a:rPr>
                <a:t> </a:t>
              </a:r>
              <a:r>
                <a:rPr lang="en-US" sz="3000" b="1" i="0" u="none" strike="noStrike" cap="none" dirty="0">
                  <a:solidFill>
                    <a:srgbClr val="4294CA"/>
                  </a:solidFill>
                  <a:latin typeface="Segoe UI" panose="020B0502040204020203" pitchFamily="34" charset="0"/>
                  <a:ea typeface="Open Sans"/>
                  <a:cs typeface="Segoe UI" panose="020B0502040204020203" pitchFamily="34" charset="0"/>
                  <a:sym typeface="Open Sans"/>
                </a:rPr>
                <a:t>IT</a:t>
              </a:r>
              <a:r>
                <a:rPr lang="en-US" sz="3000" b="0" i="0" u="none" strike="noStrike" cap="none" dirty="0">
                  <a:solidFill>
                    <a:srgbClr val="4294CA"/>
                  </a:solidFill>
                  <a:latin typeface="Segoe UI" panose="020B0502040204020203" pitchFamily="34" charset="0"/>
                  <a:ea typeface="Open Sans"/>
                  <a:cs typeface="Segoe UI" panose="020B0502040204020203" pitchFamily="34" charset="0"/>
                  <a:sym typeface="Open Sans"/>
                </a:rPr>
                <a:t> </a:t>
              </a:r>
              <a:r>
                <a:rPr lang="en-US" sz="3000" b="1" i="0" u="none" strike="noStrike" cap="none" dirty="0">
                  <a:solidFill>
                    <a:srgbClr val="4294CA"/>
                  </a:solidFill>
                  <a:latin typeface="Segoe UI" panose="020B0502040204020203" pitchFamily="34" charset="0"/>
                  <a:ea typeface="Open Sans"/>
                  <a:cs typeface="Segoe UI" panose="020B0502040204020203" pitchFamily="34" charset="0"/>
                  <a:sym typeface="Open Sans"/>
                </a:rPr>
                <a:t>footprint – </a:t>
              </a:r>
              <a:r>
                <a:rPr lang="en-US" sz="3000" i="0" u="none" strike="noStrike" cap="none" dirty="0">
                  <a:solidFill>
                    <a:srgbClr val="4294CA"/>
                  </a:solidFill>
                  <a:latin typeface="Segoe UI" panose="020B0502040204020203" pitchFamily="34" charset="0"/>
                  <a:ea typeface="Open Sans"/>
                  <a:cs typeface="Segoe UI" panose="020B0502040204020203" pitchFamily="34" charset="0"/>
                  <a:sym typeface="Open Sans"/>
                </a:rPr>
                <a:t>immediate onboarding</a:t>
              </a:r>
              <a:endParaRPr sz="3000" b="1" i="0" u="none" strike="noStrike" cap="none" dirty="0">
                <a:solidFill>
                  <a:srgbClr val="4294CA"/>
                </a:solidFill>
                <a:latin typeface="Segoe UI" panose="020B0502040204020203" pitchFamily="34" charset="0"/>
                <a:ea typeface="Open Sans"/>
                <a:cs typeface="Segoe UI" panose="020B0502040204020203" pitchFamily="34" charset="0"/>
                <a:sym typeface="Open Sans"/>
              </a:endParaRPr>
            </a:p>
            <a:p>
              <a:pPr lvl="0">
                <a:buSzPts val="3000"/>
              </a:pPr>
              <a:br>
                <a:rPr lang="en-US" sz="3000" b="0" i="0" u="none" strike="noStrike" cap="none" dirty="0">
                  <a:solidFill>
                    <a:srgbClr val="4294CA"/>
                  </a:solidFill>
                  <a:latin typeface="Segoe UI" panose="020B0502040204020203" pitchFamily="34" charset="0"/>
                  <a:ea typeface="Open Sans"/>
                  <a:cs typeface="Segoe UI" panose="020B0502040204020203" pitchFamily="34" charset="0"/>
                  <a:sym typeface="Open Sans"/>
                </a:rPr>
              </a:br>
              <a:r>
                <a:rPr lang="en-US" sz="3000" b="1" i="0" u="none" strike="noStrike" cap="none" dirty="0">
                  <a:solidFill>
                    <a:srgbClr val="4294CA"/>
                  </a:solidFill>
                  <a:latin typeface="Segoe UI" panose="020B0502040204020203" pitchFamily="34" charset="0"/>
                  <a:ea typeface="Open Sans"/>
                  <a:cs typeface="Segoe UI" panose="020B0502040204020203" pitchFamily="34" charset="0"/>
                  <a:sym typeface="Open Sans"/>
                </a:rPr>
                <a:t>Asset protection - </a:t>
              </a:r>
              <a:r>
                <a:rPr lang="en-US" sz="3000" i="0" u="none" strike="noStrike" cap="none" dirty="0">
                  <a:solidFill>
                    <a:srgbClr val="4294CA"/>
                  </a:solidFill>
                  <a:latin typeface="Segoe UI" panose="020B0502040204020203" pitchFamily="34" charset="0"/>
                  <a:ea typeface="Open Sans"/>
                  <a:cs typeface="Segoe UI" panose="020B0502040204020203" pitchFamily="34" charset="0"/>
                  <a:sym typeface="Open Sans"/>
                </a:rPr>
                <a:t>alerts</a:t>
              </a:r>
              <a:r>
                <a:rPr lang="en-US" sz="3000" b="0" i="0" u="none" strike="noStrike" cap="none" dirty="0">
                  <a:solidFill>
                    <a:srgbClr val="4294CA"/>
                  </a:solidFill>
                  <a:latin typeface="Segoe UI" panose="020B0502040204020203" pitchFamily="34" charset="0"/>
                  <a:ea typeface="Open Sans"/>
                  <a:cs typeface="Segoe UI" panose="020B0502040204020203" pitchFamily="34" charset="0"/>
                  <a:sym typeface="Open Sans"/>
                </a:rPr>
                <a:t> on </a:t>
              </a:r>
              <a:r>
                <a:rPr lang="en-US" sz="3000" dirty="0">
                  <a:solidFill>
                    <a:srgbClr val="4294CA"/>
                  </a:solidFill>
                  <a:latin typeface="Segoe UI" panose="020B0502040204020203" pitchFamily="34" charset="0"/>
                  <a:ea typeface="Open Sans"/>
                  <a:cs typeface="Segoe UI" panose="020B0502040204020203" pitchFamily="34" charset="0"/>
                  <a:sym typeface="Open Sans"/>
                </a:rPr>
                <a:t>compromised registered assets</a:t>
              </a:r>
              <a:endParaRPr sz="3000" b="0" i="0" u="none" strike="noStrike" cap="none" dirty="0">
                <a:solidFill>
                  <a:srgbClr val="4294CA"/>
                </a:solidFill>
                <a:latin typeface="Segoe UI" panose="020B0502040204020203" pitchFamily="34" charset="0"/>
                <a:ea typeface="Open Sans"/>
                <a:cs typeface="Segoe UI" panose="020B0502040204020203" pitchFamily="34" charset="0"/>
                <a:sym typeface="Open Sans"/>
              </a:endParaRPr>
            </a:p>
          </p:txBody>
        </p:sp>
      </p:grpSp>
      <p:pic>
        <p:nvPicPr>
          <p:cNvPr id="302" name="Google Shape;302;p7" descr="A close up of a sign&#10;&#10;Description automatically generated"/>
          <p:cNvPicPr preferRelativeResize="0"/>
          <p:nvPr/>
        </p:nvPicPr>
        <p:blipFill rotWithShape="1">
          <a:blip r:embed="rId4">
            <a:alphaModFix/>
          </a:blip>
          <a:srcRect l="-66280" r="66280"/>
          <a:stretch/>
        </p:blipFill>
        <p:spPr>
          <a:xfrm>
            <a:off x="7575159" y="2053545"/>
            <a:ext cx="3364850" cy="1340175"/>
          </a:xfrm>
          <a:prstGeom prst="rect">
            <a:avLst/>
          </a:prstGeom>
          <a:noFill/>
          <a:ln>
            <a:noFill/>
          </a:ln>
        </p:spPr>
      </p:pic>
      <p:pic>
        <p:nvPicPr>
          <p:cNvPr id="303" name="Google Shape;303;p7" descr="A close up of a sign&#10;&#10;Description automatically generated"/>
          <p:cNvPicPr preferRelativeResize="0"/>
          <p:nvPr/>
        </p:nvPicPr>
        <p:blipFill rotWithShape="1">
          <a:blip r:embed="rId4">
            <a:alphaModFix/>
          </a:blip>
          <a:srcRect l="-66280" r="66280"/>
          <a:stretch/>
        </p:blipFill>
        <p:spPr>
          <a:xfrm>
            <a:off x="7575159" y="3964280"/>
            <a:ext cx="3364850" cy="1340175"/>
          </a:xfrm>
          <a:prstGeom prst="rect">
            <a:avLst/>
          </a:prstGeom>
          <a:noFill/>
          <a:ln>
            <a:noFill/>
          </a:ln>
        </p:spPr>
      </p:pic>
      <p:pic>
        <p:nvPicPr>
          <p:cNvPr id="304" name="Google Shape;304;p7" descr="A close up of a sign&#10;&#10;Description automatically generated"/>
          <p:cNvPicPr preferRelativeResize="0"/>
          <p:nvPr/>
        </p:nvPicPr>
        <p:blipFill rotWithShape="1">
          <a:blip r:embed="rId4">
            <a:alphaModFix/>
          </a:blip>
          <a:srcRect l="-66280" r="66280"/>
          <a:stretch/>
        </p:blipFill>
        <p:spPr>
          <a:xfrm>
            <a:off x="7575159" y="5609287"/>
            <a:ext cx="3364850" cy="1340175"/>
          </a:xfrm>
          <a:prstGeom prst="rect">
            <a:avLst/>
          </a:prstGeom>
          <a:noFill/>
          <a:ln>
            <a:noFill/>
          </a:ln>
        </p:spPr>
      </p:pic>
      <p:pic>
        <p:nvPicPr>
          <p:cNvPr id="305" name="Google Shape;305;p7" descr="A close up of a sign&#10;&#10;Description automatically generated"/>
          <p:cNvPicPr preferRelativeResize="0"/>
          <p:nvPr/>
        </p:nvPicPr>
        <p:blipFill rotWithShape="1">
          <a:blip r:embed="rId4">
            <a:alphaModFix/>
          </a:blip>
          <a:srcRect l="-66280" r="66280"/>
          <a:stretch/>
        </p:blipFill>
        <p:spPr>
          <a:xfrm>
            <a:off x="7575159" y="7137034"/>
            <a:ext cx="3364850" cy="1340175"/>
          </a:xfrm>
          <a:prstGeom prst="rect">
            <a:avLst/>
          </a:prstGeom>
          <a:noFill/>
          <a:ln>
            <a:noFill/>
          </a:ln>
        </p:spPr>
      </p:pic>
      <p:grpSp>
        <p:nvGrpSpPr>
          <p:cNvPr id="2" name="Group 1">
            <a:extLst>
              <a:ext uri="{FF2B5EF4-FFF2-40B4-BE49-F238E27FC236}">
                <a16:creationId xmlns:a16="http://schemas.microsoft.com/office/drawing/2014/main" id="{8DDD84D5-9C76-4A1D-A0C6-619EB411F591}"/>
              </a:ext>
            </a:extLst>
          </p:cNvPr>
          <p:cNvGrpSpPr/>
          <p:nvPr/>
        </p:nvGrpSpPr>
        <p:grpSpPr>
          <a:xfrm>
            <a:off x="5873276" y="620868"/>
            <a:ext cx="6541449" cy="1000233"/>
            <a:chOff x="5824722" y="620868"/>
            <a:chExt cx="6541449" cy="1000233"/>
          </a:xfrm>
        </p:grpSpPr>
        <p:sp>
          <p:nvSpPr>
            <p:cNvPr id="306" name="Google Shape;306;p7"/>
            <p:cNvSpPr txBox="1"/>
            <p:nvPr/>
          </p:nvSpPr>
          <p:spPr>
            <a:xfrm>
              <a:off x="5824722" y="620868"/>
              <a:ext cx="6541449" cy="1000233"/>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4500" b="1" i="0" u="none" strike="noStrike" cap="none" dirty="0">
                  <a:solidFill>
                    <a:srgbClr val="4294CA"/>
                  </a:solidFill>
                  <a:latin typeface="Segoe UI" panose="020B0502040204020203" pitchFamily="34" charset="0"/>
                  <a:ea typeface="Quattrocento Sans"/>
                  <a:cs typeface="Segoe UI" panose="020B0502040204020203" pitchFamily="34" charset="0"/>
                  <a:sym typeface="Quattrocento Sans"/>
                </a:rPr>
                <a:t>VALUE PR     POSITION</a:t>
              </a:r>
              <a:endParaRPr sz="4500" b="0" i="0" u="none" strike="noStrike" cap="none" dirty="0">
                <a:solidFill>
                  <a:srgbClr val="4294CA"/>
                </a:solidFill>
                <a:latin typeface="Segoe UI" panose="020B0502040204020203" pitchFamily="34" charset="0"/>
                <a:ea typeface="Quattrocento Sans"/>
                <a:cs typeface="Segoe UI" panose="020B0502040204020203" pitchFamily="34" charset="0"/>
                <a:sym typeface="Quattrocento Sans"/>
              </a:endParaRPr>
            </a:p>
            <a:p>
              <a:pPr marL="0" marR="0" lvl="0" indent="0" algn="ctr" rtl="0">
                <a:lnSpc>
                  <a:spcPct val="100000"/>
                </a:lnSpc>
                <a:spcBef>
                  <a:spcPts val="0"/>
                </a:spcBef>
                <a:spcAft>
                  <a:spcPts val="0"/>
                </a:spcAft>
                <a:buNone/>
              </a:pPr>
              <a:endParaRPr sz="1400" b="0" i="0" u="none" strike="noStrike" cap="none" dirty="0">
                <a:solidFill>
                  <a:srgbClr val="4294CA"/>
                </a:solidFill>
                <a:latin typeface="Segoe UI" panose="020B0502040204020203" pitchFamily="34" charset="0"/>
                <a:cs typeface="Segoe UI" panose="020B0502040204020203" pitchFamily="34" charset="0"/>
                <a:sym typeface="Arial"/>
              </a:endParaRPr>
            </a:p>
          </p:txBody>
        </p:sp>
        <p:pic>
          <p:nvPicPr>
            <p:cNvPr id="307" name="Google Shape;307;p7" descr="Google Shape;243;p32"/>
            <p:cNvPicPr preferRelativeResize="0"/>
            <p:nvPr/>
          </p:nvPicPr>
          <p:blipFill rotWithShape="1">
            <a:blip r:embed="rId5">
              <a:alphaModFix/>
            </a:blip>
            <a:srcRect/>
            <a:stretch/>
          </p:blipFill>
          <p:spPr>
            <a:xfrm>
              <a:off x="8702646" y="670614"/>
              <a:ext cx="785600" cy="785550"/>
            </a:xfrm>
            <a:prstGeom prst="rect">
              <a:avLst/>
            </a:prstGeom>
            <a:noFill/>
            <a:ln>
              <a:noFill/>
            </a:ln>
          </p:spPr>
        </p:pic>
      </p:grpSp>
      <p:pic>
        <p:nvPicPr>
          <p:cNvPr id="22" name="Picture 2" descr="Picture 2">
            <a:extLst>
              <a:ext uri="{FF2B5EF4-FFF2-40B4-BE49-F238E27FC236}">
                <a16:creationId xmlns:a16="http://schemas.microsoft.com/office/drawing/2014/main" id="{9289CC4F-BBAC-9340-BA28-1FF6198325DD}"/>
              </a:ext>
            </a:extLst>
          </p:cNvPr>
          <p:cNvPicPr>
            <a:picLocks noChangeAspect="1"/>
          </p:cNvPicPr>
          <p:nvPr/>
        </p:nvPicPr>
        <p:blipFill>
          <a:blip r:embed="rId6"/>
          <a:stretch>
            <a:fillRect/>
          </a:stretch>
        </p:blipFill>
        <p:spPr>
          <a:xfrm>
            <a:off x="15060341" y="9255452"/>
            <a:ext cx="2889251" cy="720727"/>
          </a:xfrm>
          <a:prstGeom prst="rect">
            <a:avLst/>
          </a:prstGeom>
          <a:ln w="12700">
            <a:miter lim="400000"/>
          </a:ln>
        </p:spPr>
      </p:pic>
    </p:spTree>
    <p:extLst>
      <p:ext uri="{BB962C8B-B14F-4D97-AF65-F5344CB8AC3E}">
        <p14:creationId xmlns:p14="http://schemas.microsoft.com/office/powerpoint/2010/main" val="30340370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97"/>
        <p:cNvGrpSpPr/>
        <p:nvPr/>
      </p:nvGrpSpPr>
      <p:grpSpPr>
        <a:xfrm>
          <a:off x="0" y="0"/>
          <a:ext cx="0" cy="0"/>
          <a:chOff x="0" y="0"/>
          <a:chExt cx="0" cy="0"/>
        </a:xfrm>
      </p:grpSpPr>
      <p:pic>
        <p:nvPicPr>
          <p:cNvPr id="3" name="Picture 2">
            <a:extLst>
              <a:ext uri="{FF2B5EF4-FFF2-40B4-BE49-F238E27FC236}">
                <a16:creationId xmlns:a16="http://schemas.microsoft.com/office/drawing/2014/main" id="{C4400D6A-2BDA-1C46-97E4-B9A9006D0FED}"/>
              </a:ext>
            </a:extLst>
          </p:cNvPr>
          <p:cNvPicPr>
            <a:picLocks noChangeAspect="1"/>
          </p:cNvPicPr>
          <p:nvPr/>
        </p:nvPicPr>
        <p:blipFill>
          <a:blip r:embed="rId3"/>
          <a:srcRect/>
          <a:stretch/>
        </p:blipFill>
        <p:spPr>
          <a:xfrm>
            <a:off x="1" y="4738"/>
            <a:ext cx="18287997" cy="8140699"/>
          </a:xfrm>
          <a:prstGeom prst="rect">
            <a:avLst/>
          </a:prstGeom>
        </p:spPr>
      </p:pic>
      <p:sp>
        <p:nvSpPr>
          <p:cNvPr id="21" name="Right Triangle 20">
            <a:extLst>
              <a:ext uri="{FF2B5EF4-FFF2-40B4-BE49-F238E27FC236}">
                <a16:creationId xmlns:a16="http://schemas.microsoft.com/office/drawing/2014/main" id="{3E364A7A-BF80-4E41-8CD5-78CAF9521ACA}"/>
              </a:ext>
            </a:extLst>
          </p:cNvPr>
          <p:cNvSpPr/>
          <p:nvPr/>
        </p:nvSpPr>
        <p:spPr>
          <a:xfrm>
            <a:off x="0" y="439936"/>
            <a:ext cx="10161284" cy="7696291"/>
          </a:xfrm>
          <a:prstGeom prst="rtTriangle">
            <a:avLst/>
          </a:prstGeom>
          <a:solidFill>
            <a:srgbClr val="FFFFFF"/>
          </a:solidFill>
          <a:ln w="25400" cap="flat">
            <a:solidFill>
              <a:schemeClr val="bg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r" defTabSz="914400" rtl="1" fontAlgn="auto" latinLnBrk="0" hangingPunct="0">
              <a:lnSpc>
                <a:spcPct val="100000"/>
              </a:lnSpc>
              <a:spcBef>
                <a:spcPts val="0"/>
              </a:spcBef>
              <a:spcAft>
                <a:spcPts val="0"/>
              </a:spcAft>
              <a:buClrTx/>
              <a:buSzTx/>
              <a:buFontTx/>
              <a:buNone/>
              <a:tabLst/>
            </a:pPr>
            <a:endParaRPr kumimoji="0" lang="en-IL" sz="1400" b="0" i="0" u="none" strike="noStrike" cap="none" spc="0" normalizeH="0" baseline="0" dirty="0">
              <a:ln>
                <a:noFill/>
              </a:ln>
              <a:solidFill>
                <a:srgbClr val="000000"/>
              </a:solidFill>
              <a:effectLst/>
              <a:uFillTx/>
              <a:latin typeface="+mn-lt"/>
              <a:ea typeface="+mn-ea"/>
              <a:cs typeface="+mn-cs"/>
              <a:sym typeface="Arial"/>
            </a:endParaRPr>
          </a:p>
        </p:txBody>
      </p:sp>
      <p:sp>
        <p:nvSpPr>
          <p:cNvPr id="501" name="Google Shape;501;p18"/>
          <p:cNvSpPr/>
          <p:nvPr/>
        </p:nvSpPr>
        <p:spPr>
          <a:xfrm>
            <a:off x="-1238251" y="8164124"/>
            <a:ext cx="20059802" cy="2324101"/>
          </a:xfrm>
          <a:prstGeom prst="rect">
            <a:avLst/>
          </a:prstGeom>
          <a:solidFill>
            <a:srgbClr val="FFFFFF"/>
          </a:solidFill>
          <a:ln>
            <a:noFill/>
          </a:ln>
        </p:spPr>
        <p:txBody>
          <a:bodyPr spcFirstLastPara="1" wrap="square" lIns="45700" tIns="45700" rIns="45700" bIns="45700" anchor="ctr" anchorCtr="0">
            <a:noAutofit/>
          </a:bodyPr>
          <a:lstStyle/>
          <a:p>
            <a:pPr marL="0" marR="0" lvl="0" indent="0" algn="r" rtl="1">
              <a:lnSpc>
                <a:spcPct val="100000"/>
              </a:lnSpc>
              <a:spcBef>
                <a:spcPts val="0"/>
              </a:spcBef>
              <a:spcAft>
                <a:spcPts val="0"/>
              </a:spcAft>
              <a:buClr>
                <a:srgbClr val="000000"/>
              </a:buClr>
              <a:buSzPts val="1400"/>
              <a:buFont typeface="Arial"/>
              <a:buNone/>
            </a:pPr>
            <a:endParaRPr sz="1400" b="0" i="0" u="none" strike="noStrike" cap="none">
              <a:solidFill>
                <a:srgbClr val="4294CA"/>
              </a:solidFill>
              <a:latin typeface="Segoe UI" panose="020B0502040204020203" pitchFamily="34" charset="0"/>
              <a:cs typeface="Segoe UI" panose="020B0502040204020203" pitchFamily="34" charset="0"/>
              <a:sym typeface="Arial"/>
            </a:endParaRPr>
          </a:p>
        </p:txBody>
      </p:sp>
      <p:grpSp>
        <p:nvGrpSpPr>
          <p:cNvPr id="503" name="Google Shape;503;p18"/>
          <p:cNvGrpSpPr/>
          <p:nvPr/>
        </p:nvGrpSpPr>
        <p:grpSpPr>
          <a:xfrm>
            <a:off x="1242836" y="8551467"/>
            <a:ext cx="16354466" cy="1025576"/>
            <a:chOff x="-3992248" y="14"/>
            <a:chExt cx="16354462" cy="1025575"/>
          </a:xfrm>
        </p:grpSpPr>
        <p:pic>
          <p:nvPicPr>
            <p:cNvPr id="504" name="Google Shape;504;p18" descr="Google Shape;452;p52"/>
            <p:cNvPicPr preferRelativeResize="0"/>
            <p:nvPr/>
          </p:nvPicPr>
          <p:blipFill rotWithShape="1">
            <a:blip r:embed="rId4">
              <a:alphaModFix/>
            </a:blip>
            <a:srcRect l="10563" t="22393" r="16533" b="27665"/>
            <a:stretch/>
          </p:blipFill>
          <p:spPr>
            <a:xfrm>
              <a:off x="4863074" y="14"/>
              <a:ext cx="2485886" cy="1013376"/>
            </a:xfrm>
            <a:prstGeom prst="rect">
              <a:avLst/>
            </a:prstGeom>
            <a:noFill/>
            <a:ln>
              <a:noFill/>
            </a:ln>
          </p:spPr>
        </p:pic>
        <p:pic>
          <p:nvPicPr>
            <p:cNvPr id="505" name="Google Shape;505;p18" descr="Google Shape;453;p52"/>
            <p:cNvPicPr preferRelativeResize="0"/>
            <p:nvPr/>
          </p:nvPicPr>
          <p:blipFill rotWithShape="1">
            <a:blip r:embed="rId5">
              <a:alphaModFix/>
            </a:blip>
            <a:srcRect r="33001" b="6384"/>
            <a:stretch/>
          </p:blipFill>
          <p:spPr>
            <a:xfrm>
              <a:off x="-3992248" y="12202"/>
              <a:ext cx="4342316" cy="1013387"/>
            </a:xfrm>
            <a:prstGeom prst="rect">
              <a:avLst/>
            </a:prstGeom>
            <a:noFill/>
            <a:ln>
              <a:noFill/>
            </a:ln>
          </p:spPr>
        </p:pic>
        <p:pic>
          <p:nvPicPr>
            <p:cNvPr id="506" name="Google Shape;506;p18" descr="Google Shape;454;p52"/>
            <p:cNvPicPr preferRelativeResize="0"/>
            <p:nvPr/>
          </p:nvPicPr>
          <p:blipFill rotWithShape="1">
            <a:blip r:embed="rId6">
              <a:alphaModFix/>
            </a:blip>
            <a:srcRect/>
            <a:stretch/>
          </p:blipFill>
          <p:spPr>
            <a:xfrm>
              <a:off x="8219788" y="286963"/>
              <a:ext cx="4142426" cy="573569"/>
            </a:xfrm>
            <a:prstGeom prst="rect">
              <a:avLst/>
            </a:prstGeom>
            <a:noFill/>
            <a:ln>
              <a:noFill/>
            </a:ln>
          </p:spPr>
        </p:pic>
      </p:grpSp>
      <p:sp>
        <p:nvSpPr>
          <p:cNvPr id="515" name="Google Shape;515;p18"/>
          <p:cNvSpPr txBox="1"/>
          <p:nvPr/>
        </p:nvSpPr>
        <p:spPr>
          <a:xfrm>
            <a:off x="794424" y="8102366"/>
            <a:ext cx="3919901" cy="553915"/>
          </a:xfrm>
          <a:prstGeom prst="rect">
            <a:avLst/>
          </a:prstGeom>
          <a:noFill/>
          <a:ln>
            <a:noFill/>
          </a:ln>
        </p:spPr>
        <p:txBody>
          <a:bodyPr spcFirstLastPara="1" wrap="square" lIns="91375" tIns="91375" rIns="91375" bIns="91375" anchor="t" anchorCtr="0">
            <a:spAutoFit/>
          </a:bodyPr>
          <a:lstStyle/>
          <a:p>
            <a:pPr marL="0" marR="0" lvl="0" indent="0" algn="ctr" rtl="0">
              <a:lnSpc>
                <a:spcPct val="100000"/>
              </a:lnSpc>
              <a:spcBef>
                <a:spcPts val="0"/>
              </a:spcBef>
              <a:spcAft>
                <a:spcPts val="0"/>
              </a:spcAft>
              <a:buClr>
                <a:srgbClr val="4294CA"/>
              </a:buClr>
              <a:buSzPts val="2400"/>
              <a:buFont typeface="Quattrocento Sans"/>
              <a:buNone/>
            </a:pPr>
            <a:r>
              <a:rPr lang="en-US" sz="2400" b="0" i="0" u="none" strike="noStrike" cap="none" dirty="0">
                <a:solidFill>
                  <a:srgbClr val="4294CA"/>
                </a:solidFill>
                <a:latin typeface="Segoe UI" panose="020B0502040204020203" pitchFamily="34" charset="0"/>
                <a:ea typeface="Quattrocento Sans"/>
                <a:cs typeface="Segoe UI" panose="020B0502040204020203" pitchFamily="34" charset="0"/>
                <a:sym typeface="Quattrocento Sans"/>
              </a:rPr>
              <a:t>We’re backed by</a:t>
            </a:r>
            <a:endParaRPr dirty="0">
              <a:latin typeface="Segoe UI" panose="020B0502040204020203" pitchFamily="34" charset="0"/>
              <a:cs typeface="Segoe UI" panose="020B0502040204020203" pitchFamily="34" charset="0"/>
            </a:endParaRPr>
          </a:p>
        </p:txBody>
      </p:sp>
      <p:pic>
        <p:nvPicPr>
          <p:cNvPr id="516" name="Google Shape;516;p18" descr="Google Shape;467;p52"/>
          <p:cNvPicPr preferRelativeResize="0"/>
          <p:nvPr/>
        </p:nvPicPr>
        <p:blipFill rotWithShape="1">
          <a:blip r:embed="rId7">
            <a:alphaModFix/>
          </a:blip>
          <a:srcRect/>
          <a:stretch/>
        </p:blipFill>
        <p:spPr>
          <a:xfrm>
            <a:off x="5796360" y="8822271"/>
            <a:ext cx="3401411" cy="581884"/>
          </a:xfrm>
          <a:prstGeom prst="rect">
            <a:avLst/>
          </a:prstGeom>
          <a:noFill/>
          <a:ln>
            <a:noFill/>
          </a:ln>
        </p:spPr>
      </p:pic>
      <p:grpSp>
        <p:nvGrpSpPr>
          <p:cNvPr id="507" name="Google Shape;507;p18"/>
          <p:cNvGrpSpPr/>
          <p:nvPr/>
        </p:nvGrpSpPr>
        <p:grpSpPr>
          <a:xfrm>
            <a:off x="-59788" y="5327019"/>
            <a:ext cx="11905729" cy="2705007"/>
            <a:chOff x="26959" y="1230677"/>
            <a:chExt cx="11905728" cy="2705006"/>
          </a:xfrm>
        </p:grpSpPr>
        <p:sp>
          <p:nvSpPr>
            <p:cNvPr id="508" name="Google Shape;508;p18"/>
            <p:cNvSpPr txBox="1"/>
            <p:nvPr/>
          </p:nvSpPr>
          <p:spPr>
            <a:xfrm>
              <a:off x="1336957" y="1230677"/>
              <a:ext cx="10595730" cy="1015579"/>
            </a:xfrm>
            <a:prstGeom prst="rect">
              <a:avLst/>
            </a:prstGeom>
            <a:noFill/>
            <a:ln>
              <a:noFill/>
            </a:ln>
          </p:spPr>
          <p:txBody>
            <a:bodyPr spcFirstLastPara="1" wrap="square" lIns="91375" tIns="91375" rIns="91375" bIns="91375" anchor="t" anchorCtr="0">
              <a:spAutoFit/>
            </a:bodyPr>
            <a:lstStyle/>
            <a:p>
              <a:pPr marL="0" marR="0" lvl="0" indent="0" algn="l" rtl="0">
                <a:lnSpc>
                  <a:spcPct val="100000"/>
                </a:lnSpc>
                <a:spcBef>
                  <a:spcPts val="0"/>
                </a:spcBef>
                <a:spcAft>
                  <a:spcPts val="0"/>
                </a:spcAft>
                <a:buClr>
                  <a:srgbClr val="4294CA"/>
                </a:buClr>
                <a:buSzPts val="5400"/>
                <a:buFont typeface="Quattrocento Sans"/>
                <a:buNone/>
              </a:pPr>
              <a:r>
                <a:rPr lang="en-US" sz="5400" b="0" i="0" u="none" strike="noStrike" cap="none" dirty="0">
                  <a:solidFill>
                    <a:srgbClr val="4294CA"/>
                  </a:solidFill>
                  <a:latin typeface="Segoe UI" panose="020B0502040204020203" pitchFamily="34" charset="0"/>
                  <a:ea typeface="Quattrocento Sans"/>
                  <a:cs typeface="Segoe UI" panose="020B0502040204020203" pitchFamily="34" charset="0"/>
                  <a:sym typeface="Quattrocento Sans"/>
                </a:rPr>
                <a:t>Thank You!</a:t>
              </a:r>
              <a:endParaRPr sz="5400" b="0" i="0" u="none" strike="noStrike" cap="none" dirty="0">
                <a:solidFill>
                  <a:srgbClr val="4294CA"/>
                </a:solidFill>
                <a:latin typeface="Segoe UI" panose="020B0502040204020203" pitchFamily="34" charset="0"/>
                <a:ea typeface="Quattrocento Sans"/>
                <a:cs typeface="Segoe UI" panose="020B0502040204020203" pitchFamily="34" charset="0"/>
                <a:sym typeface="Quattrocento Sans"/>
              </a:endParaRPr>
            </a:p>
          </p:txBody>
        </p:sp>
        <p:sp>
          <p:nvSpPr>
            <p:cNvPr id="509" name="Google Shape;509;p18"/>
            <p:cNvSpPr txBox="1"/>
            <p:nvPr/>
          </p:nvSpPr>
          <p:spPr>
            <a:xfrm>
              <a:off x="26959" y="2304700"/>
              <a:ext cx="6832626" cy="640001"/>
            </a:xfrm>
            <a:prstGeom prst="rect">
              <a:avLst/>
            </a:prstGeom>
            <a:noFill/>
            <a:ln>
              <a:noFill/>
            </a:ln>
          </p:spPr>
          <p:txBody>
            <a:bodyPr spcFirstLastPara="1" wrap="square" lIns="91375" tIns="91375" rIns="91375" bIns="91375" anchor="t" anchorCtr="0">
              <a:spAutoFit/>
            </a:bodyPr>
            <a:lstStyle/>
            <a:p>
              <a:pPr marL="0" marR="0" lvl="0" indent="0" algn="ctr" rtl="0">
                <a:lnSpc>
                  <a:spcPct val="100000"/>
                </a:lnSpc>
                <a:spcBef>
                  <a:spcPts val="0"/>
                </a:spcBef>
                <a:spcAft>
                  <a:spcPts val="0"/>
                </a:spcAft>
                <a:buClr>
                  <a:srgbClr val="4294CA"/>
                </a:buClr>
                <a:buSzPts val="3000"/>
                <a:buFont typeface="Open Sans"/>
                <a:buNone/>
              </a:pPr>
              <a:r>
                <a:rPr lang="en-US" sz="3000" b="0" i="0" u="none" strike="noStrike" cap="none" dirty="0">
                  <a:solidFill>
                    <a:srgbClr val="4294CA"/>
                  </a:solidFill>
                  <a:latin typeface="Segoe UI" panose="020B0502040204020203" pitchFamily="34" charset="0"/>
                  <a:ea typeface="Open Sans"/>
                  <a:cs typeface="Segoe UI" panose="020B0502040204020203" pitchFamily="34" charset="0"/>
                  <a:sym typeface="Open Sans"/>
                </a:rPr>
                <a:t>   info@INVIOU.com</a:t>
              </a:r>
              <a:endParaRPr sz="3000" b="0" i="0" u="none" strike="noStrike" cap="none" dirty="0">
                <a:solidFill>
                  <a:srgbClr val="4294CA"/>
                </a:solidFill>
                <a:latin typeface="Segoe UI" panose="020B0502040204020203" pitchFamily="34" charset="0"/>
                <a:ea typeface="Open Sans"/>
                <a:cs typeface="Segoe UI" panose="020B0502040204020203" pitchFamily="34" charset="0"/>
                <a:sym typeface="Open Sans"/>
              </a:endParaRPr>
            </a:p>
          </p:txBody>
        </p:sp>
        <p:sp>
          <p:nvSpPr>
            <p:cNvPr id="510" name="Google Shape;510;p18"/>
            <p:cNvSpPr txBox="1"/>
            <p:nvPr/>
          </p:nvSpPr>
          <p:spPr>
            <a:xfrm>
              <a:off x="2006116" y="3295682"/>
              <a:ext cx="2961962" cy="640001"/>
            </a:xfrm>
            <a:prstGeom prst="rect">
              <a:avLst/>
            </a:prstGeom>
            <a:noFill/>
            <a:ln>
              <a:noFill/>
            </a:ln>
          </p:spPr>
          <p:txBody>
            <a:bodyPr spcFirstLastPara="1" wrap="square" lIns="91375" tIns="91375" rIns="91375" bIns="91375" anchor="t" anchorCtr="0">
              <a:spAutoFit/>
            </a:bodyPr>
            <a:lstStyle/>
            <a:p>
              <a:pPr marL="0" marR="0" lvl="0" indent="0" algn="l" rtl="0">
                <a:lnSpc>
                  <a:spcPct val="100000"/>
                </a:lnSpc>
                <a:spcBef>
                  <a:spcPts val="0"/>
                </a:spcBef>
                <a:spcAft>
                  <a:spcPts val="0"/>
                </a:spcAft>
                <a:buClr>
                  <a:srgbClr val="4294CA"/>
                </a:buClr>
                <a:buSzPts val="3000"/>
                <a:buFont typeface="Open Sans"/>
                <a:buNone/>
              </a:pPr>
              <a:r>
                <a:rPr lang="en-US" sz="3000" b="0" i="0" u="none" strike="noStrike" cap="none" dirty="0">
                  <a:solidFill>
                    <a:srgbClr val="4294CA"/>
                  </a:solidFill>
                  <a:latin typeface="Segoe UI" panose="020B0502040204020203" pitchFamily="34" charset="0"/>
                  <a:ea typeface="Open Sans"/>
                  <a:cs typeface="Segoe UI" panose="020B0502040204020203" pitchFamily="34" charset="0"/>
                  <a:sym typeface="Open Sans"/>
                </a:rPr>
                <a:t>@INVIOU</a:t>
              </a:r>
              <a:endParaRPr dirty="0">
                <a:latin typeface="Segoe UI" panose="020B0502040204020203" pitchFamily="34" charset="0"/>
                <a:cs typeface="Segoe UI" panose="020B0502040204020203" pitchFamily="34" charset="0"/>
              </a:endParaRPr>
            </a:p>
          </p:txBody>
        </p:sp>
      </p:grpSp>
      <p:grpSp>
        <p:nvGrpSpPr>
          <p:cNvPr id="2" name="Group 1">
            <a:extLst>
              <a:ext uri="{FF2B5EF4-FFF2-40B4-BE49-F238E27FC236}">
                <a16:creationId xmlns:a16="http://schemas.microsoft.com/office/drawing/2014/main" id="{374E5C45-E537-4721-9010-A4B7AF8CA076}"/>
              </a:ext>
            </a:extLst>
          </p:cNvPr>
          <p:cNvGrpSpPr/>
          <p:nvPr/>
        </p:nvGrpSpPr>
        <p:grpSpPr>
          <a:xfrm>
            <a:off x="420640" y="4104433"/>
            <a:ext cx="8783892" cy="3908235"/>
            <a:chOff x="420640" y="4104433"/>
            <a:chExt cx="8783892" cy="3908235"/>
          </a:xfrm>
        </p:grpSpPr>
        <p:pic>
          <p:nvPicPr>
            <p:cNvPr id="511" name="Google Shape;511;p18" descr="Google Shape;462;p52"/>
            <p:cNvPicPr preferRelativeResize="0"/>
            <p:nvPr/>
          </p:nvPicPr>
          <p:blipFill rotWithShape="1">
            <a:blip r:embed="rId8">
              <a:alphaModFix/>
            </a:blip>
            <a:srcRect/>
            <a:stretch/>
          </p:blipFill>
          <p:spPr>
            <a:xfrm>
              <a:off x="1248882" y="6366346"/>
              <a:ext cx="729474" cy="729473"/>
            </a:xfrm>
            <a:prstGeom prst="rect">
              <a:avLst/>
            </a:prstGeom>
            <a:noFill/>
            <a:ln>
              <a:noFill/>
            </a:ln>
          </p:spPr>
        </p:pic>
        <p:grpSp>
          <p:nvGrpSpPr>
            <p:cNvPr id="512" name="Google Shape;512;p18"/>
            <p:cNvGrpSpPr/>
            <p:nvPr/>
          </p:nvGrpSpPr>
          <p:grpSpPr>
            <a:xfrm>
              <a:off x="1380609" y="7411928"/>
              <a:ext cx="576132" cy="498512"/>
              <a:chOff x="0" y="-1"/>
              <a:chExt cx="576131" cy="498511"/>
            </a:xfrm>
          </p:grpSpPr>
          <p:sp>
            <p:nvSpPr>
              <p:cNvPr id="513" name="Google Shape;513;p18"/>
              <p:cNvSpPr/>
              <p:nvPr/>
            </p:nvSpPr>
            <p:spPr>
              <a:xfrm>
                <a:off x="0" y="-1"/>
                <a:ext cx="122824" cy="495818"/>
              </a:xfrm>
              <a:custGeom>
                <a:avLst/>
                <a:gdLst/>
                <a:ahLst/>
                <a:cxnLst/>
                <a:rect l="l" t="t" r="r" b="b"/>
                <a:pathLst>
                  <a:path w="21600" h="21600" extrusionOk="0">
                    <a:moveTo>
                      <a:pt x="21600" y="2190"/>
                    </a:moveTo>
                    <a:cubicBezTo>
                      <a:pt x="21600" y="3534"/>
                      <a:pt x="17633" y="4380"/>
                      <a:pt x="9918" y="4380"/>
                    </a:cubicBezTo>
                    <a:cubicBezTo>
                      <a:pt x="3747" y="4380"/>
                      <a:pt x="0" y="3534"/>
                      <a:pt x="0" y="2190"/>
                    </a:cubicBezTo>
                    <a:cubicBezTo>
                      <a:pt x="0" y="896"/>
                      <a:pt x="3747" y="0"/>
                      <a:pt x="9918" y="0"/>
                    </a:cubicBezTo>
                    <a:cubicBezTo>
                      <a:pt x="17633" y="0"/>
                      <a:pt x="21600" y="896"/>
                      <a:pt x="21600" y="2190"/>
                    </a:cubicBezTo>
                    <a:close/>
                    <a:moveTo>
                      <a:pt x="0" y="21600"/>
                    </a:moveTo>
                    <a:cubicBezTo>
                      <a:pt x="0" y="6570"/>
                      <a:pt x="0" y="6570"/>
                      <a:pt x="0" y="6570"/>
                    </a:cubicBezTo>
                    <a:cubicBezTo>
                      <a:pt x="21600" y="6570"/>
                      <a:pt x="21600" y="6570"/>
                      <a:pt x="21600" y="6570"/>
                    </a:cubicBezTo>
                    <a:cubicBezTo>
                      <a:pt x="21600" y="21600"/>
                      <a:pt x="21600" y="21600"/>
                      <a:pt x="21600" y="21600"/>
                    </a:cubicBezTo>
                    <a:lnTo>
                      <a:pt x="0" y="21600"/>
                    </a:lnTo>
                    <a:close/>
                  </a:path>
                </a:pathLst>
              </a:custGeom>
              <a:solidFill>
                <a:srgbClr val="4597CB"/>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Quattrocento Sans"/>
                  <a:buNone/>
                </a:pPr>
                <a:endParaRPr sz="1400" b="0" i="0" u="none" strike="noStrike" cap="none">
                  <a:solidFill>
                    <a:srgbClr val="4294CA"/>
                  </a:solidFill>
                  <a:latin typeface="Segoe UI" panose="020B0502040204020203" pitchFamily="34" charset="0"/>
                  <a:cs typeface="Segoe UI" panose="020B0502040204020203" pitchFamily="34" charset="0"/>
                  <a:sym typeface="Arial"/>
                </a:endParaRPr>
              </a:p>
            </p:txBody>
          </p:sp>
          <p:sp>
            <p:nvSpPr>
              <p:cNvPr id="514" name="Google Shape;514;p18"/>
              <p:cNvSpPr/>
              <p:nvPr/>
            </p:nvSpPr>
            <p:spPr>
              <a:xfrm>
                <a:off x="205113" y="142778"/>
                <a:ext cx="371018" cy="355732"/>
              </a:xfrm>
              <a:custGeom>
                <a:avLst/>
                <a:gdLst/>
                <a:ahLst/>
                <a:cxnLst/>
                <a:rect l="l" t="t" r="r" b="b"/>
                <a:pathLst>
                  <a:path w="21600" h="21600" extrusionOk="0">
                    <a:moveTo>
                      <a:pt x="0" y="7386"/>
                    </a:moveTo>
                    <a:cubicBezTo>
                      <a:pt x="0" y="4320"/>
                      <a:pt x="0" y="2439"/>
                      <a:pt x="0" y="557"/>
                    </a:cubicBezTo>
                    <a:cubicBezTo>
                      <a:pt x="5844" y="557"/>
                      <a:pt x="5844" y="557"/>
                      <a:pt x="5844" y="557"/>
                    </a:cubicBezTo>
                    <a:cubicBezTo>
                      <a:pt x="6510" y="3066"/>
                      <a:pt x="6510" y="3066"/>
                      <a:pt x="6510" y="3066"/>
                    </a:cubicBezTo>
                    <a:cubicBezTo>
                      <a:pt x="7175" y="1812"/>
                      <a:pt x="9764" y="0"/>
                      <a:pt x="13759" y="0"/>
                    </a:cubicBezTo>
                    <a:cubicBezTo>
                      <a:pt x="18345" y="0"/>
                      <a:pt x="21600" y="3066"/>
                      <a:pt x="21600" y="9197"/>
                    </a:cubicBezTo>
                    <a:cubicBezTo>
                      <a:pt x="21600" y="21600"/>
                      <a:pt x="21600" y="21600"/>
                      <a:pt x="21600" y="21600"/>
                    </a:cubicBezTo>
                    <a:cubicBezTo>
                      <a:pt x="14351" y="21600"/>
                      <a:pt x="14351" y="21600"/>
                      <a:pt x="14351" y="21600"/>
                    </a:cubicBezTo>
                    <a:cubicBezTo>
                      <a:pt x="14351" y="9825"/>
                      <a:pt x="14351" y="9825"/>
                      <a:pt x="14351" y="9825"/>
                    </a:cubicBezTo>
                    <a:cubicBezTo>
                      <a:pt x="14351" y="7386"/>
                      <a:pt x="13759" y="5505"/>
                      <a:pt x="11096" y="5505"/>
                    </a:cubicBezTo>
                    <a:cubicBezTo>
                      <a:pt x="9099" y="5505"/>
                      <a:pt x="7841" y="6759"/>
                      <a:pt x="7175" y="8013"/>
                    </a:cubicBezTo>
                    <a:cubicBezTo>
                      <a:pt x="7175" y="8013"/>
                      <a:pt x="7175" y="8640"/>
                      <a:pt x="7175" y="9197"/>
                    </a:cubicBezTo>
                    <a:cubicBezTo>
                      <a:pt x="7175" y="21600"/>
                      <a:pt x="7175" y="21600"/>
                      <a:pt x="7175" y="21600"/>
                    </a:cubicBezTo>
                    <a:cubicBezTo>
                      <a:pt x="0" y="21600"/>
                      <a:pt x="0" y="21600"/>
                      <a:pt x="0" y="21600"/>
                    </a:cubicBezTo>
                    <a:lnTo>
                      <a:pt x="0" y="7386"/>
                    </a:lnTo>
                  </a:path>
                </a:pathLst>
              </a:custGeom>
              <a:solidFill>
                <a:srgbClr val="4597CB"/>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Quattrocento Sans"/>
                  <a:buNone/>
                </a:pPr>
                <a:endParaRPr sz="1400" b="0" i="0" u="none" strike="noStrike" cap="none">
                  <a:solidFill>
                    <a:srgbClr val="4294CA"/>
                  </a:solidFill>
                  <a:latin typeface="Segoe UI" panose="020B0502040204020203" pitchFamily="34" charset="0"/>
                  <a:cs typeface="Segoe UI" panose="020B0502040204020203" pitchFamily="34" charset="0"/>
                  <a:sym typeface="Arial"/>
                </a:endParaRPr>
              </a:p>
            </p:txBody>
          </p:sp>
        </p:grpSp>
        <p:pic>
          <p:nvPicPr>
            <p:cNvPr id="502" name="Google Shape;502;p18" descr="Google Shape;450;p52"/>
            <p:cNvPicPr preferRelativeResize="0"/>
            <p:nvPr/>
          </p:nvPicPr>
          <p:blipFill rotWithShape="1">
            <a:blip r:embed="rId9">
              <a:alphaModFix/>
            </a:blip>
            <a:srcRect l="169" r="159"/>
            <a:stretch/>
          </p:blipFill>
          <p:spPr>
            <a:xfrm>
              <a:off x="420640" y="4104433"/>
              <a:ext cx="4555649" cy="1351150"/>
            </a:xfrm>
            <a:prstGeom prst="rect">
              <a:avLst/>
            </a:prstGeom>
            <a:noFill/>
            <a:ln>
              <a:noFill/>
            </a:ln>
          </p:spPr>
        </p:pic>
        <p:grpSp>
          <p:nvGrpSpPr>
            <p:cNvPr id="22" name="Google Shape;463;p52">
              <a:extLst>
                <a:ext uri="{FF2B5EF4-FFF2-40B4-BE49-F238E27FC236}">
                  <a16:creationId xmlns:a16="http://schemas.microsoft.com/office/drawing/2014/main" id="{D7EC5A91-1ED1-4962-9CCB-ADF7A29D9AFB}"/>
                </a:ext>
              </a:extLst>
            </p:cNvPr>
            <p:cNvGrpSpPr/>
            <p:nvPr/>
          </p:nvGrpSpPr>
          <p:grpSpPr>
            <a:xfrm>
              <a:off x="1380609" y="7411929"/>
              <a:ext cx="576131" cy="498510"/>
              <a:chOff x="0" y="0"/>
              <a:chExt cx="576130" cy="498509"/>
            </a:xfrm>
          </p:grpSpPr>
          <p:sp>
            <p:nvSpPr>
              <p:cNvPr id="23" name="Google Shape;464;p52">
                <a:extLst>
                  <a:ext uri="{FF2B5EF4-FFF2-40B4-BE49-F238E27FC236}">
                    <a16:creationId xmlns:a16="http://schemas.microsoft.com/office/drawing/2014/main" id="{855EAAE6-E17A-4B1A-BF39-F5D4448C87D4}"/>
                  </a:ext>
                </a:extLst>
              </p:cNvPr>
              <p:cNvSpPr/>
              <p:nvPr/>
            </p:nvSpPr>
            <p:spPr>
              <a:xfrm>
                <a:off x="0" y="-1"/>
                <a:ext cx="122824" cy="495818"/>
              </a:xfrm>
              <a:custGeom>
                <a:avLst/>
                <a:gdLst/>
                <a:ahLst/>
                <a:cxnLst>
                  <a:cxn ang="0">
                    <a:pos x="wd2" y="hd2"/>
                  </a:cxn>
                  <a:cxn ang="5400000">
                    <a:pos x="wd2" y="hd2"/>
                  </a:cxn>
                  <a:cxn ang="10800000">
                    <a:pos x="wd2" y="hd2"/>
                  </a:cxn>
                  <a:cxn ang="16200000">
                    <a:pos x="wd2" y="hd2"/>
                  </a:cxn>
                </a:cxnLst>
                <a:rect l="0" t="0" r="r" b="b"/>
                <a:pathLst>
                  <a:path w="21600" h="21600" extrusionOk="0">
                    <a:moveTo>
                      <a:pt x="21600" y="2190"/>
                    </a:moveTo>
                    <a:cubicBezTo>
                      <a:pt x="21600" y="3534"/>
                      <a:pt x="17633" y="4380"/>
                      <a:pt x="9918" y="4380"/>
                    </a:cubicBezTo>
                    <a:cubicBezTo>
                      <a:pt x="3747" y="4380"/>
                      <a:pt x="0" y="3534"/>
                      <a:pt x="0" y="2190"/>
                    </a:cubicBezTo>
                    <a:cubicBezTo>
                      <a:pt x="0" y="896"/>
                      <a:pt x="3747" y="0"/>
                      <a:pt x="9918" y="0"/>
                    </a:cubicBezTo>
                    <a:cubicBezTo>
                      <a:pt x="17633" y="0"/>
                      <a:pt x="21600" y="896"/>
                      <a:pt x="21600" y="2190"/>
                    </a:cubicBezTo>
                    <a:close/>
                    <a:moveTo>
                      <a:pt x="0" y="21600"/>
                    </a:moveTo>
                    <a:cubicBezTo>
                      <a:pt x="0" y="6570"/>
                      <a:pt x="0" y="6570"/>
                      <a:pt x="0" y="6570"/>
                    </a:cubicBezTo>
                    <a:cubicBezTo>
                      <a:pt x="21600" y="6570"/>
                      <a:pt x="21600" y="6570"/>
                      <a:pt x="21600" y="6570"/>
                    </a:cubicBezTo>
                    <a:cubicBezTo>
                      <a:pt x="21600" y="21600"/>
                      <a:pt x="21600" y="21600"/>
                      <a:pt x="21600" y="21600"/>
                    </a:cubicBezTo>
                    <a:lnTo>
                      <a:pt x="0" y="21600"/>
                    </a:lnTo>
                    <a:close/>
                  </a:path>
                </a:pathLst>
              </a:custGeom>
              <a:solidFill>
                <a:srgbClr val="4597CB"/>
              </a:solidFill>
              <a:ln w="12700" cap="flat">
                <a:noFill/>
                <a:miter lim="400000"/>
              </a:ln>
              <a:effectLst/>
            </p:spPr>
            <p:txBody>
              <a:bodyPr wrap="square" lIns="45719" tIns="45719" rIns="45719" bIns="45719" numCol="1" anchor="ctr">
                <a:noAutofit/>
              </a:bodyPr>
              <a:lstStyle/>
              <a:p>
                <a:pPr>
                  <a:defRPr sz="26400">
                    <a:latin typeface="Quattrocento Sans"/>
                    <a:ea typeface="Quattrocento Sans"/>
                    <a:cs typeface="Quattrocento Sans"/>
                    <a:sym typeface="Quattrocento Sans"/>
                  </a:defRPr>
                </a:pPr>
                <a:endParaRPr>
                  <a:solidFill>
                    <a:srgbClr val="4294CA"/>
                  </a:solidFill>
                </a:endParaRPr>
              </a:p>
            </p:txBody>
          </p:sp>
          <p:sp>
            <p:nvSpPr>
              <p:cNvPr id="24" name="Google Shape;465;p52">
                <a:extLst>
                  <a:ext uri="{FF2B5EF4-FFF2-40B4-BE49-F238E27FC236}">
                    <a16:creationId xmlns:a16="http://schemas.microsoft.com/office/drawing/2014/main" id="{E211C876-731C-4C6C-8336-B50066C35FFC}"/>
                  </a:ext>
                </a:extLst>
              </p:cNvPr>
              <p:cNvSpPr/>
              <p:nvPr/>
            </p:nvSpPr>
            <p:spPr>
              <a:xfrm>
                <a:off x="205113" y="142778"/>
                <a:ext cx="371018" cy="355732"/>
              </a:xfrm>
              <a:custGeom>
                <a:avLst/>
                <a:gdLst/>
                <a:ahLst/>
                <a:cxnLst>
                  <a:cxn ang="0">
                    <a:pos x="wd2" y="hd2"/>
                  </a:cxn>
                  <a:cxn ang="5400000">
                    <a:pos x="wd2" y="hd2"/>
                  </a:cxn>
                  <a:cxn ang="10800000">
                    <a:pos x="wd2" y="hd2"/>
                  </a:cxn>
                  <a:cxn ang="16200000">
                    <a:pos x="wd2" y="hd2"/>
                  </a:cxn>
                </a:cxnLst>
                <a:rect l="0" t="0" r="r" b="b"/>
                <a:pathLst>
                  <a:path w="21600" h="21600" extrusionOk="0">
                    <a:moveTo>
                      <a:pt x="0" y="7386"/>
                    </a:moveTo>
                    <a:cubicBezTo>
                      <a:pt x="0" y="4320"/>
                      <a:pt x="0" y="2439"/>
                      <a:pt x="0" y="557"/>
                    </a:cubicBezTo>
                    <a:cubicBezTo>
                      <a:pt x="5844" y="557"/>
                      <a:pt x="5844" y="557"/>
                      <a:pt x="5844" y="557"/>
                    </a:cubicBezTo>
                    <a:cubicBezTo>
                      <a:pt x="6510" y="3066"/>
                      <a:pt x="6510" y="3066"/>
                      <a:pt x="6510" y="3066"/>
                    </a:cubicBezTo>
                    <a:cubicBezTo>
                      <a:pt x="7175" y="1812"/>
                      <a:pt x="9764" y="0"/>
                      <a:pt x="13759" y="0"/>
                    </a:cubicBezTo>
                    <a:cubicBezTo>
                      <a:pt x="18345" y="0"/>
                      <a:pt x="21600" y="3066"/>
                      <a:pt x="21600" y="9197"/>
                    </a:cubicBezTo>
                    <a:cubicBezTo>
                      <a:pt x="21600" y="21600"/>
                      <a:pt x="21600" y="21600"/>
                      <a:pt x="21600" y="21600"/>
                    </a:cubicBezTo>
                    <a:cubicBezTo>
                      <a:pt x="14351" y="21600"/>
                      <a:pt x="14351" y="21600"/>
                      <a:pt x="14351" y="21600"/>
                    </a:cubicBezTo>
                    <a:cubicBezTo>
                      <a:pt x="14351" y="9825"/>
                      <a:pt x="14351" y="9825"/>
                      <a:pt x="14351" y="9825"/>
                    </a:cubicBezTo>
                    <a:cubicBezTo>
                      <a:pt x="14351" y="7386"/>
                      <a:pt x="13759" y="5505"/>
                      <a:pt x="11096" y="5505"/>
                    </a:cubicBezTo>
                    <a:cubicBezTo>
                      <a:pt x="9099" y="5505"/>
                      <a:pt x="7841" y="6759"/>
                      <a:pt x="7175" y="8013"/>
                    </a:cubicBezTo>
                    <a:cubicBezTo>
                      <a:pt x="7175" y="8013"/>
                      <a:pt x="7175" y="8640"/>
                      <a:pt x="7175" y="9197"/>
                    </a:cubicBezTo>
                    <a:cubicBezTo>
                      <a:pt x="7175" y="21600"/>
                      <a:pt x="7175" y="21600"/>
                      <a:pt x="7175" y="21600"/>
                    </a:cubicBezTo>
                    <a:cubicBezTo>
                      <a:pt x="0" y="21600"/>
                      <a:pt x="0" y="21600"/>
                      <a:pt x="0" y="21600"/>
                    </a:cubicBezTo>
                    <a:lnTo>
                      <a:pt x="0" y="7386"/>
                    </a:lnTo>
                  </a:path>
                </a:pathLst>
              </a:custGeom>
              <a:solidFill>
                <a:srgbClr val="4597CB"/>
              </a:solidFill>
              <a:ln w="12700" cap="flat">
                <a:noFill/>
                <a:miter lim="400000"/>
              </a:ln>
              <a:effectLst/>
            </p:spPr>
            <p:txBody>
              <a:bodyPr wrap="square" lIns="45719" tIns="45719" rIns="45719" bIns="45719" numCol="1" anchor="ctr">
                <a:noAutofit/>
              </a:bodyPr>
              <a:lstStyle/>
              <a:p>
                <a:pPr>
                  <a:defRPr sz="26400">
                    <a:latin typeface="Quattrocento Sans"/>
                    <a:ea typeface="Quattrocento Sans"/>
                    <a:cs typeface="Quattrocento Sans"/>
                    <a:sym typeface="Quattrocento Sans"/>
                  </a:defRPr>
                </a:pPr>
                <a:endParaRPr>
                  <a:solidFill>
                    <a:srgbClr val="4294CA"/>
                  </a:solidFill>
                </a:endParaRPr>
              </a:p>
            </p:txBody>
          </p:sp>
        </p:grpSp>
        <p:sp>
          <p:nvSpPr>
            <p:cNvPr id="25" name="Google Shape;389;p14">
              <a:extLst>
                <a:ext uri="{FF2B5EF4-FFF2-40B4-BE49-F238E27FC236}">
                  <a16:creationId xmlns:a16="http://schemas.microsoft.com/office/drawing/2014/main" id="{D8BFD24B-AB9C-42DB-81A7-1469BC9E28FB}"/>
                </a:ext>
              </a:extLst>
            </p:cNvPr>
            <p:cNvSpPr txBox="1"/>
            <p:nvPr/>
          </p:nvSpPr>
          <p:spPr>
            <a:xfrm>
              <a:off x="4712151" y="7412634"/>
              <a:ext cx="4492381" cy="600034"/>
            </a:xfrm>
            <a:prstGeom prst="rect">
              <a:avLst/>
            </a:prstGeom>
            <a:noFill/>
            <a:ln>
              <a:noFill/>
            </a:ln>
          </p:spPr>
          <p:txBody>
            <a:bodyPr spcFirstLastPara="1" wrap="square" lIns="91400" tIns="91400" rIns="91400" bIns="91400" anchor="t" anchorCtr="0">
              <a:noAutofit/>
            </a:bodyPr>
            <a:lstStyle/>
            <a:p>
              <a:pPr marL="0" marR="0" lvl="0" indent="0" algn="l">
                <a:lnSpc>
                  <a:spcPct val="100000"/>
                </a:lnSpc>
                <a:spcBef>
                  <a:spcPts val="0"/>
                </a:spcBef>
                <a:spcAft>
                  <a:spcPts val="0"/>
                </a:spcAft>
                <a:buClr>
                  <a:srgbClr val="000000"/>
                </a:buClr>
                <a:buSzPts val="3000"/>
                <a:buFont typeface="Arial"/>
                <a:buNone/>
              </a:pPr>
              <a:r>
                <a:rPr lang="en-US" sz="3000" b="0" i="0" u="none" strike="noStrike" cap="none" dirty="0">
                  <a:solidFill>
                    <a:srgbClr val="4597CB"/>
                  </a:solidFill>
                  <a:latin typeface="Open Sans"/>
                  <a:ea typeface="Open Sans"/>
                  <a:cs typeface="Open Sans"/>
                  <a:sym typeface="Open Sans"/>
                  <a:hlinkClick r:id="rId10">
                    <a:extLst>
                      <a:ext uri="{A12FA001-AC4F-418D-AE19-62706E023703}">
                        <ahyp:hlinkClr xmlns:ahyp="http://schemas.microsoft.com/office/drawing/2018/hyperlinkcolor" val="tx"/>
                      </a:ext>
                    </a:extLst>
                  </a:hlinkClick>
                </a:rPr>
                <a:t>@</a:t>
              </a:r>
              <a:r>
                <a:rPr lang="en-US" sz="3000" b="0" i="0" u="none" strike="noStrike" cap="none" dirty="0" err="1">
                  <a:solidFill>
                    <a:srgbClr val="4597CB"/>
                  </a:solidFill>
                  <a:latin typeface="Open Sans"/>
                  <a:ea typeface="Open Sans"/>
                  <a:cs typeface="Open Sans"/>
                  <a:sym typeface="Open Sans"/>
                  <a:hlinkClick r:id="rId10">
                    <a:extLst>
                      <a:ext uri="{A12FA001-AC4F-418D-AE19-62706E023703}">
                        <ahyp:hlinkClr xmlns:ahyp="http://schemas.microsoft.com/office/drawing/2018/hyperlinkcolor" val="tx"/>
                      </a:ext>
                    </a:extLst>
                  </a:hlinkClick>
                </a:rPr>
                <a:t>INVIOUplatform</a:t>
              </a:r>
              <a:endParaRPr sz="3000" b="0" i="0" u="none" strike="noStrike" cap="none" dirty="0">
                <a:solidFill>
                  <a:srgbClr val="4597CB"/>
                </a:solidFill>
                <a:latin typeface="Open Sans"/>
                <a:ea typeface="Open Sans"/>
                <a:cs typeface="Open Sans"/>
                <a:sym typeface="Open Sans"/>
              </a:endParaRPr>
            </a:p>
          </p:txBody>
        </p:sp>
        <p:sp>
          <p:nvSpPr>
            <p:cNvPr id="26" name="Google Shape;390;p14">
              <a:extLst>
                <a:ext uri="{FF2B5EF4-FFF2-40B4-BE49-F238E27FC236}">
                  <a16:creationId xmlns:a16="http://schemas.microsoft.com/office/drawing/2014/main" id="{8025F01E-7226-4000-9435-E02EAB4FC27E}"/>
                </a:ext>
              </a:extLst>
            </p:cNvPr>
            <p:cNvSpPr/>
            <p:nvPr/>
          </p:nvSpPr>
          <p:spPr>
            <a:xfrm>
              <a:off x="4003196" y="7473955"/>
              <a:ext cx="654005" cy="466051"/>
            </a:xfrm>
            <a:custGeom>
              <a:avLst/>
              <a:gdLst/>
              <a:ahLst/>
              <a:cxnLst/>
              <a:rect l="l" t="t" r="r" b="b"/>
              <a:pathLst>
                <a:path w="21600" h="21600" extrusionOk="0">
                  <a:moveTo>
                    <a:pt x="21600" y="2606"/>
                  </a:moveTo>
                  <a:cubicBezTo>
                    <a:pt x="20757" y="3127"/>
                    <a:pt x="19913" y="3648"/>
                    <a:pt x="19117" y="3648"/>
                  </a:cubicBezTo>
                  <a:cubicBezTo>
                    <a:pt x="19913" y="3127"/>
                    <a:pt x="20757" y="2085"/>
                    <a:pt x="20757" y="579"/>
                  </a:cubicBezTo>
                  <a:cubicBezTo>
                    <a:pt x="19913" y="1100"/>
                    <a:pt x="19117" y="1564"/>
                    <a:pt x="18226" y="2085"/>
                  </a:cubicBezTo>
                  <a:cubicBezTo>
                    <a:pt x="17430" y="1100"/>
                    <a:pt x="16165" y="0"/>
                    <a:pt x="14947" y="0"/>
                  </a:cubicBezTo>
                  <a:cubicBezTo>
                    <a:pt x="12416" y="0"/>
                    <a:pt x="10355" y="2606"/>
                    <a:pt x="10355" y="5675"/>
                  </a:cubicBezTo>
                  <a:cubicBezTo>
                    <a:pt x="10355" y="6196"/>
                    <a:pt x="10355" y="6717"/>
                    <a:pt x="10777" y="6717"/>
                  </a:cubicBezTo>
                  <a:cubicBezTo>
                    <a:pt x="7075" y="6717"/>
                    <a:pt x="3702" y="4691"/>
                    <a:pt x="1640" y="1100"/>
                  </a:cubicBezTo>
                  <a:cubicBezTo>
                    <a:pt x="1218" y="2085"/>
                    <a:pt x="797" y="3127"/>
                    <a:pt x="797" y="4169"/>
                  </a:cubicBezTo>
                  <a:cubicBezTo>
                    <a:pt x="797" y="5675"/>
                    <a:pt x="1640" y="7760"/>
                    <a:pt x="2858" y="8744"/>
                  </a:cubicBezTo>
                  <a:cubicBezTo>
                    <a:pt x="2062" y="8281"/>
                    <a:pt x="1640" y="8281"/>
                    <a:pt x="797" y="7760"/>
                  </a:cubicBezTo>
                  <a:cubicBezTo>
                    <a:pt x="797" y="10308"/>
                    <a:pt x="2483" y="12856"/>
                    <a:pt x="4592" y="13377"/>
                  </a:cubicBezTo>
                  <a:cubicBezTo>
                    <a:pt x="4170" y="13377"/>
                    <a:pt x="3702" y="13377"/>
                    <a:pt x="3280" y="13377"/>
                  </a:cubicBezTo>
                  <a:cubicBezTo>
                    <a:pt x="2858" y="13377"/>
                    <a:pt x="2858" y="13377"/>
                    <a:pt x="2483" y="13377"/>
                  </a:cubicBezTo>
                  <a:cubicBezTo>
                    <a:pt x="2858" y="15404"/>
                    <a:pt x="4592" y="17025"/>
                    <a:pt x="6653" y="17025"/>
                  </a:cubicBezTo>
                  <a:cubicBezTo>
                    <a:pt x="4967" y="18473"/>
                    <a:pt x="3280" y="19573"/>
                    <a:pt x="1218" y="19573"/>
                  </a:cubicBezTo>
                  <a:cubicBezTo>
                    <a:pt x="797" y="19573"/>
                    <a:pt x="375" y="19573"/>
                    <a:pt x="0" y="19573"/>
                  </a:cubicBezTo>
                  <a:cubicBezTo>
                    <a:pt x="2062" y="21079"/>
                    <a:pt x="4170" y="21600"/>
                    <a:pt x="6653" y="21600"/>
                  </a:cubicBezTo>
                  <a:cubicBezTo>
                    <a:pt x="14947" y="21600"/>
                    <a:pt x="19117" y="13377"/>
                    <a:pt x="19117" y="6196"/>
                  </a:cubicBezTo>
                  <a:lnTo>
                    <a:pt x="19117" y="5675"/>
                  </a:lnTo>
                  <a:cubicBezTo>
                    <a:pt x="20335" y="4691"/>
                    <a:pt x="20757" y="4169"/>
                    <a:pt x="21600" y="2606"/>
                  </a:cubicBezTo>
                </a:path>
              </a:pathLst>
            </a:custGeom>
            <a:solidFill>
              <a:srgbClr val="4597CB"/>
            </a:solidFill>
            <a:ln>
              <a:noFill/>
            </a:ln>
          </p:spPr>
          <p:txBody>
            <a:bodyPr spcFirstLastPara="1" wrap="square" lIns="0" tIns="0" rIns="0" bIns="0" anchor="ctr" anchorCtr="0">
              <a:noAutofit/>
            </a:bodyPr>
            <a:lstStyle/>
            <a:p>
              <a:pPr marL="0" marR="0" lvl="0" indent="0" algn="l">
                <a:lnSpc>
                  <a:spcPct val="100000"/>
                </a:lnSpc>
                <a:spcBef>
                  <a:spcPts val="0"/>
                </a:spcBef>
                <a:spcAft>
                  <a:spcPts val="0"/>
                </a:spcAft>
                <a:buClr>
                  <a:srgbClr val="000000"/>
                </a:buClr>
                <a:buSzPts val="26400"/>
                <a:buFont typeface="Arial"/>
                <a:buNone/>
              </a:pPr>
              <a:endParaRPr sz="26400" b="0" i="0" u="none" strike="noStrike" cap="none">
                <a:solidFill>
                  <a:schemeClr val="dk1"/>
                </a:solidFill>
                <a:latin typeface="Quattrocento Sans"/>
                <a:ea typeface="Quattrocento Sans"/>
                <a:cs typeface="Quattrocento Sans"/>
                <a:sym typeface="Quattrocento Sans"/>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pic>
        <p:nvPicPr>
          <p:cNvPr id="205" name="Google Shape;205;p2"/>
          <p:cNvPicPr preferRelativeResize="0">
            <a:picLocks noChangeAspect="1"/>
          </p:cNvPicPr>
          <p:nvPr/>
        </p:nvPicPr>
        <p:blipFill>
          <a:blip r:embed="rId3"/>
          <a:srcRect/>
          <a:stretch/>
        </p:blipFill>
        <p:spPr>
          <a:xfrm>
            <a:off x="-64991" y="4234"/>
            <a:ext cx="18417981" cy="12270185"/>
          </a:xfrm>
          <a:prstGeom prst="rect">
            <a:avLst/>
          </a:prstGeom>
          <a:noFill/>
          <a:ln>
            <a:noFill/>
          </a:ln>
        </p:spPr>
      </p:pic>
      <p:sp>
        <p:nvSpPr>
          <p:cNvPr id="207" name="Google Shape;207;p2"/>
          <p:cNvSpPr txBox="1"/>
          <p:nvPr/>
        </p:nvSpPr>
        <p:spPr>
          <a:xfrm>
            <a:off x="1057484" y="556343"/>
            <a:ext cx="14881278" cy="3830199"/>
          </a:xfrm>
          <a:prstGeom prst="rect">
            <a:avLst/>
          </a:prstGeom>
          <a:noFill/>
          <a:ln>
            <a:noFill/>
          </a:ln>
        </p:spPr>
        <p:txBody>
          <a:bodyPr spcFirstLastPara="1" wrap="square" lIns="91400" tIns="91400" rIns="91400" bIns="91400" anchor="t" anchorCtr="0">
            <a:spAutoFit/>
          </a:bodyPr>
          <a:lstStyle/>
          <a:p>
            <a:pPr lvl="0">
              <a:lnSpc>
                <a:spcPct val="115000"/>
              </a:lnSpc>
              <a:buClr>
                <a:srgbClr val="FFFFFF"/>
              </a:buClr>
              <a:buSzPts val="3200"/>
            </a:pPr>
            <a:r>
              <a:rPr lang="en-US" sz="3200" dirty="0">
                <a:solidFill>
                  <a:schemeClr val="tx1"/>
                </a:solidFill>
                <a:latin typeface="Segoe UI" panose="020B0502040204020203" pitchFamily="34" charset="0"/>
                <a:ea typeface="Quattrocento Sans"/>
                <a:cs typeface="Segoe UI" panose="020B0502040204020203" pitchFamily="34" charset="0"/>
                <a:sym typeface="Quattrocento Sans"/>
              </a:rPr>
              <a:t>Founded in 2018, INVIOU is an Israeli startup, developing a DLT platform,  </a:t>
            </a:r>
            <a:r>
              <a:rPr lang="en-US" sz="3200" dirty="0">
                <a:solidFill>
                  <a:schemeClr val="tx1"/>
                </a:solidFill>
                <a:latin typeface="Segoe UI" panose="020B0502040204020203" pitchFamily="34" charset="0"/>
                <a:cs typeface="Segoe UI" panose="020B0502040204020203" pitchFamily="34" charset="0"/>
                <a:sym typeface="Quattrocento Sans"/>
              </a:rPr>
              <a:t>committed to connect markets, people and opportunities, utilizing disrupting technologies to meet today’s market needs.</a:t>
            </a:r>
            <a:br>
              <a:rPr lang="en-US" sz="3200" dirty="0">
                <a:solidFill>
                  <a:schemeClr val="tx1"/>
                </a:solidFill>
                <a:latin typeface="Segoe UI" panose="020B0502040204020203" pitchFamily="34" charset="0"/>
                <a:ea typeface="Quattrocento Sans"/>
                <a:cs typeface="Segoe UI" panose="020B0502040204020203" pitchFamily="34" charset="0"/>
                <a:sym typeface="Quattrocento Sans"/>
              </a:rPr>
            </a:br>
            <a:r>
              <a:rPr lang="en-US" sz="3200" dirty="0">
                <a:solidFill>
                  <a:schemeClr val="tx1"/>
                </a:solidFill>
                <a:latin typeface="Segoe UI" panose="020B0502040204020203" pitchFamily="34" charset="0"/>
                <a:ea typeface="Quattrocento Sans"/>
                <a:cs typeface="Segoe UI" panose="020B0502040204020203" pitchFamily="34" charset="0"/>
                <a:sym typeface="Quattrocento Sans"/>
              </a:rPr>
              <a:t>INVIOU is </a:t>
            </a:r>
            <a:r>
              <a:rPr lang="en-US" sz="3200" b="0" i="0" u="none" strike="noStrike" cap="none" dirty="0">
                <a:solidFill>
                  <a:schemeClr val="tx1"/>
                </a:solidFill>
                <a:latin typeface="Segoe UI" panose="020B0502040204020203" pitchFamily="34" charset="0"/>
                <a:ea typeface="Quattrocento Sans"/>
                <a:cs typeface="Segoe UI" panose="020B0502040204020203" pitchFamily="34" charset="0"/>
                <a:sym typeface="Quattrocento Sans"/>
              </a:rPr>
              <a:t>listed in </a:t>
            </a:r>
            <a:r>
              <a:rPr lang="en-US" sz="3200" b="1" i="0" u="none" strike="noStrike" cap="none" dirty="0">
                <a:solidFill>
                  <a:schemeClr val="tx1"/>
                </a:solidFill>
                <a:latin typeface="Segoe UI" panose="020B0502040204020203" pitchFamily="34" charset="0"/>
                <a:ea typeface="Quattrocento Sans"/>
                <a:cs typeface="Segoe UI" panose="020B0502040204020203" pitchFamily="34" charset="0"/>
                <a:sym typeface="Quattrocento Sans"/>
              </a:rPr>
              <a:t>KPMG’s</a:t>
            </a:r>
            <a:r>
              <a:rPr lang="en-US" sz="3200" b="0" i="0" u="none" strike="noStrike" cap="none" dirty="0">
                <a:solidFill>
                  <a:schemeClr val="tx1"/>
                </a:solidFill>
                <a:latin typeface="Segoe UI" panose="020B0502040204020203" pitchFamily="34" charset="0"/>
                <a:ea typeface="Quattrocento Sans"/>
                <a:cs typeface="Segoe UI" panose="020B0502040204020203" pitchFamily="34" charset="0"/>
                <a:sym typeface="Quattrocento Sans"/>
              </a:rPr>
              <a:t> </a:t>
            </a:r>
            <a:r>
              <a:rPr lang="en-US" sz="3200" b="1" i="0" u="none" strike="noStrike" cap="none" dirty="0">
                <a:solidFill>
                  <a:schemeClr val="tx1"/>
                </a:solidFill>
                <a:latin typeface="Segoe UI" panose="020B0502040204020203" pitchFamily="34" charset="0"/>
                <a:ea typeface="Quattrocento Sans"/>
                <a:cs typeface="Segoe UI" panose="020B0502040204020203" pitchFamily="34" charset="0"/>
                <a:sym typeface="Quattrocento Sans"/>
              </a:rPr>
              <a:t>100 Leading Global Fintech Innovators for 2019, </a:t>
            </a:r>
            <a:r>
              <a:rPr lang="en-US" sz="3200" b="0" i="0" u="none" strike="noStrike" cap="none" dirty="0">
                <a:solidFill>
                  <a:schemeClr val="tx1"/>
                </a:solidFill>
                <a:latin typeface="Segoe UI" panose="020B0502040204020203" pitchFamily="34" charset="0"/>
                <a:ea typeface="Quattrocento Sans"/>
                <a:cs typeface="Segoe UI" panose="020B0502040204020203" pitchFamily="34" charset="0"/>
                <a:sym typeface="Quattrocento Sans"/>
              </a:rPr>
              <a:t>and winner of the </a:t>
            </a:r>
            <a:r>
              <a:rPr lang="en-US" sz="3200" b="1" i="0" u="none" strike="noStrike" cap="none" dirty="0">
                <a:solidFill>
                  <a:schemeClr val="tx1"/>
                </a:solidFill>
                <a:latin typeface="Segoe UI" panose="020B0502040204020203" pitchFamily="34" charset="0"/>
                <a:ea typeface="Quattrocento Sans"/>
                <a:cs typeface="Segoe UI" panose="020B0502040204020203" pitchFamily="34" charset="0"/>
                <a:sym typeface="Quattrocento Sans"/>
              </a:rPr>
              <a:t>“Better Tomorrow” 2020 </a:t>
            </a:r>
            <a:r>
              <a:rPr lang="en-US" sz="3200" b="0" i="0" u="none" strike="noStrike" cap="none" dirty="0">
                <a:solidFill>
                  <a:schemeClr val="tx1"/>
                </a:solidFill>
                <a:latin typeface="Segoe UI" panose="020B0502040204020203" pitchFamily="34" charset="0"/>
                <a:ea typeface="Quattrocento Sans"/>
                <a:cs typeface="Segoe UI" panose="020B0502040204020203" pitchFamily="34" charset="0"/>
                <a:sym typeface="Quattrocento Sans"/>
              </a:rPr>
              <a:t>challenge from Munich-Re, Google, Viola and SNC.</a:t>
            </a:r>
          </a:p>
          <a:p>
            <a:pPr marL="0" marR="0" lvl="0" indent="0" algn="l" rtl="0">
              <a:lnSpc>
                <a:spcPct val="115000"/>
              </a:lnSpc>
              <a:spcBef>
                <a:spcPts val="0"/>
              </a:spcBef>
              <a:spcAft>
                <a:spcPts val="0"/>
              </a:spcAft>
              <a:buClr>
                <a:srgbClr val="FFFFFF"/>
              </a:buClr>
              <a:buSzPts val="3200"/>
              <a:buFont typeface="Quattrocento Sans"/>
              <a:buNone/>
            </a:pPr>
            <a:endParaRPr dirty="0">
              <a:solidFill>
                <a:schemeClr val="tx1"/>
              </a:solidFill>
              <a:latin typeface="Segoe UI" panose="020B0502040204020203" pitchFamily="34" charset="0"/>
              <a:cs typeface="Segoe UI" panose="020B0502040204020203" pitchFamily="34" charset="0"/>
            </a:endParaRPr>
          </a:p>
        </p:txBody>
      </p:sp>
      <p:sp>
        <p:nvSpPr>
          <p:cNvPr id="208" name="Google Shape;208;p2"/>
          <p:cNvSpPr/>
          <p:nvPr/>
        </p:nvSpPr>
        <p:spPr>
          <a:xfrm>
            <a:off x="-1249013" y="7803712"/>
            <a:ext cx="19602003" cy="2603852"/>
          </a:xfrm>
          <a:prstGeom prst="rect">
            <a:avLst/>
          </a:prstGeom>
          <a:solidFill>
            <a:srgbClr val="FFFFFF"/>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FFFFFF"/>
              </a:buClr>
              <a:buSzPts val="1400"/>
              <a:buFont typeface="Helvetica Neue"/>
              <a:buNone/>
            </a:pPr>
            <a:endParaRPr sz="1400" b="0" i="0" u="none" strike="noStrike" cap="none">
              <a:solidFill>
                <a:srgbClr val="000000"/>
              </a:solidFill>
              <a:latin typeface="Quattrocento Sans"/>
              <a:ea typeface="Quattrocento Sans"/>
              <a:cs typeface="Quattrocento Sans"/>
              <a:sym typeface="Quattrocento Sans"/>
            </a:endParaRPr>
          </a:p>
        </p:txBody>
      </p:sp>
      <p:sp>
        <p:nvSpPr>
          <p:cNvPr id="209" name="Google Shape;209;p2"/>
          <p:cNvSpPr txBox="1"/>
          <p:nvPr/>
        </p:nvSpPr>
        <p:spPr>
          <a:xfrm>
            <a:off x="7341850" y="7803712"/>
            <a:ext cx="3604300" cy="553915"/>
          </a:xfrm>
          <a:prstGeom prst="rect">
            <a:avLst/>
          </a:prstGeom>
          <a:noFill/>
          <a:ln>
            <a:noFill/>
          </a:ln>
        </p:spPr>
        <p:txBody>
          <a:bodyPr spcFirstLastPara="1" wrap="square" lIns="91375" tIns="91375" rIns="91375" bIns="91375" anchor="t" anchorCtr="0">
            <a:spAutoFit/>
          </a:bodyPr>
          <a:lstStyle/>
          <a:p>
            <a:pPr marL="0" marR="0" lvl="0" indent="0" algn="ctr" rtl="0">
              <a:lnSpc>
                <a:spcPct val="100000"/>
              </a:lnSpc>
              <a:spcBef>
                <a:spcPts val="0"/>
              </a:spcBef>
              <a:spcAft>
                <a:spcPts val="0"/>
              </a:spcAft>
              <a:buClr>
                <a:srgbClr val="001237"/>
              </a:buClr>
              <a:buSzPts val="2400"/>
              <a:buFont typeface="Quattrocento Sans"/>
              <a:buNone/>
            </a:pPr>
            <a:r>
              <a:rPr lang="en-US" sz="2400" b="0" i="0" u="none" strike="noStrike" cap="none" dirty="0">
                <a:solidFill>
                  <a:srgbClr val="001237"/>
                </a:solidFill>
                <a:latin typeface="Segoe UI" panose="020B0502040204020203" pitchFamily="34" charset="0"/>
                <a:ea typeface="Quattrocento Sans"/>
                <a:cs typeface="Segoe UI" panose="020B0502040204020203" pitchFamily="34" charset="0"/>
                <a:sym typeface="Quattrocento Sans"/>
              </a:rPr>
              <a:t>INVIOU is backed by:</a:t>
            </a:r>
            <a:endParaRPr dirty="0">
              <a:latin typeface="Segoe UI" panose="020B0502040204020203" pitchFamily="34" charset="0"/>
              <a:cs typeface="Segoe UI" panose="020B0502040204020203" pitchFamily="34" charset="0"/>
            </a:endParaRPr>
          </a:p>
        </p:txBody>
      </p:sp>
      <p:pic>
        <p:nvPicPr>
          <p:cNvPr id="210" name="Google Shape;210;p2" descr="Google Shape;193;p33"/>
          <p:cNvPicPr preferRelativeResize="0"/>
          <p:nvPr/>
        </p:nvPicPr>
        <p:blipFill rotWithShape="1">
          <a:blip r:embed="rId4">
            <a:alphaModFix/>
          </a:blip>
          <a:srcRect/>
          <a:stretch/>
        </p:blipFill>
        <p:spPr>
          <a:xfrm rot="-247313">
            <a:off x="1200378" y="4166689"/>
            <a:ext cx="3163705" cy="4089827"/>
          </a:xfrm>
          <a:prstGeom prst="rect">
            <a:avLst/>
          </a:prstGeom>
          <a:noFill/>
          <a:ln>
            <a:noFill/>
          </a:ln>
          <a:effectLst>
            <a:outerShdw blurRad="342900" dist="19050" dir="5400000" rotWithShape="0">
              <a:srgbClr val="000000">
                <a:alpha val="28627"/>
              </a:srgbClr>
            </a:outerShdw>
          </a:effectLst>
        </p:spPr>
      </p:pic>
      <p:grpSp>
        <p:nvGrpSpPr>
          <p:cNvPr id="211" name="Google Shape;211;p2"/>
          <p:cNvGrpSpPr/>
          <p:nvPr/>
        </p:nvGrpSpPr>
        <p:grpSpPr>
          <a:xfrm>
            <a:off x="6266708" y="8675766"/>
            <a:ext cx="9095723" cy="924286"/>
            <a:chOff x="8295779" y="104238"/>
            <a:chExt cx="9095722" cy="924285"/>
          </a:xfrm>
        </p:grpSpPr>
        <p:pic>
          <p:nvPicPr>
            <p:cNvPr id="213" name="Google Shape;213;p2" descr="Google Shape;196;p33"/>
            <p:cNvPicPr preferRelativeResize="0"/>
            <p:nvPr/>
          </p:nvPicPr>
          <p:blipFill rotWithShape="1">
            <a:blip r:embed="rId5">
              <a:alphaModFix/>
            </a:blip>
            <a:srcRect l="10563" t="22393" r="16533" b="27665"/>
            <a:stretch/>
          </p:blipFill>
          <p:spPr>
            <a:xfrm>
              <a:off x="8295779" y="104238"/>
              <a:ext cx="2267060" cy="924285"/>
            </a:xfrm>
            <a:prstGeom prst="rect">
              <a:avLst/>
            </a:prstGeom>
            <a:noFill/>
            <a:ln>
              <a:noFill/>
            </a:ln>
          </p:spPr>
        </p:pic>
        <p:pic>
          <p:nvPicPr>
            <p:cNvPr id="217" name="Google Shape;217;p2" descr="Google Shape;200;p33"/>
            <p:cNvPicPr preferRelativeResize="0"/>
            <p:nvPr/>
          </p:nvPicPr>
          <p:blipFill rotWithShape="1">
            <a:blip r:embed="rId6">
              <a:alphaModFix/>
            </a:blip>
            <a:srcRect/>
            <a:stretch/>
          </p:blipFill>
          <p:spPr>
            <a:xfrm>
              <a:off x="13861020" y="289234"/>
              <a:ext cx="3530481" cy="603968"/>
            </a:xfrm>
            <a:prstGeom prst="rect">
              <a:avLst/>
            </a:prstGeom>
            <a:noFill/>
            <a:ln>
              <a:noFill/>
            </a:ln>
          </p:spPr>
        </p:pic>
      </p:grpSp>
      <p:pic>
        <p:nvPicPr>
          <p:cNvPr id="218" name="Google Shape;218;p2" descr="Google Shape;201;p33"/>
          <p:cNvPicPr preferRelativeResize="0"/>
          <p:nvPr/>
        </p:nvPicPr>
        <p:blipFill rotWithShape="1">
          <a:blip r:embed="rId7">
            <a:alphaModFix/>
          </a:blip>
          <a:srcRect/>
          <a:stretch/>
        </p:blipFill>
        <p:spPr>
          <a:xfrm>
            <a:off x="9731143" y="4070112"/>
            <a:ext cx="5655650" cy="642001"/>
          </a:xfrm>
          <a:prstGeom prst="rect">
            <a:avLst/>
          </a:prstGeom>
          <a:noFill/>
          <a:ln>
            <a:noFill/>
          </a:ln>
        </p:spPr>
      </p:pic>
      <p:grpSp>
        <p:nvGrpSpPr>
          <p:cNvPr id="219" name="Google Shape;219;p2"/>
          <p:cNvGrpSpPr/>
          <p:nvPr/>
        </p:nvGrpSpPr>
        <p:grpSpPr>
          <a:xfrm>
            <a:off x="7291403" y="5046586"/>
            <a:ext cx="10209817" cy="817628"/>
            <a:chOff x="0" y="0"/>
            <a:chExt cx="10209815" cy="817626"/>
          </a:xfrm>
        </p:grpSpPr>
        <p:pic>
          <p:nvPicPr>
            <p:cNvPr id="220" name="Google Shape;220;p2" descr="Google Shape;203;p33"/>
            <p:cNvPicPr preferRelativeResize="0"/>
            <p:nvPr/>
          </p:nvPicPr>
          <p:blipFill rotWithShape="1">
            <a:blip r:embed="rId8">
              <a:alphaModFix/>
            </a:blip>
            <a:srcRect/>
            <a:stretch/>
          </p:blipFill>
          <p:spPr>
            <a:xfrm>
              <a:off x="5567532" y="97214"/>
              <a:ext cx="2552320" cy="585598"/>
            </a:xfrm>
            <a:prstGeom prst="rect">
              <a:avLst/>
            </a:prstGeom>
            <a:noFill/>
            <a:ln>
              <a:noFill/>
            </a:ln>
          </p:spPr>
        </p:pic>
        <p:pic>
          <p:nvPicPr>
            <p:cNvPr id="221" name="Google Shape;221;p2" descr="Google Shape;204;p33"/>
            <p:cNvPicPr preferRelativeResize="0"/>
            <p:nvPr/>
          </p:nvPicPr>
          <p:blipFill rotWithShape="1">
            <a:blip r:embed="rId9">
              <a:alphaModFix/>
            </a:blip>
            <a:srcRect/>
            <a:stretch/>
          </p:blipFill>
          <p:spPr>
            <a:xfrm>
              <a:off x="8773445" y="55244"/>
              <a:ext cx="1436370" cy="707137"/>
            </a:xfrm>
            <a:prstGeom prst="rect">
              <a:avLst/>
            </a:prstGeom>
            <a:noFill/>
            <a:ln>
              <a:noFill/>
            </a:ln>
          </p:spPr>
        </p:pic>
        <p:pic>
          <p:nvPicPr>
            <p:cNvPr id="222" name="Google Shape;222;p2" descr="Google Shape;205;p33"/>
            <p:cNvPicPr preferRelativeResize="0"/>
            <p:nvPr/>
          </p:nvPicPr>
          <p:blipFill rotWithShape="1">
            <a:blip r:embed="rId10">
              <a:alphaModFix/>
            </a:blip>
            <a:srcRect/>
            <a:stretch/>
          </p:blipFill>
          <p:spPr>
            <a:xfrm>
              <a:off x="1230695" y="37863"/>
              <a:ext cx="3449307" cy="744401"/>
            </a:xfrm>
            <a:prstGeom prst="rect">
              <a:avLst/>
            </a:prstGeom>
            <a:noFill/>
            <a:ln>
              <a:noFill/>
            </a:ln>
          </p:spPr>
        </p:pic>
        <p:pic>
          <p:nvPicPr>
            <p:cNvPr id="223" name="Google Shape;223;p2" descr="Google Shape;206;p33"/>
            <p:cNvPicPr preferRelativeResize="0"/>
            <p:nvPr/>
          </p:nvPicPr>
          <p:blipFill rotWithShape="1">
            <a:blip r:embed="rId11">
              <a:alphaModFix/>
            </a:blip>
            <a:srcRect/>
            <a:stretch/>
          </p:blipFill>
          <p:spPr>
            <a:xfrm>
              <a:off x="0" y="0"/>
              <a:ext cx="607696" cy="817626"/>
            </a:xfrm>
            <a:prstGeom prst="rect">
              <a:avLst/>
            </a:prstGeom>
            <a:noFill/>
            <a:ln>
              <a:noFill/>
            </a:ln>
          </p:spPr>
        </p:pic>
      </p:grpSp>
      <p:pic>
        <p:nvPicPr>
          <p:cNvPr id="224" name="Google Shape;224;p2" descr="Google Shape;207;p33"/>
          <p:cNvPicPr preferRelativeResize="0"/>
          <p:nvPr/>
        </p:nvPicPr>
        <p:blipFill rotWithShape="1">
          <a:blip r:embed="rId12">
            <a:alphaModFix/>
          </a:blip>
          <a:srcRect l="169" r="159"/>
          <a:stretch/>
        </p:blipFill>
        <p:spPr>
          <a:xfrm>
            <a:off x="14893778" y="259450"/>
            <a:ext cx="2489286" cy="738300"/>
          </a:xfrm>
          <a:prstGeom prst="rect">
            <a:avLst/>
          </a:prstGeom>
          <a:noFill/>
          <a:ln>
            <a:noFill/>
          </a:ln>
        </p:spPr>
      </p:pic>
      <p:pic>
        <p:nvPicPr>
          <p:cNvPr id="3" name="Picture 2" descr="A close up of a logo&#10;&#10;Description automatically generated">
            <a:extLst>
              <a:ext uri="{FF2B5EF4-FFF2-40B4-BE49-F238E27FC236}">
                <a16:creationId xmlns:a16="http://schemas.microsoft.com/office/drawing/2014/main" id="{D1D3813C-EF11-4CB2-8373-90F18953909A}"/>
              </a:ext>
            </a:extLst>
          </p:cNvPr>
          <p:cNvPicPr>
            <a:picLocks noChangeAspect="1"/>
          </p:cNvPicPr>
          <p:nvPr/>
        </p:nvPicPr>
        <p:blipFill>
          <a:blip r:embed="rId13"/>
          <a:stretch>
            <a:fillRect/>
          </a:stretch>
        </p:blipFill>
        <p:spPr>
          <a:xfrm>
            <a:off x="1016779" y="8390527"/>
            <a:ext cx="4562194" cy="1597034"/>
          </a:xfrm>
          <a:prstGeom prst="rect">
            <a:avLst/>
          </a:prstGeom>
        </p:spPr>
      </p:pic>
      <p:pic>
        <p:nvPicPr>
          <p:cNvPr id="5" name="Picture 4" descr="A picture containing drawing&#10;&#10;Description automatically generated">
            <a:extLst>
              <a:ext uri="{FF2B5EF4-FFF2-40B4-BE49-F238E27FC236}">
                <a16:creationId xmlns:a16="http://schemas.microsoft.com/office/drawing/2014/main" id="{16302EE1-250A-4198-9ABD-5ED625E1615D}"/>
              </a:ext>
            </a:extLst>
          </p:cNvPr>
          <p:cNvPicPr>
            <a:picLocks noChangeAspect="1"/>
          </p:cNvPicPr>
          <p:nvPr/>
        </p:nvPicPr>
        <p:blipFill>
          <a:blip r:embed="rId14"/>
          <a:stretch>
            <a:fillRect/>
          </a:stretch>
        </p:blipFill>
        <p:spPr>
          <a:xfrm>
            <a:off x="9331640" y="8724570"/>
            <a:ext cx="1702438" cy="888673"/>
          </a:xfrm>
          <a:prstGeom prst="rect">
            <a:avLst/>
          </a:prstGeom>
        </p:spPr>
      </p:pic>
      <p:sp>
        <p:nvSpPr>
          <p:cNvPr id="6" name="TextBox 5">
            <a:extLst>
              <a:ext uri="{FF2B5EF4-FFF2-40B4-BE49-F238E27FC236}">
                <a16:creationId xmlns:a16="http://schemas.microsoft.com/office/drawing/2014/main" id="{A1BAAA0A-6D5E-415B-9595-49A213AADC8F}"/>
              </a:ext>
            </a:extLst>
          </p:cNvPr>
          <p:cNvSpPr txBox="1"/>
          <p:nvPr/>
        </p:nvSpPr>
        <p:spPr>
          <a:xfrm>
            <a:off x="12225791" y="9444611"/>
            <a:ext cx="6127199" cy="738664"/>
          </a:xfrm>
          <a:prstGeom prst="rect">
            <a:avLst/>
          </a:prstGeom>
          <a:noFill/>
        </p:spPr>
        <p:txBody>
          <a:bodyPr wrap="square" rtlCol="0">
            <a:spAutoFit/>
          </a:bodyPr>
          <a:lstStyle/>
          <a:p>
            <a:r>
              <a:rPr lang="en-US" b="1" dirty="0"/>
              <a:t>venture capital</a:t>
            </a:r>
            <a:r>
              <a:rPr lang="en-US" dirty="0"/>
              <a:t> fund manager dedicated to </a:t>
            </a:r>
            <a:r>
              <a:rPr lang="en-US" b="1" dirty="0"/>
              <a:t>Distributed Ledger Technology</a:t>
            </a:r>
            <a:r>
              <a:rPr lang="en-US" dirty="0"/>
              <a:t> for the </a:t>
            </a:r>
            <a:r>
              <a:rPr lang="en-US" b="1" dirty="0"/>
              <a:t>financial services</a:t>
            </a:r>
            <a:r>
              <a:rPr lang="en-US" dirty="0"/>
              <a:t> industry</a:t>
            </a:r>
          </a:p>
          <a:p>
            <a:endParaRPr lang="en-IL" dirty="0"/>
          </a:p>
        </p:txBody>
      </p:sp>
    </p:spTree>
    <p:extLst>
      <p:ext uri="{BB962C8B-B14F-4D97-AF65-F5344CB8AC3E}">
        <p14:creationId xmlns:p14="http://schemas.microsoft.com/office/powerpoint/2010/main" val="25530312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56"/>
        <p:cNvGrpSpPr/>
        <p:nvPr/>
      </p:nvGrpSpPr>
      <p:grpSpPr>
        <a:xfrm>
          <a:off x="0" y="0"/>
          <a:ext cx="0" cy="0"/>
          <a:chOff x="0" y="0"/>
          <a:chExt cx="0" cy="0"/>
        </a:xfrm>
      </p:grpSpPr>
      <p:pic>
        <p:nvPicPr>
          <p:cNvPr id="4" name="Picture 3">
            <a:extLst>
              <a:ext uri="{FF2B5EF4-FFF2-40B4-BE49-F238E27FC236}">
                <a16:creationId xmlns:a16="http://schemas.microsoft.com/office/drawing/2014/main" id="{C9044C3F-F096-FC44-BC6E-0670051B314F}"/>
              </a:ext>
            </a:extLst>
          </p:cNvPr>
          <p:cNvPicPr>
            <a:picLocks noChangeAspect="1"/>
          </p:cNvPicPr>
          <p:nvPr/>
        </p:nvPicPr>
        <p:blipFill>
          <a:blip r:embed="rId3"/>
          <a:stretch>
            <a:fillRect/>
          </a:stretch>
        </p:blipFill>
        <p:spPr>
          <a:xfrm>
            <a:off x="0" y="-25607"/>
            <a:ext cx="18288000" cy="11125129"/>
          </a:xfrm>
          <a:prstGeom prst="rect">
            <a:avLst/>
          </a:prstGeom>
        </p:spPr>
      </p:pic>
      <p:sp>
        <p:nvSpPr>
          <p:cNvPr id="490" name="Google Shape;490;p17"/>
          <p:cNvSpPr/>
          <p:nvPr/>
        </p:nvSpPr>
        <p:spPr>
          <a:xfrm>
            <a:off x="3100703" y="560326"/>
            <a:ext cx="12086594" cy="923289"/>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4294CA"/>
              </a:buClr>
              <a:buSzPts val="5400"/>
              <a:buFont typeface="Quattrocento Sans"/>
              <a:buNone/>
            </a:pPr>
            <a:r>
              <a:rPr lang="en-US" sz="5400" b="0" i="0" u="none" strike="noStrike" cap="none" dirty="0">
                <a:solidFill>
                  <a:srgbClr val="4294CA"/>
                </a:solidFill>
                <a:latin typeface="Segoe UI" panose="020B0502040204020203" pitchFamily="34" charset="0"/>
                <a:ea typeface="Quattrocento Sans"/>
                <a:cs typeface="Segoe UI" panose="020B0502040204020203" pitchFamily="34" charset="0"/>
                <a:sym typeface="Quattrocento Sans"/>
              </a:rPr>
              <a:t>What do we do?</a:t>
            </a:r>
            <a:endParaRPr dirty="0">
              <a:latin typeface="Segoe UI" panose="020B0502040204020203" pitchFamily="34" charset="0"/>
              <a:cs typeface="Segoe UI" panose="020B0502040204020203" pitchFamily="34" charset="0"/>
            </a:endParaRPr>
          </a:p>
        </p:txBody>
      </p:sp>
      <p:pic>
        <p:nvPicPr>
          <p:cNvPr id="492" name="Google Shape;492;p17" descr="Picture 2"/>
          <p:cNvPicPr preferRelativeResize="0"/>
          <p:nvPr/>
        </p:nvPicPr>
        <p:blipFill rotWithShape="1">
          <a:blip r:embed="rId4">
            <a:alphaModFix/>
          </a:blip>
          <a:srcRect/>
          <a:stretch/>
        </p:blipFill>
        <p:spPr>
          <a:xfrm>
            <a:off x="15060341" y="9255452"/>
            <a:ext cx="2889251" cy="720727"/>
          </a:xfrm>
          <a:prstGeom prst="rect">
            <a:avLst/>
          </a:prstGeom>
          <a:noFill/>
          <a:ln>
            <a:noFill/>
          </a:ln>
        </p:spPr>
      </p:pic>
      <p:sp>
        <p:nvSpPr>
          <p:cNvPr id="493" name="Google Shape;493;p17"/>
          <p:cNvSpPr/>
          <p:nvPr/>
        </p:nvSpPr>
        <p:spPr>
          <a:xfrm>
            <a:off x="9026820" y="4989612"/>
            <a:ext cx="234360"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Segoe UI" panose="020B0502040204020203" pitchFamily="34" charset="0"/>
                <a:cs typeface="Segoe UI" panose="020B0502040204020203" pitchFamily="34" charset="0"/>
                <a:sym typeface="Arial"/>
              </a:rPr>
              <a:t> </a:t>
            </a:r>
            <a:endParaRPr>
              <a:latin typeface="Segoe UI" panose="020B0502040204020203" pitchFamily="34" charset="0"/>
              <a:cs typeface="Segoe UI" panose="020B0502040204020203" pitchFamily="34" charset="0"/>
            </a:endParaRPr>
          </a:p>
        </p:txBody>
      </p:sp>
      <p:sp>
        <p:nvSpPr>
          <p:cNvPr id="2" name="Rectangle 1">
            <a:extLst>
              <a:ext uri="{FF2B5EF4-FFF2-40B4-BE49-F238E27FC236}">
                <a16:creationId xmlns:a16="http://schemas.microsoft.com/office/drawing/2014/main" id="{2E3EA675-ED26-D645-8F45-20C4C9F57AAA}"/>
              </a:ext>
            </a:extLst>
          </p:cNvPr>
          <p:cNvSpPr/>
          <p:nvPr/>
        </p:nvSpPr>
        <p:spPr>
          <a:xfrm>
            <a:off x="1345478" y="2022688"/>
            <a:ext cx="15831403" cy="2554545"/>
          </a:xfrm>
          <a:prstGeom prst="rect">
            <a:avLst/>
          </a:prstGeom>
        </p:spPr>
        <p:txBody>
          <a:bodyPr wrap="square">
            <a:spAutoFit/>
          </a:bodyPr>
          <a:lstStyle/>
          <a:p>
            <a:pPr>
              <a:buClr>
                <a:srgbClr val="4294CA"/>
              </a:buClr>
              <a:buSzPts val="5400"/>
            </a:pPr>
            <a:r>
              <a:rPr lang="en-US" sz="3200" dirty="0">
                <a:solidFill>
                  <a:srgbClr val="4294CA"/>
                </a:solidFill>
                <a:latin typeface="Segoe UI" panose="020B0502040204020203" pitchFamily="34" charset="0"/>
                <a:cs typeface="Segoe UI" panose="020B0502040204020203" pitchFamily="34" charset="0"/>
              </a:rPr>
              <a:t>Bringing financial inclusion across the value chain and the supply chain.</a:t>
            </a:r>
          </a:p>
          <a:p>
            <a:pPr>
              <a:buClr>
                <a:srgbClr val="4294CA"/>
              </a:buClr>
              <a:buSzPts val="5400"/>
            </a:pPr>
            <a:r>
              <a:rPr lang="en-US" sz="3200" dirty="0">
                <a:solidFill>
                  <a:srgbClr val="4294CA"/>
                </a:solidFill>
                <a:latin typeface="Segoe UI" panose="020B0502040204020203" pitchFamily="34" charset="0"/>
                <a:cs typeface="Segoe UI" panose="020B0502040204020203" pitchFamily="34" charset="0"/>
              </a:rPr>
              <a:t>Our DLT platform allows secured digital asset management from issuance to trade.</a:t>
            </a:r>
          </a:p>
          <a:p>
            <a:pPr>
              <a:buClr>
                <a:srgbClr val="4294CA"/>
              </a:buClr>
              <a:buSzPts val="5400"/>
            </a:pPr>
            <a:endParaRPr lang="en-US" sz="3200" dirty="0">
              <a:solidFill>
                <a:srgbClr val="4294CA"/>
              </a:solidFill>
              <a:latin typeface="Segoe UI" panose="020B0502040204020203" pitchFamily="34" charset="0"/>
              <a:cs typeface="Segoe UI" panose="020B0502040204020203" pitchFamily="34" charset="0"/>
            </a:endParaRPr>
          </a:p>
          <a:p>
            <a:pPr>
              <a:buClr>
                <a:srgbClr val="4294CA"/>
              </a:buClr>
              <a:buSzPts val="5400"/>
            </a:pPr>
            <a:r>
              <a:rPr lang="en-US" sz="3200" dirty="0">
                <a:solidFill>
                  <a:srgbClr val="4294CA"/>
                </a:solidFill>
                <a:latin typeface="Segoe UI" panose="020B0502040204020203" pitchFamily="34" charset="0"/>
                <a:cs typeface="Segoe UI" panose="020B0502040204020203" pitchFamily="34" charset="0"/>
              </a:rPr>
              <a:t>INVIOU’s solutions provide the different supply-chain players with a secured and trusted ecosystem to facilitate trade, financing and insurance.</a:t>
            </a:r>
          </a:p>
        </p:txBody>
      </p:sp>
      <p:grpSp>
        <p:nvGrpSpPr>
          <p:cNvPr id="8" name="Group 7">
            <a:extLst>
              <a:ext uri="{FF2B5EF4-FFF2-40B4-BE49-F238E27FC236}">
                <a16:creationId xmlns:a16="http://schemas.microsoft.com/office/drawing/2014/main" id="{C19E8C44-6EA2-7840-BDE0-6D8876A55DAE}"/>
              </a:ext>
            </a:extLst>
          </p:cNvPr>
          <p:cNvGrpSpPr/>
          <p:nvPr/>
        </p:nvGrpSpPr>
        <p:grpSpPr>
          <a:xfrm>
            <a:off x="1470454" y="2695112"/>
            <a:ext cx="15347092" cy="8128000"/>
            <a:chOff x="1519881" y="1079500"/>
            <a:chExt cx="15347092" cy="8128000"/>
          </a:xfrm>
        </p:grpSpPr>
        <p:graphicFrame>
          <p:nvGraphicFramePr>
            <p:cNvPr id="9" name="Diagram 8">
              <a:extLst>
                <a:ext uri="{FF2B5EF4-FFF2-40B4-BE49-F238E27FC236}">
                  <a16:creationId xmlns:a16="http://schemas.microsoft.com/office/drawing/2014/main" id="{42CED5B9-25E9-FF41-9879-70FC8AB9BE80}"/>
                </a:ext>
              </a:extLst>
            </p:cNvPr>
            <p:cNvGraphicFramePr/>
            <p:nvPr>
              <p:extLst>
                <p:ext uri="{D42A27DB-BD31-4B8C-83A1-F6EECF244321}">
                  <p14:modId xmlns:p14="http://schemas.microsoft.com/office/powerpoint/2010/main" val="1046496472"/>
                </p:ext>
              </p:extLst>
            </p:nvPr>
          </p:nvGraphicFramePr>
          <p:xfrm>
            <a:off x="1519881" y="1079500"/>
            <a:ext cx="15347092" cy="8128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pSp>
          <p:nvGrpSpPr>
            <p:cNvPr id="10" name="Group 9">
              <a:extLst>
                <a:ext uri="{FF2B5EF4-FFF2-40B4-BE49-F238E27FC236}">
                  <a16:creationId xmlns:a16="http://schemas.microsoft.com/office/drawing/2014/main" id="{F5552FA1-F842-A144-8C1E-DEC7F8AFB589}"/>
                </a:ext>
              </a:extLst>
            </p:cNvPr>
            <p:cNvGrpSpPr/>
            <p:nvPr/>
          </p:nvGrpSpPr>
          <p:grpSpPr>
            <a:xfrm>
              <a:off x="1519881" y="5590254"/>
              <a:ext cx="15246327" cy="1817413"/>
              <a:chOff x="3364534" y="5745892"/>
              <a:chExt cx="11656323" cy="3818233"/>
            </a:xfrm>
            <a:solidFill>
              <a:schemeClr val="accent5"/>
            </a:solidFill>
          </p:grpSpPr>
          <p:sp>
            <p:nvSpPr>
              <p:cNvPr id="18" name="Freeform 17">
                <a:extLst>
                  <a:ext uri="{FF2B5EF4-FFF2-40B4-BE49-F238E27FC236}">
                    <a16:creationId xmlns:a16="http://schemas.microsoft.com/office/drawing/2014/main" id="{5C5FB087-ACB4-974B-BDC8-3F60D2318D16}"/>
                  </a:ext>
                </a:extLst>
              </p:cNvPr>
              <p:cNvSpPr/>
              <p:nvPr/>
            </p:nvSpPr>
            <p:spPr>
              <a:xfrm>
                <a:off x="3364534" y="5745892"/>
                <a:ext cx="4210776" cy="1346786"/>
              </a:xfrm>
              <a:custGeom>
                <a:avLst/>
                <a:gdLst>
                  <a:gd name="connsiteX0" fmla="*/ 0 w 11657785"/>
                  <a:gd name="connsiteY0" fmla="*/ 424455 h 1697818"/>
                  <a:gd name="connsiteX1" fmla="*/ 10808876 w 11657785"/>
                  <a:gd name="connsiteY1" fmla="*/ 424455 h 1697818"/>
                  <a:gd name="connsiteX2" fmla="*/ 10808876 w 11657785"/>
                  <a:gd name="connsiteY2" fmla="*/ 0 h 1697818"/>
                  <a:gd name="connsiteX3" fmla="*/ 11657785 w 11657785"/>
                  <a:gd name="connsiteY3" fmla="*/ 848909 h 1697818"/>
                  <a:gd name="connsiteX4" fmla="*/ 10808876 w 11657785"/>
                  <a:gd name="connsiteY4" fmla="*/ 1697818 h 1697818"/>
                  <a:gd name="connsiteX5" fmla="*/ 10808876 w 11657785"/>
                  <a:gd name="connsiteY5" fmla="*/ 1273364 h 1697818"/>
                  <a:gd name="connsiteX6" fmla="*/ 0 w 11657785"/>
                  <a:gd name="connsiteY6" fmla="*/ 1273364 h 1697818"/>
                  <a:gd name="connsiteX7" fmla="*/ 0 w 11657785"/>
                  <a:gd name="connsiteY7" fmla="*/ 424455 h 1697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657785" h="1697818">
                    <a:moveTo>
                      <a:pt x="0" y="424455"/>
                    </a:moveTo>
                    <a:lnTo>
                      <a:pt x="10808876" y="424455"/>
                    </a:lnTo>
                    <a:lnTo>
                      <a:pt x="10808876" y="0"/>
                    </a:lnTo>
                    <a:lnTo>
                      <a:pt x="11657785" y="848909"/>
                    </a:lnTo>
                    <a:lnTo>
                      <a:pt x="10808876" y="1697818"/>
                    </a:lnTo>
                    <a:lnTo>
                      <a:pt x="10808876" y="1273364"/>
                    </a:lnTo>
                    <a:lnTo>
                      <a:pt x="0" y="1273364"/>
                    </a:lnTo>
                    <a:lnTo>
                      <a:pt x="0" y="424455"/>
                    </a:lnTo>
                    <a:close/>
                  </a:path>
                </a:pathLst>
              </a:custGeom>
              <a:solidFill>
                <a:schemeClr val="accent6">
                  <a:lumMod val="75000"/>
                </a:schemeClr>
              </a:solidFill>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91440" tIns="515895" rIns="678454" bIns="693983" numCol="1" spcCol="1270" anchor="t" anchorCtr="0">
                <a:noAutofit/>
              </a:bodyPr>
              <a:lstStyle/>
              <a:p>
                <a:pPr marL="0" lvl="0" indent="0" algn="l" defTabSz="1066800" rtl="0">
                  <a:lnSpc>
                    <a:spcPct val="90000"/>
                  </a:lnSpc>
                  <a:spcBef>
                    <a:spcPct val="0"/>
                  </a:spcBef>
                  <a:spcAft>
                    <a:spcPct val="35000"/>
                  </a:spcAft>
                  <a:buNone/>
                </a:pPr>
                <a:r>
                  <a:rPr lang="en-US" sz="2000" b="1" kern="1200" dirty="0">
                    <a:latin typeface="Segoe UI Historic" panose="020B0502040204020203" pitchFamily="34" charset="0"/>
                    <a:ea typeface="Segoe UI Historic" panose="020B0502040204020203" pitchFamily="34" charset="0"/>
                    <a:cs typeface="Segoe UI Historic" panose="020B0502040204020203" pitchFamily="34" charset="0"/>
                  </a:rPr>
                  <a:t>Pre-harvest finance </a:t>
                </a:r>
              </a:p>
            </p:txBody>
          </p:sp>
          <p:sp>
            <p:nvSpPr>
              <p:cNvPr id="19" name="Freeform 18">
                <a:extLst>
                  <a:ext uri="{FF2B5EF4-FFF2-40B4-BE49-F238E27FC236}">
                    <a16:creationId xmlns:a16="http://schemas.microsoft.com/office/drawing/2014/main" id="{E6C215E4-78EF-2645-90D9-7B2609AF55FD}"/>
                  </a:ext>
                </a:extLst>
              </p:cNvPr>
              <p:cNvSpPr/>
              <p:nvPr/>
            </p:nvSpPr>
            <p:spPr>
              <a:xfrm>
                <a:off x="6726978" y="6908128"/>
                <a:ext cx="4931436" cy="1346786"/>
              </a:xfrm>
              <a:custGeom>
                <a:avLst/>
                <a:gdLst>
                  <a:gd name="connsiteX0" fmla="*/ 0 w 8067187"/>
                  <a:gd name="connsiteY0" fmla="*/ 424455 h 1697818"/>
                  <a:gd name="connsiteX1" fmla="*/ 7218278 w 8067187"/>
                  <a:gd name="connsiteY1" fmla="*/ 424455 h 1697818"/>
                  <a:gd name="connsiteX2" fmla="*/ 7218278 w 8067187"/>
                  <a:gd name="connsiteY2" fmla="*/ 0 h 1697818"/>
                  <a:gd name="connsiteX3" fmla="*/ 8067187 w 8067187"/>
                  <a:gd name="connsiteY3" fmla="*/ 848909 h 1697818"/>
                  <a:gd name="connsiteX4" fmla="*/ 7218278 w 8067187"/>
                  <a:gd name="connsiteY4" fmla="*/ 1697818 h 1697818"/>
                  <a:gd name="connsiteX5" fmla="*/ 7218278 w 8067187"/>
                  <a:gd name="connsiteY5" fmla="*/ 1273364 h 1697818"/>
                  <a:gd name="connsiteX6" fmla="*/ 0 w 8067187"/>
                  <a:gd name="connsiteY6" fmla="*/ 1273364 h 1697818"/>
                  <a:gd name="connsiteX7" fmla="*/ 0 w 8067187"/>
                  <a:gd name="connsiteY7" fmla="*/ 424455 h 1697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67187" h="1697818">
                    <a:moveTo>
                      <a:pt x="0" y="424455"/>
                    </a:moveTo>
                    <a:lnTo>
                      <a:pt x="7218278" y="424455"/>
                    </a:lnTo>
                    <a:lnTo>
                      <a:pt x="7218278" y="0"/>
                    </a:lnTo>
                    <a:lnTo>
                      <a:pt x="8067187" y="848909"/>
                    </a:lnTo>
                    <a:lnTo>
                      <a:pt x="7218278" y="1697818"/>
                    </a:lnTo>
                    <a:lnTo>
                      <a:pt x="7218278" y="1273364"/>
                    </a:lnTo>
                    <a:lnTo>
                      <a:pt x="0" y="1273364"/>
                    </a:lnTo>
                    <a:lnTo>
                      <a:pt x="0" y="424455"/>
                    </a:lnTo>
                    <a:close/>
                  </a:path>
                </a:pathLst>
              </a:custGeom>
              <a:solidFill>
                <a:schemeClr val="accent6">
                  <a:lumMod val="75000"/>
                </a:schemeClr>
              </a:solidFill>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91440" tIns="515895" rIns="678454" bIns="693983" numCol="1" spcCol="1270" anchor="t" anchorCtr="0">
                <a:noAutofit/>
              </a:bodyPr>
              <a:lstStyle/>
              <a:p>
                <a:pPr marL="0" lvl="0" indent="0" algn="l" defTabSz="1066800" rtl="0">
                  <a:lnSpc>
                    <a:spcPct val="90000"/>
                  </a:lnSpc>
                  <a:spcBef>
                    <a:spcPct val="0"/>
                  </a:spcBef>
                  <a:spcAft>
                    <a:spcPct val="35000"/>
                  </a:spcAft>
                  <a:buNone/>
                </a:pPr>
                <a:r>
                  <a:rPr lang="en-US" sz="2000" b="1" kern="1200" dirty="0">
                    <a:latin typeface="Segoe UI Historic" panose="020B0502040204020203" pitchFamily="34" charset="0"/>
                    <a:ea typeface="Segoe UI Historic" panose="020B0502040204020203" pitchFamily="34" charset="0"/>
                    <a:cs typeface="Segoe UI Historic" panose="020B0502040204020203" pitchFamily="34" charset="0"/>
                  </a:rPr>
                  <a:t>Inventory finance</a:t>
                </a:r>
              </a:p>
            </p:txBody>
          </p:sp>
          <p:sp>
            <p:nvSpPr>
              <p:cNvPr id="20" name="Freeform 19">
                <a:extLst>
                  <a:ext uri="{FF2B5EF4-FFF2-40B4-BE49-F238E27FC236}">
                    <a16:creationId xmlns:a16="http://schemas.microsoft.com/office/drawing/2014/main" id="{014DE672-1C5E-A746-B37A-9F6514865930}"/>
                  </a:ext>
                </a:extLst>
              </p:cNvPr>
              <p:cNvSpPr/>
              <p:nvPr/>
            </p:nvSpPr>
            <p:spPr>
              <a:xfrm>
                <a:off x="10544268" y="8217339"/>
                <a:ext cx="4476589" cy="1346786"/>
              </a:xfrm>
              <a:custGeom>
                <a:avLst/>
                <a:gdLst>
                  <a:gd name="connsiteX0" fmla="*/ 0 w 4476589"/>
                  <a:gd name="connsiteY0" fmla="*/ 424455 h 1697818"/>
                  <a:gd name="connsiteX1" fmla="*/ 3627680 w 4476589"/>
                  <a:gd name="connsiteY1" fmla="*/ 424455 h 1697818"/>
                  <a:gd name="connsiteX2" fmla="*/ 3627680 w 4476589"/>
                  <a:gd name="connsiteY2" fmla="*/ 0 h 1697818"/>
                  <a:gd name="connsiteX3" fmla="*/ 4476589 w 4476589"/>
                  <a:gd name="connsiteY3" fmla="*/ 848909 h 1697818"/>
                  <a:gd name="connsiteX4" fmla="*/ 3627680 w 4476589"/>
                  <a:gd name="connsiteY4" fmla="*/ 1697818 h 1697818"/>
                  <a:gd name="connsiteX5" fmla="*/ 3627680 w 4476589"/>
                  <a:gd name="connsiteY5" fmla="*/ 1273364 h 1697818"/>
                  <a:gd name="connsiteX6" fmla="*/ 0 w 4476589"/>
                  <a:gd name="connsiteY6" fmla="*/ 1273364 h 1697818"/>
                  <a:gd name="connsiteX7" fmla="*/ 0 w 4476589"/>
                  <a:gd name="connsiteY7" fmla="*/ 424455 h 1697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476589" h="1697818">
                    <a:moveTo>
                      <a:pt x="0" y="424455"/>
                    </a:moveTo>
                    <a:lnTo>
                      <a:pt x="3627680" y="424455"/>
                    </a:lnTo>
                    <a:lnTo>
                      <a:pt x="3627680" y="0"/>
                    </a:lnTo>
                    <a:lnTo>
                      <a:pt x="4476589" y="848909"/>
                    </a:lnTo>
                    <a:lnTo>
                      <a:pt x="3627680" y="1697818"/>
                    </a:lnTo>
                    <a:lnTo>
                      <a:pt x="3627680" y="1273364"/>
                    </a:lnTo>
                    <a:lnTo>
                      <a:pt x="0" y="1273364"/>
                    </a:lnTo>
                    <a:lnTo>
                      <a:pt x="0" y="424455"/>
                    </a:lnTo>
                    <a:close/>
                  </a:path>
                </a:pathLst>
              </a:custGeom>
              <a:solidFill>
                <a:schemeClr val="accent6">
                  <a:lumMod val="75000"/>
                </a:schemeClr>
              </a:solidFill>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91440" tIns="515895" rIns="678454" bIns="693983" numCol="1" spcCol="1270" anchor="t" anchorCtr="0">
                <a:noAutofit/>
              </a:bodyPr>
              <a:lstStyle/>
              <a:p>
                <a:pPr marL="0" lvl="0" indent="0" algn="l" defTabSz="1066800" rtl="0">
                  <a:lnSpc>
                    <a:spcPct val="90000"/>
                  </a:lnSpc>
                  <a:spcBef>
                    <a:spcPct val="0"/>
                  </a:spcBef>
                  <a:spcAft>
                    <a:spcPct val="35000"/>
                  </a:spcAft>
                  <a:buNone/>
                </a:pPr>
                <a:r>
                  <a:rPr lang="en-US" sz="2000" b="1" kern="1200" dirty="0">
                    <a:latin typeface="Segoe UI Historic" panose="020B0502040204020203" pitchFamily="34" charset="0"/>
                    <a:ea typeface="Segoe UI Historic" panose="020B0502040204020203" pitchFamily="34" charset="0"/>
                    <a:cs typeface="Segoe UI Historic" panose="020B0502040204020203" pitchFamily="34" charset="0"/>
                  </a:rPr>
                  <a:t>Trade finance</a:t>
                </a:r>
              </a:p>
            </p:txBody>
          </p:sp>
        </p:grpSp>
        <p:pic>
          <p:nvPicPr>
            <p:cNvPr id="11" name="Graphic 10" descr="Seeds">
              <a:extLst>
                <a:ext uri="{FF2B5EF4-FFF2-40B4-BE49-F238E27FC236}">
                  <a16:creationId xmlns:a16="http://schemas.microsoft.com/office/drawing/2014/main" id="{50BA7E36-3B7D-C949-99F1-C9207F66BD99}"/>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2385347" y="3550475"/>
              <a:ext cx="914400" cy="914400"/>
            </a:xfrm>
            <a:prstGeom prst="rect">
              <a:avLst/>
            </a:prstGeom>
          </p:spPr>
        </p:pic>
        <p:pic>
          <p:nvPicPr>
            <p:cNvPr id="12" name="Graphic 11" descr="Farmer">
              <a:extLst>
                <a:ext uri="{FF2B5EF4-FFF2-40B4-BE49-F238E27FC236}">
                  <a16:creationId xmlns:a16="http://schemas.microsoft.com/office/drawing/2014/main" id="{F073A580-CEF6-4F48-B0D7-2B620D72B561}"/>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5194587" y="3524557"/>
              <a:ext cx="914400" cy="914400"/>
            </a:xfrm>
            <a:prstGeom prst="rect">
              <a:avLst/>
            </a:prstGeom>
          </p:spPr>
        </p:pic>
        <p:pic>
          <p:nvPicPr>
            <p:cNvPr id="13" name="Graphic 12" descr="Farm scene">
              <a:extLst>
                <a:ext uri="{FF2B5EF4-FFF2-40B4-BE49-F238E27FC236}">
                  <a16:creationId xmlns:a16="http://schemas.microsoft.com/office/drawing/2014/main" id="{F8C92E99-7536-E846-ACD8-765526537100}"/>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7242615" y="3502282"/>
              <a:ext cx="914400" cy="914400"/>
            </a:xfrm>
            <a:prstGeom prst="rect">
              <a:avLst/>
            </a:prstGeom>
          </p:spPr>
        </p:pic>
        <p:pic>
          <p:nvPicPr>
            <p:cNvPr id="14" name="Graphic 13" descr="Corn">
              <a:extLst>
                <a:ext uri="{FF2B5EF4-FFF2-40B4-BE49-F238E27FC236}">
                  <a16:creationId xmlns:a16="http://schemas.microsoft.com/office/drawing/2014/main" id="{822CD01B-31C0-7943-817B-56C50BD0CDC3}"/>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4381248" y="3550475"/>
              <a:ext cx="914400" cy="914400"/>
            </a:xfrm>
            <a:prstGeom prst="rect">
              <a:avLst/>
            </a:prstGeom>
          </p:spPr>
        </p:pic>
        <p:pic>
          <p:nvPicPr>
            <p:cNvPr id="15" name="Graphic 14" descr="Windmill">
              <a:extLst>
                <a:ext uri="{FF2B5EF4-FFF2-40B4-BE49-F238E27FC236}">
                  <a16:creationId xmlns:a16="http://schemas.microsoft.com/office/drawing/2014/main" id="{8FDDCDD0-798B-A547-A6BC-D4F005DE0480}"/>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9767852" y="3510132"/>
              <a:ext cx="914400" cy="914400"/>
            </a:xfrm>
            <a:prstGeom prst="rect">
              <a:avLst/>
            </a:prstGeom>
          </p:spPr>
        </p:pic>
        <p:pic>
          <p:nvPicPr>
            <p:cNvPr id="16" name="Graphic 15" descr="Table setting">
              <a:extLst>
                <a:ext uri="{FF2B5EF4-FFF2-40B4-BE49-F238E27FC236}">
                  <a16:creationId xmlns:a16="http://schemas.microsoft.com/office/drawing/2014/main" id="{90BE743F-E238-224C-BDBA-E34217E5EE01}"/>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14909124" y="3661069"/>
              <a:ext cx="914400" cy="914400"/>
            </a:xfrm>
            <a:prstGeom prst="rect">
              <a:avLst/>
            </a:prstGeom>
          </p:spPr>
        </p:pic>
        <p:pic>
          <p:nvPicPr>
            <p:cNvPr id="17" name="Graphic 16" descr="Freight">
              <a:extLst>
                <a:ext uri="{FF2B5EF4-FFF2-40B4-BE49-F238E27FC236}">
                  <a16:creationId xmlns:a16="http://schemas.microsoft.com/office/drawing/2014/main" id="{2A2DCB74-48BA-A347-8E02-D0D33C310753}"/>
                </a:ext>
              </a:extLst>
            </p:cNvPr>
            <p:cNvPicPr>
              <a:picLocks noChangeAspect="1"/>
            </p:cNvPicPr>
            <p:nvPr/>
          </p:nvPicPr>
          <p:blipFill>
            <a:blip r:embed="rId22">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12293090" y="3524557"/>
              <a:ext cx="914400" cy="914400"/>
            </a:xfrm>
            <a:prstGeom prst="rect">
              <a:avLst/>
            </a:prstGeom>
          </p:spPr>
        </p:pic>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56"/>
        <p:cNvGrpSpPr/>
        <p:nvPr/>
      </p:nvGrpSpPr>
      <p:grpSpPr>
        <a:xfrm>
          <a:off x="0" y="0"/>
          <a:ext cx="0" cy="0"/>
          <a:chOff x="0" y="0"/>
          <a:chExt cx="0" cy="0"/>
        </a:xfrm>
      </p:grpSpPr>
      <p:pic>
        <p:nvPicPr>
          <p:cNvPr id="7" name="Picture 6" descr="Money, Economy, Economics">
            <a:extLst>
              <a:ext uri="{FF2B5EF4-FFF2-40B4-BE49-F238E27FC236}">
                <a16:creationId xmlns:a16="http://schemas.microsoft.com/office/drawing/2014/main" id="{3BC09C9E-9A66-BA47-875D-292B0EDF6EE7}"/>
              </a:ext>
            </a:extLst>
          </p:cNvPr>
          <p:cNvPicPr>
            <a:picLocks noChangeAspect="1"/>
          </p:cNvPicPr>
          <p:nvPr/>
        </p:nvPicPr>
        <p:blipFill>
          <a:blip r:embed="rId3">
            <a:alphaModFix amt="5000"/>
            <a:extLst>
              <a:ext uri="{837473B0-CC2E-450A-ABE3-18F120FF3D39}">
                <a1611:picAttrSrcUrl xmlns:a1611="http://schemas.microsoft.com/office/drawing/2016/11/main" r:id="rId4"/>
              </a:ext>
            </a:extLst>
          </a:blip>
          <a:stretch>
            <a:fillRect/>
          </a:stretch>
        </p:blipFill>
        <p:spPr>
          <a:xfrm>
            <a:off x="-185026" y="45636"/>
            <a:ext cx="19230975" cy="10001250"/>
          </a:xfrm>
          <a:prstGeom prst="rect">
            <a:avLst/>
          </a:prstGeom>
        </p:spPr>
      </p:pic>
      <p:sp>
        <p:nvSpPr>
          <p:cNvPr id="490" name="Google Shape;490;p17"/>
          <p:cNvSpPr/>
          <p:nvPr/>
        </p:nvSpPr>
        <p:spPr>
          <a:xfrm>
            <a:off x="565452" y="251044"/>
            <a:ext cx="9801411" cy="923289"/>
          </a:xfrm>
          <a:prstGeom prst="rect">
            <a:avLst/>
          </a:prstGeom>
          <a:noFill/>
          <a:ln>
            <a:noFill/>
          </a:ln>
        </p:spPr>
        <p:txBody>
          <a:bodyPr spcFirstLastPara="1" wrap="square" lIns="91425" tIns="45700" rIns="91425" bIns="45700" anchor="t" anchorCtr="0">
            <a:spAutoFit/>
          </a:bodyPr>
          <a:lstStyle/>
          <a:p>
            <a:pPr algn="ctr">
              <a:buClr>
                <a:srgbClr val="4294CA"/>
              </a:buClr>
              <a:buSzPts val="5400"/>
            </a:pPr>
            <a:r>
              <a:rPr lang="en-US" sz="5400" dirty="0">
                <a:solidFill>
                  <a:srgbClr val="4294CA"/>
                </a:solidFill>
                <a:latin typeface="Segoe UI" panose="020B0502040204020203" pitchFamily="34" charset="0"/>
                <a:cs typeface="Segoe UI" panose="020B0502040204020203" pitchFamily="34" charset="0"/>
              </a:rPr>
              <a:t>The Numbers:</a:t>
            </a:r>
          </a:p>
        </p:txBody>
      </p:sp>
      <p:pic>
        <p:nvPicPr>
          <p:cNvPr id="492" name="Google Shape;492;p17" descr="Picture 2"/>
          <p:cNvPicPr preferRelativeResize="0"/>
          <p:nvPr/>
        </p:nvPicPr>
        <p:blipFill rotWithShape="1">
          <a:blip r:embed="rId5">
            <a:alphaModFix/>
          </a:blip>
          <a:srcRect/>
          <a:stretch/>
        </p:blipFill>
        <p:spPr>
          <a:xfrm>
            <a:off x="15060341" y="9255452"/>
            <a:ext cx="2889251" cy="720727"/>
          </a:xfrm>
          <a:prstGeom prst="rect">
            <a:avLst/>
          </a:prstGeom>
          <a:noFill/>
          <a:ln>
            <a:noFill/>
          </a:ln>
        </p:spPr>
      </p:pic>
      <p:sp>
        <p:nvSpPr>
          <p:cNvPr id="493" name="Google Shape;493;p17"/>
          <p:cNvSpPr/>
          <p:nvPr/>
        </p:nvSpPr>
        <p:spPr>
          <a:xfrm>
            <a:off x="9026820" y="4989612"/>
            <a:ext cx="234360"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Segoe UI" panose="020B0502040204020203" pitchFamily="34" charset="0"/>
                <a:cs typeface="Segoe UI" panose="020B0502040204020203" pitchFamily="34" charset="0"/>
                <a:sym typeface="Arial"/>
              </a:rPr>
              <a:t> </a:t>
            </a:r>
            <a:endParaRPr>
              <a:latin typeface="Segoe UI" panose="020B0502040204020203" pitchFamily="34" charset="0"/>
              <a:cs typeface="Segoe UI" panose="020B0502040204020203" pitchFamily="34" charset="0"/>
            </a:endParaRPr>
          </a:p>
        </p:txBody>
      </p:sp>
      <p:sp>
        <p:nvSpPr>
          <p:cNvPr id="2" name="Rectangle 1">
            <a:extLst>
              <a:ext uri="{FF2B5EF4-FFF2-40B4-BE49-F238E27FC236}">
                <a16:creationId xmlns:a16="http://schemas.microsoft.com/office/drawing/2014/main" id="{2E3EA675-ED26-D645-8F45-20C4C9F57AAA}"/>
              </a:ext>
            </a:extLst>
          </p:cNvPr>
          <p:cNvSpPr/>
          <p:nvPr/>
        </p:nvSpPr>
        <p:spPr>
          <a:xfrm>
            <a:off x="565453" y="1646982"/>
            <a:ext cx="7516229" cy="4524315"/>
          </a:xfrm>
          <a:prstGeom prst="rect">
            <a:avLst/>
          </a:prstGeom>
        </p:spPr>
        <p:txBody>
          <a:bodyPr wrap="square">
            <a:spAutoFit/>
          </a:bodyPr>
          <a:lstStyle/>
          <a:p>
            <a:r>
              <a:rPr lang="en-US" sz="3600" b="1" dirty="0">
                <a:solidFill>
                  <a:srgbClr val="4294CA"/>
                </a:solidFill>
                <a:latin typeface="Segoe UI" panose="020B0502040204020203" pitchFamily="34" charset="0"/>
                <a:cs typeface="Segoe UI" panose="020B0502040204020203" pitchFamily="34" charset="0"/>
              </a:rPr>
              <a:t>314,990,444 </a:t>
            </a:r>
            <a:r>
              <a:rPr lang="en-US" sz="3600" dirty="0">
                <a:solidFill>
                  <a:srgbClr val="4294CA"/>
                </a:solidFill>
                <a:latin typeface="Segoe UI" panose="020B0502040204020203" pitchFamily="34" charset="0"/>
                <a:cs typeface="Segoe UI" panose="020B0502040204020203" pitchFamily="34" charset="0"/>
              </a:rPr>
              <a:t>MSMEs</a:t>
            </a:r>
            <a:r>
              <a:rPr lang="he-IL" sz="3600" dirty="0">
                <a:solidFill>
                  <a:srgbClr val="4294CA"/>
                </a:solidFill>
                <a:latin typeface="Segoe UI" panose="020B0502040204020203" pitchFamily="34" charset="0"/>
                <a:cs typeface="Segoe UI" panose="020B0502040204020203" pitchFamily="34" charset="0"/>
              </a:rPr>
              <a:t> </a:t>
            </a:r>
            <a:r>
              <a:rPr lang="en-US" sz="3600" dirty="0">
                <a:solidFill>
                  <a:srgbClr val="4294CA"/>
                </a:solidFill>
                <a:latin typeface="Segoe UI" panose="020B0502040204020203" pitchFamily="34" charset="0"/>
                <a:cs typeface="Segoe UI" panose="020B0502040204020203" pitchFamily="34" charset="0"/>
              </a:rPr>
              <a:t>worldwide, generating GDP of </a:t>
            </a:r>
            <a:r>
              <a:rPr lang="en-US" sz="3600" b="1" dirty="0">
                <a:solidFill>
                  <a:srgbClr val="4294CA"/>
                </a:solidFill>
                <a:latin typeface="Segoe UI" panose="020B0502040204020203" pitchFamily="34" charset="0"/>
                <a:cs typeface="Segoe UI" panose="020B0502040204020203" pitchFamily="34" charset="0"/>
              </a:rPr>
              <a:t>$26.28 Trillion</a:t>
            </a:r>
            <a:r>
              <a:rPr lang="en-US" sz="3600" dirty="0">
                <a:solidFill>
                  <a:srgbClr val="4294CA"/>
                </a:solidFill>
                <a:latin typeface="Segoe UI" panose="020B0502040204020203" pitchFamily="34" charset="0"/>
                <a:cs typeface="Segoe UI" panose="020B0502040204020203" pitchFamily="34" charset="0"/>
              </a:rPr>
              <a:t>.</a:t>
            </a:r>
          </a:p>
          <a:p>
            <a:endParaRPr lang="en-US" sz="3600" dirty="0">
              <a:solidFill>
                <a:srgbClr val="4294CA"/>
              </a:solidFill>
              <a:latin typeface="Segoe UI" panose="020B0502040204020203" pitchFamily="34" charset="0"/>
              <a:cs typeface="Segoe UI" panose="020B0502040204020203" pitchFamily="34" charset="0"/>
            </a:endParaRPr>
          </a:p>
          <a:p>
            <a:r>
              <a:rPr lang="en-US" sz="3600" dirty="0">
                <a:solidFill>
                  <a:srgbClr val="4294CA"/>
                </a:solidFill>
                <a:latin typeface="Segoe UI" panose="020B0502040204020203" pitchFamily="34" charset="0"/>
                <a:cs typeface="Segoe UI" panose="020B0502040204020203" pitchFamily="34" charset="0"/>
              </a:rPr>
              <a:t>Financing gap = </a:t>
            </a:r>
            <a:r>
              <a:rPr lang="en-US" sz="3600" b="1" dirty="0">
                <a:solidFill>
                  <a:srgbClr val="4294CA"/>
                </a:solidFill>
                <a:latin typeface="Segoe UI" panose="020B0502040204020203" pitchFamily="34" charset="0"/>
                <a:cs typeface="Segoe UI" panose="020B0502040204020203" pitchFamily="34" charset="0"/>
              </a:rPr>
              <a:t>$4.8 Trillion!</a:t>
            </a:r>
            <a:endParaRPr lang="en-US" sz="3600" dirty="0">
              <a:solidFill>
                <a:srgbClr val="4294CA"/>
              </a:solidFill>
              <a:latin typeface="Segoe UI" panose="020B0502040204020203" pitchFamily="34" charset="0"/>
              <a:cs typeface="Segoe UI" panose="020B0502040204020203" pitchFamily="34" charset="0"/>
            </a:endParaRPr>
          </a:p>
          <a:p>
            <a:endParaRPr lang="en-US" sz="3600" dirty="0">
              <a:solidFill>
                <a:srgbClr val="4294CA"/>
              </a:solidFill>
              <a:latin typeface="Segoe UI" panose="020B0502040204020203" pitchFamily="34" charset="0"/>
              <a:cs typeface="Segoe UI" panose="020B0502040204020203" pitchFamily="34" charset="0"/>
            </a:endParaRPr>
          </a:p>
          <a:p>
            <a:r>
              <a:rPr lang="en-US" sz="3600" b="1" dirty="0">
                <a:solidFill>
                  <a:srgbClr val="4294CA"/>
                </a:solidFill>
                <a:latin typeface="Segoe UI" panose="020B0502040204020203" pitchFamily="34" charset="0"/>
                <a:cs typeface="Segoe UI" panose="020B0502040204020203" pitchFamily="34" charset="0"/>
              </a:rPr>
              <a:t>131 million / 41% MSMEs in developing countries have unmet financing needs</a:t>
            </a:r>
            <a:r>
              <a:rPr lang="en-US" sz="3600" dirty="0">
                <a:solidFill>
                  <a:srgbClr val="4294CA"/>
                </a:solidFill>
                <a:latin typeface="Segoe UI" panose="020B0502040204020203" pitchFamily="34" charset="0"/>
                <a:cs typeface="Segoe UI" panose="020B0502040204020203" pitchFamily="34" charset="0"/>
              </a:rPr>
              <a:t>!</a:t>
            </a:r>
          </a:p>
        </p:txBody>
      </p:sp>
      <p:sp>
        <p:nvSpPr>
          <p:cNvPr id="3" name="TextBox 2">
            <a:extLst>
              <a:ext uri="{FF2B5EF4-FFF2-40B4-BE49-F238E27FC236}">
                <a16:creationId xmlns:a16="http://schemas.microsoft.com/office/drawing/2014/main" id="{4B40E2B9-769D-A44C-B7E7-DF3370BD1F9F}"/>
              </a:ext>
            </a:extLst>
          </p:cNvPr>
          <p:cNvSpPr txBox="1"/>
          <p:nvPr/>
        </p:nvSpPr>
        <p:spPr>
          <a:xfrm>
            <a:off x="153201" y="9726674"/>
            <a:ext cx="14568732" cy="430887"/>
          </a:xfrm>
          <a:prstGeom prst="rect">
            <a:avLst/>
          </a:prstGeom>
          <a:noFill/>
        </p:spPr>
        <p:txBody>
          <a:bodyPr wrap="square" rtlCol="0">
            <a:spAutoFit/>
          </a:bodyPr>
          <a:lstStyle/>
          <a:p>
            <a:r>
              <a:rPr lang="en-US" sz="1050" dirty="0"/>
              <a:t>MSME FINANCE GAP, ASSESSMENT OF THE SHORTFALLS AND OPPORTUNITIES IN FINANCING MICRO, SMALL AND MEDIUM ENTERPRISES IN EMERGING MARKETS</a:t>
            </a:r>
          </a:p>
          <a:p>
            <a:r>
              <a:rPr lang="en-US" sz="1050" dirty="0"/>
              <a:t>World Bank Group &amp; SME Finance Forum report 2018</a:t>
            </a:r>
            <a:endParaRPr lang="en-IL" sz="1050" dirty="0"/>
          </a:p>
        </p:txBody>
      </p:sp>
      <p:graphicFrame>
        <p:nvGraphicFramePr>
          <p:cNvPr id="9" name="Chart 8">
            <a:extLst>
              <a:ext uri="{FF2B5EF4-FFF2-40B4-BE49-F238E27FC236}">
                <a16:creationId xmlns:a16="http://schemas.microsoft.com/office/drawing/2014/main" id="{C91518F1-BDC2-834D-886B-083400ED9113}"/>
              </a:ext>
            </a:extLst>
          </p:cNvPr>
          <p:cNvGraphicFramePr/>
          <p:nvPr>
            <p:extLst>
              <p:ext uri="{D42A27DB-BD31-4B8C-83A1-F6EECF244321}">
                <p14:modId xmlns:p14="http://schemas.microsoft.com/office/powerpoint/2010/main" val="1252747429"/>
              </p:ext>
            </p:extLst>
          </p:nvPr>
        </p:nvGraphicFramePr>
        <p:xfrm>
          <a:off x="8423186" y="513452"/>
          <a:ext cx="8938884" cy="6998579"/>
        </p:xfrm>
        <a:graphic>
          <a:graphicData uri="http://schemas.openxmlformats.org/drawingml/2006/chart">
            <c:chart xmlns:c="http://schemas.openxmlformats.org/drawingml/2006/chart" xmlns:r="http://schemas.openxmlformats.org/officeDocument/2006/relationships" r:id="rId6"/>
          </a:graphicData>
        </a:graphic>
      </p:graphicFrame>
      <p:sp>
        <p:nvSpPr>
          <p:cNvPr id="4" name="TextBox 3">
            <a:extLst>
              <a:ext uri="{FF2B5EF4-FFF2-40B4-BE49-F238E27FC236}">
                <a16:creationId xmlns:a16="http://schemas.microsoft.com/office/drawing/2014/main" id="{1DA1475A-219E-744E-A2CE-F468812F8B59}"/>
              </a:ext>
            </a:extLst>
          </p:cNvPr>
          <p:cNvSpPr txBox="1"/>
          <p:nvPr/>
        </p:nvSpPr>
        <p:spPr>
          <a:xfrm>
            <a:off x="12335774" y="3519577"/>
            <a:ext cx="1587260" cy="769441"/>
          </a:xfrm>
          <a:prstGeom prst="rect">
            <a:avLst/>
          </a:prstGeom>
          <a:noFill/>
        </p:spPr>
        <p:txBody>
          <a:bodyPr wrap="square" rtlCol="0">
            <a:spAutoFit/>
          </a:bodyPr>
          <a:lstStyle/>
          <a:p>
            <a:r>
              <a:rPr lang="en-IL" sz="4400" b="1" dirty="0">
                <a:latin typeface="Segoe UI Historic" panose="020B0502040204020203" pitchFamily="34" charset="0"/>
                <a:ea typeface="Segoe UI Historic" panose="020B0502040204020203" pitchFamily="34" charset="0"/>
                <a:cs typeface="Segoe UI Historic" panose="020B0502040204020203" pitchFamily="34" charset="0"/>
              </a:rPr>
              <a:t>$4.8T</a:t>
            </a:r>
          </a:p>
        </p:txBody>
      </p:sp>
      <p:sp>
        <p:nvSpPr>
          <p:cNvPr id="5" name="TextBox 4">
            <a:extLst>
              <a:ext uri="{FF2B5EF4-FFF2-40B4-BE49-F238E27FC236}">
                <a16:creationId xmlns:a16="http://schemas.microsoft.com/office/drawing/2014/main" id="{B03AE8A9-0DC7-D34D-9FAE-3EC275F5A03E}"/>
              </a:ext>
            </a:extLst>
          </p:cNvPr>
          <p:cNvSpPr txBox="1"/>
          <p:nvPr/>
        </p:nvSpPr>
        <p:spPr>
          <a:xfrm>
            <a:off x="11739282" y="958590"/>
            <a:ext cx="3174393" cy="646331"/>
          </a:xfrm>
          <a:prstGeom prst="rect">
            <a:avLst/>
          </a:prstGeom>
          <a:noFill/>
        </p:spPr>
        <p:txBody>
          <a:bodyPr wrap="square" rtlCol="0">
            <a:spAutoFit/>
          </a:bodyPr>
          <a:lstStyle/>
          <a:p>
            <a:r>
              <a:rPr lang="en-US" sz="3600" dirty="0">
                <a:solidFill>
                  <a:srgbClr val="4294CA"/>
                </a:solidFill>
                <a:latin typeface="Segoe UI" panose="020B0502040204020203" pitchFamily="34" charset="0"/>
                <a:cs typeface="Segoe UI" panose="020B0502040204020203" pitchFamily="34" charset="0"/>
              </a:rPr>
              <a:t>Financing</a:t>
            </a:r>
            <a:r>
              <a:rPr lang="en-US" sz="1000" dirty="0"/>
              <a:t> </a:t>
            </a:r>
            <a:r>
              <a:rPr lang="en-US" sz="3600" dirty="0">
                <a:solidFill>
                  <a:srgbClr val="4294CA"/>
                </a:solidFill>
                <a:latin typeface="Segoe UI" panose="020B0502040204020203" pitchFamily="34" charset="0"/>
                <a:cs typeface="Segoe UI" panose="020B0502040204020203" pitchFamily="34" charset="0"/>
              </a:rPr>
              <a:t>Gap</a:t>
            </a:r>
            <a:endParaRPr lang="en-IL" sz="3600" dirty="0">
              <a:solidFill>
                <a:srgbClr val="4294CA"/>
              </a:solidFill>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0964077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pic>
        <p:nvPicPr>
          <p:cNvPr id="3" name="Picture 2" descr="No Entry Road Sign pictures, free use image, 908-26-2198 ...">
            <a:extLst>
              <a:ext uri="{FF2B5EF4-FFF2-40B4-BE49-F238E27FC236}">
                <a16:creationId xmlns:a16="http://schemas.microsoft.com/office/drawing/2014/main" id="{37E4FCD8-6DD8-C044-9B03-20A3BA277E5D}"/>
              </a:ext>
            </a:extLst>
          </p:cNvPr>
          <p:cNvPicPr>
            <a:picLocks noChangeAspect="1"/>
          </p:cNvPicPr>
          <p:nvPr/>
        </p:nvPicPr>
        <p:blipFill>
          <a:blip r:embed="rId3">
            <a:alphaModFix amt="12000"/>
            <a:extLst>
              <a:ext uri="{837473B0-CC2E-450A-ABE3-18F120FF3D39}">
                <a1611:picAttrSrcUrl xmlns:a1611="http://schemas.microsoft.com/office/drawing/2016/11/main" r:id="rId4"/>
              </a:ext>
            </a:extLst>
          </a:blip>
          <a:stretch>
            <a:fillRect/>
          </a:stretch>
        </p:blipFill>
        <p:spPr>
          <a:xfrm>
            <a:off x="-663998" y="-1113108"/>
            <a:ext cx="19354800" cy="12967716"/>
          </a:xfrm>
          <a:prstGeom prst="rect">
            <a:avLst/>
          </a:prstGeom>
        </p:spPr>
      </p:pic>
      <p:pic>
        <p:nvPicPr>
          <p:cNvPr id="276" name="Google Shape;276;p5" descr="A close up of a sign&#10;&#10;Description automatically generated"/>
          <p:cNvPicPr preferRelativeResize="0">
            <a:picLocks noChangeAspect="1"/>
          </p:cNvPicPr>
          <p:nvPr/>
        </p:nvPicPr>
        <p:blipFill rotWithShape="1">
          <a:blip r:embed="rId5">
            <a:alphaModFix/>
          </a:blip>
          <a:srcRect/>
          <a:stretch/>
        </p:blipFill>
        <p:spPr>
          <a:xfrm>
            <a:off x="15216205" y="8913216"/>
            <a:ext cx="2722464" cy="1084278"/>
          </a:xfrm>
          <a:prstGeom prst="rect">
            <a:avLst/>
          </a:prstGeom>
          <a:noFill/>
          <a:ln>
            <a:noFill/>
          </a:ln>
        </p:spPr>
      </p:pic>
      <p:sp>
        <p:nvSpPr>
          <p:cNvPr id="10" name="Rectangle 9">
            <a:extLst>
              <a:ext uri="{FF2B5EF4-FFF2-40B4-BE49-F238E27FC236}">
                <a16:creationId xmlns:a16="http://schemas.microsoft.com/office/drawing/2014/main" id="{CCE4A755-2905-488A-B6CA-DB695A81257F}"/>
              </a:ext>
            </a:extLst>
          </p:cNvPr>
          <p:cNvSpPr/>
          <p:nvPr/>
        </p:nvSpPr>
        <p:spPr>
          <a:xfrm>
            <a:off x="1528570" y="572852"/>
            <a:ext cx="15230858" cy="1754326"/>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0" lang="en-US" sz="5400" b="0" i="0" u="none" strike="noStrike" kern="0" cap="none" spc="0" normalizeH="0" baseline="0" noProof="0" dirty="0">
                <a:ln>
                  <a:noFill/>
                </a:ln>
                <a:solidFill>
                  <a:srgbClr val="4294CA"/>
                </a:solidFill>
                <a:effectLst/>
                <a:uLnTx/>
                <a:uFillTx/>
                <a:latin typeface="Segoe UI" panose="020B0502040204020203" pitchFamily="34" charset="0"/>
                <a:ea typeface="Quattrocento Sans"/>
                <a:cs typeface="Segoe UI" panose="020B0502040204020203" pitchFamily="34" charset="0"/>
                <a:sym typeface="Quattrocento Sans"/>
              </a:rPr>
              <a:t>Why are credit providers reluctant to fill the gap?</a:t>
            </a:r>
            <a:endParaRPr kumimoji="0" lang="he-IL" sz="5400" b="0" i="0" u="none" strike="noStrike" kern="0" cap="none" spc="0" normalizeH="0" baseline="0" noProof="0" dirty="0">
              <a:ln>
                <a:noFill/>
              </a:ln>
              <a:solidFill>
                <a:srgbClr val="4294CA"/>
              </a:solidFill>
              <a:effectLst/>
              <a:uLnTx/>
              <a:uFillTx/>
              <a:latin typeface="Segoe UI" panose="020B0502040204020203" pitchFamily="34" charset="0"/>
              <a:ea typeface="Quattrocento Sans"/>
              <a:cs typeface="Segoe UI" panose="020B0502040204020203" pitchFamily="34" charset="0"/>
              <a:sym typeface="Quattrocento Sans"/>
            </a:endParaRPr>
          </a:p>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endParaRPr kumimoji="0" lang="en-US" sz="5400" b="0" i="0" u="none" strike="noStrike" kern="0" cap="none" spc="0" normalizeH="0" baseline="0" noProof="0" dirty="0">
              <a:ln>
                <a:noFill/>
              </a:ln>
              <a:solidFill>
                <a:srgbClr val="4294CA"/>
              </a:solidFill>
              <a:effectLst/>
              <a:uLnTx/>
              <a:uFillTx/>
              <a:latin typeface="Segoe UI" panose="020B0502040204020203" pitchFamily="34" charset="0"/>
              <a:ea typeface="Quattrocento Sans"/>
              <a:cs typeface="Segoe UI" panose="020B0502040204020203" pitchFamily="34" charset="0"/>
              <a:sym typeface="Quattrocento Sans"/>
            </a:endParaRPr>
          </a:p>
        </p:txBody>
      </p:sp>
      <p:sp>
        <p:nvSpPr>
          <p:cNvPr id="11" name="TextBox 10">
            <a:extLst>
              <a:ext uri="{FF2B5EF4-FFF2-40B4-BE49-F238E27FC236}">
                <a16:creationId xmlns:a16="http://schemas.microsoft.com/office/drawing/2014/main" id="{CBD4B64F-CE13-46C1-81FB-DEA46F35A54A}"/>
              </a:ext>
            </a:extLst>
          </p:cNvPr>
          <p:cNvSpPr txBox="1"/>
          <p:nvPr/>
        </p:nvSpPr>
        <p:spPr>
          <a:xfrm>
            <a:off x="5387876" y="4662866"/>
            <a:ext cx="7512246" cy="70788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lvl="0" indent="0" algn="ctr" defTabSz="914400" eaLnBrk="1" fontAlgn="auto" latinLnBrk="0" hangingPunct="0">
              <a:lnSpc>
                <a:spcPct val="100000"/>
              </a:lnSpc>
              <a:spcBef>
                <a:spcPts val="0"/>
              </a:spcBef>
              <a:spcAft>
                <a:spcPts val="0"/>
              </a:spcAft>
              <a:buClrTx/>
              <a:buSzTx/>
              <a:buFontTx/>
              <a:buNone/>
              <a:tabLst/>
              <a:defRPr/>
            </a:pPr>
            <a:r>
              <a:rPr lang="en-US" sz="4000" dirty="0">
                <a:solidFill>
                  <a:srgbClr val="4294CA"/>
                </a:solidFill>
                <a:latin typeface="Segoe UI" panose="020B0502040204020203" pitchFamily="34" charset="0"/>
                <a:ea typeface="Quattrocento Sans"/>
                <a:cs typeface="Segoe UI" panose="020B0502040204020203" pitchFamily="34" charset="0"/>
                <a:sym typeface="Quattrocento Sans"/>
              </a:rPr>
              <a:t>Collaterals + Enhanced data</a:t>
            </a:r>
          </a:p>
        </p:txBody>
      </p:sp>
      <p:sp>
        <p:nvSpPr>
          <p:cNvPr id="13" name="Rectangle 12">
            <a:extLst>
              <a:ext uri="{FF2B5EF4-FFF2-40B4-BE49-F238E27FC236}">
                <a16:creationId xmlns:a16="http://schemas.microsoft.com/office/drawing/2014/main" id="{47C33E02-94CA-4BF6-B710-3D820E44DE73}"/>
              </a:ext>
            </a:extLst>
          </p:cNvPr>
          <p:cNvSpPr/>
          <p:nvPr/>
        </p:nvSpPr>
        <p:spPr>
          <a:xfrm>
            <a:off x="4571999" y="3687393"/>
            <a:ext cx="9144000" cy="769441"/>
          </a:xfrm>
          <a:prstGeom prst="rect">
            <a:avLst/>
          </a:prstGeom>
        </p:spPr>
        <p:txBody>
          <a:bodyPr>
            <a:spAutoFit/>
          </a:bodyPr>
          <a:lstStyle/>
          <a:p>
            <a:pPr lvl="0" algn="ctr" hangingPunct="0">
              <a:buClrTx/>
              <a:defRPr/>
            </a:pPr>
            <a:r>
              <a:rPr lang="en-US" sz="4400" dirty="0">
                <a:solidFill>
                  <a:srgbClr val="4294CA"/>
                </a:solidFill>
                <a:latin typeface="Segoe UI" panose="020B0502040204020203" pitchFamily="34" charset="0"/>
                <a:ea typeface="Quattrocento Sans"/>
                <a:cs typeface="Segoe UI" panose="020B0502040204020203" pitchFamily="34" charset="0"/>
                <a:sym typeface="Quattrocento Sans"/>
              </a:rPr>
              <a:t>How is default risk being mitigated? </a:t>
            </a:r>
          </a:p>
        </p:txBody>
      </p:sp>
      <p:sp>
        <p:nvSpPr>
          <p:cNvPr id="14" name="TextBox 13">
            <a:extLst>
              <a:ext uri="{FF2B5EF4-FFF2-40B4-BE49-F238E27FC236}">
                <a16:creationId xmlns:a16="http://schemas.microsoft.com/office/drawing/2014/main" id="{497B4802-B970-46ED-8632-A0E16CA2D950}"/>
              </a:ext>
            </a:extLst>
          </p:cNvPr>
          <p:cNvSpPr txBox="1"/>
          <p:nvPr/>
        </p:nvSpPr>
        <p:spPr>
          <a:xfrm>
            <a:off x="1528570" y="1782226"/>
            <a:ext cx="15230858" cy="132343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lvl="0" indent="0" defTabSz="914400" eaLnBrk="1" fontAlgn="auto" latinLnBrk="0" hangingPunct="0">
              <a:lnSpc>
                <a:spcPct val="100000"/>
              </a:lnSpc>
              <a:spcBef>
                <a:spcPts val="0"/>
              </a:spcBef>
              <a:spcAft>
                <a:spcPts val="0"/>
              </a:spcAft>
              <a:buClrTx/>
              <a:buSzTx/>
              <a:buFontTx/>
              <a:buNone/>
              <a:tabLst/>
              <a:defRPr/>
            </a:pPr>
            <a:r>
              <a:rPr kumimoji="0" lang="en-US" sz="4000" i="0" u="none" strike="noStrike" kern="0" cap="none" spc="0" normalizeH="0" baseline="0" noProof="0" dirty="0">
                <a:ln>
                  <a:noFill/>
                </a:ln>
                <a:solidFill>
                  <a:srgbClr val="4294CA"/>
                </a:solidFill>
                <a:effectLst/>
                <a:uLnTx/>
                <a:uFillTx/>
                <a:latin typeface="Segoe UI" panose="020B0502040204020203" pitchFamily="34" charset="0"/>
                <a:ea typeface="Quattrocento Sans"/>
                <a:cs typeface="Segoe UI" panose="020B0502040204020203" pitchFamily="34" charset="0"/>
                <a:sym typeface="Quattrocento Sans"/>
              </a:rPr>
              <a:t>Cannot mitigate risk of default </a:t>
            </a:r>
            <a:r>
              <a:rPr kumimoji="0" lang="en-US" sz="4000" b="0" i="0" u="none" strike="noStrike" kern="0" cap="none" spc="0" normalizeH="0" baseline="0" noProof="0" dirty="0">
                <a:ln>
                  <a:noFill/>
                </a:ln>
                <a:solidFill>
                  <a:srgbClr val="4294CA"/>
                </a:solidFill>
                <a:effectLst/>
                <a:uLnTx/>
                <a:uFillTx/>
                <a:latin typeface="Segoe UI" panose="020B0502040204020203" pitchFamily="34" charset="0"/>
                <a:ea typeface="Quattrocento Sans"/>
                <a:cs typeface="Segoe UI" panose="020B0502040204020203" pitchFamily="34" charset="0"/>
                <a:sym typeface="Quattrocento Sans"/>
              </a:rPr>
              <a:t>– stemming from poor data, high costs and fraud</a:t>
            </a:r>
          </a:p>
        </p:txBody>
      </p:sp>
      <p:sp>
        <p:nvSpPr>
          <p:cNvPr id="15" name="TextBox 14">
            <a:extLst>
              <a:ext uri="{FF2B5EF4-FFF2-40B4-BE49-F238E27FC236}">
                <a16:creationId xmlns:a16="http://schemas.microsoft.com/office/drawing/2014/main" id="{2729D920-21B9-4F63-8C3F-C5729429DF03}"/>
              </a:ext>
            </a:extLst>
          </p:cNvPr>
          <p:cNvSpPr txBox="1"/>
          <p:nvPr/>
        </p:nvSpPr>
        <p:spPr>
          <a:xfrm>
            <a:off x="1122829" y="6934288"/>
            <a:ext cx="16042341" cy="21236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lvl="0" indent="0" defTabSz="914400" eaLnBrk="1" fontAlgn="auto" latinLnBrk="0" hangingPunct="0">
              <a:lnSpc>
                <a:spcPct val="100000"/>
              </a:lnSpc>
              <a:spcBef>
                <a:spcPts val="0"/>
              </a:spcBef>
              <a:spcAft>
                <a:spcPts val="0"/>
              </a:spcAft>
              <a:buClrTx/>
              <a:buSzTx/>
              <a:buFontTx/>
              <a:buNone/>
              <a:tabLst/>
              <a:defRPr/>
            </a:pPr>
            <a:r>
              <a:rPr lang="en-US" sz="4400" dirty="0">
                <a:solidFill>
                  <a:srgbClr val="4294CA"/>
                </a:solidFill>
                <a:latin typeface="Segoe UI" panose="020B0502040204020203" pitchFamily="34" charset="0"/>
                <a:ea typeface="Quattrocento Sans"/>
                <a:cs typeface="Segoe UI" panose="020B0502040204020203" pitchFamily="34" charset="0"/>
                <a:sym typeface="Quattrocento Sans"/>
              </a:rPr>
              <a:t>In most cases, and specifically in developing countries, </a:t>
            </a:r>
            <a:br>
              <a:rPr lang="en-US" sz="4400" dirty="0">
                <a:solidFill>
                  <a:srgbClr val="4294CA"/>
                </a:solidFill>
                <a:latin typeface="Segoe UI" panose="020B0502040204020203" pitchFamily="34" charset="0"/>
                <a:ea typeface="Quattrocento Sans"/>
                <a:cs typeface="Segoe UI" panose="020B0502040204020203" pitchFamily="34" charset="0"/>
                <a:sym typeface="Quattrocento Sans"/>
              </a:rPr>
            </a:br>
            <a:r>
              <a:rPr lang="en-US" sz="4400" dirty="0">
                <a:solidFill>
                  <a:srgbClr val="4294CA"/>
                </a:solidFill>
                <a:latin typeface="Segoe UI" panose="020B0502040204020203" pitchFamily="34" charset="0"/>
                <a:ea typeface="Quattrocento Sans"/>
                <a:cs typeface="Segoe UI" panose="020B0502040204020203" pitchFamily="34" charset="0"/>
                <a:sym typeface="Quattrocento Sans"/>
              </a:rPr>
              <a:t>MSMEs lack the ability to provide these critical elements, </a:t>
            </a:r>
          </a:p>
          <a:p>
            <a:pPr marL="0" marR="0" lvl="0" indent="0" algn="just" defTabSz="914400" eaLnBrk="1" fontAlgn="auto" latinLnBrk="0" hangingPunct="0">
              <a:lnSpc>
                <a:spcPct val="100000"/>
              </a:lnSpc>
              <a:spcBef>
                <a:spcPts val="0"/>
              </a:spcBef>
              <a:spcAft>
                <a:spcPts val="0"/>
              </a:spcAft>
              <a:buClrTx/>
              <a:buSzTx/>
              <a:buFontTx/>
              <a:buNone/>
              <a:tabLst/>
              <a:defRPr/>
            </a:pPr>
            <a:r>
              <a:rPr lang="en-US" sz="4400" dirty="0">
                <a:solidFill>
                  <a:srgbClr val="4294CA"/>
                </a:solidFill>
                <a:latin typeface="Segoe UI" panose="020B0502040204020203" pitchFamily="34" charset="0"/>
                <a:ea typeface="Quattrocento Sans"/>
                <a:cs typeface="Segoe UI" panose="020B0502040204020203" pitchFamily="34" charset="0"/>
                <a:sym typeface="Quattrocento Sans"/>
              </a:rPr>
              <a:t>and this is why we’ve built INVIOU…</a:t>
            </a:r>
          </a:p>
        </p:txBody>
      </p:sp>
    </p:spTree>
    <p:extLst>
      <p:ext uri="{BB962C8B-B14F-4D97-AF65-F5344CB8AC3E}">
        <p14:creationId xmlns:p14="http://schemas.microsoft.com/office/powerpoint/2010/main" val="24727798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3A483D9-D12E-463C-9C95-86C9F376BFA5}"/>
              </a:ext>
            </a:extLst>
          </p:cNvPr>
          <p:cNvPicPr>
            <a:picLocks noChangeAspect="1"/>
          </p:cNvPicPr>
          <p:nvPr/>
        </p:nvPicPr>
        <p:blipFill>
          <a:blip r:embed="rId2"/>
          <a:stretch>
            <a:fillRect/>
          </a:stretch>
        </p:blipFill>
        <p:spPr>
          <a:xfrm>
            <a:off x="6043430" y="3995941"/>
            <a:ext cx="2329188" cy="2229161"/>
          </a:xfrm>
          <a:prstGeom prst="rect">
            <a:avLst/>
          </a:prstGeom>
        </p:spPr>
      </p:pic>
      <p:grpSp>
        <p:nvGrpSpPr>
          <p:cNvPr id="26" name="Group 25">
            <a:extLst>
              <a:ext uri="{FF2B5EF4-FFF2-40B4-BE49-F238E27FC236}">
                <a16:creationId xmlns:a16="http://schemas.microsoft.com/office/drawing/2014/main" id="{52949FC3-BFEA-4952-A13E-854A3E91653F}"/>
              </a:ext>
            </a:extLst>
          </p:cNvPr>
          <p:cNvGrpSpPr/>
          <p:nvPr/>
        </p:nvGrpSpPr>
        <p:grpSpPr>
          <a:xfrm>
            <a:off x="1430762" y="3857624"/>
            <a:ext cx="2528888" cy="1371600"/>
            <a:chOff x="1200150" y="2571749"/>
            <a:chExt cx="1685925" cy="914400"/>
          </a:xfrm>
        </p:grpSpPr>
        <p:pic>
          <p:nvPicPr>
            <p:cNvPr id="8" name="Graphic 7" descr="Laptop">
              <a:extLst>
                <a:ext uri="{FF2B5EF4-FFF2-40B4-BE49-F238E27FC236}">
                  <a16:creationId xmlns:a16="http://schemas.microsoft.com/office/drawing/2014/main" id="{2E73ECD3-C022-44B7-BD59-40776C9B4A2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200150" y="2571749"/>
              <a:ext cx="914400" cy="914400"/>
            </a:xfrm>
            <a:prstGeom prst="rect">
              <a:avLst/>
            </a:prstGeom>
          </p:spPr>
        </p:pic>
        <p:pic>
          <p:nvPicPr>
            <p:cNvPr id="12" name="Graphic 11" descr="Server">
              <a:extLst>
                <a:ext uri="{FF2B5EF4-FFF2-40B4-BE49-F238E27FC236}">
                  <a16:creationId xmlns:a16="http://schemas.microsoft.com/office/drawing/2014/main" id="{3A44970C-D128-4824-A7F1-2741A88E762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971675" y="2571749"/>
              <a:ext cx="914400" cy="914400"/>
            </a:xfrm>
            <a:prstGeom prst="rect">
              <a:avLst/>
            </a:prstGeom>
          </p:spPr>
        </p:pic>
      </p:grpSp>
      <p:grpSp>
        <p:nvGrpSpPr>
          <p:cNvPr id="24" name="Group 23">
            <a:extLst>
              <a:ext uri="{FF2B5EF4-FFF2-40B4-BE49-F238E27FC236}">
                <a16:creationId xmlns:a16="http://schemas.microsoft.com/office/drawing/2014/main" id="{0F6E6900-72A0-4385-9E42-9C9438E02A93}"/>
              </a:ext>
            </a:extLst>
          </p:cNvPr>
          <p:cNvGrpSpPr/>
          <p:nvPr/>
        </p:nvGrpSpPr>
        <p:grpSpPr>
          <a:xfrm>
            <a:off x="1337892" y="1257144"/>
            <a:ext cx="2714625" cy="1371600"/>
            <a:chOff x="600075" y="838096"/>
            <a:chExt cx="1809750" cy="914400"/>
          </a:xfrm>
        </p:grpSpPr>
        <p:pic>
          <p:nvPicPr>
            <p:cNvPr id="10" name="Graphic 9" descr="Internet">
              <a:extLst>
                <a:ext uri="{FF2B5EF4-FFF2-40B4-BE49-F238E27FC236}">
                  <a16:creationId xmlns:a16="http://schemas.microsoft.com/office/drawing/2014/main" id="{E0F5659B-5618-4256-ACD7-740186AFAFDC}"/>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495425" y="838096"/>
              <a:ext cx="914400" cy="914400"/>
            </a:xfrm>
            <a:prstGeom prst="rect">
              <a:avLst/>
            </a:prstGeom>
          </p:spPr>
        </p:pic>
        <p:pic>
          <p:nvPicPr>
            <p:cNvPr id="14" name="Graphic 13" descr="Smart Phone">
              <a:extLst>
                <a:ext uri="{FF2B5EF4-FFF2-40B4-BE49-F238E27FC236}">
                  <a16:creationId xmlns:a16="http://schemas.microsoft.com/office/drawing/2014/main" id="{A438789E-134B-4C01-AB7B-C2D66A25E905}"/>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600075" y="838096"/>
              <a:ext cx="914400" cy="914400"/>
            </a:xfrm>
            <a:prstGeom prst="rect">
              <a:avLst/>
            </a:prstGeom>
          </p:spPr>
        </p:pic>
      </p:grpSp>
      <p:sp>
        <p:nvSpPr>
          <p:cNvPr id="15" name="Rectangle 14">
            <a:extLst>
              <a:ext uri="{FF2B5EF4-FFF2-40B4-BE49-F238E27FC236}">
                <a16:creationId xmlns:a16="http://schemas.microsoft.com/office/drawing/2014/main" id="{A59BED32-FE89-4468-A2E2-520A852A81A0}"/>
              </a:ext>
            </a:extLst>
          </p:cNvPr>
          <p:cNvSpPr/>
          <p:nvPr/>
        </p:nvSpPr>
        <p:spPr>
          <a:xfrm>
            <a:off x="947419" y="2769833"/>
            <a:ext cx="3417923" cy="461665"/>
          </a:xfrm>
          <a:prstGeom prst="rect">
            <a:avLst/>
          </a:prstGeom>
        </p:spPr>
        <p:txBody>
          <a:bodyPr wrap="none">
            <a:spAutoFit/>
          </a:bodyPr>
          <a:lstStyle/>
          <a:p>
            <a:r>
              <a:rPr lang="en-US" sz="2400" b="1" dirty="0">
                <a:solidFill>
                  <a:srgbClr val="4293C8"/>
                </a:solidFill>
                <a:latin typeface="Segoe UI" panose="020B0502040204020203" pitchFamily="34" charset="0"/>
                <a:cs typeface="Segoe UI" panose="020B0502040204020203" pitchFamily="34" charset="0"/>
                <a:sym typeface="Segoe UI"/>
              </a:rPr>
              <a:t>User Web/Mobile App</a:t>
            </a:r>
            <a:endParaRPr lang="en-GB" sz="2400" b="1" dirty="0"/>
          </a:p>
        </p:txBody>
      </p:sp>
      <p:sp>
        <p:nvSpPr>
          <p:cNvPr id="16" name="Rectangle 15">
            <a:extLst>
              <a:ext uri="{FF2B5EF4-FFF2-40B4-BE49-F238E27FC236}">
                <a16:creationId xmlns:a16="http://schemas.microsoft.com/office/drawing/2014/main" id="{82689C8C-1B86-4C86-BCB4-F9DB65E6C828}"/>
              </a:ext>
            </a:extLst>
          </p:cNvPr>
          <p:cNvSpPr/>
          <p:nvPr/>
        </p:nvSpPr>
        <p:spPr>
          <a:xfrm>
            <a:off x="91768" y="5090659"/>
            <a:ext cx="5206874" cy="830997"/>
          </a:xfrm>
          <a:prstGeom prst="rect">
            <a:avLst/>
          </a:prstGeom>
        </p:spPr>
        <p:txBody>
          <a:bodyPr wrap="none">
            <a:spAutoFit/>
          </a:bodyPr>
          <a:lstStyle/>
          <a:p>
            <a:pPr algn="ctr"/>
            <a:r>
              <a:rPr lang="en-US" sz="2400" b="1" dirty="0">
                <a:solidFill>
                  <a:srgbClr val="4293C8"/>
                </a:solidFill>
                <a:latin typeface="Segoe UI" panose="020B0502040204020203" pitchFamily="34" charset="0"/>
                <a:cs typeface="Segoe UI" panose="020B0502040204020203" pitchFamily="34" charset="0"/>
                <a:sym typeface="Segoe UI"/>
              </a:rPr>
              <a:t>Enterprise system</a:t>
            </a:r>
          </a:p>
          <a:p>
            <a:pPr algn="ctr"/>
            <a:r>
              <a:rPr lang="en-US" sz="2400" b="1" dirty="0">
                <a:solidFill>
                  <a:srgbClr val="4293C8"/>
                </a:solidFill>
                <a:latin typeface="Segoe UI" panose="020B0502040204020203" pitchFamily="34" charset="0"/>
                <a:cs typeface="Segoe UI" panose="020B0502040204020203" pitchFamily="34" charset="0"/>
                <a:sym typeface="Segoe UI"/>
              </a:rPr>
              <a:t>(Bank / Insurer / Warehouse / etc.)</a:t>
            </a:r>
            <a:endParaRPr lang="en-GB" sz="2400" b="1" dirty="0"/>
          </a:p>
        </p:txBody>
      </p:sp>
      <p:pic>
        <p:nvPicPr>
          <p:cNvPr id="21" name="Picture 20">
            <a:extLst>
              <a:ext uri="{FF2B5EF4-FFF2-40B4-BE49-F238E27FC236}">
                <a16:creationId xmlns:a16="http://schemas.microsoft.com/office/drawing/2014/main" id="{0B86F41A-DFA0-4865-B247-CF57041EB3E5}"/>
              </a:ext>
            </a:extLst>
          </p:cNvPr>
          <p:cNvPicPr>
            <a:picLocks noChangeAspect="1"/>
          </p:cNvPicPr>
          <p:nvPr/>
        </p:nvPicPr>
        <p:blipFill>
          <a:blip r:embed="rId11"/>
          <a:stretch>
            <a:fillRect/>
          </a:stretch>
        </p:blipFill>
        <p:spPr>
          <a:xfrm>
            <a:off x="1946437" y="6393184"/>
            <a:ext cx="1497539" cy="1497539"/>
          </a:xfrm>
          <a:prstGeom prst="rect">
            <a:avLst/>
          </a:prstGeom>
        </p:spPr>
      </p:pic>
      <p:pic>
        <p:nvPicPr>
          <p:cNvPr id="20" name="Picture 19">
            <a:extLst>
              <a:ext uri="{FF2B5EF4-FFF2-40B4-BE49-F238E27FC236}">
                <a16:creationId xmlns:a16="http://schemas.microsoft.com/office/drawing/2014/main" id="{DEA971F7-1010-431E-B84E-D2028CF20F45}"/>
              </a:ext>
            </a:extLst>
          </p:cNvPr>
          <p:cNvPicPr>
            <a:picLocks noChangeAspect="1"/>
          </p:cNvPicPr>
          <p:nvPr/>
        </p:nvPicPr>
        <p:blipFill>
          <a:blip r:embed="rId12"/>
          <a:stretch>
            <a:fillRect/>
          </a:stretch>
        </p:blipFill>
        <p:spPr>
          <a:xfrm>
            <a:off x="9603477" y="4068101"/>
            <a:ext cx="2243451" cy="2014818"/>
          </a:xfrm>
          <a:prstGeom prst="rect">
            <a:avLst/>
          </a:prstGeom>
        </p:spPr>
      </p:pic>
      <p:sp>
        <p:nvSpPr>
          <p:cNvPr id="22" name="Rectangle 21">
            <a:extLst>
              <a:ext uri="{FF2B5EF4-FFF2-40B4-BE49-F238E27FC236}">
                <a16:creationId xmlns:a16="http://schemas.microsoft.com/office/drawing/2014/main" id="{44E68706-0341-460B-92A0-09F37370EF48}"/>
              </a:ext>
            </a:extLst>
          </p:cNvPr>
          <p:cNvSpPr/>
          <p:nvPr/>
        </p:nvSpPr>
        <p:spPr>
          <a:xfrm>
            <a:off x="947419" y="7992331"/>
            <a:ext cx="3417923" cy="461665"/>
          </a:xfrm>
          <a:prstGeom prst="rect">
            <a:avLst/>
          </a:prstGeom>
        </p:spPr>
        <p:txBody>
          <a:bodyPr wrap="none">
            <a:spAutoFit/>
          </a:bodyPr>
          <a:lstStyle/>
          <a:p>
            <a:r>
              <a:rPr lang="en-US" sz="2400" b="1" dirty="0">
                <a:solidFill>
                  <a:srgbClr val="4293C8"/>
                </a:solidFill>
                <a:latin typeface="Segoe UI" panose="020B0502040204020203" pitchFamily="34" charset="0"/>
                <a:cs typeface="Segoe UI" panose="020B0502040204020203" pitchFamily="34" charset="0"/>
                <a:sym typeface="Segoe UI"/>
              </a:rPr>
              <a:t>User Web/Mobile App</a:t>
            </a:r>
            <a:endParaRPr lang="en-GB" sz="2400" b="1" dirty="0"/>
          </a:p>
        </p:txBody>
      </p:sp>
      <p:sp>
        <p:nvSpPr>
          <p:cNvPr id="23" name="Rectangle 22">
            <a:extLst>
              <a:ext uri="{FF2B5EF4-FFF2-40B4-BE49-F238E27FC236}">
                <a16:creationId xmlns:a16="http://schemas.microsoft.com/office/drawing/2014/main" id="{29C7293E-046A-42C6-BFE7-85D1A467F2E0}"/>
              </a:ext>
            </a:extLst>
          </p:cNvPr>
          <p:cNvSpPr/>
          <p:nvPr/>
        </p:nvSpPr>
        <p:spPr>
          <a:xfrm>
            <a:off x="9340269" y="6036500"/>
            <a:ext cx="2827278" cy="1569660"/>
          </a:xfrm>
          <a:prstGeom prst="rect">
            <a:avLst/>
          </a:prstGeom>
        </p:spPr>
        <p:txBody>
          <a:bodyPr wrap="square">
            <a:spAutoFit/>
          </a:bodyPr>
          <a:lstStyle/>
          <a:p>
            <a:pPr algn="ctr"/>
            <a:r>
              <a:rPr lang="en-US" sz="2400" b="1" dirty="0">
                <a:solidFill>
                  <a:srgbClr val="4293C8"/>
                </a:solidFill>
                <a:latin typeface="Segoe UI" panose="020B0502040204020203" pitchFamily="34" charset="0"/>
                <a:cs typeface="Segoe UI" panose="020B0502040204020203" pitchFamily="34" charset="0"/>
                <a:sym typeface="Segoe UI"/>
              </a:rPr>
              <a:t>Advance data formatting </a:t>
            </a:r>
          </a:p>
          <a:p>
            <a:pPr algn="ctr"/>
            <a:r>
              <a:rPr lang="en-US" sz="2400" b="1" dirty="0">
                <a:solidFill>
                  <a:srgbClr val="4293C8"/>
                </a:solidFill>
                <a:latin typeface="Segoe UI" panose="020B0502040204020203" pitchFamily="34" charset="0"/>
                <a:cs typeface="Segoe UI" panose="020B0502040204020203" pitchFamily="34" charset="0"/>
                <a:sym typeface="Segoe UI"/>
              </a:rPr>
              <a:t>and encoding algorithms</a:t>
            </a:r>
            <a:endParaRPr lang="en-GB" sz="2400" b="1" dirty="0"/>
          </a:p>
        </p:txBody>
      </p:sp>
      <p:pic>
        <p:nvPicPr>
          <p:cNvPr id="27" name="Picture 26">
            <a:extLst>
              <a:ext uri="{FF2B5EF4-FFF2-40B4-BE49-F238E27FC236}">
                <a16:creationId xmlns:a16="http://schemas.microsoft.com/office/drawing/2014/main" id="{2DCC5153-BFDC-4D42-96AC-B2E9273F8A40}"/>
              </a:ext>
            </a:extLst>
          </p:cNvPr>
          <p:cNvPicPr>
            <a:picLocks noChangeAspect="1"/>
          </p:cNvPicPr>
          <p:nvPr/>
        </p:nvPicPr>
        <p:blipFill>
          <a:blip r:embed="rId13"/>
          <a:stretch>
            <a:fillRect/>
          </a:stretch>
        </p:blipFill>
        <p:spPr>
          <a:xfrm rot="7686831">
            <a:off x="4740377" y="2326143"/>
            <a:ext cx="1086002" cy="1714740"/>
          </a:xfrm>
          <a:prstGeom prst="rect">
            <a:avLst/>
          </a:prstGeom>
        </p:spPr>
      </p:pic>
      <p:pic>
        <p:nvPicPr>
          <p:cNvPr id="28" name="Picture 27">
            <a:extLst>
              <a:ext uri="{FF2B5EF4-FFF2-40B4-BE49-F238E27FC236}">
                <a16:creationId xmlns:a16="http://schemas.microsoft.com/office/drawing/2014/main" id="{209A0889-5B13-4C4B-BBC7-F41540B61A00}"/>
              </a:ext>
            </a:extLst>
          </p:cNvPr>
          <p:cNvPicPr>
            <a:picLocks noChangeAspect="1"/>
          </p:cNvPicPr>
          <p:nvPr/>
        </p:nvPicPr>
        <p:blipFill>
          <a:blip r:embed="rId13"/>
          <a:stretch>
            <a:fillRect/>
          </a:stretch>
        </p:blipFill>
        <p:spPr>
          <a:xfrm rot="3787849">
            <a:off x="4735246" y="5720694"/>
            <a:ext cx="1086002" cy="1714740"/>
          </a:xfrm>
          <a:prstGeom prst="rect">
            <a:avLst/>
          </a:prstGeom>
        </p:spPr>
      </p:pic>
      <p:pic>
        <p:nvPicPr>
          <p:cNvPr id="29" name="Picture 28">
            <a:extLst>
              <a:ext uri="{FF2B5EF4-FFF2-40B4-BE49-F238E27FC236}">
                <a16:creationId xmlns:a16="http://schemas.microsoft.com/office/drawing/2014/main" id="{924F49B4-BFD5-4B56-9A2D-F4E90528D036}"/>
              </a:ext>
            </a:extLst>
          </p:cNvPr>
          <p:cNvPicPr>
            <a:picLocks noChangeAspect="1"/>
          </p:cNvPicPr>
          <p:nvPr/>
        </p:nvPicPr>
        <p:blipFill>
          <a:blip r:embed="rId13"/>
          <a:stretch>
            <a:fillRect/>
          </a:stretch>
        </p:blipFill>
        <p:spPr>
          <a:xfrm rot="5400000">
            <a:off x="4749748" y="4065692"/>
            <a:ext cx="1086002" cy="1714740"/>
          </a:xfrm>
          <a:prstGeom prst="rect">
            <a:avLst/>
          </a:prstGeom>
        </p:spPr>
      </p:pic>
      <p:pic>
        <p:nvPicPr>
          <p:cNvPr id="30" name="Picture 29">
            <a:extLst>
              <a:ext uri="{FF2B5EF4-FFF2-40B4-BE49-F238E27FC236}">
                <a16:creationId xmlns:a16="http://schemas.microsoft.com/office/drawing/2014/main" id="{FE5AD9BF-CB95-4634-9B4D-042F0F830DF6}"/>
              </a:ext>
            </a:extLst>
          </p:cNvPr>
          <p:cNvPicPr>
            <a:picLocks noChangeAspect="1"/>
          </p:cNvPicPr>
          <p:nvPr/>
        </p:nvPicPr>
        <p:blipFill>
          <a:blip r:embed="rId13"/>
          <a:stretch>
            <a:fillRect/>
          </a:stretch>
        </p:blipFill>
        <p:spPr>
          <a:xfrm rot="5400000">
            <a:off x="8686987" y="4286130"/>
            <a:ext cx="1086002" cy="1714740"/>
          </a:xfrm>
          <a:prstGeom prst="rect">
            <a:avLst/>
          </a:prstGeom>
        </p:spPr>
      </p:pic>
      <p:pic>
        <p:nvPicPr>
          <p:cNvPr id="31" name="Picture 30">
            <a:extLst>
              <a:ext uri="{FF2B5EF4-FFF2-40B4-BE49-F238E27FC236}">
                <a16:creationId xmlns:a16="http://schemas.microsoft.com/office/drawing/2014/main" id="{BB2B8FE2-5630-4139-83AC-FC05EDE96CC6}"/>
              </a:ext>
            </a:extLst>
          </p:cNvPr>
          <p:cNvPicPr>
            <a:picLocks noChangeAspect="1"/>
          </p:cNvPicPr>
          <p:nvPr/>
        </p:nvPicPr>
        <p:blipFill>
          <a:blip r:embed="rId13"/>
          <a:stretch>
            <a:fillRect/>
          </a:stretch>
        </p:blipFill>
        <p:spPr>
          <a:xfrm rot="5400000">
            <a:off x="11734828" y="4286132"/>
            <a:ext cx="1086002" cy="1714740"/>
          </a:xfrm>
          <a:prstGeom prst="rect">
            <a:avLst/>
          </a:prstGeom>
        </p:spPr>
      </p:pic>
      <p:grpSp>
        <p:nvGrpSpPr>
          <p:cNvPr id="36" name="Group 35">
            <a:extLst>
              <a:ext uri="{FF2B5EF4-FFF2-40B4-BE49-F238E27FC236}">
                <a16:creationId xmlns:a16="http://schemas.microsoft.com/office/drawing/2014/main" id="{A88FA4EC-0B71-48FA-9E17-9A0AA4617133}"/>
              </a:ext>
            </a:extLst>
          </p:cNvPr>
          <p:cNvGrpSpPr/>
          <p:nvPr/>
        </p:nvGrpSpPr>
        <p:grpSpPr>
          <a:xfrm>
            <a:off x="13180028" y="2885173"/>
            <a:ext cx="4738878" cy="5925824"/>
            <a:chOff x="8786685" y="1931669"/>
            <a:chExt cx="3159252" cy="3950549"/>
          </a:xfrm>
        </p:grpSpPr>
        <p:pic>
          <p:nvPicPr>
            <p:cNvPr id="33" name="Picture 32" descr="A picture containing umbrella, sitting, open, made&#10;&#10;Description automatically generated">
              <a:extLst>
                <a:ext uri="{FF2B5EF4-FFF2-40B4-BE49-F238E27FC236}">
                  <a16:creationId xmlns:a16="http://schemas.microsoft.com/office/drawing/2014/main" id="{EDA7C39A-0287-42DD-868B-8860EFEEB84E}"/>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8786685" y="1931669"/>
              <a:ext cx="3159252" cy="3108960"/>
            </a:xfrm>
            <a:prstGeom prst="rect">
              <a:avLst/>
            </a:prstGeom>
          </p:spPr>
        </p:pic>
        <p:sp>
          <p:nvSpPr>
            <p:cNvPr id="19" name="Rectangle 18">
              <a:extLst>
                <a:ext uri="{FF2B5EF4-FFF2-40B4-BE49-F238E27FC236}">
                  <a16:creationId xmlns:a16="http://schemas.microsoft.com/office/drawing/2014/main" id="{D802A2F5-3172-427E-96A9-FA6D8A790CF7}"/>
                </a:ext>
              </a:extLst>
            </p:cNvPr>
            <p:cNvSpPr/>
            <p:nvPr/>
          </p:nvSpPr>
          <p:spPr>
            <a:xfrm>
              <a:off x="9100967" y="5081999"/>
              <a:ext cx="2530688" cy="800219"/>
            </a:xfrm>
            <a:prstGeom prst="rect">
              <a:avLst/>
            </a:prstGeom>
          </p:spPr>
          <p:txBody>
            <a:bodyPr wrap="square">
              <a:spAutoFit/>
            </a:bodyPr>
            <a:lstStyle/>
            <a:p>
              <a:pPr algn="ctr"/>
              <a:r>
                <a:rPr lang="en-US" sz="2400" b="1" dirty="0">
                  <a:solidFill>
                    <a:srgbClr val="4293C8"/>
                  </a:solidFill>
                  <a:latin typeface="Segoe UI" panose="020B0502040204020203" pitchFamily="34" charset="0"/>
                  <a:cs typeface="Segoe UI" panose="020B0502040204020203" pitchFamily="34" charset="0"/>
                  <a:sym typeface="Segoe UI"/>
                </a:rPr>
                <a:t>DLT based </a:t>
              </a:r>
              <a:br>
                <a:rPr lang="en-US" sz="2400" b="1" dirty="0">
                  <a:solidFill>
                    <a:srgbClr val="4293C8"/>
                  </a:solidFill>
                  <a:latin typeface="Segoe UI" panose="020B0502040204020203" pitchFamily="34" charset="0"/>
                  <a:cs typeface="Segoe UI" panose="020B0502040204020203" pitchFamily="34" charset="0"/>
                  <a:sym typeface="Segoe UI"/>
                </a:rPr>
              </a:br>
              <a:r>
                <a:rPr lang="en-US" sz="2400" b="1" dirty="0">
                  <a:solidFill>
                    <a:srgbClr val="4293C8"/>
                  </a:solidFill>
                  <a:latin typeface="Segoe UI" panose="020B0502040204020203" pitchFamily="34" charset="0"/>
                  <a:cs typeface="Segoe UI" panose="020B0502040204020203" pitchFamily="34" charset="0"/>
                  <a:sym typeface="Segoe UI"/>
                </a:rPr>
                <a:t>unique digital asset registry</a:t>
              </a:r>
              <a:endParaRPr lang="en-GB" sz="2400" b="1" dirty="0"/>
            </a:p>
          </p:txBody>
        </p:sp>
        <p:pic>
          <p:nvPicPr>
            <p:cNvPr id="35" name="Picture 34" descr="A picture containing drawing, clock, light&#10;&#10;Description automatically generated">
              <a:extLst>
                <a:ext uri="{FF2B5EF4-FFF2-40B4-BE49-F238E27FC236}">
                  <a16:creationId xmlns:a16="http://schemas.microsoft.com/office/drawing/2014/main" id="{BE3A9A32-8BE8-4FA4-946B-63C0D4968557}"/>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9969785" y="3137869"/>
              <a:ext cx="793052" cy="793052"/>
            </a:xfrm>
            <a:prstGeom prst="rect">
              <a:avLst/>
            </a:prstGeom>
          </p:spPr>
        </p:pic>
      </p:grpSp>
      <p:pic>
        <p:nvPicPr>
          <p:cNvPr id="3" name="Picture 2">
            <a:extLst>
              <a:ext uri="{FF2B5EF4-FFF2-40B4-BE49-F238E27FC236}">
                <a16:creationId xmlns:a16="http://schemas.microsoft.com/office/drawing/2014/main" id="{0698E9E1-7750-2448-A9C5-6FBABD1E2F92}"/>
              </a:ext>
            </a:extLst>
          </p:cNvPr>
          <p:cNvPicPr>
            <a:picLocks noChangeAspect="1"/>
          </p:cNvPicPr>
          <p:nvPr/>
        </p:nvPicPr>
        <p:blipFill>
          <a:blip r:embed="rId16">
            <a:alphaModFix amt="42000"/>
          </a:blip>
          <a:srcRect/>
          <a:stretch/>
        </p:blipFill>
        <p:spPr>
          <a:xfrm>
            <a:off x="0" y="1244"/>
            <a:ext cx="27146250" cy="16513862"/>
          </a:xfrm>
          <a:prstGeom prst="rect">
            <a:avLst/>
          </a:prstGeom>
        </p:spPr>
      </p:pic>
      <p:sp>
        <p:nvSpPr>
          <p:cNvPr id="32" name="Rectangle 31">
            <a:extLst>
              <a:ext uri="{FF2B5EF4-FFF2-40B4-BE49-F238E27FC236}">
                <a16:creationId xmlns:a16="http://schemas.microsoft.com/office/drawing/2014/main" id="{3FFC721E-B572-5342-9346-216D63E0E0C4}"/>
              </a:ext>
            </a:extLst>
          </p:cNvPr>
          <p:cNvSpPr/>
          <p:nvPr/>
        </p:nvSpPr>
        <p:spPr>
          <a:xfrm>
            <a:off x="504497" y="243526"/>
            <a:ext cx="17164938" cy="923330"/>
          </a:xfrm>
          <a:prstGeom prst="rect">
            <a:avLst/>
          </a:prstGeom>
        </p:spPr>
        <p:txBody>
          <a:bodyPr wrap="square">
            <a:spAutoFit/>
          </a:bodyPr>
          <a:lstStyle/>
          <a:p>
            <a:pPr lvl="0" algn="ctr"/>
            <a:r>
              <a:rPr lang="en-US" sz="5400" dirty="0">
                <a:solidFill>
                  <a:srgbClr val="4294CA"/>
                </a:solidFill>
                <a:latin typeface="Segoe UI" panose="020B0502040204020203" pitchFamily="34" charset="0"/>
                <a:cs typeface="Segoe UI" panose="020B0502040204020203" pitchFamily="34" charset="0"/>
                <a:sym typeface="Quattrocento Sans"/>
              </a:rPr>
              <a:t>How does it work?</a:t>
            </a:r>
          </a:p>
        </p:txBody>
      </p:sp>
    </p:spTree>
    <p:extLst>
      <p:ext uri="{BB962C8B-B14F-4D97-AF65-F5344CB8AC3E}">
        <p14:creationId xmlns:p14="http://schemas.microsoft.com/office/powerpoint/2010/main" val="1523798073"/>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pic>
        <p:nvPicPr>
          <p:cNvPr id="7" name="Picture 6">
            <a:extLst>
              <a:ext uri="{FF2B5EF4-FFF2-40B4-BE49-F238E27FC236}">
                <a16:creationId xmlns:a16="http://schemas.microsoft.com/office/drawing/2014/main" id="{E11D0049-CDFA-EA46-A5B5-C79E008D1FD1}"/>
              </a:ext>
            </a:extLst>
          </p:cNvPr>
          <p:cNvPicPr>
            <a:picLocks noChangeAspect="1"/>
          </p:cNvPicPr>
          <p:nvPr/>
        </p:nvPicPr>
        <p:blipFill>
          <a:blip r:embed="rId3"/>
          <a:stretch>
            <a:fillRect/>
          </a:stretch>
        </p:blipFill>
        <p:spPr>
          <a:xfrm>
            <a:off x="-4719" y="0"/>
            <a:ext cx="18292719" cy="11128000"/>
          </a:xfrm>
          <a:prstGeom prst="rect">
            <a:avLst/>
          </a:prstGeom>
        </p:spPr>
      </p:pic>
      <p:pic>
        <p:nvPicPr>
          <p:cNvPr id="276" name="Google Shape;276;p5" descr="A close up of a sign&#10;&#10;Description automatically generated"/>
          <p:cNvPicPr preferRelativeResize="0">
            <a:picLocks noChangeAspect="1"/>
          </p:cNvPicPr>
          <p:nvPr/>
        </p:nvPicPr>
        <p:blipFill rotWithShape="1">
          <a:blip r:embed="rId4">
            <a:alphaModFix/>
          </a:blip>
          <a:srcRect/>
          <a:stretch/>
        </p:blipFill>
        <p:spPr>
          <a:xfrm>
            <a:off x="15216205" y="8913216"/>
            <a:ext cx="2722464" cy="1084278"/>
          </a:xfrm>
          <a:prstGeom prst="rect">
            <a:avLst/>
          </a:prstGeom>
          <a:noFill/>
          <a:ln>
            <a:noFill/>
          </a:ln>
        </p:spPr>
      </p:pic>
      <p:grpSp>
        <p:nvGrpSpPr>
          <p:cNvPr id="16" name="Google Shape;458;p17">
            <a:extLst>
              <a:ext uri="{FF2B5EF4-FFF2-40B4-BE49-F238E27FC236}">
                <a16:creationId xmlns:a16="http://schemas.microsoft.com/office/drawing/2014/main" id="{BCF817B1-BC79-49E4-AE49-82C48E6527DA}"/>
              </a:ext>
            </a:extLst>
          </p:cNvPr>
          <p:cNvGrpSpPr>
            <a:grpSpLocks noChangeAspect="1"/>
          </p:cNvGrpSpPr>
          <p:nvPr/>
        </p:nvGrpSpPr>
        <p:grpSpPr>
          <a:xfrm>
            <a:off x="3888226" y="2054840"/>
            <a:ext cx="9253575" cy="7737172"/>
            <a:chOff x="5660459" y="702183"/>
            <a:chExt cx="10612248" cy="8873198"/>
          </a:xfrm>
        </p:grpSpPr>
        <p:sp>
          <p:nvSpPr>
            <p:cNvPr id="17" name="Google Shape;459;p17">
              <a:extLst>
                <a:ext uri="{FF2B5EF4-FFF2-40B4-BE49-F238E27FC236}">
                  <a16:creationId xmlns:a16="http://schemas.microsoft.com/office/drawing/2014/main" id="{14C43EC6-085F-4B09-AF1E-3BCDDA477BE4}"/>
                </a:ext>
              </a:extLst>
            </p:cNvPr>
            <p:cNvSpPr/>
            <p:nvPr/>
          </p:nvSpPr>
          <p:spPr>
            <a:xfrm>
              <a:off x="7678025" y="1613845"/>
              <a:ext cx="6572402" cy="6572402"/>
            </a:xfrm>
            <a:prstGeom prst="ellipse">
              <a:avLst/>
            </a:prstGeom>
            <a:noFill/>
            <a:ln w="28575" cap="flat" cmpd="sng">
              <a:solidFill>
                <a:srgbClr val="A9D5F1"/>
              </a:solidFill>
              <a:prstDash val="solid"/>
              <a:round/>
              <a:headEnd type="none" w="sm" len="sm"/>
              <a:tailEnd type="none" w="sm" len="sm"/>
            </a:ln>
          </p:spPr>
          <p:txBody>
            <a:bodyPr spcFirstLastPara="1" wrap="square" lIns="30475" tIns="45700" rIns="30475" bIns="45700" anchor="ctr" anchorCtr="0">
              <a:noAutofit/>
            </a:bodyPr>
            <a:lstStyle/>
            <a:p>
              <a:pPr marL="0" marR="0" lvl="0" indent="0" algn="l" rtl="0">
                <a:lnSpc>
                  <a:spcPct val="100000"/>
                </a:lnSpc>
                <a:spcBef>
                  <a:spcPts val="0"/>
                </a:spcBef>
                <a:spcAft>
                  <a:spcPts val="0"/>
                </a:spcAft>
                <a:buClr>
                  <a:srgbClr val="000000"/>
                </a:buClr>
                <a:buSzPts val="933"/>
                <a:buFont typeface="Arial"/>
                <a:buNone/>
              </a:pPr>
              <a:endParaRPr sz="933" b="0" i="0" u="none" strike="noStrike" cap="none">
                <a:solidFill>
                  <a:srgbClr val="000000"/>
                </a:solidFill>
                <a:latin typeface="Segoe UI" panose="020B0502040204020203" pitchFamily="34" charset="0"/>
                <a:ea typeface="Quattrocento Sans"/>
                <a:cs typeface="Segoe UI" panose="020B0502040204020203" pitchFamily="34" charset="0"/>
                <a:sym typeface="Quattrocento Sans"/>
              </a:endParaRPr>
            </a:p>
          </p:txBody>
        </p:sp>
        <p:sp>
          <p:nvSpPr>
            <p:cNvPr id="18" name="Google Shape;460;p17">
              <a:extLst>
                <a:ext uri="{FF2B5EF4-FFF2-40B4-BE49-F238E27FC236}">
                  <a16:creationId xmlns:a16="http://schemas.microsoft.com/office/drawing/2014/main" id="{FED4462E-88FF-4A7A-B758-C1F8163CD03F}"/>
                </a:ext>
              </a:extLst>
            </p:cNvPr>
            <p:cNvSpPr/>
            <p:nvPr/>
          </p:nvSpPr>
          <p:spPr>
            <a:xfrm>
              <a:off x="8793675" y="2737746"/>
              <a:ext cx="4341001" cy="4341001"/>
            </a:xfrm>
            <a:prstGeom prst="ellipse">
              <a:avLst/>
            </a:prstGeom>
            <a:noFill/>
            <a:ln w="28575" cap="flat" cmpd="sng">
              <a:solidFill>
                <a:srgbClr val="4898CC"/>
              </a:solidFill>
              <a:prstDash val="solid"/>
              <a:round/>
              <a:headEnd type="none" w="sm" len="sm"/>
              <a:tailEnd type="none" w="sm" len="sm"/>
            </a:ln>
          </p:spPr>
          <p:txBody>
            <a:bodyPr spcFirstLastPara="1" wrap="square" lIns="30475" tIns="45700" rIns="30475" bIns="45700" anchor="ctr" anchorCtr="0">
              <a:noAutofit/>
            </a:bodyPr>
            <a:lstStyle/>
            <a:p>
              <a:pPr marL="0" marR="0" lvl="0" indent="0" algn="l" rtl="0">
                <a:lnSpc>
                  <a:spcPct val="100000"/>
                </a:lnSpc>
                <a:spcBef>
                  <a:spcPts val="0"/>
                </a:spcBef>
                <a:spcAft>
                  <a:spcPts val="0"/>
                </a:spcAft>
                <a:buClr>
                  <a:srgbClr val="000000"/>
                </a:buClr>
                <a:buSzPts val="933"/>
                <a:buFont typeface="Arial"/>
                <a:buNone/>
              </a:pPr>
              <a:endParaRPr sz="933" b="0" i="0" u="none" strike="noStrike" cap="none">
                <a:solidFill>
                  <a:srgbClr val="000000"/>
                </a:solidFill>
                <a:latin typeface="Segoe UI" panose="020B0502040204020203" pitchFamily="34" charset="0"/>
                <a:ea typeface="Quattrocento Sans"/>
                <a:cs typeface="Segoe UI" panose="020B0502040204020203" pitchFamily="34" charset="0"/>
                <a:sym typeface="Quattrocento Sans"/>
              </a:endParaRPr>
            </a:p>
          </p:txBody>
        </p:sp>
        <p:pic>
          <p:nvPicPr>
            <p:cNvPr id="19" name="Google Shape;461;p17" descr="Google Shape;411;p51">
              <a:extLst>
                <a:ext uri="{FF2B5EF4-FFF2-40B4-BE49-F238E27FC236}">
                  <a16:creationId xmlns:a16="http://schemas.microsoft.com/office/drawing/2014/main" id="{70281FB0-248E-4D84-B4E5-2C57A57E073D}"/>
                </a:ext>
              </a:extLst>
            </p:cNvPr>
            <p:cNvPicPr preferRelativeResize="0"/>
            <p:nvPr/>
          </p:nvPicPr>
          <p:blipFill rotWithShape="1">
            <a:blip r:embed="rId4">
              <a:alphaModFix/>
            </a:blip>
            <a:srcRect r="66280"/>
            <a:stretch/>
          </p:blipFill>
          <p:spPr>
            <a:xfrm>
              <a:off x="9634242" y="3117024"/>
              <a:ext cx="2875333" cy="3396194"/>
            </a:xfrm>
            <a:prstGeom prst="rect">
              <a:avLst/>
            </a:prstGeom>
            <a:noFill/>
            <a:ln>
              <a:noFill/>
            </a:ln>
          </p:spPr>
        </p:pic>
        <p:pic>
          <p:nvPicPr>
            <p:cNvPr id="20" name="Google Shape;462;p17" descr="Google Shape;413;p51">
              <a:extLst>
                <a:ext uri="{FF2B5EF4-FFF2-40B4-BE49-F238E27FC236}">
                  <a16:creationId xmlns:a16="http://schemas.microsoft.com/office/drawing/2014/main" id="{7DB8E83F-77F5-425B-852E-49FB272B409E}"/>
                </a:ext>
              </a:extLst>
            </p:cNvPr>
            <p:cNvPicPr preferRelativeResize="0"/>
            <p:nvPr/>
          </p:nvPicPr>
          <p:blipFill rotWithShape="1">
            <a:blip r:embed="rId5">
              <a:alphaModFix/>
            </a:blip>
            <a:srcRect/>
            <a:stretch/>
          </p:blipFill>
          <p:spPr>
            <a:xfrm>
              <a:off x="10892487" y="7501457"/>
              <a:ext cx="908434" cy="1292226"/>
            </a:xfrm>
            <a:prstGeom prst="rect">
              <a:avLst/>
            </a:prstGeom>
            <a:noFill/>
            <a:ln>
              <a:noFill/>
            </a:ln>
          </p:spPr>
        </p:pic>
        <p:pic>
          <p:nvPicPr>
            <p:cNvPr id="21" name="Google Shape;463;p17" descr="Google Shape;414;p51">
              <a:extLst>
                <a:ext uri="{FF2B5EF4-FFF2-40B4-BE49-F238E27FC236}">
                  <a16:creationId xmlns:a16="http://schemas.microsoft.com/office/drawing/2014/main" id="{A9517685-26D9-4C75-B2B0-67CDF74D0356}"/>
                </a:ext>
              </a:extLst>
            </p:cNvPr>
            <p:cNvPicPr preferRelativeResize="0"/>
            <p:nvPr/>
          </p:nvPicPr>
          <p:blipFill rotWithShape="1">
            <a:blip r:embed="rId6">
              <a:alphaModFix/>
            </a:blip>
            <a:srcRect/>
            <a:stretch/>
          </p:blipFill>
          <p:spPr>
            <a:xfrm>
              <a:off x="7446650" y="6208221"/>
              <a:ext cx="1117301" cy="1248575"/>
            </a:xfrm>
            <a:prstGeom prst="rect">
              <a:avLst/>
            </a:prstGeom>
            <a:noFill/>
            <a:ln>
              <a:noFill/>
            </a:ln>
          </p:spPr>
        </p:pic>
        <p:pic>
          <p:nvPicPr>
            <p:cNvPr id="23" name="Google Shape;465;p17" descr="Google Shape;416;p51">
              <a:extLst>
                <a:ext uri="{FF2B5EF4-FFF2-40B4-BE49-F238E27FC236}">
                  <a16:creationId xmlns:a16="http://schemas.microsoft.com/office/drawing/2014/main" id="{B6D0896B-2C3E-4D03-9B78-490165DC9C09}"/>
                </a:ext>
              </a:extLst>
            </p:cNvPr>
            <p:cNvPicPr preferRelativeResize="0"/>
            <p:nvPr/>
          </p:nvPicPr>
          <p:blipFill rotWithShape="1">
            <a:blip r:embed="rId7">
              <a:alphaModFix/>
            </a:blip>
            <a:srcRect/>
            <a:stretch/>
          </p:blipFill>
          <p:spPr>
            <a:xfrm>
              <a:off x="6409125" y="3562672"/>
              <a:ext cx="1117301" cy="1150825"/>
            </a:xfrm>
            <a:prstGeom prst="rect">
              <a:avLst/>
            </a:prstGeom>
            <a:noFill/>
            <a:ln>
              <a:noFill/>
            </a:ln>
          </p:spPr>
        </p:pic>
        <p:pic>
          <p:nvPicPr>
            <p:cNvPr id="24" name="Google Shape;466;p17" descr="Google Shape;417;p51">
              <a:extLst>
                <a:ext uri="{FF2B5EF4-FFF2-40B4-BE49-F238E27FC236}">
                  <a16:creationId xmlns:a16="http://schemas.microsoft.com/office/drawing/2014/main" id="{BFED098D-B944-4F69-9FB3-C744344B0BED}"/>
                </a:ext>
              </a:extLst>
            </p:cNvPr>
            <p:cNvPicPr preferRelativeResize="0"/>
            <p:nvPr/>
          </p:nvPicPr>
          <p:blipFill rotWithShape="1">
            <a:blip r:embed="rId8">
              <a:alphaModFix/>
            </a:blip>
            <a:srcRect/>
            <a:stretch/>
          </p:blipFill>
          <p:spPr>
            <a:xfrm>
              <a:off x="10924340" y="702183"/>
              <a:ext cx="1601274" cy="1008825"/>
            </a:xfrm>
            <a:prstGeom prst="rect">
              <a:avLst/>
            </a:prstGeom>
            <a:noFill/>
            <a:ln>
              <a:noFill/>
            </a:ln>
          </p:spPr>
        </p:pic>
        <p:pic>
          <p:nvPicPr>
            <p:cNvPr id="25" name="Google Shape;467;p17" descr="Google Shape;418;p51">
              <a:extLst>
                <a:ext uri="{FF2B5EF4-FFF2-40B4-BE49-F238E27FC236}">
                  <a16:creationId xmlns:a16="http://schemas.microsoft.com/office/drawing/2014/main" id="{9C6A17FB-330A-4B54-B4F8-F2B628695B4D}"/>
                </a:ext>
              </a:extLst>
            </p:cNvPr>
            <p:cNvPicPr preferRelativeResize="0"/>
            <p:nvPr/>
          </p:nvPicPr>
          <p:blipFill rotWithShape="1">
            <a:blip r:embed="rId9">
              <a:alphaModFix/>
            </a:blip>
            <a:srcRect/>
            <a:stretch/>
          </p:blipFill>
          <p:spPr>
            <a:xfrm>
              <a:off x="8004875" y="1243577"/>
              <a:ext cx="1016701" cy="1207337"/>
            </a:xfrm>
            <a:prstGeom prst="rect">
              <a:avLst/>
            </a:prstGeom>
            <a:noFill/>
            <a:ln>
              <a:noFill/>
            </a:ln>
          </p:spPr>
        </p:pic>
        <p:grpSp>
          <p:nvGrpSpPr>
            <p:cNvPr id="26" name="Google Shape;468;p17">
              <a:extLst>
                <a:ext uri="{FF2B5EF4-FFF2-40B4-BE49-F238E27FC236}">
                  <a16:creationId xmlns:a16="http://schemas.microsoft.com/office/drawing/2014/main" id="{6803B040-5CAB-48F9-9BFE-273B0D9B14E4}"/>
                </a:ext>
              </a:extLst>
            </p:cNvPr>
            <p:cNvGrpSpPr/>
            <p:nvPr/>
          </p:nvGrpSpPr>
          <p:grpSpPr>
            <a:xfrm>
              <a:off x="5660459" y="4911784"/>
              <a:ext cx="2979681" cy="1025779"/>
              <a:chOff x="0" y="-7495"/>
              <a:chExt cx="2979679" cy="1025777"/>
            </a:xfrm>
          </p:grpSpPr>
          <p:sp>
            <p:nvSpPr>
              <p:cNvPr id="46" name="Google Shape;469;p17">
                <a:extLst>
                  <a:ext uri="{FF2B5EF4-FFF2-40B4-BE49-F238E27FC236}">
                    <a16:creationId xmlns:a16="http://schemas.microsoft.com/office/drawing/2014/main" id="{442DA78E-5475-49BD-83FF-384A6F79B238}"/>
                  </a:ext>
                </a:extLst>
              </p:cNvPr>
              <p:cNvSpPr/>
              <p:nvPr/>
            </p:nvSpPr>
            <p:spPr>
              <a:xfrm>
                <a:off x="29928" y="0"/>
                <a:ext cx="2949751" cy="955855"/>
              </a:xfrm>
              <a:prstGeom prst="roundRect">
                <a:avLst>
                  <a:gd name="adj" fmla="val 16667"/>
                </a:avLst>
              </a:prstGeom>
              <a:solidFill>
                <a:srgbClr val="FFFFFF"/>
              </a:solidFill>
              <a:ln w="9525" cap="flat" cmpd="sng">
                <a:solidFill>
                  <a:srgbClr val="F3F3F3"/>
                </a:solidFill>
                <a:prstDash val="solid"/>
                <a:round/>
                <a:headEnd type="none" w="sm" len="sm"/>
                <a:tailEnd type="none" w="sm" len="sm"/>
              </a:ln>
              <a:effectLst>
                <a:outerShdw blurRad="203200" dist="9525" rotWithShape="0">
                  <a:srgbClr val="001237">
                    <a:alpha val="12941"/>
                  </a:srgbClr>
                </a:outerShdw>
              </a:effectLst>
            </p:spPr>
            <p:txBody>
              <a:bodyPr spcFirstLastPara="1" wrap="square" lIns="30475" tIns="30475" rIns="30475" bIns="30475" anchor="ctr" anchorCtr="0">
                <a:noAutofit/>
              </a:bodyPr>
              <a:lstStyle/>
              <a:p>
                <a:pPr marL="0" marR="0" lvl="0" indent="0" algn="l" rtl="0">
                  <a:lnSpc>
                    <a:spcPct val="100000"/>
                  </a:lnSpc>
                  <a:spcBef>
                    <a:spcPts val="0"/>
                  </a:spcBef>
                  <a:spcAft>
                    <a:spcPts val="0"/>
                  </a:spcAft>
                  <a:buClr>
                    <a:srgbClr val="000000"/>
                  </a:buClr>
                  <a:buSzPts val="933"/>
                  <a:buFont typeface="Arial"/>
                  <a:buNone/>
                </a:pPr>
                <a:endParaRPr sz="933" b="0" i="0" u="none" strike="noStrike" cap="none">
                  <a:solidFill>
                    <a:srgbClr val="000000"/>
                  </a:solidFill>
                  <a:latin typeface="Segoe UI" panose="020B0502040204020203" pitchFamily="34" charset="0"/>
                  <a:ea typeface="Quattrocento Sans"/>
                  <a:cs typeface="Segoe UI" panose="020B0502040204020203" pitchFamily="34" charset="0"/>
                  <a:sym typeface="Quattrocento Sans"/>
                </a:endParaRPr>
              </a:p>
            </p:txBody>
          </p:sp>
          <p:sp>
            <p:nvSpPr>
              <p:cNvPr id="47" name="Google Shape;470;p17">
                <a:extLst>
                  <a:ext uri="{FF2B5EF4-FFF2-40B4-BE49-F238E27FC236}">
                    <a16:creationId xmlns:a16="http://schemas.microsoft.com/office/drawing/2014/main" id="{E4DFF5DA-CC14-4C14-A33D-36BF8C7B13CB}"/>
                  </a:ext>
                </a:extLst>
              </p:cNvPr>
              <p:cNvSpPr txBox="1"/>
              <p:nvPr/>
            </p:nvSpPr>
            <p:spPr>
              <a:xfrm>
                <a:off x="0" y="-7495"/>
                <a:ext cx="2917090" cy="1025777"/>
              </a:xfrm>
              <a:prstGeom prst="rect">
                <a:avLst/>
              </a:prstGeom>
              <a:noFill/>
              <a:ln>
                <a:noFill/>
              </a:ln>
            </p:spPr>
            <p:txBody>
              <a:bodyPr spcFirstLastPara="1" wrap="square" lIns="60925" tIns="60925" rIns="60925" bIns="60925" anchor="t" anchorCtr="0">
                <a:spAutoFit/>
              </a:bodyPr>
              <a:lstStyle/>
              <a:p>
                <a:pPr marL="0" marR="0" lvl="0" indent="0" algn="ctr" rtl="0">
                  <a:lnSpc>
                    <a:spcPct val="100000"/>
                  </a:lnSpc>
                  <a:spcBef>
                    <a:spcPts val="0"/>
                  </a:spcBef>
                  <a:spcAft>
                    <a:spcPts val="0"/>
                  </a:spcAft>
                  <a:buClr>
                    <a:srgbClr val="001237"/>
                  </a:buClr>
                  <a:buSzPts val="1800"/>
                  <a:buFont typeface="Quattrocento Sans"/>
                  <a:buNone/>
                </a:pPr>
                <a:r>
                  <a:rPr lang="en-US" sz="1800" b="0" i="0" u="none" strike="noStrike" cap="none" dirty="0">
                    <a:solidFill>
                      <a:srgbClr val="001237"/>
                    </a:solidFill>
                    <a:latin typeface="Segoe UI" panose="020B0502040204020203" pitchFamily="34" charset="0"/>
                    <a:ea typeface="Quattrocento Sans"/>
                    <a:cs typeface="Segoe UI" panose="020B0502040204020203" pitchFamily="34" charset="0"/>
                    <a:sym typeface="Quattrocento Sans"/>
                  </a:rPr>
                  <a:t>Account Receivable – Factoring and Invoice financing</a:t>
                </a:r>
                <a:endParaRPr dirty="0">
                  <a:latin typeface="Segoe UI" panose="020B0502040204020203" pitchFamily="34" charset="0"/>
                  <a:cs typeface="Segoe UI" panose="020B0502040204020203" pitchFamily="34" charset="0"/>
                </a:endParaRPr>
              </a:p>
            </p:txBody>
          </p:sp>
        </p:grpSp>
        <p:grpSp>
          <p:nvGrpSpPr>
            <p:cNvPr id="27" name="Google Shape;471;p17">
              <a:extLst>
                <a:ext uri="{FF2B5EF4-FFF2-40B4-BE49-F238E27FC236}">
                  <a16:creationId xmlns:a16="http://schemas.microsoft.com/office/drawing/2014/main" id="{D6414366-5922-4328-9207-B2DA47ACD1E8}"/>
                </a:ext>
              </a:extLst>
            </p:cNvPr>
            <p:cNvGrpSpPr/>
            <p:nvPr/>
          </p:nvGrpSpPr>
          <p:grpSpPr>
            <a:xfrm>
              <a:off x="9961714" y="1838670"/>
              <a:ext cx="3526502" cy="669602"/>
              <a:chOff x="0" y="0"/>
              <a:chExt cx="3526500" cy="669600"/>
            </a:xfrm>
          </p:grpSpPr>
          <p:sp>
            <p:nvSpPr>
              <p:cNvPr id="44" name="Google Shape;472;p17">
                <a:extLst>
                  <a:ext uri="{FF2B5EF4-FFF2-40B4-BE49-F238E27FC236}">
                    <a16:creationId xmlns:a16="http://schemas.microsoft.com/office/drawing/2014/main" id="{E200BEC2-2058-489D-B481-A1397AD01BDE}"/>
                  </a:ext>
                </a:extLst>
              </p:cNvPr>
              <p:cNvSpPr/>
              <p:nvPr/>
            </p:nvSpPr>
            <p:spPr>
              <a:xfrm>
                <a:off x="288715" y="0"/>
                <a:ext cx="2918501" cy="669600"/>
              </a:xfrm>
              <a:prstGeom prst="roundRect">
                <a:avLst>
                  <a:gd name="adj" fmla="val 16667"/>
                </a:avLst>
              </a:prstGeom>
              <a:solidFill>
                <a:srgbClr val="FFFFFF"/>
              </a:solidFill>
              <a:ln w="9525" cap="flat" cmpd="sng">
                <a:solidFill>
                  <a:srgbClr val="F3F3F3"/>
                </a:solidFill>
                <a:prstDash val="solid"/>
                <a:round/>
                <a:headEnd type="none" w="sm" len="sm"/>
                <a:tailEnd type="none" w="sm" len="sm"/>
              </a:ln>
              <a:effectLst>
                <a:outerShdw blurRad="203200" dist="9525" rotWithShape="0">
                  <a:srgbClr val="001237">
                    <a:alpha val="12941"/>
                  </a:srgbClr>
                </a:outerShdw>
              </a:effectLst>
            </p:spPr>
            <p:txBody>
              <a:bodyPr spcFirstLastPara="1" wrap="square" lIns="30475" tIns="30475" rIns="30475" bIns="30475" anchor="ctr" anchorCtr="0">
                <a:noAutofit/>
              </a:bodyPr>
              <a:lstStyle/>
              <a:p>
                <a:pPr marL="0" marR="0" lvl="0" indent="0" algn="l" rtl="0">
                  <a:lnSpc>
                    <a:spcPct val="100000"/>
                  </a:lnSpc>
                  <a:spcBef>
                    <a:spcPts val="0"/>
                  </a:spcBef>
                  <a:spcAft>
                    <a:spcPts val="0"/>
                  </a:spcAft>
                  <a:buClr>
                    <a:srgbClr val="000000"/>
                  </a:buClr>
                  <a:buSzPts val="933"/>
                  <a:buFont typeface="Arial"/>
                  <a:buNone/>
                </a:pPr>
                <a:endParaRPr sz="933" b="0" i="0" u="none" strike="noStrike" cap="none">
                  <a:solidFill>
                    <a:srgbClr val="000000"/>
                  </a:solidFill>
                  <a:latin typeface="Segoe UI" panose="020B0502040204020203" pitchFamily="34" charset="0"/>
                  <a:ea typeface="Quattrocento Sans"/>
                  <a:cs typeface="Segoe UI" panose="020B0502040204020203" pitchFamily="34" charset="0"/>
                  <a:sym typeface="Quattrocento Sans"/>
                </a:endParaRPr>
              </a:p>
            </p:txBody>
          </p:sp>
          <p:sp>
            <p:nvSpPr>
              <p:cNvPr id="45" name="Google Shape;473;p17">
                <a:extLst>
                  <a:ext uri="{FF2B5EF4-FFF2-40B4-BE49-F238E27FC236}">
                    <a16:creationId xmlns:a16="http://schemas.microsoft.com/office/drawing/2014/main" id="{91168EED-9415-4DA1-AB03-B49BF209811C}"/>
                  </a:ext>
                </a:extLst>
              </p:cNvPr>
              <p:cNvSpPr txBox="1"/>
              <p:nvPr/>
            </p:nvSpPr>
            <p:spPr>
              <a:xfrm>
                <a:off x="0" y="79873"/>
                <a:ext cx="3526500" cy="458774"/>
              </a:xfrm>
              <a:prstGeom prst="rect">
                <a:avLst/>
              </a:prstGeom>
              <a:noFill/>
              <a:ln>
                <a:noFill/>
              </a:ln>
            </p:spPr>
            <p:txBody>
              <a:bodyPr spcFirstLastPara="1" wrap="square" lIns="60925" tIns="60925" rIns="60925" bIns="60925" anchor="t" anchorCtr="0">
                <a:spAutoFit/>
              </a:bodyPr>
              <a:lstStyle/>
              <a:p>
                <a:pPr algn="ctr">
                  <a:buClr>
                    <a:srgbClr val="001237"/>
                  </a:buClr>
                  <a:buSzPts val="1800"/>
                </a:pPr>
                <a:r>
                  <a:rPr lang="en-US" sz="1800" dirty="0">
                    <a:solidFill>
                      <a:srgbClr val="001237"/>
                    </a:solidFill>
                    <a:latin typeface="Segoe UI" panose="020B0502040204020203" pitchFamily="34" charset="0"/>
                    <a:ea typeface="Quattrocento Sans"/>
                    <a:cs typeface="Segoe UI" panose="020B0502040204020203" pitchFamily="34" charset="0"/>
                    <a:sym typeface="Quattrocento Sans"/>
                  </a:rPr>
                  <a:t>Inventory Financing</a:t>
                </a:r>
              </a:p>
            </p:txBody>
          </p:sp>
        </p:grpSp>
        <p:grpSp>
          <p:nvGrpSpPr>
            <p:cNvPr id="28" name="Google Shape;474;p17">
              <a:extLst>
                <a:ext uri="{FF2B5EF4-FFF2-40B4-BE49-F238E27FC236}">
                  <a16:creationId xmlns:a16="http://schemas.microsoft.com/office/drawing/2014/main" id="{391ECF38-07CB-4648-B890-09ED5A16919D}"/>
                </a:ext>
              </a:extLst>
            </p:cNvPr>
            <p:cNvGrpSpPr/>
            <p:nvPr/>
          </p:nvGrpSpPr>
          <p:grpSpPr>
            <a:xfrm>
              <a:off x="6999110" y="2641870"/>
              <a:ext cx="2314802" cy="669602"/>
              <a:chOff x="0" y="0"/>
              <a:chExt cx="2314800" cy="669600"/>
            </a:xfrm>
          </p:grpSpPr>
          <p:sp>
            <p:nvSpPr>
              <p:cNvPr id="42" name="Google Shape;475;p17">
                <a:extLst>
                  <a:ext uri="{FF2B5EF4-FFF2-40B4-BE49-F238E27FC236}">
                    <a16:creationId xmlns:a16="http://schemas.microsoft.com/office/drawing/2014/main" id="{689BA288-815B-4037-BB99-5CAE96887A07}"/>
                  </a:ext>
                </a:extLst>
              </p:cNvPr>
              <p:cNvSpPr/>
              <p:nvPr/>
            </p:nvSpPr>
            <p:spPr>
              <a:xfrm>
                <a:off x="0" y="0"/>
                <a:ext cx="2314800" cy="669600"/>
              </a:xfrm>
              <a:prstGeom prst="roundRect">
                <a:avLst>
                  <a:gd name="adj" fmla="val 16667"/>
                </a:avLst>
              </a:prstGeom>
              <a:solidFill>
                <a:srgbClr val="FFFFFF"/>
              </a:solidFill>
              <a:ln w="9525" cap="flat" cmpd="sng">
                <a:solidFill>
                  <a:srgbClr val="F3F3F3"/>
                </a:solidFill>
                <a:prstDash val="solid"/>
                <a:round/>
                <a:headEnd type="none" w="sm" len="sm"/>
                <a:tailEnd type="none" w="sm" len="sm"/>
              </a:ln>
              <a:effectLst>
                <a:outerShdw blurRad="203200" dist="9525" rotWithShape="0">
                  <a:srgbClr val="001237">
                    <a:alpha val="12941"/>
                  </a:srgbClr>
                </a:outerShdw>
              </a:effectLst>
            </p:spPr>
            <p:txBody>
              <a:bodyPr spcFirstLastPara="1" wrap="square" lIns="30475" tIns="30475" rIns="30475" bIns="30475" anchor="ctr" anchorCtr="0">
                <a:noAutofit/>
              </a:bodyPr>
              <a:lstStyle/>
              <a:p>
                <a:pPr marL="0" marR="0" lvl="0" indent="0" algn="l" rtl="0">
                  <a:lnSpc>
                    <a:spcPct val="100000"/>
                  </a:lnSpc>
                  <a:spcBef>
                    <a:spcPts val="0"/>
                  </a:spcBef>
                  <a:spcAft>
                    <a:spcPts val="0"/>
                  </a:spcAft>
                  <a:buClr>
                    <a:srgbClr val="000000"/>
                  </a:buClr>
                  <a:buSzPts val="933"/>
                  <a:buFont typeface="Arial"/>
                  <a:buNone/>
                </a:pPr>
                <a:endParaRPr sz="933" b="0" i="0" u="none" strike="noStrike" cap="none">
                  <a:solidFill>
                    <a:srgbClr val="000000"/>
                  </a:solidFill>
                  <a:latin typeface="Segoe UI" panose="020B0502040204020203" pitchFamily="34" charset="0"/>
                  <a:ea typeface="Quattrocento Sans"/>
                  <a:cs typeface="Segoe UI" panose="020B0502040204020203" pitchFamily="34" charset="0"/>
                  <a:sym typeface="Quattrocento Sans"/>
                </a:endParaRPr>
              </a:p>
            </p:txBody>
          </p:sp>
          <p:sp>
            <p:nvSpPr>
              <p:cNvPr id="43" name="Google Shape;476;p17">
                <a:extLst>
                  <a:ext uri="{FF2B5EF4-FFF2-40B4-BE49-F238E27FC236}">
                    <a16:creationId xmlns:a16="http://schemas.microsoft.com/office/drawing/2014/main" id="{431CC51B-6DA8-45CB-927D-B7CEA11470D9}"/>
                  </a:ext>
                </a:extLst>
              </p:cNvPr>
              <p:cNvSpPr txBox="1"/>
              <p:nvPr/>
            </p:nvSpPr>
            <p:spPr>
              <a:xfrm>
                <a:off x="15249" y="79873"/>
                <a:ext cx="2249801" cy="430130"/>
              </a:xfrm>
              <a:prstGeom prst="rect">
                <a:avLst/>
              </a:prstGeom>
              <a:noFill/>
              <a:ln>
                <a:noFill/>
              </a:ln>
            </p:spPr>
            <p:txBody>
              <a:bodyPr spcFirstLastPara="1" wrap="square" lIns="60925" tIns="60925" rIns="60925" bIns="60925" anchor="t" anchorCtr="0">
                <a:spAutoFit/>
              </a:bodyPr>
              <a:lstStyle/>
              <a:p>
                <a:pPr marL="0" marR="0" lvl="0" indent="0" algn="ctr" rtl="0">
                  <a:lnSpc>
                    <a:spcPct val="100000"/>
                  </a:lnSpc>
                  <a:spcBef>
                    <a:spcPts val="0"/>
                  </a:spcBef>
                  <a:spcAft>
                    <a:spcPts val="0"/>
                  </a:spcAft>
                  <a:buClr>
                    <a:srgbClr val="001237"/>
                  </a:buClr>
                  <a:buSzPts val="1800"/>
                  <a:buFont typeface="Quattrocento Sans"/>
                  <a:buNone/>
                </a:pPr>
                <a:r>
                  <a:rPr lang="en-US" sz="1800" b="0" i="0" u="none" strike="noStrike" cap="none" dirty="0">
                    <a:solidFill>
                      <a:srgbClr val="001237"/>
                    </a:solidFill>
                    <a:latin typeface="Segoe UI" panose="020B0502040204020203" pitchFamily="34" charset="0"/>
                    <a:ea typeface="Quattrocento Sans"/>
                    <a:cs typeface="Segoe UI" panose="020B0502040204020203" pitchFamily="34" charset="0"/>
                    <a:sym typeface="Quattrocento Sans"/>
                  </a:rPr>
                  <a:t>Account Payable</a:t>
                </a:r>
                <a:endParaRPr dirty="0">
                  <a:latin typeface="Segoe UI" panose="020B0502040204020203" pitchFamily="34" charset="0"/>
                  <a:cs typeface="Segoe UI" panose="020B0502040204020203" pitchFamily="34" charset="0"/>
                </a:endParaRPr>
              </a:p>
            </p:txBody>
          </p:sp>
        </p:grpSp>
        <p:grpSp>
          <p:nvGrpSpPr>
            <p:cNvPr id="29" name="Google Shape;477;p17">
              <a:extLst>
                <a:ext uri="{FF2B5EF4-FFF2-40B4-BE49-F238E27FC236}">
                  <a16:creationId xmlns:a16="http://schemas.microsoft.com/office/drawing/2014/main" id="{3E87DB6E-8A3E-4685-9E3C-1BD7AC44B08F}"/>
                </a:ext>
              </a:extLst>
            </p:cNvPr>
            <p:cNvGrpSpPr/>
            <p:nvPr/>
          </p:nvGrpSpPr>
          <p:grpSpPr>
            <a:xfrm>
              <a:off x="12746205" y="3728996"/>
              <a:ext cx="3526502" cy="856319"/>
              <a:chOff x="0" y="0"/>
              <a:chExt cx="3526500" cy="856316"/>
            </a:xfrm>
          </p:grpSpPr>
          <p:sp>
            <p:nvSpPr>
              <p:cNvPr id="40" name="Google Shape;478;p17">
                <a:extLst>
                  <a:ext uri="{FF2B5EF4-FFF2-40B4-BE49-F238E27FC236}">
                    <a16:creationId xmlns:a16="http://schemas.microsoft.com/office/drawing/2014/main" id="{FE1F8265-FE61-445A-AA3C-0760C87E6CAE}"/>
                  </a:ext>
                </a:extLst>
              </p:cNvPr>
              <p:cNvSpPr/>
              <p:nvPr/>
            </p:nvSpPr>
            <p:spPr>
              <a:xfrm>
                <a:off x="364915" y="0"/>
                <a:ext cx="2918501" cy="669600"/>
              </a:xfrm>
              <a:prstGeom prst="roundRect">
                <a:avLst>
                  <a:gd name="adj" fmla="val 16667"/>
                </a:avLst>
              </a:prstGeom>
              <a:solidFill>
                <a:srgbClr val="FFFFFF"/>
              </a:solidFill>
              <a:ln w="9525" cap="flat" cmpd="sng">
                <a:solidFill>
                  <a:srgbClr val="F3F3F3"/>
                </a:solidFill>
                <a:prstDash val="solid"/>
                <a:round/>
                <a:headEnd type="none" w="sm" len="sm"/>
                <a:tailEnd type="none" w="sm" len="sm"/>
              </a:ln>
              <a:effectLst>
                <a:outerShdw blurRad="203200" dist="9525" rotWithShape="0">
                  <a:srgbClr val="001237">
                    <a:alpha val="12941"/>
                  </a:srgbClr>
                </a:outerShdw>
              </a:effectLst>
            </p:spPr>
            <p:txBody>
              <a:bodyPr spcFirstLastPara="1" wrap="square" lIns="30475" tIns="30475" rIns="30475" bIns="30475" anchor="ctr" anchorCtr="0">
                <a:noAutofit/>
              </a:bodyPr>
              <a:lstStyle/>
              <a:p>
                <a:pPr marL="0" marR="0" lvl="0" indent="0" algn="l" rtl="0">
                  <a:lnSpc>
                    <a:spcPct val="100000"/>
                  </a:lnSpc>
                  <a:spcBef>
                    <a:spcPts val="0"/>
                  </a:spcBef>
                  <a:spcAft>
                    <a:spcPts val="0"/>
                  </a:spcAft>
                  <a:buClr>
                    <a:srgbClr val="000000"/>
                  </a:buClr>
                  <a:buSzPts val="933"/>
                  <a:buFont typeface="Arial"/>
                  <a:buNone/>
                </a:pPr>
                <a:endParaRPr sz="933" b="0" i="0" u="none" strike="noStrike" cap="none">
                  <a:solidFill>
                    <a:srgbClr val="000000"/>
                  </a:solidFill>
                  <a:latin typeface="Segoe UI" panose="020B0502040204020203" pitchFamily="34" charset="0"/>
                  <a:ea typeface="Quattrocento Sans"/>
                  <a:cs typeface="Segoe UI" panose="020B0502040204020203" pitchFamily="34" charset="0"/>
                  <a:sym typeface="Quattrocento Sans"/>
                </a:endParaRPr>
              </a:p>
            </p:txBody>
          </p:sp>
          <p:sp>
            <p:nvSpPr>
              <p:cNvPr id="41" name="Google Shape;479;p17">
                <a:extLst>
                  <a:ext uri="{FF2B5EF4-FFF2-40B4-BE49-F238E27FC236}">
                    <a16:creationId xmlns:a16="http://schemas.microsoft.com/office/drawing/2014/main" id="{9CF18E87-C78E-4F55-909C-8433E959B69C}"/>
                  </a:ext>
                </a:extLst>
              </p:cNvPr>
              <p:cNvSpPr txBox="1"/>
              <p:nvPr/>
            </p:nvSpPr>
            <p:spPr>
              <a:xfrm>
                <a:off x="0" y="79873"/>
                <a:ext cx="3526500" cy="776443"/>
              </a:xfrm>
              <a:prstGeom prst="rect">
                <a:avLst/>
              </a:prstGeom>
              <a:noFill/>
              <a:ln>
                <a:noFill/>
              </a:ln>
            </p:spPr>
            <p:txBody>
              <a:bodyPr spcFirstLastPara="1" wrap="square" lIns="60925" tIns="60925" rIns="60925" bIns="60925" anchor="t" anchorCtr="0">
                <a:spAutoFit/>
              </a:bodyPr>
              <a:lstStyle/>
              <a:p>
                <a:pPr algn="ctr">
                  <a:buClr>
                    <a:srgbClr val="001237"/>
                  </a:buClr>
                  <a:buSzPts val="1800"/>
                </a:pPr>
                <a:r>
                  <a:rPr lang="en-US" sz="1800" dirty="0">
                    <a:solidFill>
                      <a:srgbClr val="001237"/>
                    </a:solidFill>
                    <a:latin typeface="Segoe UI" panose="020B0502040204020203" pitchFamily="34" charset="0"/>
                    <a:ea typeface="Quattrocento Sans"/>
                    <a:cs typeface="Segoe UI" panose="020B0502040204020203" pitchFamily="34" charset="0"/>
                    <a:sym typeface="Quattrocento Sans"/>
                  </a:rPr>
                  <a:t>Warehouse Receipt</a:t>
                </a:r>
                <a:endParaRPr lang="en-US" sz="1800" dirty="0">
                  <a:latin typeface="Segoe UI" panose="020B0502040204020203" pitchFamily="34" charset="0"/>
                  <a:cs typeface="Segoe UI" panose="020B0502040204020203" pitchFamily="34" charset="0"/>
                </a:endParaRPr>
              </a:p>
              <a:p>
                <a:pPr marL="0" marR="0" lvl="0" indent="0" algn="ctr" rtl="0">
                  <a:lnSpc>
                    <a:spcPct val="100000"/>
                  </a:lnSpc>
                  <a:spcBef>
                    <a:spcPts val="0"/>
                  </a:spcBef>
                  <a:spcAft>
                    <a:spcPts val="0"/>
                  </a:spcAft>
                  <a:buClr>
                    <a:srgbClr val="001237"/>
                  </a:buClr>
                  <a:buSzPts val="1800"/>
                  <a:buFont typeface="Quattrocento Sans"/>
                  <a:buNone/>
                </a:pPr>
                <a:endParaRPr lang="en-US" sz="1800" b="0" i="0" u="none" strike="noStrike" cap="none" dirty="0">
                  <a:solidFill>
                    <a:srgbClr val="001237"/>
                  </a:solidFill>
                  <a:latin typeface="Segoe UI" panose="020B0502040204020203" pitchFamily="34" charset="0"/>
                  <a:ea typeface="Quattrocento Sans"/>
                  <a:cs typeface="Segoe UI" panose="020B0502040204020203" pitchFamily="34" charset="0"/>
                  <a:sym typeface="Quattrocento Sans"/>
                </a:endParaRPr>
              </a:p>
            </p:txBody>
          </p:sp>
        </p:grpSp>
        <p:grpSp>
          <p:nvGrpSpPr>
            <p:cNvPr id="30" name="Google Shape;480;p17">
              <a:extLst>
                <a:ext uri="{FF2B5EF4-FFF2-40B4-BE49-F238E27FC236}">
                  <a16:creationId xmlns:a16="http://schemas.microsoft.com/office/drawing/2014/main" id="{E8828855-7E7B-4DAE-9BAD-F9B9E9019DE2}"/>
                </a:ext>
              </a:extLst>
            </p:cNvPr>
            <p:cNvGrpSpPr/>
            <p:nvPr/>
          </p:nvGrpSpPr>
          <p:grpSpPr>
            <a:xfrm>
              <a:off x="12621254" y="6633929"/>
              <a:ext cx="3526502" cy="681368"/>
              <a:chOff x="0" y="0"/>
              <a:chExt cx="3526500" cy="681367"/>
            </a:xfrm>
          </p:grpSpPr>
          <p:sp>
            <p:nvSpPr>
              <p:cNvPr id="38" name="Google Shape;481;p17">
                <a:extLst>
                  <a:ext uri="{FF2B5EF4-FFF2-40B4-BE49-F238E27FC236}">
                    <a16:creationId xmlns:a16="http://schemas.microsoft.com/office/drawing/2014/main" id="{22B22818-1F11-4444-98A7-A3F6BE356A68}"/>
                  </a:ext>
                </a:extLst>
              </p:cNvPr>
              <p:cNvSpPr/>
              <p:nvPr/>
            </p:nvSpPr>
            <p:spPr>
              <a:xfrm>
                <a:off x="364916" y="0"/>
                <a:ext cx="2918501" cy="681367"/>
              </a:xfrm>
              <a:prstGeom prst="roundRect">
                <a:avLst>
                  <a:gd name="adj" fmla="val 16667"/>
                </a:avLst>
              </a:prstGeom>
              <a:solidFill>
                <a:srgbClr val="FFFFFF"/>
              </a:solidFill>
              <a:ln w="9525" cap="flat" cmpd="sng">
                <a:solidFill>
                  <a:srgbClr val="F3F3F3"/>
                </a:solidFill>
                <a:prstDash val="solid"/>
                <a:round/>
                <a:headEnd type="none" w="sm" len="sm"/>
                <a:tailEnd type="none" w="sm" len="sm"/>
              </a:ln>
              <a:effectLst>
                <a:outerShdw blurRad="203200" dist="9525" rotWithShape="0">
                  <a:srgbClr val="001237">
                    <a:alpha val="12941"/>
                  </a:srgbClr>
                </a:outerShdw>
              </a:effectLst>
            </p:spPr>
            <p:txBody>
              <a:bodyPr spcFirstLastPara="1" wrap="square" lIns="30475" tIns="30475" rIns="30475" bIns="30475" anchor="ctr" anchorCtr="0">
                <a:noAutofit/>
              </a:bodyPr>
              <a:lstStyle/>
              <a:p>
                <a:pPr marL="0" marR="0" lvl="0" indent="0" algn="l" rtl="0">
                  <a:lnSpc>
                    <a:spcPct val="100000"/>
                  </a:lnSpc>
                  <a:spcBef>
                    <a:spcPts val="0"/>
                  </a:spcBef>
                  <a:spcAft>
                    <a:spcPts val="0"/>
                  </a:spcAft>
                  <a:buClr>
                    <a:srgbClr val="000000"/>
                  </a:buClr>
                  <a:buSzPts val="933"/>
                  <a:buFont typeface="Arial"/>
                  <a:buNone/>
                </a:pPr>
                <a:endParaRPr sz="933" b="0" i="0" u="none" strike="noStrike" cap="none">
                  <a:solidFill>
                    <a:srgbClr val="000000"/>
                  </a:solidFill>
                  <a:latin typeface="Segoe UI" panose="020B0502040204020203" pitchFamily="34" charset="0"/>
                  <a:ea typeface="Quattrocento Sans"/>
                  <a:cs typeface="Segoe UI" panose="020B0502040204020203" pitchFamily="34" charset="0"/>
                  <a:sym typeface="Quattrocento Sans"/>
                </a:endParaRPr>
              </a:p>
            </p:txBody>
          </p:sp>
          <p:sp>
            <p:nvSpPr>
              <p:cNvPr id="39" name="Google Shape;482;p17">
                <a:extLst>
                  <a:ext uri="{FF2B5EF4-FFF2-40B4-BE49-F238E27FC236}">
                    <a16:creationId xmlns:a16="http://schemas.microsoft.com/office/drawing/2014/main" id="{353CA24B-A4E7-445E-A791-FDE65DCF9E6B}"/>
                  </a:ext>
                </a:extLst>
              </p:cNvPr>
              <p:cNvSpPr txBox="1"/>
              <p:nvPr/>
            </p:nvSpPr>
            <p:spPr>
              <a:xfrm>
                <a:off x="0" y="126154"/>
                <a:ext cx="3526500" cy="458775"/>
              </a:xfrm>
              <a:prstGeom prst="rect">
                <a:avLst/>
              </a:prstGeom>
              <a:noFill/>
              <a:ln>
                <a:noFill/>
              </a:ln>
            </p:spPr>
            <p:txBody>
              <a:bodyPr spcFirstLastPara="1" wrap="square" lIns="60925" tIns="60925" rIns="60925" bIns="60925" anchor="t" anchorCtr="0">
                <a:spAutoFit/>
              </a:bodyPr>
              <a:lstStyle/>
              <a:p>
                <a:pPr marL="0" marR="0" lvl="0" indent="0" algn="ctr" rtl="0">
                  <a:lnSpc>
                    <a:spcPct val="100000"/>
                  </a:lnSpc>
                  <a:spcBef>
                    <a:spcPts val="0"/>
                  </a:spcBef>
                  <a:spcAft>
                    <a:spcPts val="0"/>
                  </a:spcAft>
                  <a:buClr>
                    <a:srgbClr val="001237"/>
                  </a:buClr>
                  <a:buSzPts val="1800"/>
                  <a:buFont typeface="Quattrocento Sans"/>
                  <a:buNone/>
                </a:pPr>
                <a:r>
                  <a:rPr lang="en-US" sz="1800" b="0" i="0" u="none" strike="noStrike" cap="none" dirty="0">
                    <a:solidFill>
                      <a:srgbClr val="001237"/>
                    </a:solidFill>
                    <a:latin typeface="Segoe UI" panose="020B0502040204020203" pitchFamily="34" charset="0"/>
                    <a:ea typeface="Quattrocento Sans"/>
                    <a:cs typeface="Segoe UI" panose="020B0502040204020203" pitchFamily="34" charset="0"/>
                    <a:sym typeface="Quattrocento Sans"/>
                  </a:rPr>
                  <a:t>Crop Receipt</a:t>
                </a:r>
                <a:endParaRPr dirty="0">
                  <a:latin typeface="Segoe UI" panose="020B0502040204020203" pitchFamily="34" charset="0"/>
                  <a:cs typeface="Segoe UI" panose="020B0502040204020203" pitchFamily="34" charset="0"/>
                </a:endParaRPr>
              </a:p>
            </p:txBody>
          </p:sp>
        </p:grpSp>
        <p:grpSp>
          <p:nvGrpSpPr>
            <p:cNvPr id="31" name="Google Shape;483;p17">
              <a:extLst>
                <a:ext uri="{FF2B5EF4-FFF2-40B4-BE49-F238E27FC236}">
                  <a16:creationId xmlns:a16="http://schemas.microsoft.com/office/drawing/2014/main" id="{47B68D8A-0C41-415E-8744-5743548B406F}"/>
                </a:ext>
              </a:extLst>
            </p:cNvPr>
            <p:cNvGrpSpPr/>
            <p:nvPr/>
          </p:nvGrpSpPr>
          <p:grpSpPr>
            <a:xfrm>
              <a:off x="9539339" y="8905779"/>
              <a:ext cx="3526502" cy="669602"/>
              <a:chOff x="0" y="0"/>
              <a:chExt cx="3526500" cy="669600"/>
            </a:xfrm>
          </p:grpSpPr>
          <p:sp>
            <p:nvSpPr>
              <p:cNvPr id="36" name="Google Shape;484;p17">
                <a:extLst>
                  <a:ext uri="{FF2B5EF4-FFF2-40B4-BE49-F238E27FC236}">
                    <a16:creationId xmlns:a16="http://schemas.microsoft.com/office/drawing/2014/main" id="{69D366AF-5A73-43B2-9F4C-625CE232E002}"/>
                  </a:ext>
                </a:extLst>
              </p:cNvPr>
              <p:cNvSpPr/>
              <p:nvPr/>
            </p:nvSpPr>
            <p:spPr>
              <a:xfrm>
                <a:off x="364915" y="0"/>
                <a:ext cx="2918501" cy="669600"/>
              </a:xfrm>
              <a:prstGeom prst="roundRect">
                <a:avLst>
                  <a:gd name="adj" fmla="val 16667"/>
                </a:avLst>
              </a:prstGeom>
              <a:solidFill>
                <a:srgbClr val="FFFFFF"/>
              </a:solidFill>
              <a:ln w="9525" cap="flat" cmpd="sng">
                <a:solidFill>
                  <a:srgbClr val="F3F3F3"/>
                </a:solidFill>
                <a:prstDash val="solid"/>
                <a:round/>
                <a:headEnd type="none" w="sm" len="sm"/>
                <a:tailEnd type="none" w="sm" len="sm"/>
              </a:ln>
              <a:effectLst>
                <a:outerShdw blurRad="203200" dist="9525" rotWithShape="0">
                  <a:srgbClr val="001237">
                    <a:alpha val="12941"/>
                  </a:srgbClr>
                </a:outerShdw>
              </a:effectLst>
            </p:spPr>
            <p:txBody>
              <a:bodyPr spcFirstLastPara="1" wrap="square" lIns="30475" tIns="30475" rIns="30475" bIns="30475" anchor="ctr" anchorCtr="0">
                <a:noAutofit/>
              </a:bodyPr>
              <a:lstStyle/>
              <a:p>
                <a:pPr marL="0" marR="0" lvl="0" indent="0" algn="l" rtl="0">
                  <a:lnSpc>
                    <a:spcPct val="100000"/>
                  </a:lnSpc>
                  <a:spcBef>
                    <a:spcPts val="0"/>
                  </a:spcBef>
                  <a:spcAft>
                    <a:spcPts val="0"/>
                  </a:spcAft>
                  <a:buClr>
                    <a:srgbClr val="000000"/>
                  </a:buClr>
                  <a:buSzPts val="933"/>
                  <a:buFont typeface="Arial"/>
                  <a:buNone/>
                </a:pPr>
                <a:endParaRPr sz="933" b="0" i="0" u="none" strike="noStrike" cap="none">
                  <a:solidFill>
                    <a:srgbClr val="000000"/>
                  </a:solidFill>
                  <a:latin typeface="Segoe UI" panose="020B0502040204020203" pitchFamily="34" charset="0"/>
                  <a:ea typeface="Quattrocento Sans"/>
                  <a:cs typeface="Segoe UI" panose="020B0502040204020203" pitchFamily="34" charset="0"/>
                  <a:sym typeface="Quattrocento Sans"/>
                </a:endParaRPr>
              </a:p>
            </p:txBody>
          </p:sp>
          <p:sp>
            <p:nvSpPr>
              <p:cNvPr id="37" name="Google Shape;485;p17">
                <a:extLst>
                  <a:ext uri="{FF2B5EF4-FFF2-40B4-BE49-F238E27FC236}">
                    <a16:creationId xmlns:a16="http://schemas.microsoft.com/office/drawing/2014/main" id="{C0F7EDD2-6507-4DC5-9250-982117EDB9D4}"/>
                  </a:ext>
                </a:extLst>
              </p:cNvPr>
              <p:cNvSpPr txBox="1"/>
              <p:nvPr/>
            </p:nvSpPr>
            <p:spPr>
              <a:xfrm>
                <a:off x="0" y="79873"/>
                <a:ext cx="3526500" cy="430130"/>
              </a:xfrm>
              <a:prstGeom prst="rect">
                <a:avLst/>
              </a:prstGeom>
              <a:noFill/>
              <a:ln>
                <a:noFill/>
              </a:ln>
            </p:spPr>
            <p:txBody>
              <a:bodyPr spcFirstLastPara="1" wrap="square" lIns="60925" tIns="60925" rIns="60925" bIns="60925" anchor="t" anchorCtr="0">
                <a:spAutoFit/>
              </a:bodyPr>
              <a:lstStyle/>
              <a:p>
                <a:pPr marL="0" marR="0" lvl="0" indent="0" algn="ctr" rtl="0">
                  <a:lnSpc>
                    <a:spcPct val="100000"/>
                  </a:lnSpc>
                  <a:spcBef>
                    <a:spcPts val="0"/>
                  </a:spcBef>
                  <a:spcAft>
                    <a:spcPts val="0"/>
                  </a:spcAft>
                  <a:buClr>
                    <a:srgbClr val="001237"/>
                  </a:buClr>
                  <a:buSzPts val="1800"/>
                  <a:buFont typeface="Quattrocento Sans"/>
                  <a:buNone/>
                </a:pPr>
                <a:r>
                  <a:rPr lang="en-US" sz="1800" b="0" i="0" u="none" strike="noStrike" cap="none">
                    <a:solidFill>
                      <a:srgbClr val="001237"/>
                    </a:solidFill>
                    <a:latin typeface="Segoe UI" panose="020B0502040204020203" pitchFamily="34" charset="0"/>
                    <a:ea typeface="Quattrocento Sans"/>
                    <a:cs typeface="Segoe UI" panose="020B0502040204020203" pitchFamily="34" charset="0"/>
                    <a:sym typeface="Quattrocento Sans"/>
                  </a:rPr>
                  <a:t>Insurance Policy / Claim</a:t>
                </a:r>
                <a:endParaRPr>
                  <a:latin typeface="Segoe UI" panose="020B0502040204020203" pitchFamily="34" charset="0"/>
                  <a:cs typeface="Segoe UI" panose="020B0502040204020203" pitchFamily="34" charset="0"/>
                </a:endParaRPr>
              </a:p>
            </p:txBody>
          </p:sp>
        </p:grpSp>
        <p:grpSp>
          <p:nvGrpSpPr>
            <p:cNvPr id="32" name="Google Shape;486;p17">
              <a:extLst>
                <a:ext uri="{FF2B5EF4-FFF2-40B4-BE49-F238E27FC236}">
                  <a16:creationId xmlns:a16="http://schemas.microsoft.com/office/drawing/2014/main" id="{7DA0DC6D-AAE8-4E6A-BB62-6D6BC414B089}"/>
                </a:ext>
              </a:extLst>
            </p:cNvPr>
            <p:cNvGrpSpPr/>
            <p:nvPr/>
          </p:nvGrpSpPr>
          <p:grpSpPr>
            <a:xfrm>
              <a:off x="6107213" y="7689908"/>
              <a:ext cx="3526502" cy="669602"/>
              <a:chOff x="0" y="0"/>
              <a:chExt cx="3526500" cy="669600"/>
            </a:xfrm>
          </p:grpSpPr>
          <p:sp>
            <p:nvSpPr>
              <p:cNvPr id="34" name="Google Shape;487;p17">
                <a:extLst>
                  <a:ext uri="{FF2B5EF4-FFF2-40B4-BE49-F238E27FC236}">
                    <a16:creationId xmlns:a16="http://schemas.microsoft.com/office/drawing/2014/main" id="{55A420F0-A0DF-44AA-BFFA-FCC1ECE930A1}"/>
                  </a:ext>
                </a:extLst>
              </p:cNvPr>
              <p:cNvSpPr/>
              <p:nvPr/>
            </p:nvSpPr>
            <p:spPr>
              <a:xfrm>
                <a:off x="364915" y="0"/>
                <a:ext cx="2918501" cy="669600"/>
              </a:xfrm>
              <a:prstGeom prst="roundRect">
                <a:avLst>
                  <a:gd name="adj" fmla="val 16667"/>
                </a:avLst>
              </a:prstGeom>
              <a:solidFill>
                <a:srgbClr val="FFFFFF"/>
              </a:solidFill>
              <a:ln w="9525" cap="flat" cmpd="sng">
                <a:solidFill>
                  <a:srgbClr val="F3F3F3"/>
                </a:solidFill>
                <a:prstDash val="solid"/>
                <a:round/>
                <a:headEnd type="none" w="sm" len="sm"/>
                <a:tailEnd type="none" w="sm" len="sm"/>
              </a:ln>
              <a:effectLst>
                <a:outerShdw blurRad="203200" dist="9525" rotWithShape="0">
                  <a:srgbClr val="001237">
                    <a:alpha val="12941"/>
                  </a:srgbClr>
                </a:outerShdw>
              </a:effectLst>
            </p:spPr>
            <p:txBody>
              <a:bodyPr spcFirstLastPara="1" wrap="square" lIns="30475" tIns="30475" rIns="30475" bIns="30475" anchor="ctr" anchorCtr="0">
                <a:noAutofit/>
              </a:bodyPr>
              <a:lstStyle/>
              <a:p>
                <a:pPr marL="0" marR="0" lvl="0" indent="0" algn="l" rtl="0">
                  <a:lnSpc>
                    <a:spcPct val="100000"/>
                  </a:lnSpc>
                  <a:spcBef>
                    <a:spcPts val="0"/>
                  </a:spcBef>
                  <a:spcAft>
                    <a:spcPts val="0"/>
                  </a:spcAft>
                  <a:buClr>
                    <a:srgbClr val="000000"/>
                  </a:buClr>
                  <a:buSzPts val="933"/>
                  <a:buFont typeface="Arial"/>
                  <a:buNone/>
                </a:pPr>
                <a:endParaRPr sz="933" b="0" i="0" u="none" strike="noStrike" cap="none">
                  <a:solidFill>
                    <a:srgbClr val="000000"/>
                  </a:solidFill>
                  <a:latin typeface="Segoe UI" panose="020B0502040204020203" pitchFamily="34" charset="0"/>
                  <a:ea typeface="Quattrocento Sans"/>
                  <a:cs typeface="Segoe UI" panose="020B0502040204020203" pitchFamily="34" charset="0"/>
                  <a:sym typeface="Quattrocento Sans"/>
                </a:endParaRPr>
              </a:p>
            </p:txBody>
          </p:sp>
          <p:sp>
            <p:nvSpPr>
              <p:cNvPr id="35" name="Google Shape;488;p17">
                <a:extLst>
                  <a:ext uri="{FF2B5EF4-FFF2-40B4-BE49-F238E27FC236}">
                    <a16:creationId xmlns:a16="http://schemas.microsoft.com/office/drawing/2014/main" id="{0878541B-23D0-492B-B0A7-CB7C0D2B4CC1}"/>
                  </a:ext>
                </a:extLst>
              </p:cNvPr>
              <p:cNvSpPr txBox="1"/>
              <p:nvPr/>
            </p:nvSpPr>
            <p:spPr>
              <a:xfrm>
                <a:off x="0" y="79873"/>
                <a:ext cx="3526500" cy="430130"/>
              </a:xfrm>
              <a:prstGeom prst="rect">
                <a:avLst/>
              </a:prstGeom>
              <a:noFill/>
              <a:ln>
                <a:noFill/>
              </a:ln>
            </p:spPr>
            <p:txBody>
              <a:bodyPr spcFirstLastPara="1" wrap="square" lIns="60925" tIns="60925" rIns="60925" bIns="60925" anchor="t" anchorCtr="0">
                <a:spAutoFit/>
              </a:bodyPr>
              <a:lstStyle/>
              <a:p>
                <a:pPr marL="0" marR="0" lvl="0" indent="0" algn="ctr" rtl="0">
                  <a:lnSpc>
                    <a:spcPct val="100000"/>
                  </a:lnSpc>
                  <a:spcBef>
                    <a:spcPts val="0"/>
                  </a:spcBef>
                  <a:spcAft>
                    <a:spcPts val="0"/>
                  </a:spcAft>
                  <a:buClr>
                    <a:srgbClr val="001237"/>
                  </a:buClr>
                  <a:buSzPts val="1800"/>
                  <a:buFont typeface="Quattrocento Sans"/>
                  <a:buNone/>
                </a:pPr>
                <a:r>
                  <a:rPr lang="en-US" sz="1800" b="0" i="0" u="none" strike="noStrike" cap="none" dirty="0">
                    <a:solidFill>
                      <a:srgbClr val="001237"/>
                    </a:solidFill>
                    <a:latin typeface="Segoe UI" panose="020B0502040204020203" pitchFamily="34" charset="0"/>
                    <a:ea typeface="Quattrocento Sans"/>
                    <a:cs typeface="Segoe UI" panose="020B0502040204020203" pitchFamily="34" charset="0"/>
                    <a:sym typeface="Quattrocento Sans"/>
                  </a:rPr>
                  <a:t>Surety Bonds</a:t>
                </a:r>
                <a:endParaRPr dirty="0">
                  <a:latin typeface="Segoe UI" panose="020B0502040204020203" pitchFamily="34" charset="0"/>
                  <a:cs typeface="Segoe UI" panose="020B0502040204020203" pitchFamily="34" charset="0"/>
                </a:endParaRPr>
              </a:p>
            </p:txBody>
          </p:sp>
        </p:grpSp>
      </p:grpSp>
      <p:sp>
        <p:nvSpPr>
          <p:cNvPr id="48" name="Rectangle 47">
            <a:extLst>
              <a:ext uri="{FF2B5EF4-FFF2-40B4-BE49-F238E27FC236}">
                <a16:creationId xmlns:a16="http://schemas.microsoft.com/office/drawing/2014/main" id="{FF0554DC-EE89-4A42-BDEC-E42D9268A59A}"/>
              </a:ext>
            </a:extLst>
          </p:cNvPr>
          <p:cNvSpPr/>
          <p:nvPr/>
        </p:nvSpPr>
        <p:spPr>
          <a:xfrm>
            <a:off x="147918" y="243526"/>
            <a:ext cx="17521517" cy="1754326"/>
          </a:xfrm>
          <a:prstGeom prst="rect">
            <a:avLst/>
          </a:prstGeom>
        </p:spPr>
        <p:txBody>
          <a:bodyPr wrap="square">
            <a:spAutoFit/>
          </a:bodyPr>
          <a:lstStyle/>
          <a:p>
            <a:pPr lvl="0" algn="ctr"/>
            <a:r>
              <a:rPr lang="en-US" sz="5400" dirty="0">
                <a:solidFill>
                  <a:srgbClr val="4294CA"/>
                </a:solidFill>
                <a:latin typeface="Segoe UI" panose="020B0502040204020203" pitchFamily="34" charset="0"/>
                <a:cs typeface="Segoe UI" panose="020B0502040204020203" pitchFamily="34" charset="0"/>
                <a:sym typeface="Quattrocento Sans"/>
              </a:rPr>
              <a:t>INIOU’s DLT based unique digital asset </a:t>
            </a:r>
            <a:br>
              <a:rPr lang="en-US" sz="5400" dirty="0">
                <a:solidFill>
                  <a:srgbClr val="4294CA"/>
                </a:solidFill>
                <a:latin typeface="Segoe UI" panose="020B0502040204020203" pitchFamily="34" charset="0"/>
                <a:cs typeface="Segoe UI" panose="020B0502040204020203" pitchFamily="34" charset="0"/>
                <a:sym typeface="Quattrocento Sans"/>
              </a:rPr>
            </a:br>
            <a:r>
              <a:rPr lang="en-US" sz="5400" dirty="0">
                <a:solidFill>
                  <a:srgbClr val="4294CA"/>
                </a:solidFill>
                <a:latin typeface="Segoe UI" panose="020B0502040204020203" pitchFamily="34" charset="0"/>
                <a:cs typeface="Segoe UI" panose="020B0502040204020203" pitchFamily="34" charset="0"/>
                <a:sym typeface="Quattrocento Sans"/>
              </a:rPr>
              <a:t>registry networks </a:t>
            </a:r>
            <a:r>
              <a:rPr lang="en-US" sz="5400" u="sng" dirty="0">
                <a:solidFill>
                  <a:srgbClr val="4294CA"/>
                </a:solidFill>
                <a:latin typeface="Segoe UI" panose="020B0502040204020203" pitchFamily="34" charset="0"/>
                <a:cs typeface="Segoe UI" panose="020B0502040204020203" pitchFamily="34" charset="0"/>
                <a:sym typeface="Quattrocento Sans"/>
              </a:rPr>
              <a:t>sample</a:t>
            </a:r>
            <a:r>
              <a:rPr lang="en-US" sz="5400" dirty="0">
                <a:solidFill>
                  <a:srgbClr val="4294CA"/>
                </a:solidFill>
                <a:latin typeface="Segoe UI" panose="020B0502040204020203" pitchFamily="34" charset="0"/>
                <a:cs typeface="Segoe UI" panose="020B0502040204020203" pitchFamily="34" charset="0"/>
                <a:sym typeface="Quattrocento Sans"/>
              </a:rPr>
              <a:t> use cases:</a:t>
            </a:r>
          </a:p>
        </p:txBody>
      </p:sp>
      <p:pic>
        <p:nvPicPr>
          <p:cNvPr id="3" name="Graphic 2" descr="Farm scene">
            <a:extLst>
              <a:ext uri="{FF2B5EF4-FFF2-40B4-BE49-F238E27FC236}">
                <a16:creationId xmlns:a16="http://schemas.microsoft.com/office/drawing/2014/main" id="{F0596E6D-A882-B14E-B670-9A2AA62F2C8A}"/>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1138477" y="3498006"/>
            <a:ext cx="1008000" cy="1008000"/>
          </a:xfrm>
          <a:prstGeom prst="rect">
            <a:avLst/>
          </a:prstGeom>
        </p:spPr>
      </p:pic>
      <p:pic>
        <p:nvPicPr>
          <p:cNvPr id="5" name="Graphic 4" descr="Grain">
            <a:extLst>
              <a:ext uri="{FF2B5EF4-FFF2-40B4-BE49-F238E27FC236}">
                <a16:creationId xmlns:a16="http://schemas.microsoft.com/office/drawing/2014/main" id="{DBBF7127-CADB-4E49-A2AC-27B190396228}"/>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11091259" y="6116226"/>
            <a:ext cx="1008000" cy="1008000"/>
          </a:xfrm>
          <a:prstGeom prst="rect">
            <a:avLst/>
          </a:prstGeom>
        </p:spPr>
      </p:pic>
    </p:spTree>
    <p:extLst>
      <p:ext uri="{BB962C8B-B14F-4D97-AF65-F5344CB8AC3E}">
        <p14:creationId xmlns:p14="http://schemas.microsoft.com/office/powerpoint/2010/main" val="12631739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8574B90-AC82-1F4A-9C7E-E89FFDACE57D}"/>
              </a:ext>
            </a:extLst>
          </p:cNvPr>
          <p:cNvPicPr>
            <a:picLocks noChangeAspect="1"/>
          </p:cNvPicPr>
          <p:nvPr/>
        </p:nvPicPr>
        <p:blipFill>
          <a:blip r:embed="rId3"/>
          <a:stretch>
            <a:fillRect/>
          </a:stretch>
        </p:blipFill>
        <p:spPr>
          <a:xfrm>
            <a:off x="-80465" y="0"/>
            <a:ext cx="18368465" cy="11174078"/>
          </a:xfrm>
          <a:prstGeom prst="rect">
            <a:avLst/>
          </a:prstGeom>
        </p:spPr>
      </p:pic>
      <p:grpSp>
        <p:nvGrpSpPr>
          <p:cNvPr id="6" name="Group 5">
            <a:extLst>
              <a:ext uri="{FF2B5EF4-FFF2-40B4-BE49-F238E27FC236}">
                <a16:creationId xmlns:a16="http://schemas.microsoft.com/office/drawing/2014/main" id="{ECEBF024-BD7B-4922-B797-353B6FD2EDF1}"/>
              </a:ext>
            </a:extLst>
          </p:cNvPr>
          <p:cNvGrpSpPr/>
          <p:nvPr/>
        </p:nvGrpSpPr>
        <p:grpSpPr>
          <a:xfrm>
            <a:off x="1688974" y="4142895"/>
            <a:ext cx="14900729" cy="1641656"/>
            <a:chOff x="1688974" y="4350889"/>
            <a:chExt cx="14900729" cy="1641656"/>
          </a:xfrm>
        </p:grpSpPr>
        <p:sp>
          <p:nvSpPr>
            <p:cNvPr id="21" name="Google Shape;386;p50">
              <a:extLst>
                <a:ext uri="{FF2B5EF4-FFF2-40B4-BE49-F238E27FC236}">
                  <a16:creationId xmlns:a16="http://schemas.microsoft.com/office/drawing/2014/main" id="{DC2CF924-10B1-4E8C-88B9-48F8E8AC4299}"/>
                </a:ext>
              </a:extLst>
            </p:cNvPr>
            <p:cNvSpPr/>
            <p:nvPr/>
          </p:nvSpPr>
          <p:spPr>
            <a:xfrm>
              <a:off x="1688974" y="4350889"/>
              <a:ext cx="14900729" cy="1641656"/>
            </a:xfrm>
            <a:prstGeom prst="roundRect">
              <a:avLst>
                <a:gd name="adj" fmla="val 0"/>
              </a:avLst>
            </a:prstGeom>
            <a:solidFill>
              <a:srgbClr val="FFFFFF"/>
            </a:solidFill>
            <a:ln w="9525" cap="flat">
              <a:solidFill>
                <a:srgbClr val="F3F3F3"/>
              </a:solidFill>
              <a:prstDash val="solid"/>
              <a:round/>
            </a:ln>
            <a:effectLst>
              <a:outerShdw blurRad="203200" dist="9525" rotWithShape="0">
                <a:srgbClr val="001237">
                  <a:alpha val="13000"/>
                </a:srgbClr>
              </a:outerShdw>
            </a:effectLst>
          </p:spPr>
          <p:txBody>
            <a:bodyPr wrap="square" lIns="45719" tIns="45719" rIns="45719" bIns="45719" numCol="1" anchor="ctr">
              <a:noAutofit/>
            </a:bodyPr>
            <a:lstStyle/>
            <a:p>
              <a:endParaRPr dirty="0">
                <a:latin typeface="Segoe UI" panose="020B0502040204020203" pitchFamily="34" charset="0"/>
                <a:cs typeface="Segoe UI" panose="020B0502040204020203" pitchFamily="34" charset="0"/>
              </a:endParaRPr>
            </a:p>
          </p:txBody>
        </p:sp>
        <p:pic>
          <p:nvPicPr>
            <p:cNvPr id="25" name="Google Shape;394;p50" descr="Google Shape;394;p50">
              <a:extLst>
                <a:ext uri="{FF2B5EF4-FFF2-40B4-BE49-F238E27FC236}">
                  <a16:creationId xmlns:a16="http://schemas.microsoft.com/office/drawing/2014/main" id="{9F0B3067-5F74-45E1-9A7F-E7E8DCD9EF27}"/>
                </a:ext>
              </a:extLst>
            </p:cNvPr>
            <p:cNvPicPr>
              <a:picLocks noChangeAspect="1"/>
            </p:cNvPicPr>
            <p:nvPr/>
          </p:nvPicPr>
          <p:blipFill>
            <a:blip r:embed="rId4"/>
            <a:srcRect r="66280"/>
            <a:stretch>
              <a:fillRect/>
            </a:stretch>
          </p:blipFill>
          <p:spPr>
            <a:xfrm>
              <a:off x="1904395" y="4483934"/>
              <a:ext cx="1134628" cy="1340176"/>
            </a:xfrm>
            <a:prstGeom prst="rect">
              <a:avLst/>
            </a:prstGeom>
            <a:ln w="12700">
              <a:miter lim="400000"/>
            </a:ln>
          </p:spPr>
        </p:pic>
        <p:sp>
          <p:nvSpPr>
            <p:cNvPr id="2" name="Rectangle 1">
              <a:extLst>
                <a:ext uri="{FF2B5EF4-FFF2-40B4-BE49-F238E27FC236}">
                  <a16:creationId xmlns:a16="http://schemas.microsoft.com/office/drawing/2014/main" id="{6AC167E6-F478-4543-8352-DC86F7E67C6D}"/>
                </a:ext>
              </a:extLst>
            </p:cNvPr>
            <p:cNvSpPr/>
            <p:nvPr/>
          </p:nvSpPr>
          <p:spPr>
            <a:xfrm>
              <a:off x="3039023" y="4600469"/>
              <a:ext cx="12833295" cy="954107"/>
            </a:xfrm>
            <a:prstGeom prst="rect">
              <a:avLst/>
            </a:prstGeom>
          </p:spPr>
          <p:txBody>
            <a:bodyPr wrap="square">
              <a:spAutoFit/>
            </a:bodyPr>
            <a:lstStyle/>
            <a:p>
              <a:r>
                <a:rPr lang="en-GB" sz="2800" b="1" dirty="0">
                  <a:solidFill>
                    <a:srgbClr val="4294CA"/>
                  </a:solidFill>
                  <a:latin typeface="Segoe UI" panose="020B0502040204020203" pitchFamily="34" charset="0"/>
                  <a:cs typeface="Segoe UI" panose="020B0502040204020203" pitchFamily="34" charset="0"/>
                </a:rPr>
                <a:t>Market - </a:t>
              </a:r>
              <a:r>
                <a:rPr lang="en-US" sz="2800" dirty="0">
                  <a:solidFill>
                    <a:srgbClr val="4294CA"/>
                  </a:solidFill>
                  <a:latin typeface="Segoe UI" panose="020B0502040204020203" pitchFamily="34" charset="0"/>
                  <a:cs typeface="Segoe UI" panose="020B0502040204020203" pitchFamily="34" charset="0"/>
                </a:rPr>
                <a:t>In 2018 the global factoring and receivable financing industry volume continued its upward trend with a total reported figure of over </a:t>
              </a:r>
              <a:r>
                <a:rPr lang="en-US" sz="2800" b="1" dirty="0">
                  <a:solidFill>
                    <a:srgbClr val="4294CA"/>
                  </a:solidFill>
                  <a:latin typeface="Segoe UI" panose="020B0502040204020203" pitchFamily="34" charset="0"/>
                  <a:cs typeface="Segoe UI" panose="020B0502040204020203" pitchFamily="34" charset="0"/>
                </a:rPr>
                <a:t>2,767 billion euro</a:t>
              </a:r>
              <a:r>
                <a:rPr lang="en-US" sz="2800" dirty="0">
                  <a:solidFill>
                    <a:srgbClr val="4294CA"/>
                  </a:solidFill>
                  <a:latin typeface="Segoe UI" panose="020B0502040204020203" pitchFamily="34" charset="0"/>
                  <a:cs typeface="Segoe UI" panose="020B0502040204020203" pitchFamily="34" charset="0"/>
                </a:rPr>
                <a:t> (FCI).</a:t>
              </a:r>
              <a:endParaRPr lang="en-GB" sz="2800" b="1" dirty="0">
                <a:solidFill>
                  <a:srgbClr val="4294CA"/>
                </a:solidFill>
                <a:latin typeface="Segoe UI" panose="020B0502040204020203" pitchFamily="34" charset="0"/>
                <a:cs typeface="Segoe UI" panose="020B0502040204020203" pitchFamily="34" charset="0"/>
              </a:endParaRPr>
            </a:p>
          </p:txBody>
        </p:sp>
      </p:grpSp>
      <p:grpSp>
        <p:nvGrpSpPr>
          <p:cNvPr id="7" name="Group 6">
            <a:extLst>
              <a:ext uri="{FF2B5EF4-FFF2-40B4-BE49-F238E27FC236}">
                <a16:creationId xmlns:a16="http://schemas.microsoft.com/office/drawing/2014/main" id="{9CA563C5-139B-4AB6-8CDE-9940A03779E0}"/>
              </a:ext>
            </a:extLst>
          </p:cNvPr>
          <p:cNvGrpSpPr/>
          <p:nvPr/>
        </p:nvGrpSpPr>
        <p:grpSpPr>
          <a:xfrm>
            <a:off x="1688974" y="2079058"/>
            <a:ext cx="14900729" cy="1879933"/>
            <a:chOff x="1688988" y="2371666"/>
            <a:chExt cx="14900729" cy="1879933"/>
          </a:xfrm>
        </p:grpSpPr>
        <p:sp>
          <p:nvSpPr>
            <p:cNvPr id="19" name="Google Shape;384;p50">
              <a:extLst>
                <a:ext uri="{FF2B5EF4-FFF2-40B4-BE49-F238E27FC236}">
                  <a16:creationId xmlns:a16="http://schemas.microsoft.com/office/drawing/2014/main" id="{7E3919DE-E9A3-4C8C-BD45-043C40AB7AFB}"/>
                </a:ext>
              </a:extLst>
            </p:cNvPr>
            <p:cNvSpPr/>
            <p:nvPr/>
          </p:nvSpPr>
          <p:spPr>
            <a:xfrm>
              <a:off x="1688988" y="2371666"/>
              <a:ext cx="14900729" cy="1806785"/>
            </a:xfrm>
            <a:prstGeom prst="roundRect">
              <a:avLst>
                <a:gd name="adj" fmla="val 0"/>
              </a:avLst>
            </a:prstGeom>
            <a:solidFill>
              <a:srgbClr val="FFFFFF"/>
            </a:solidFill>
            <a:ln w="9525" cap="flat">
              <a:solidFill>
                <a:srgbClr val="F3F3F3"/>
              </a:solidFill>
              <a:prstDash val="solid"/>
              <a:round/>
            </a:ln>
            <a:effectLst>
              <a:outerShdw blurRad="203200" dist="9525" rotWithShape="0">
                <a:srgbClr val="001237">
                  <a:alpha val="13000"/>
                </a:srgbClr>
              </a:outerShdw>
            </a:effectLst>
          </p:spPr>
          <p:txBody>
            <a:bodyPr wrap="square" lIns="45719" tIns="45719" rIns="45719" bIns="45719" numCol="1" anchor="ctr">
              <a:noAutofit/>
            </a:bodyPr>
            <a:lstStyle/>
            <a:p>
              <a:endParaRPr dirty="0">
                <a:latin typeface="Segoe UI" panose="020B0502040204020203" pitchFamily="34" charset="0"/>
                <a:cs typeface="Segoe UI" panose="020B0502040204020203" pitchFamily="34" charset="0"/>
              </a:endParaRPr>
            </a:p>
          </p:txBody>
        </p:sp>
        <p:pic>
          <p:nvPicPr>
            <p:cNvPr id="24" name="Google Shape;393;p50" descr="Google Shape;393;p50">
              <a:extLst>
                <a:ext uri="{FF2B5EF4-FFF2-40B4-BE49-F238E27FC236}">
                  <a16:creationId xmlns:a16="http://schemas.microsoft.com/office/drawing/2014/main" id="{A5970E8A-C0B8-4DB6-B56D-5546EB5F981D}"/>
                </a:ext>
              </a:extLst>
            </p:cNvPr>
            <p:cNvPicPr>
              <a:picLocks noChangeAspect="1"/>
            </p:cNvPicPr>
            <p:nvPr/>
          </p:nvPicPr>
          <p:blipFill>
            <a:blip r:embed="rId4"/>
            <a:srcRect r="66280"/>
            <a:stretch>
              <a:fillRect/>
            </a:stretch>
          </p:blipFill>
          <p:spPr>
            <a:xfrm>
              <a:off x="1904395" y="2638514"/>
              <a:ext cx="1134628" cy="1340176"/>
            </a:xfrm>
            <a:prstGeom prst="rect">
              <a:avLst/>
            </a:prstGeom>
            <a:ln w="12700">
              <a:miter lim="400000"/>
            </a:ln>
          </p:spPr>
        </p:pic>
        <p:sp>
          <p:nvSpPr>
            <p:cNvPr id="28" name="Rectangle 27">
              <a:extLst>
                <a:ext uri="{FF2B5EF4-FFF2-40B4-BE49-F238E27FC236}">
                  <a16:creationId xmlns:a16="http://schemas.microsoft.com/office/drawing/2014/main" id="{5F3C61EE-2C38-4D73-889A-C57BF941B102}"/>
                </a:ext>
              </a:extLst>
            </p:cNvPr>
            <p:cNvSpPr/>
            <p:nvPr/>
          </p:nvSpPr>
          <p:spPr>
            <a:xfrm>
              <a:off x="3039023" y="2435717"/>
              <a:ext cx="13148716" cy="1815882"/>
            </a:xfrm>
            <a:prstGeom prst="rect">
              <a:avLst/>
            </a:prstGeom>
          </p:spPr>
          <p:txBody>
            <a:bodyPr wrap="square">
              <a:spAutoFit/>
            </a:bodyPr>
            <a:lstStyle/>
            <a:p>
              <a:r>
                <a:rPr lang="en-US" sz="2800" b="1" dirty="0">
                  <a:solidFill>
                    <a:srgbClr val="4294CA"/>
                  </a:solidFill>
                  <a:latin typeface="Segoe UI" panose="020B0502040204020203" pitchFamily="34" charset="0"/>
                  <a:cs typeface="Segoe UI" panose="020B0502040204020203" pitchFamily="34" charset="0"/>
                </a:rPr>
                <a:t>Overview – </a:t>
              </a:r>
              <a:r>
                <a:rPr lang="en-US" sz="2800" dirty="0">
                  <a:solidFill>
                    <a:srgbClr val="4294CA"/>
                  </a:solidFill>
                  <a:latin typeface="Segoe UI" panose="020B0502040204020203" pitchFamily="34" charset="0"/>
                  <a:cs typeface="Segoe UI" panose="020B0502040204020203" pitchFamily="34" charset="0"/>
                </a:rPr>
                <a:t>Factoring and Receivable financing are ways for businesses to borrow money against the amounts due from customers. This type of financing helps businesses improve cash flow, pay employees and suppliers, and reinvest in operations and growth without waiting for their customers to pay their balances.</a:t>
              </a:r>
              <a:endParaRPr lang="en-GB" sz="2800" dirty="0">
                <a:solidFill>
                  <a:srgbClr val="4294CA"/>
                </a:solidFill>
                <a:latin typeface="Segoe UI" panose="020B0502040204020203" pitchFamily="34" charset="0"/>
                <a:cs typeface="Segoe UI" panose="020B0502040204020203" pitchFamily="34" charset="0"/>
              </a:endParaRPr>
            </a:p>
          </p:txBody>
        </p:sp>
      </p:grpSp>
      <p:grpSp>
        <p:nvGrpSpPr>
          <p:cNvPr id="5" name="Group 4">
            <a:extLst>
              <a:ext uri="{FF2B5EF4-FFF2-40B4-BE49-F238E27FC236}">
                <a16:creationId xmlns:a16="http://schemas.microsoft.com/office/drawing/2014/main" id="{654DA8B0-D5EE-49A7-98C8-5FDD1421FBAC}"/>
              </a:ext>
            </a:extLst>
          </p:cNvPr>
          <p:cNvGrpSpPr/>
          <p:nvPr/>
        </p:nvGrpSpPr>
        <p:grpSpPr>
          <a:xfrm>
            <a:off x="1688974" y="6033799"/>
            <a:ext cx="14900729" cy="1947411"/>
            <a:chOff x="1688974" y="5842158"/>
            <a:chExt cx="14900729" cy="1947411"/>
          </a:xfrm>
        </p:grpSpPr>
        <p:sp>
          <p:nvSpPr>
            <p:cNvPr id="20" name="Google Shape;385;p50">
              <a:extLst>
                <a:ext uri="{FF2B5EF4-FFF2-40B4-BE49-F238E27FC236}">
                  <a16:creationId xmlns:a16="http://schemas.microsoft.com/office/drawing/2014/main" id="{4D528AB4-FCB4-4C00-8A2E-D5F8C2C07E36}"/>
                </a:ext>
              </a:extLst>
            </p:cNvPr>
            <p:cNvSpPr/>
            <p:nvPr/>
          </p:nvSpPr>
          <p:spPr>
            <a:xfrm>
              <a:off x="1688974" y="5842158"/>
              <a:ext cx="14900729" cy="1903167"/>
            </a:xfrm>
            <a:prstGeom prst="roundRect">
              <a:avLst>
                <a:gd name="adj" fmla="val 0"/>
              </a:avLst>
            </a:prstGeom>
            <a:solidFill>
              <a:srgbClr val="FFFFFF"/>
            </a:solidFill>
            <a:ln w="9525" cap="flat">
              <a:solidFill>
                <a:srgbClr val="F3F3F3"/>
              </a:solidFill>
              <a:prstDash val="solid"/>
              <a:round/>
            </a:ln>
            <a:effectLst>
              <a:outerShdw blurRad="203200" dist="9525" rotWithShape="0">
                <a:srgbClr val="001237">
                  <a:alpha val="13000"/>
                </a:srgbClr>
              </a:outerShdw>
            </a:effectLst>
          </p:spPr>
          <p:txBody>
            <a:bodyPr wrap="square" lIns="45719" tIns="45719" rIns="45719" bIns="45719" numCol="1" anchor="ctr">
              <a:noAutofit/>
            </a:bodyPr>
            <a:lstStyle/>
            <a:p>
              <a:endParaRPr dirty="0">
                <a:latin typeface="Segoe UI" panose="020B0502040204020203" pitchFamily="34" charset="0"/>
                <a:cs typeface="Segoe UI" panose="020B0502040204020203" pitchFamily="34" charset="0"/>
              </a:endParaRPr>
            </a:p>
          </p:txBody>
        </p:sp>
        <p:pic>
          <p:nvPicPr>
            <p:cNvPr id="26" name="Google Shape;395;p50" descr="Google Shape;395;p50">
              <a:extLst>
                <a:ext uri="{FF2B5EF4-FFF2-40B4-BE49-F238E27FC236}">
                  <a16:creationId xmlns:a16="http://schemas.microsoft.com/office/drawing/2014/main" id="{56D93DC8-5F4D-4721-A71B-0261E4168DA6}"/>
                </a:ext>
              </a:extLst>
            </p:cNvPr>
            <p:cNvPicPr>
              <a:picLocks noChangeAspect="1"/>
            </p:cNvPicPr>
            <p:nvPr/>
          </p:nvPicPr>
          <p:blipFill>
            <a:blip r:embed="rId4"/>
            <a:srcRect r="66280"/>
            <a:stretch>
              <a:fillRect/>
            </a:stretch>
          </p:blipFill>
          <p:spPr>
            <a:xfrm>
              <a:off x="1904381" y="6065597"/>
              <a:ext cx="1134628" cy="1340176"/>
            </a:xfrm>
            <a:prstGeom prst="rect">
              <a:avLst/>
            </a:prstGeom>
            <a:ln w="12700">
              <a:miter lim="400000"/>
            </a:ln>
          </p:spPr>
        </p:pic>
        <p:sp>
          <p:nvSpPr>
            <p:cNvPr id="29" name="Rectangle 28">
              <a:extLst>
                <a:ext uri="{FF2B5EF4-FFF2-40B4-BE49-F238E27FC236}">
                  <a16:creationId xmlns:a16="http://schemas.microsoft.com/office/drawing/2014/main" id="{6D1825AD-9FED-4F5B-AED2-9A1A0D7C7FDD}"/>
                </a:ext>
              </a:extLst>
            </p:cNvPr>
            <p:cNvSpPr/>
            <p:nvPr/>
          </p:nvSpPr>
          <p:spPr>
            <a:xfrm>
              <a:off x="3039023" y="5973687"/>
              <a:ext cx="12833295" cy="1815882"/>
            </a:xfrm>
            <a:prstGeom prst="rect">
              <a:avLst/>
            </a:prstGeom>
          </p:spPr>
          <p:txBody>
            <a:bodyPr wrap="square">
              <a:spAutoFit/>
            </a:bodyPr>
            <a:lstStyle/>
            <a:p>
              <a:r>
                <a:rPr lang="en-US" sz="2800" b="1" dirty="0">
                  <a:solidFill>
                    <a:srgbClr val="4294CA"/>
                  </a:solidFill>
                  <a:latin typeface="Segoe UI" panose="020B0502040204020203" pitchFamily="34" charset="0"/>
                  <a:cs typeface="Segoe UI" panose="020B0502040204020203" pitchFamily="34" charset="0"/>
                </a:rPr>
                <a:t>Problem</a:t>
              </a:r>
              <a:r>
                <a:rPr lang="en-US" sz="2800" dirty="0">
                  <a:solidFill>
                    <a:srgbClr val="4294CA"/>
                  </a:solidFill>
                  <a:latin typeface="Segoe UI" panose="020B0502040204020203" pitchFamily="34" charset="0"/>
                  <a:cs typeface="Segoe UI" panose="020B0502040204020203" pitchFamily="34" charset="0"/>
                </a:rPr>
                <a:t> – More than </a:t>
              </a:r>
              <a:r>
                <a:rPr lang="en-US" sz="2800" b="1" dirty="0">
                  <a:solidFill>
                    <a:srgbClr val="4294CA"/>
                  </a:solidFill>
                  <a:latin typeface="Segoe UI" panose="020B0502040204020203" pitchFamily="34" charset="0"/>
                  <a:cs typeface="Segoe UI" panose="020B0502040204020203" pitchFamily="34" charset="0"/>
                </a:rPr>
                <a:t>80%</a:t>
              </a:r>
              <a:r>
                <a:rPr lang="en-US" sz="2800" dirty="0">
                  <a:solidFill>
                    <a:srgbClr val="4294CA"/>
                  </a:solidFill>
                  <a:latin typeface="Segoe UI" panose="020B0502040204020203" pitchFamily="34" charset="0"/>
                  <a:cs typeface="Segoe UI" panose="020B0502040204020203" pitchFamily="34" charset="0"/>
                </a:rPr>
                <a:t> of SMEs financing applications gets rejected due to lack of data, poor credit history, fear of fraud or bad debt and high friction </a:t>
              </a:r>
              <a:br>
                <a:rPr lang="en-US" sz="2800" dirty="0">
                  <a:solidFill>
                    <a:srgbClr val="4294CA"/>
                  </a:solidFill>
                  <a:latin typeface="Segoe UI" panose="020B0502040204020203" pitchFamily="34" charset="0"/>
                  <a:cs typeface="Segoe UI" panose="020B0502040204020203" pitchFamily="34" charset="0"/>
                </a:rPr>
              </a:br>
              <a:r>
                <a:rPr lang="en-US" sz="2800" dirty="0">
                  <a:solidFill>
                    <a:srgbClr val="4294CA"/>
                  </a:solidFill>
                  <a:latin typeface="Segoe UI" panose="020B0502040204020203" pitchFamily="34" charset="0"/>
                  <a:cs typeface="Segoe UI" panose="020B0502040204020203" pitchFamily="34" charset="0"/>
                </a:rPr>
                <a:t>– Too small, too risky, too much hustle. An estimated $1.5Tr gap needed for SMEs growth and survival.</a:t>
              </a:r>
              <a:endParaRPr lang="en-GB" sz="2800" dirty="0">
                <a:solidFill>
                  <a:srgbClr val="4294CA"/>
                </a:solidFill>
                <a:latin typeface="Segoe UI" panose="020B0502040204020203" pitchFamily="34" charset="0"/>
                <a:cs typeface="Segoe UI" panose="020B0502040204020203" pitchFamily="34" charset="0"/>
              </a:endParaRPr>
            </a:p>
          </p:txBody>
        </p:sp>
      </p:grpSp>
      <p:grpSp>
        <p:nvGrpSpPr>
          <p:cNvPr id="17" name="Group 16">
            <a:extLst>
              <a:ext uri="{FF2B5EF4-FFF2-40B4-BE49-F238E27FC236}">
                <a16:creationId xmlns:a16="http://schemas.microsoft.com/office/drawing/2014/main" id="{04FE8000-AC64-48D8-BD77-3177F676FCC5}"/>
              </a:ext>
            </a:extLst>
          </p:cNvPr>
          <p:cNvGrpSpPr/>
          <p:nvPr/>
        </p:nvGrpSpPr>
        <p:grpSpPr>
          <a:xfrm>
            <a:off x="1688974" y="8051655"/>
            <a:ext cx="14900729" cy="1700068"/>
            <a:chOff x="1688974" y="5784103"/>
            <a:chExt cx="14900729" cy="1700068"/>
          </a:xfrm>
        </p:grpSpPr>
        <p:sp>
          <p:nvSpPr>
            <p:cNvPr id="18" name="Google Shape;385;p50">
              <a:extLst>
                <a:ext uri="{FF2B5EF4-FFF2-40B4-BE49-F238E27FC236}">
                  <a16:creationId xmlns:a16="http://schemas.microsoft.com/office/drawing/2014/main" id="{31036761-24C9-461F-9E7E-133FEDD48A83}"/>
                </a:ext>
              </a:extLst>
            </p:cNvPr>
            <p:cNvSpPr/>
            <p:nvPr/>
          </p:nvSpPr>
          <p:spPr>
            <a:xfrm>
              <a:off x="1688974" y="5784103"/>
              <a:ext cx="14900729" cy="1700068"/>
            </a:xfrm>
            <a:prstGeom prst="roundRect">
              <a:avLst>
                <a:gd name="adj" fmla="val 0"/>
              </a:avLst>
            </a:prstGeom>
            <a:solidFill>
              <a:srgbClr val="FFFFFF"/>
            </a:solidFill>
            <a:ln w="9525" cap="flat">
              <a:solidFill>
                <a:srgbClr val="F3F3F3"/>
              </a:solidFill>
              <a:prstDash val="solid"/>
              <a:round/>
            </a:ln>
            <a:effectLst>
              <a:outerShdw blurRad="203200" dist="9525" rotWithShape="0">
                <a:srgbClr val="001237">
                  <a:alpha val="13000"/>
                </a:srgbClr>
              </a:outerShdw>
            </a:effectLst>
          </p:spPr>
          <p:txBody>
            <a:bodyPr wrap="square" lIns="45719" tIns="45719" rIns="45719" bIns="45719" numCol="1" anchor="ctr">
              <a:noAutofit/>
            </a:bodyPr>
            <a:lstStyle/>
            <a:p>
              <a:endParaRPr dirty="0">
                <a:latin typeface="Segoe UI" panose="020B0502040204020203" pitchFamily="34" charset="0"/>
                <a:cs typeface="Segoe UI" panose="020B0502040204020203" pitchFamily="34" charset="0"/>
              </a:endParaRPr>
            </a:p>
          </p:txBody>
        </p:sp>
        <p:pic>
          <p:nvPicPr>
            <p:cNvPr id="22" name="Google Shape;395;p50" descr="Google Shape;395;p50">
              <a:extLst>
                <a:ext uri="{FF2B5EF4-FFF2-40B4-BE49-F238E27FC236}">
                  <a16:creationId xmlns:a16="http://schemas.microsoft.com/office/drawing/2014/main" id="{38492B2E-479A-43D9-97AC-B804F24C6F94}"/>
                </a:ext>
              </a:extLst>
            </p:cNvPr>
            <p:cNvPicPr>
              <a:picLocks noChangeAspect="1"/>
            </p:cNvPicPr>
            <p:nvPr/>
          </p:nvPicPr>
          <p:blipFill>
            <a:blip r:embed="rId4"/>
            <a:srcRect r="66280"/>
            <a:stretch>
              <a:fillRect/>
            </a:stretch>
          </p:blipFill>
          <p:spPr>
            <a:xfrm>
              <a:off x="1904395" y="5932846"/>
              <a:ext cx="1134628" cy="1340176"/>
            </a:xfrm>
            <a:prstGeom prst="rect">
              <a:avLst/>
            </a:prstGeom>
            <a:ln w="12700">
              <a:miter lim="400000"/>
            </a:ln>
          </p:spPr>
        </p:pic>
        <p:sp>
          <p:nvSpPr>
            <p:cNvPr id="23" name="Rectangle 22">
              <a:extLst>
                <a:ext uri="{FF2B5EF4-FFF2-40B4-BE49-F238E27FC236}">
                  <a16:creationId xmlns:a16="http://schemas.microsoft.com/office/drawing/2014/main" id="{24A02C8D-4D0B-45C8-8C3B-25EBED295DD7}"/>
                </a:ext>
              </a:extLst>
            </p:cNvPr>
            <p:cNvSpPr/>
            <p:nvPr/>
          </p:nvSpPr>
          <p:spPr>
            <a:xfrm>
              <a:off x="3039023" y="5973687"/>
              <a:ext cx="12833295" cy="1384995"/>
            </a:xfrm>
            <a:prstGeom prst="rect">
              <a:avLst/>
            </a:prstGeom>
          </p:spPr>
          <p:txBody>
            <a:bodyPr wrap="square">
              <a:spAutoFit/>
            </a:bodyPr>
            <a:lstStyle/>
            <a:p>
              <a:r>
                <a:rPr lang="en-US" sz="2800" b="1" dirty="0">
                  <a:solidFill>
                    <a:srgbClr val="4294CA"/>
                  </a:solidFill>
                  <a:latin typeface="Segoe UI" panose="020B0502040204020203" pitchFamily="34" charset="0"/>
                  <a:cs typeface="Segoe UI" panose="020B0502040204020203" pitchFamily="34" charset="0"/>
                </a:rPr>
                <a:t>Solution</a:t>
              </a:r>
              <a:r>
                <a:rPr lang="en-US" sz="2800" dirty="0">
                  <a:solidFill>
                    <a:srgbClr val="4294CA"/>
                  </a:solidFill>
                  <a:latin typeface="Segoe UI" panose="020B0502040204020203" pitchFamily="34" charset="0"/>
                  <a:cs typeface="Segoe UI" panose="020B0502040204020203" pitchFamily="34" charset="0"/>
                </a:rPr>
                <a:t> – Invoice registry based on INVIOU’s platform enables online invoice screening by financiers to eliminate shadow invoicing and double financing as well as invoice authenticity validation. </a:t>
              </a:r>
              <a:endParaRPr lang="en-GB" sz="2800" dirty="0">
                <a:solidFill>
                  <a:srgbClr val="4294CA"/>
                </a:solidFill>
                <a:latin typeface="Segoe UI" panose="020B0502040204020203" pitchFamily="34" charset="0"/>
                <a:cs typeface="Segoe UI" panose="020B0502040204020203" pitchFamily="34" charset="0"/>
              </a:endParaRPr>
            </a:p>
          </p:txBody>
        </p:sp>
      </p:grpSp>
      <p:sp>
        <p:nvSpPr>
          <p:cNvPr id="27" name="Rectangle 26">
            <a:extLst>
              <a:ext uri="{FF2B5EF4-FFF2-40B4-BE49-F238E27FC236}">
                <a16:creationId xmlns:a16="http://schemas.microsoft.com/office/drawing/2014/main" id="{A9D15BC8-6E1F-4166-82CF-EFB81B2CF7D1}"/>
              </a:ext>
            </a:extLst>
          </p:cNvPr>
          <p:cNvSpPr/>
          <p:nvPr/>
        </p:nvSpPr>
        <p:spPr>
          <a:xfrm>
            <a:off x="1705829" y="918832"/>
            <a:ext cx="14883874" cy="923330"/>
          </a:xfrm>
          <a:prstGeom prst="rect">
            <a:avLst/>
          </a:prstGeom>
        </p:spPr>
        <p:txBody>
          <a:bodyPr wrap="square">
            <a:spAutoFit/>
          </a:bodyPr>
          <a:lstStyle/>
          <a:p>
            <a:pPr algn="ctr" hangingPunct="1">
              <a:buClr>
                <a:srgbClr val="000000"/>
              </a:buClr>
            </a:pPr>
            <a:r>
              <a:rPr lang="en-US" sz="5400" dirty="0">
                <a:solidFill>
                  <a:srgbClr val="4294CA"/>
                </a:solidFill>
                <a:latin typeface="Segoe UI" panose="020B0502040204020203" pitchFamily="34" charset="0"/>
                <a:cs typeface="Segoe UI" panose="020B0502040204020203" pitchFamily="34" charset="0"/>
                <a:sym typeface="Quattrocento Sans"/>
              </a:rPr>
              <a:t>Use case: Factoring and receivable financing</a:t>
            </a:r>
          </a:p>
        </p:txBody>
      </p:sp>
      <p:pic>
        <p:nvPicPr>
          <p:cNvPr id="30" name="Google Shape;416;p51" descr="Google Shape;416;p51">
            <a:extLst>
              <a:ext uri="{FF2B5EF4-FFF2-40B4-BE49-F238E27FC236}">
                <a16:creationId xmlns:a16="http://schemas.microsoft.com/office/drawing/2014/main" id="{93A8D70C-3216-4387-8871-4B0736F551B7}"/>
              </a:ext>
            </a:extLst>
          </p:cNvPr>
          <p:cNvPicPr>
            <a:picLocks noChangeAspect="1"/>
          </p:cNvPicPr>
          <p:nvPr/>
        </p:nvPicPr>
        <p:blipFill>
          <a:blip r:embed="rId5"/>
          <a:stretch>
            <a:fillRect/>
          </a:stretch>
        </p:blipFill>
        <p:spPr>
          <a:xfrm>
            <a:off x="507874" y="573766"/>
            <a:ext cx="1181100" cy="1216533"/>
          </a:xfrm>
          <a:prstGeom prst="rect">
            <a:avLst/>
          </a:prstGeom>
          <a:ln w="12700">
            <a:miter lim="400000"/>
          </a:ln>
        </p:spPr>
      </p:pic>
      <p:pic>
        <p:nvPicPr>
          <p:cNvPr id="32" name="Picture 2" descr="Picture 2">
            <a:extLst>
              <a:ext uri="{FF2B5EF4-FFF2-40B4-BE49-F238E27FC236}">
                <a16:creationId xmlns:a16="http://schemas.microsoft.com/office/drawing/2014/main" id="{1375C322-F0D0-3E4F-98A0-E62D4260EF19}"/>
              </a:ext>
            </a:extLst>
          </p:cNvPr>
          <p:cNvPicPr>
            <a:picLocks noChangeAspect="1"/>
          </p:cNvPicPr>
          <p:nvPr/>
        </p:nvPicPr>
        <p:blipFill>
          <a:blip r:embed="rId6"/>
          <a:stretch>
            <a:fillRect/>
          </a:stretch>
        </p:blipFill>
        <p:spPr>
          <a:xfrm>
            <a:off x="15060341" y="9255452"/>
            <a:ext cx="2889251" cy="720727"/>
          </a:xfrm>
          <a:prstGeom prst="rect">
            <a:avLst/>
          </a:prstGeom>
          <a:ln w="12700">
            <a:miter lim="400000"/>
          </a:ln>
        </p:spPr>
      </p:pic>
    </p:spTree>
    <p:extLst>
      <p:ext uri="{BB962C8B-B14F-4D97-AF65-F5344CB8AC3E}">
        <p14:creationId xmlns:p14="http://schemas.microsoft.com/office/powerpoint/2010/main" val="3717242119"/>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6" name="Picture 5">
            <a:extLst>
              <a:ext uri="{FF2B5EF4-FFF2-40B4-BE49-F238E27FC236}">
                <a16:creationId xmlns:a16="http://schemas.microsoft.com/office/drawing/2014/main" id="{CDD97370-E6B8-5C44-9E44-8F1B97DFC245}"/>
              </a:ext>
            </a:extLst>
          </p:cNvPr>
          <p:cNvPicPr>
            <a:picLocks noChangeAspect="1"/>
          </p:cNvPicPr>
          <p:nvPr/>
        </p:nvPicPr>
        <p:blipFill>
          <a:blip r:embed="rId3"/>
          <a:stretch>
            <a:fillRect/>
          </a:stretch>
        </p:blipFill>
        <p:spPr>
          <a:xfrm>
            <a:off x="0" y="-1"/>
            <a:ext cx="18288000" cy="11125129"/>
          </a:xfrm>
          <a:prstGeom prst="rect">
            <a:avLst/>
          </a:prstGeom>
        </p:spPr>
      </p:pic>
      <p:sp>
        <p:nvSpPr>
          <p:cNvPr id="72" name="Google Shape;72;p13"/>
          <p:cNvSpPr txBox="1"/>
          <p:nvPr/>
        </p:nvSpPr>
        <p:spPr>
          <a:xfrm>
            <a:off x="1970208" y="8522770"/>
            <a:ext cx="1668600" cy="346800"/>
          </a:xfrm>
          <a:prstGeom prst="rect">
            <a:avLst/>
          </a:prstGeom>
          <a:noFill/>
          <a:ln>
            <a:noFill/>
          </a:ln>
        </p:spPr>
        <p:txBody>
          <a:bodyPr spcFirstLastPara="1" wrap="square" lIns="182850" tIns="182850" rIns="182850" bIns="182850" anchor="t" anchorCtr="0">
            <a:noAutofit/>
          </a:bodyPr>
          <a:lstStyle/>
          <a:p>
            <a:pPr algn="ctr"/>
            <a:r>
              <a:rPr lang="en" sz="2500" dirty="0">
                <a:solidFill>
                  <a:schemeClr val="accent2"/>
                </a:solidFill>
              </a:rPr>
              <a:t>Bank 2 / </a:t>
            </a:r>
            <a:r>
              <a:rPr lang="en-US" sz="2500" dirty="0">
                <a:solidFill>
                  <a:schemeClr val="accent2"/>
                </a:solidFill>
              </a:rPr>
              <a:t>Insurer</a:t>
            </a:r>
            <a:endParaRPr sz="2500" dirty="0">
              <a:solidFill>
                <a:schemeClr val="accent2"/>
              </a:solidFill>
            </a:endParaRPr>
          </a:p>
        </p:txBody>
      </p:sp>
      <p:grpSp>
        <p:nvGrpSpPr>
          <p:cNvPr id="2" name="Group 1">
            <a:extLst>
              <a:ext uri="{FF2B5EF4-FFF2-40B4-BE49-F238E27FC236}">
                <a16:creationId xmlns:a16="http://schemas.microsoft.com/office/drawing/2014/main" id="{C0BF41C3-F5B4-408F-AB9F-48FB9BD4061F}"/>
              </a:ext>
            </a:extLst>
          </p:cNvPr>
          <p:cNvGrpSpPr/>
          <p:nvPr/>
        </p:nvGrpSpPr>
        <p:grpSpPr>
          <a:xfrm>
            <a:off x="2096008" y="2771371"/>
            <a:ext cx="14089128" cy="2012694"/>
            <a:chOff x="985104" y="704480"/>
            <a:chExt cx="7044564" cy="1006346"/>
          </a:xfrm>
        </p:grpSpPr>
        <p:pic>
          <p:nvPicPr>
            <p:cNvPr id="58" name="Google Shape;58;p13"/>
            <p:cNvPicPr preferRelativeResize="0"/>
            <p:nvPr/>
          </p:nvPicPr>
          <p:blipFill>
            <a:blip r:embed="rId4">
              <a:alphaModFix/>
            </a:blip>
            <a:stretch>
              <a:fillRect/>
            </a:stretch>
          </p:blipFill>
          <p:spPr>
            <a:xfrm>
              <a:off x="1048004" y="704480"/>
              <a:ext cx="716421" cy="716420"/>
            </a:xfrm>
            <a:prstGeom prst="rect">
              <a:avLst/>
            </a:prstGeom>
            <a:noFill/>
            <a:ln>
              <a:noFill/>
            </a:ln>
          </p:spPr>
        </p:pic>
        <p:pic>
          <p:nvPicPr>
            <p:cNvPr id="59" name="Google Shape;59;p13"/>
            <p:cNvPicPr preferRelativeResize="0"/>
            <p:nvPr/>
          </p:nvPicPr>
          <p:blipFill>
            <a:blip r:embed="rId5">
              <a:alphaModFix/>
            </a:blip>
            <a:stretch>
              <a:fillRect/>
            </a:stretch>
          </p:blipFill>
          <p:spPr>
            <a:xfrm>
              <a:off x="5270775" y="774456"/>
              <a:ext cx="631705" cy="646444"/>
            </a:xfrm>
            <a:prstGeom prst="rect">
              <a:avLst/>
            </a:prstGeom>
            <a:noFill/>
            <a:ln>
              <a:noFill/>
            </a:ln>
          </p:spPr>
        </p:pic>
        <p:pic>
          <p:nvPicPr>
            <p:cNvPr id="60" name="Google Shape;60;p13"/>
            <p:cNvPicPr preferRelativeResize="0"/>
            <p:nvPr/>
          </p:nvPicPr>
          <p:blipFill>
            <a:blip r:embed="rId6">
              <a:alphaModFix/>
            </a:blip>
            <a:stretch>
              <a:fillRect/>
            </a:stretch>
          </p:blipFill>
          <p:spPr>
            <a:xfrm>
              <a:off x="2973757" y="720490"/>
              <a:ext cx="999657" cy="833047"/>
            </a:xfrm>
            <a:prstGeom prst="rect">
              <a:avLst/>
            </a:prstGeom>
            <a:noFill/>
            <a:ln>
              <a:noFill/>
            </a:ln>
          </p:spPr>
        </p:pic>
        <p:pic>
          <p:nvPicPr>
            <p:cNvPr id="61" name="Google Shape;61;p13"/>
            <p:cNvPicPr preferRelativeResize="0"/>
            <p:nvPr/>
          </p:nvPicPr>
          <p:blipFill>
            <a:blip r:embed="rId7">
              <a:alphaModFix/>
            </a:blip>
            <a:stretch>
              <a:fillRect/>
            </a:stretch>
          </p:blipFill>
          <p:spPr>
            <a:xfrm>
              <a:off x="1825250" y="1050375"/>
              <a:ext cx="999657" cy="173274"/>
            </a:xfrm>
            <a:prstGeom prst="rect">
              <a:avLst/>
            </a:prstGeom>
            <a:noFill/>
            <a:ln>
              <a:noFill/>
            </a:ln>
          </p:spPr>
        </p:pic>
        <p:pic>
          <p:nvPicPr>
            <p:cNvPr id="62" name="Google Shape;62;p13"/>
            <p:cNvPicPr preferRelativeResize="0"/>
            <p:nvPr/>
          </p:nvPicPr>
          <p:blipFill>
            <a:blip r:embed="rId7">
              <a:alphaModFix/>
            </a:blip>
            <a:stretch>
              <a:fillRect/>
            </a:stretch>
          </p:blipFill>
          <p:spPr>
            <a:xfrm>
              <a:off x="4122275" y="1050375"/>
              <a:ext cx="999657" cy="173274"/>
            </a:xfrm>
            <a:prstGeom prst="rect">
              <a:avLst/>
            </a:prstGeom>
            <a:noFill/>
            <a:ln>
              <a:noFill/>
            </a:ln>
          </p:spPr>
        </p:pic>
        <p:pic>
          <p:nvPicPr>
            <p:cNvPr id="63" name="Google Shape;63;p13"/>
            <p:cNvPicPr preferRelativeResize="0"/>
            <p:nvPr/>
          </p:nvPicPr>
          <p:blipFill>
            <a:blip r:embed="rId7">
              <a:alphaModFix/>
            </a:blip>
            <a:stretch>
              <a:fillRect/>
            </a:stretch>
          </p:blipFill>
          <p:spPr>
            <a:xfrm>
              <a:off x="5988200" y="1050375"/>
              <a:ext cx="999657" cy="173274"/>
            </a:xfrm>
            <a:prstGeom prst="rect">
              <a:avLst/>
            </a:prstGeom>
            <a:noFill/>
            <a:ln>
              <a:noFill/>
            </a:ln>
          </p:spPr>
        </p:pic>
        <p:pic>
          <p:nvPicPr>
            <p:cNvPr id="64" name="Google Shape;64;p13"/>
            <p:cNvPicPr preferRelativeResize="0"/>
            <p:nvPr/>
          </p:nvPicPr>
          <p:blipFill>
            <a:blip r:embed="rId8">
              <a:alphaModFix/>
            </a:blip>
            <a:stretch>
              <a:fillRect/>
            </a:stretch>
          </p:blipFill>
          <p:spPr>
            <a:xfrm>
              <a:off x="7106088" y="729603"/>
              <a:ext cx="834325" cy="814822"/>
            </a:xfrm>
            <a:prstGeom prst="rect">
              <a:avLst/>
            </a:prstGeom>
            <a:noFill/>
            <a:ln>
              <a:noFill/>
            </a:ln>
          </p:spPr>
        </p:pic>
        <p:sp>
          <p:nvSpPr>
            <p:cNvPr id="71" name="Google Shape;71;p13"/>
            <p:cNvSpPr txBox="1"/>
            <p:nvPr/>
          </p:nvSpPr>
          <p:spPr>
            <a:xfrm>
              <a:off x="985104" y="1425623"/>
              <a:ext cx="834299" cy="173400"/>
            </a:xfrm>
            <a:prstGeom prst="rect">
              <a:avLst/>
            </a:prstGeom>
            <a:noFill/>
            <a:ln>
              <a:noFill/>
            </a:ln>
          </p:spPr>
          <p:txBody>
            <a:bodyPr spcFirstLastPara="1" wrap="square" lIns="182850" tIns="182850" rIns="182850" bIns="182850" anchor="t" anchorCtr="0">
              <a:noAutofit/>
            </a:bodyPr>
            <a:lstStyle/>
            <a:p>
              <a:pPr algn="ctr"/>
              <a:r>
                <a:rPr lang="en" sz="2500" dirty="0">
                  <a:solidFill>
                    <a:schemeClr val="accent2"/>
                  </a:solidFill>
                </a:rPr>
                <a:t>Bank 1</a:t>
              </a:r>
              <a:endParaRPr sz="2500" dirty="0">
                <a:solidFill>
                  <a:schemeClr val="accent2"/>
                </a:solidFill>
              </a:endParaRPr>
            </a:p>
          </p:txBody>
        </p:sp>
        <p:sp>
          <p:nvSpPr>
            <p:cNvPr id="73" name="Google Shape;73;p13"/>
            <p:cNvSpPr txBox="1"/>
            <p:nvPr/>
          </p:nvSpPr>
          <p:spPr>
            <a:xfrm>
              <a:off x="2899949" y="1537426"/>
              <a:ext cx="834299" cy="173400"/>
            </a:xfrm>
            <a:prstGeom prst="rect">
              <a:avLst/>
            </a:prstGeom>
            <a:noFill/>
            <a:ln>
              <a:noFill/>
            </a:ln>
          </p:spPr>
          <p:txBody>
            <a:bodyPr spcFirstLastPara="1" wrap="square" lIns="182850" tIns="182850" rIns="182850" bIns="182850" anchor="t" anchorCtr="0">
              <a:noAutofit/>
            </a:bodyPr>
            <a:lstStyle/>
            <a:p>
              <a:pPr algn="ctr"/>
              <a:r>
                <a:rPr lang="en" sz="2500" dirty="0">
                  <a:solidFill>
                    <a:schemeClr val="accent2"/>
                  </a:solidFill>
                </a:rPr>
                <a:t>Invoice</a:t>
              </a:r>
              <a:endParaRPr sz="2500" dirty="0">
                <a:solidFill>
                  <a:schemeClr val="accent2"/>
                </a:solidFill>
              </a:endParaRPr>
            </a:p>
          </p:txBody>
        </p:sp>
        <p:sp>
          <p:nvSpPr>
            <p:cNvPr id="75" name="Google Shape;75;p13"/>
            <p:cNvSpPr txBox="1"/>
            <p:nvPr/>
          </p:nvSpPr>
          <p:spPr>
            <a:xfrm>
              <a:off x="6883369" y="1537426"/>
              <a:ext cx="1146299" cy="173400"/>
            </a:xfrm>
            <a:prstGeom prst="rect">
              <a:avLst/>
            </a:prstGeom>
            <a:noFill/>
            <a:ln>
              <a:noFill/>
            </a:ln>
          </p:spPr>
          <p:txBody>
            <a:bodyPr spcFirstLastPara="1" wrap="square" lIns="182850" tIns="182850" rIns="182850" bIns="182850" anchor="t" anchorCtr="0">
              <a:noAutofit/>
            </a:bodyPr>
            <a:lstStyle/>
            <a:p>
              <a:pPr algn="ctr"/>
              <a:r>
                <a:rPr lang="en" sz="2500" dirty="0">
                  <a:solidFill>
                    <a:schemeClr val="accent2"/>
                  </a:solidFill>
                </a:rPr>
                <a:t>Approved</a:t>
              </a:r>
              <a:endParaRPr sz="2500" dirty="0">
                <a:solidFill>
                  <a:schemeClr val="accent2"/>
                </a:solidFill>
              </a:endParaRPr>
            </a:p>
          </p:txBody>
        </p:sp>
      </p:grpSp>
      <p:grpSp>
        <p:nvGrpSpPr>
          <p:cNvPr id="3" name="Group 2">
            <a:extLst>
              <a:ext uri="{FF2B5EF4-FFF2-40B4-BE49-F238E27FC236}">
                <a16:creationId xmlns:a16="http://schemas.microsoft.com/office/drawing/2014/main" id="{1E5B70DD-8D75-41D0-A172-1C0CFDF928CA}"/>
              </a:ext>
            </a:extLst>
          </p:cNvPr>
          <p:cNvGrpSpPr/>
          <p:nvPr/>
        </p:nvGrpSpPr>
        <p:grpSpPr>
          <a:xfrm>
            <a:off x="2096008" y="5316905"/>
            <a:ext cx="14033212" cy="3857478"/>
            <a:chOff x="1048004" y="2658452"/>
            <a:chExt cx="7016606" cy="1928739"/>
          </a:xfrm>
        </p:grpSpPr>
        <p:pic>
          <p:nvPicPr>
            <p:cNvPr id="55" name="Google Shape;55;p13"/>
            <p:cNvPicPr preferRelativeResize="0"/>
            <p:nvPr/>
          </p:nvPicPr>
          <p:blipFill>
            <a:blip r:embed="rId9">
              <a:alphaModFix/>
            </a:blip>
            <a:stretch>
              <a:fillRect/>
            </a:stretch>
          </p:blipFill>
          <p:spPr>
            <a:xfrm>
              <a:off x="7148176" y="3502249"/>
              <a:ext cx="750150" cy="745150"/>
            </a:xfrm>
            <a:prstGeom prst="rect">
              <a:avLst/>
            </a:prstGeom>
            <a:noFill/>
            <a:ln>
              <a:noFill/>
            </a:ln>
          </p:spPr>
        </p:pic>
        <p:pic>
          <p:nvPicPr>
            <p:cNvPr id="56" name="Google Shape;56;p13"/>
            <p:cNvPicPr preferRelativeResize="0"/>
            <p:nvPr/>
          </p:nvPicPr>
          <p:blipFill>
            <a:blip r:embed="rId10">
              <a:alphaModFix/>
            </a:blip>
            <a:stretch>
              <a:fillRect/>
            </a:stretch>
          </p:blipFill>
          <p:spPr>
            <a:xfrm>
              <a:off x="6179809" y="2658452"/>
              <a:ext cx="560367" cy="517400"/>
            </a:xfrm>
            <a:prstGeom prst="rect">
              <a:avLst/>
            </a:prstGeom>
            <a:noFill/>
            <a:ln>
              <a:noFill/>
            </a:ln>
          </p:spPr>
        </p:pic>
        <p:pic>
          <p:nvPicPr>
            <p:cNvPr id="57" name="Google Shape;57;p13"/>
            <p:cNvPicPr preferRelativeResize="0"/>
            <p:nvPr/>
          </p:nvPicPr>
          <p:blipFill>
            <a:blip r:embed="rId11">
              <a:alphaModFix/>
            </a:blip>
            <a:stretch>
              <a:fillRect/>
            </a:stretch>
          </p:blipFill>
          <p:spPr>
            <a:xfrm>
              <a:off x="5846576" y="3193230"/>
              <a:ext cx="293304" cy="447801"/>
            </a:xfrm>
            <a:prstGeom prst="rect">
              <a:avLst/>
            </a:prstGeom>
            <a:noFill/>
            <a:ln>
              <a:noFill/>
            </a:ln>
          </p:spPr>
        </p:pic>
        <p:pic>
          <p:nvPicPr>
            <p:cNvPr id="65" name="Google Shape;65;p13"/>
            <p:cNvPicPr preferRelativeResize="0"/>
            <p:nvPr/>
          </p:nvPicPr>
          <p:blipFill>
            <a:blip r:embed="rId4">
              <a:alphaModFix/>
            </a:blip>
            <a:stretch>
              <a:fillRect/>
            </a:stretch>
          </p:blipFill>
          <p:spPr>
            <a:xfrm>
              <a:off x="1048004" y="3571055"/>
              <a:ext cx="716421" cy="716420"/>
            </a:xfrm>
            <a:prstGeom prst="rect">
              <a:avLst/>
            </a:prstGeom>
            <a:noFill/>
            <a:ln>
              <a:noFill/>
            </a:ln>
          </p:spPr>
        </p:pic>
        <p:pic>
          <p:nvPicPr>
            <p:cNvPr id="66" name="Google Shape;66;p13"/>
            <p:cNvPicPr preferRelativeResize="0"/>
            <p:nvPr/>
          </p:nvPicPr>
          <p:blipFill>
            <a:blip r:embed="rId5">
              <a:alphaModFix/>
            </a:blip>
            <a:stretch>
              <a:fillRect/>
            </a:stretch>
          </p:blipFill>
          <p:spPr>
            <a:xfrm>
              <a:off x="5270775" y="3641031"/>
              <a:ext cx="631705" cy="646444"/>
            </a:xfrm>
            <a:prstGeom prst="rect">
              <a:avLst/>
            </a:prstGeom>
            <a:noFill/>
            <a:ln>
              <a:noFill/>
            </a:ln>
          </p:spPr>
        </p:pic>
        <p:pic>
          <p:nvPicPr>
            <p:cNvPr id="67" name="Google Shape;67;p13"/>
            <p:cNvPicPr preferRelativeResize="0"/>
            <p:nvPr/>
          </p:nvPicPr>
          <p:blipFill>
            <a:blip r:embed="rId6">
              <a:alphaModFix/>
            </a:blip>
            <a:stretch>
              <a:fillRect/>
            </a:stretch>
          </p:blipFill>
          <p:spPr>
            <a:xfrm>
              <a:off x="2973757" y="3587065"/>
              <a:ext cx="999657" cy="833047"/>
            </a:xfrm>
            <a:prstGeom prst="rect">
              <a:avLst/>
            </a:prstGeom>
            <a:noFill/>
            <a:ln>
              <a:noFill/>
            </a:ln>
          </p:spPr>
        </p:pic>
        <p:pic>
          <p:nvPicPr>
            <p:cNvPr id="68" name="Google Shape;68;p13"/>
            <p:cNvPicPr preferRelativeResize="0"/>
            <p:nvPr/>
          </p:nvPicPr>
          <p:blipFill>
            <a:blip r:embed="rId7">
              <a:alphaModFix/>
            </a:blip>
            <a:stretch>
              <a:fillRect/>
            </a:stretch>
          </p:blipFill>
          <p:spPr>
            <a:xfrm>
              <a:off x="1825250" y="3916950"/>
              <a:ext cx="999657" cy="173274"/>
            </a:xfrm>
            <a:prstGeom prst="rect">
              <a:avLst/>
            </a:prstGeom>
            <a:noFill/>
            <a:ln>
              <a:noFill/>
            </a:ln>
          </p:spPr>
        </p:pic>
        <p:pic>
          <p:nvPicPr>
            <p:cNvPr id="69" name="Google Shape;69;p13"/>
            <p:cNvPicPr preferRelativeResize="0"/>
            <p:nvPr/>
          </p:nvPicPr>
          <p:blipFill>
            <a:blip r:embed="rId7">
              <a:alphaModFix/>
            </a:blip>
            <a:stretch>
              <a:fillRect/>
            </a:stretch>
          </p:blipFill>
          <p:spPr>
            <a:xfrm>
              <a:off x="4122275" y="3916950"/>
              <a:ext cx="999657" cy="173274"/>
            </a:xfrm>
            <a:prstGeom prst="rect">
              <a:avLst/>
            </a:prstGeom>
            <a:noFill/>
            <a:ln>
              <a:noFill/>
            </a:ln>
          </p:spPr>
        </p:pic>
        <p:pic>
          <p:nvPicPr>
            <p:cNvPr id="70" name="Google Shape;70;p13"/>
            <p:cNvPicPr preferRelativeResize="0"/>
            <p:nvPr/>
          </p:nvPicPr>
          <p:blipFill>
            <a:blip r:embed="rId11">
              <a:alphaModFix/>
            </a:blip>
            <a:stretch>
              <a:fillRect/>
            </a:stretch>
          </p:blipFill>
          <p:spPr>
            <a:xfrm rot="6300000">
              <a:off x="6726651" y="3193230"/>
              <a:ext cx="293305" cy="447801"/>
            </a:xfrm>
            <a:prstGeom prst="rect">
              <a:avLst/>
            </a:prstGeom>
            <a:noFill/>
            <a:ln>
              <a:noFill/>
            </a:ln>
          </p:spPr>
        </p:pic>
        <p:sp>
          <p:nvSpPr>
            <p:cNvPr id="74" name="Google Shape;74;p13"/>
            <p:cNvSpPr txBox="1"/>
            <p:nvPr/>
          </p:nvSpPr>
          <p:spPr>
            <a:xfrm>
              <a:off x="2899950" y="4413791"/>
              <a:ext cx="834300" cy="173400"/>
            </a:xfrm>
            <a:prstGeom prst="rect">
              <a:avLst/>
            </a:prstGeom>
            <a:noFill/>
            <a:ln>
              <a:noFill/>
            </a:ln>
          </p:spPr>
          <p:txBody>
            <a:bodyPr spcFirstLastPara="1" wrap="square" lIns="182850" tIns="182850" rIns="182850" bIns="182850" anchor="t" anchorCtr="0">
              <a:noAutofit/>
            </a:bodyPr>
            <a:lstStyle/>
            <a:p>
              <a:pPr algn="ctr"/>
              <a:r>
                <a:rPr lang="en" sz="2500" dirty="0">
                  <a:solidFill>
                    <a:schemeClr val="accent2"/>
                  </a:solidFill>
                </a:rPr>
                <a:t>Invoice</a:t>
              </a:r>
              <a:endParaRPr sz="2500" dirty="0">
                <a:solidFill>
                  <a:schemeClr val="accent2"/>
                </a:solidFill>
              </a:endParaRPr>
            </a:p>
          </p:txBody>
        </p:sp>
        <p:sp>
          <p:nvSpPr>
            <p:cNvPr id="76" name="Google Shape;76;p13"/>
            <p:cNvSpPr txBox="1"/>
            <p:nvPr/>
          </p:nvSpPr>
          <p:spPr>
            <a:xfrm>
              <a:off x="6918310" y="4261376"/>
              <a:ext cx="1146300" cy="173400"/>
            </a:xfrm>
            <a:prstGeom prst="rect">
              <a:avLst/>
            </a:prstGeom>
            <a:noFill/>
            <a:ln>
              <a:noFill/>
            </a:ln>
          </p:spPr>
          <p:txBody>
            <a:bodyPr spcFirstLastPara="1" wrap="square" lIns="182850" tIns="182850" rIns="182850" bIns="182850" anchor="t" anchorCtr="0">
              <a:noAutofit/>
            </a:bodyPr>
            <a:lstStyle/>
            <a:p>
              <a:pPr algn="ctr"/>
              <a:r>
                <a:rPr lang="en" sz="2500" dirty="0">
                  <a:solidFill>
                    <a:schemeClr val="accent2"/>
                  </a:solidFill>
                </a:rPr>
                <a:t>Declined</a:t>
              </a:r>
              <a:endParaRPr sz="2500" dirty="0">
                <a:solidFill>
                  <a:schemeClr val="accent2"/>
                </a:solidFill>
              </a:endParaRPr>
            </a:p>
          </p:txBody>
        </p:sp>
      </p:grpSp>
      <p:sp>
        <p:nvSpPr>
          <p:cNvPr id="27" name="Google Shape;222;p32">
            <a:extLst>
              <a:ext uri="{FF2B5EF4-FFF2-40B4-BE49-F238E27FC236}">
                <a16:creationId xmlns:a16="http://schemas.microsoft.com/office/drawing/2014/main" id="{60347DB6-FCD9-435B-9DCE-84C8B4DDED92}"/>
              </a:ext>
            </a:extLst>
          </p:cNvPr>
          <p:cNvSpPr txBox="1"/>
          <p:nvPr/>
        </p:nvSpPr>
        <p:spPr>
          <a:xfrm>
            <a:off x="4500042" y="404915"/>
            <a:ext cx="9739930" cy="1153508"/>
          </a:xfrm>
          <a:prstGeom prst="rect">
            <a:avLst/>
          </a:prstGeom>
          <a:noFill/>
          <a:ln>
            <a:noFill/>
          </a:ln>
        </p:spPr>
        <p:txBody>
          <a:bodyPr spcFirstLastPara="1" wrap="square" lIns="0" tIns="0" rIns="0" bIns="0" anchor="t" anchorCtr="0">
            <a:noAutofit/>
          </a:bodyPr>
          <a:lstStyle/>
          <a:p>
            <a:pPr algn="ctr" defTabSz="1828800">
              <a:buClr>
                <a:srgbClr val="00B0F0"/>
              </a:buClr>
              <a:buSzPts val="3000"/>
              <a:defRPr/>
            </a:pPr>
            <a:r>
              <a:rPr lang="en-US" sz="7000" b="1" dirty="0">
                <a:solidFill>
                  <a:srgbClr val="C6E4AA"/>
                </a:solidFill>
                <a:latin typeface="Segoe UI Historic" panose="020B0502040204020203" pitchFamily="34" charset="0"/>
                <a:ea typeface="Segoe UI Historic" panose="020B0502040204020203" pitchFamily="34" charset="0"/>
                <a:cs typeface="Segoe UI Historic" panose="020B0502040204020203" pitchFamily="34" charset="0"/>
                <a:sym typeface="Proxima Nova"/>
              </a:rPr>
              <a:t>The INVIOU solution</a:t>
            </a:r>
            <a:endParaRPr sz="7000" dirty="0">
              <a:solidFill>
                <a:srgbClr val="C6E4AA"/>
              </a:solidFill>
              <a:latin typeface="Segoe UI Historic" panose="020B0502040204020203" pitchFamily="34" charset="0"/>
              <a:ea typeface="Segoe UI Historic" panose="020B0502040204020203" pitchFamily="34" charset="0"/>
              <a:cs typeface="Segoe UI Historic" panose="020B0502040204020203" pitchFamily="34" charset="0"/>
              <a:sym typeface="Proxima Nova"/>
            </a:endParaRPr>
          </a:p>
        </p:txBody>
      </p:sp>
      <p:sp>
        <p:nvSpPr>
          <p:cNvPr id="29" name="TextBox 28">
            <a:extLst>
              <a:ext uri="{FF2B5EF4-FFF2-40B4-BE49-F238E27FC236}">
                <a16:creationId xmlns:a16="http://schemas.microsoft.com/office/drawing/2014/main" id="{566EB768-7DF2-47B7-9A3B-366E7438C128}"/>
              </a:ext>
            </a:extLst>
          </p:cNvPr>
          <p:cNvSpPr txBox="1"/>
          <p:nvPr/>
        </p:nvSpPr>
        <p:spPr>
          <a:xfrm>
            <a:off x="647055" y="2236842"/>
            <a:ext cx="7299773" cy="584775"/>
          </a:xfrm>
          <a:prstGeom prst="rect">
            <a:avLst/>
          </a:prstGeom>
          <a:noFill/>
        </p:spPr>
        <p:txBody>
          <a:bodyPr wrap="square" rtlCol="0">
            <a:spAutoFit/>
          </a:bodyPr>
          <a:lstStyle/>
          <a:p>
            <a:r>
              <a:rPr lang="en-US" sz="3200" b="1" dirty="0">
                <a:solidFill>
                  <a:srgbClr val="4DAEE3"/>
                </a:solidFill>
                <a:latin typeface="Segoe UI" panose="020B0502040204020203" pitchFamily="34" charset="0"/>
                <a:cs typeface="Segoe UI" panose="020B0502040204020203" pitchFamily="34" charset="0"/>
              </a:rPr>
              <a:t>Phase 1 – Registration and charge:</a:t>
            </a:r>
            <a:endParaRPr lang="en-IL" sz="3200" b="1" dirty="0">
              <a:solidFill>
                <a:srgbClr val="4DAEE3"/>
              </a:solidFill>
              <a:latin typeface="Segoe UI" panose="020B0502040204020203" pitchFamily="34" charset="0"/>
              <a:cs typeface="Segoe UI" panose="020B0502040204020203" pitchFamily="34" charset="0"/>
            </a:endParaRPr>
          </a:p>
        </p:txBody>
      </p:sp>
      <p:sp>
        <p:nvSpPr>
          <p:cNvPr id="30" name="TextBox 29">
            <a:extLst>
              <a:ext uri="{FF2B5EF4-FFF2-40B4-BE49-F238E27FC236}">
                <a16:creationId xmlns:a16="http://schemas.microsoft.com/office/drawing/2014/main" id="{8A2D2943-64A3-4D24-A272-F6B2BE52DFFC}"/>
              </a:ext>
            </a:extLst>
          </p:cNvPr>
          <p:cNvSpPr txBox="1"/>
          <p:nvPr/>
        </p:nvSpPr>
        <p:spPr>
          <a:xfrm>
            <a:off x="803401" y="5996897"/>
            <a:ext cx="8770904" cy="523220"/>
          </a:xfrm>
          <a:prstGeom prst="rect">
            <a:avLst/>
          </a:prstGeom>
          <a:noFill/>
        </p:spPr>
        <p:txBody>
          <a:bodyPr wrap="square" rtlCol="0">
            <a:spAutoFit/>
          </a:bodyPr>
          <a:lstStyle/>
          <a:p>
            <a:r>
              <a:rPr lang="en-US" sz="2800" b="1" dirty="0">
                <a:solidFill>
                  <a:srgbClr val="00B0F0"/>
                </a:solidFill>
                <a:latin typeface="Segoe UI" panose="020B0502040204020203" pitchFamily="34" charset="0"/>
                <a:cs typeface="Segoe UI" panose="020B0502040204020203" pitchFamily="34" charset="0"/>
              </a:rPr>
              <a:t>Phase 2 – Preliminary risk analysis and checks:</a:t>
            </a:r>
            <a:endParaRPr lang="en-IL" sz="2800" b="1" dirty="0">
              <a:solidFill>
                <a:srgbClr val="00B0F0"/>
              </a:solidFill>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995762177"/>
      </p:ext>
    </p:extLst>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Theme">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Theme">
      <a:majorFont>
        <a:latin typeface="Helvetica"/>
        <a:ea typeface="Helvetica"/>
        <a:cs typeface="Helvetica"/>
      </a:majorFont>
      <a:minorFont>
        <a:latin typeface="Arial"/>
        <a:ea typeface="Arial"/>
        <a:cs typeface="Arial"/>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13030</TotalTime>
  <Words>948</Words>
  <Application>Microsoft Office PowerPoint</Application>
  <PresentationFormat>Custom</PresentationFormat>
  <Paragraphs>131</Paragraphs>
  <Slides>15</Slides>
  <Notes>14</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15</vt:i4>
      </vt:variant>
    </vt:vector>
  </HeadingPairs>
  <TitlesOfParts>
    <vt:vector size="28" baseType="lpstr">
      <vt:lpstr>Segoe UI</vt:lpstr>
      <vt:lpstr>Arial</vt:lpstr>
      <vt:lpstr>Arimo</vt:lpstr>
      <vt:lpstr>Helvetica</vt:lpstr>
      <vt:lpstr>Libre Franklin</vt:lpstr>
      <vt:lpstr>Open Sans</vt:lpstr>
      <vt:lpstr>Franklin Gothic</vt:lpstr>
      <vt:lpstr>Quattrocento Sans</vt:lpstr>
      <vt:lpstr>Helvetica Neue</vt:lpstr>
      <vt:lpstr>Calibri</vt:lpstr>
      <vt:lpstr>Segoe UI Historic</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d s</dc:creator>
  <cp:keywords/>
  <dc:description/>
  <cp:lastModifiedBy>Yair Zehavi</cp:lastModifiedBy>
  <cp:revision>93</cp:revision>
  <dcterms:modified xsi:type="dcterms:W3CDTF">2020-07-05T17:36:23Z</dcterms:modified>
  <cp:category/>
</cp:coreProperties>
</file>