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3.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4.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5.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6.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7.xml" ContentType="application/vnd.openxmlformats-officedocument.theme+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theme/theme8.xml" ContentType="application/vnd.openxmlformats-officedocument.theme+xml"/>
  <Override PartName="/ppt/slideLayouts/slideLayout118.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766" r:id="rId1"/>
    <p:sldMasterId id="2147483767" r:id="rId2"/>
    <p:sldMasterId id="2147483768" r:id="rId3"/>
    <p:sldMasterId id="2147483769" r:id="rId4"/>
    <p:sldMasterId id="2147483770" r:id="rId5"/>
    <p:sldMasterId id="2147483771" r:id="rId6"/>
    <p:sldMasterId id="2147483772" r:id="rId7"/>
    <p:sldMasterId id="2147483773" r:id="rId8"/>
    <p:sldMasterId id="2147483774" r:id="rId9"/>
  </p:sldMasterIdLst>
  <p:notesMasterIdLst>
    <p:notesMasterId r:id="rId74"/>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 id="272" r:id="rId26"/>
    <p:sldId id="273" r:id="rId27"/>
    <p:sldId id="274" r:id="rId28"/>
    <p:sldId id="275" r:id="rId29"/>
    <p:sldId id="276" r:id="rId30"/>
    <p:sldId id="277" r:id="rId31"/>
    <p:sldId id="278" r:id="rId32"/>
    <p:sldId id="279" r:id="rId33"/>
    <p:sldId id="280" r:id="rId34"/>
    <p:sldId id="281" r:id="rId35"/>
    <p:sldId id="282" r:id="rId36"/>
    <p:sldId id="283" r:id="rId37"/>
    <p:sldId id="284" r:id="rId38"/>
    <p:sldId id="285" r:id="rId39"/>
    <p:sldId id="286" r:id="rId40"/>
    <p:sldId id="287" r:id="rId41"/>
    <p:sldId id="288" r:id="rId42"/>
    <p:sldId id="289" r:id="rId43"/>
    <p:sldId id="290" r:id="rId44"/>
    <p:sldId id="291" r:id="rId45"/>
    <p:sldId id="292" r:id="rId46"/>
    <p:sldId id="293" r:id="rId47"/>
    <p:sldId id="294" r:id="rId48"/>
    <p:sldId id="295" r:id="rId49"/>
    <p:sldId id="296" r:id="rId50"/>
    <p:sldId id="297" r:id="rId51"/>
    <p:sldId id="298" r:id="rId52"/>
    <p:sldId id="299" r:id="rId53"/>
    <p:sldId id="300" r:id="rId54"/>
    <p:sldId id="301" r:id="rId55"/>
    <p:sldId id="302" r:id="rId56"/>
    <p:sldId id="303" r:id="rId57"/>
    <p:sldId id="304" r:id="rId58"/>
    <p:sldId id="305" r:id="rId59"/>
    <p:sldId id="306" r:id="rId60"/>
    <p:sldId id="307" r:id="rId61"/>
    <p:sldId id="308" r:id="rId62"/>
    <p:sldId id="309" r:id="rId63"/>
    <p:sldId id="310" r:id="rId64"/>
    <p:sldId id="311" r:id="rId65"/>
    <p:sldId id="312" r:id="rId66"/>
    <p:sldId id="313" r:id="rId67"/>
    <p:sldId id="314" r:id="rId68"/>
    <p:sldId id="315" r:id="rId69"/>
    <p:sldId id="316" r:id="rId70"/>
    <p:sldId id="317" r:id="rId71"/>
    <p:sldId id="318" r:id="rId72"/>
    <p:sldId id="319" r:id="rId73"/>
  </p:sldIdLst>
  <p:sldSz cx="12192000" cy="6858000"/>
  <p:notesSz cx="6858000" cy="9144000"/>
  <p:embeddedFontLst>
    <p:embeddedFont>
      <p:font typeface="Calibri" panose="020F0502020204030204" pitchFamily="34" charset="0"/>
      <p:regular r:id="rId75"/>
      <p:bold r:id="rId76"/>
      <p:italic r:id="rId77"/>
      <p:boldItalic r:id="rId78"/>
    </p:embeddedFont>
    <p:embeddedFont>
      <p:font typeface="Nunito" panose="020B0604020202020204" charset="0"/>
      <p:bold r:id="rId79"/>
      <p:boldItalic r:id="rId80"/>
    </p:embeddedFont>
    <p:embeddedFont>
      <p:font typeface="Proxima Nova" panose="020B0604020202020204" charset="0"/>
      <p:regular r:id="rId81"/>
      <p:bold r:id="rId82"/>
      <p:italic r:id="rId83"/>
      <p:boldItalic r:id="rId8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5" d="100"/>
          <a:sy n="85" d="100"/>
        </p:scale>
        <p:origin x="147"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slide" Target="slides/slide46.xml"/><Relationship Id="rId63" Type="http://schemas.openxmlformats.org/officeDocument/2006/relationships/slide" Target="slides/slide54.xml"/><Relationship Id="rId68" Type="http://schemas.openxmlformats.org/officeDocument/2006/relationships/slide" Target="slides/slide59.xml"/><Relationship Id="rId76" Type="http://schemas.openxmlformats.org/officeDocument/2006/relationships/font" Target="fonts/font2.fntdata"/><Relationship Id="rId84" Type="http://schemas.openxmlformats.org/officeDocument/2006/relationships/font" Target="fonts/font10.fntdata"/><Relationship Id="rId7" Type="http://schemas.openxmlformats.org/officeDocument/2006/relationships/slideMaster" Target="slideMasters/slideMaster7.xml"/><Relationship Id="rId71" Type="http://schemas.openxmlformats.org/officeDocument/2006/relationships/slide" Target="slides/slide62.xml"/><Relationship Id="rId2" Type="http://schemas.openxmlformats.org/officeDocument/2006/relationships/slideMaster" Target="slideMasters/slideMaster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66" Type="http://schemas.openxmlformats.org/officeDocument/2006/relationships/slide" Target="slides/slide57.xml"/><Relationship Id="rId74" Type="http://schemas.openxmlformats.org/officeDocument/2006/relationships/notesMaster" Target="notesMasters/notesMaster1.xml"/><Relationship Id="rId79" Type="http://schemas.openxmlformats.org/officeDocument/2006/relationships/font" Target="fonts/font5.fntdata"/><Relationship Id="rId87" Type="http://schemas.openxmlformats.org/officeDocument/2006/relationships/theme" Target="theme/theme1.xml"/><Relationship Id="rId5" Type="http://schemas.openxmlformats.org/officeDocument/2006/relationships/slideMaster" Target="slideMasters/slideMaster5.xml"/><Relationship Id="rId61" Type="http://schemas.openxmlformats.org/officeDocument/2006/relationships/slide" Target="slides/slide52.xml"/><Relationship Id="rId82" Type="http://schemas.openxmlformats.org/officeDocument/2006/relationships/font" Target="fonts/font8.fntdata"/><Relationship Id="rId19" Type="http://schemas.openxmlformats.org/officeDocument/2006/relationships/slide" Target="slides/slide1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slide" Target="slides/slide55.xml"/><Relationship Id="rId69" Type="http://schemas.openxmlformats.org/officeDocument/2006/relationships/slide" Target="slides/slide60.xml"/><Relationship Id="rId77" Type="http://schemas.openxmlformats.org/officeDocument/2006/relationships/font" Target="fonts/font3.fntdata"/><Relationship Id="rId8" Type="http://schemas.openxmlformats.org/officeDocument/2006/relationships/slideMaster" Target="slideMasters/slideMaster8.xml"/><Relationship Id="rId51" Type="http://schemas.openxmlformats.org/officeDocument/2006/relationships/slide" Target="slides/slide42.xml"/><Relationship Id="rId72" Type="http://schemas.openxmlformats.org/officeDocument/2006/relationships/slide" Target="slides/slide63.xml"/><Relationship Id="rId80" Type="http://schemas.openxmlformats.org/officeDocument/2006/relationships/font" Target="fonts/font6.fntdata"/><Relationship Id="rId85"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openxmlformats.org/officeDocument/2006/relationships/slide" Target="slides/slide58.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slide" Target="slides/slide53.xml"/><Relationship Id="rId70" Type="http://schemas.openxmlformats.org/officeDocument/2006/relationships/slide" Target="slides/slide61.xml"/><Relationship Id="rId75" Type="http://schemas.openxmlformats.org/officeDocument/2006/relationships/font" Target="fonts/font1.fntdata"/><Relationship Id="rId83" Type="http://schemas.openxmlformats.org/officeDocument/2006/relationships/font" Target="fonts/font9.fntdata"/><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slide" Target="slides/slide56.xml"/><Relationship Id="rId73" Type="http://schemas.openxmlformats.org/officeDocument/2006/relationships/slide" Target="slides/slide64.xml"/><Relationship Id="rId78" Type="http://schemas.openxmlformats.org/officeDocument/2006/relationships/font" Target="fonts/font4.fntdata"/><Relationship Id="rId81" Type="http://schemas.openxmlformats.org/officeDocument/2006/relationships/font" Target="fonts/font7.fntdata"/><Relationship Id="rId86"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1"/>
        <p:cNvGrpSpPr/>
        <p:nvPr/>
      </p:nvGrpSpPr>
      <p:grpSpPr>
        <a:xfrm>
          <a:off x="0" y="0"/>
          <a:ext cx="0" cy="0"/>
          <a:chOff x="0" y="0"/>
          <a:chExt cx="0" cy="0"/>
        </a:xfrm>
      </p:grpSpPr>
      <p:sp>
        <p:nvSpPr>
          <p:cNvPr id="1082" name="Google Shape;1082;g4c96068af9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
        <p:nvSpPr>
          <p:cNvPr id="1083" name="Google Shape;1083;g4c96068af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3"/>
        <p:cNvGrpSpPr/>
        <p:nvPr/>
      </p:nvGrpSpPr>
      <p:grpSpPr>
        <a:xfrm>
          <a:off x="0" y="0"/>
          <a:ext cx="0" cy="0"/>
          <a:chOff x="0" y="0"/>
          <a:chExt cx="0" cy="0"/>
        </a:xfrm>
      </p:grpSpPr>
      <p:sp>
        <p:nvSpPr>
          <p:cNvPr id="1154" name="Google Shape;1154;g4c96068af9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55" name="Google Shape;1155;g4c96068af9_0_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8"/>
        <p:cNvGrpSpPr/>
        <p:nvPr/>
      </p:nvGrpSpPr>
      <p:grpSpPr>
        <a:xfrm>
          <a:off x="0" y="0"/>
          <a:ext cx="0" cy="0"/>
          <a:chOff x="0" y="0"/>
          <a:chExt cx="0" cy="0"/>
        </a:xfrm>
      </p:grpSpPr>
      <p:sp>
        <p:nvSpPr>
          <p:cNvPr id="1159" name="Google Shape;1159;g4c96068af9_0_6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0" name="Google Shape;1160;g4c96068af9_0_6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solidFill>
                  <a:schemeClr val="dk1"/>
                </a:solidFill>
              </a:rPr>
              <a:t>Infrastructure</a:t>
            </a:r>
            <a:endParaRPr>
              <a:solidFill>
                <a:schemeClr val="dk1"/>
              </a:solidFill>
            </a:endParaRPr>
          </a:p>
          <a:p>
            <a:pPr marL="0" lvl="0" indent="0" algn="l" rtl="0">
              <a:spcBef>
                <a:spcPts val="0"/>
              </a:spcBef>
              <a:spcAft>
                <a:spcPts val="0"/>
              </a:spcAft>
              <a:buClr>
                <a:schemeClr val="dk1"/>
              </a:buClr>
              <a:buSzPts val="1100"/>
              <a:buFont typeface="Arial"/>
              <a:buNone/>
            </a:pPr>
            <a:r>
              <a:rPr lang="en-US">
                <a:solidFill>
                  <a:schemeClr val="dk1"/>
                </a:solidFill>
              </a:rPr>
              <a:t>Technical, Legal, Marketing, Organizational</a:t>
            </a:r>
            <a:endParaRPr>
              <a:solidFill>
                <a:schemeClr val="dk1"/>
              </a:solidFill>
            </a:endParaRPr>
          </a:p>
          <a:p>
            <a:pPr marL="0" lvl="0" indent="0" algn="l" rtl="0">
              <a:spcBef>
                <a:spcPts val="0"/>
              </a:spcBef>
              <a:spcAft>
                <a:spcPts val="0"/>
              </a:spcAft>
              <a:buClr>
                <a:schemeClr val="dk1"/>
              </a:buClr>
              <a:buSzPts val="1100"/>
              <a:buFont typeface="Arial"/>
              <a:buNone/>
            </a:pPr>
            <a:r>
              <a:rPr lang="en-US">
                <a:solidFill>
                  <a:schemeClr val="dk1"/>
                </a:solidFill>
              </a:rPr>
              <a:t>Ecosystems that accelerate open development and commercial adoption </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US">
                <a:solidFill>
                  <a:schemeClr val="dk1"/>
                </a:solidFill>
              </a:rPr>
              <a:t>Frameworks</a:t>
            </a:r>
            <a:endParaRPr>
              <a:solidFill>
                <a:schemeClr val="dk1"/>
              </a:solidFill>
            </a:endParaRPr>
          </a:p>
          <a:p>
            <a:pPr marL="0" lvl="0" indent="0" algn="l" rtl="0">
              <a:spcBef>
                <a:spcPts val="0"/>
              </a:spcBef>
              <a:spcAft>
                <a:spcPts val="0"/>
              </a:spcAft>
              <a:buClr>
                <a:schemeClr val="dk1"/>
              </a:buClr>
              <a:buSzPts val="1100"/>
              <a:buFont typeface="Arial"/>
              <a:buNone/>
            </a:pPr>
            <a:r>
              <a:rPr lang="en-US">
                <a:solidFill>
                  <a:schemeClr val="dk1"/>
                </a:solidFill>
              </a:rPr>
              <a:t>Meaningfully differentiated approaches to business blockchain frameworks developed by a growing community of communities</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US">
                <a:solidFill>
                  <a:schemeClr val="dk1"/>
                </a:solidFill>
              </a:rPr>
              <a:t>Tools</a:t>
            </a:r>
            <a:endParaRPr>
              <a:solidFill>
                <a:schemeClr val="dk1"/>
              </a:solidFill>
            </a:endParaRPr>
          </a:p>
          <a:p>
            <a:pPr marL="0" lvl="0" indent="0" algn="l" rtl="0">
              <a:spcBef>
                <a:spcPts val="0"/>
              </a:spcBef>
              <a:spcAft>
                <a:spcPts val="0"/>
              </a:spcAft>
              <a:buClr>
                <a:schemeClr val="dk1"/>
              </a:buClr>
              <a:buSzPts val="1100"/>
              <a:buFont typeface="Arial"/>
              <a:buNone/>
            </a:pPr>
            <a:r>
              <a:rPr lang="en-US">
                <a:solidFill>
                  <a:schemeClr val="dk1"/>
                </a:solidFill>
              </a:rPr>
              <a:t>Typically built for one framework, and through common license and community of communities approach, ported to other frameworks</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US">
                <a:solidFill>
                  <a:schemeClr val="dk1"/>
                </a:solidFill>
              </a:rPr>
              <a:t>Similar to the way that The Linux Foundation takes an umbrella approach to the projects that exist under, Hyperledger also has a modular umbrella approach. At the top level, The Linux Foundation and Hyperledger provide the infrastructure for open development to occur. This includes technical, legal, marketing, and organizational aspects.</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US">
                <a:solidFill>
                  <a:schemeClr val="dk1"/>
                </a:solidFill>
              </a:rPr>
              <a:t>Under Hyperledger’s umbrella are a number of frameworks that take different approaches to creating business blockchain tools and frameworks -- Fabric, Iroha, Sawtooth, Burrow, and Indy.</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US">
                <a:solidFill>
                  <a:schemeClr val="dk1"/>
                </a:solidFill>
              </a:rPr>
              <a:t>Hyperledger’s umbrella also includes a number of modules that were typically built with one framework in mind, but are being expanded and ported to support other frameworks.</a:t>
            </a:r>
            <a:endParaRPr>
              <a:solidFill>
                <a:schemeClr val="dk1"/>
              </a:solidFill>
            </a:endParaRPr>
          </a:p>
          <a:p>
            <a:pPr marL="0" lvl="0" indent="0" algn="l" rtl="0">
              <a:spcBef>
                <a:spcPts val="0"/>
              </a:spcBef>
              <a:spcAft>
                <a:spcPts val="0"/>
              </a:spcAft>
              <a:buClr>
                <a:schemeClr val="dk1"/>
              </a:buClr>
              <a:buSzPts val="1100"/>
              <a:buFont typeface="Arial"/>
              <a:buNone/>
            </a:pPr>
            <a:r>
              <a:rPr lang="en-US">
                <a:solidFill>
                  <a:schemeClr val="dk1"/>
                </a:solidFill>
              </a:rPr>
              <a:t>Composer - Provides a application development environment that lets you more quickly develop and deploy your blockchain application.  Hyperledger Composer allows you to model your business network and integrate existing systems and data with your blockchain applications.</a:t>
            </a:r>
            <a:endParaRPr>
              <a:solidFill>
                <a:schemeClr val="dk1"/>
              </a:solidFill>
            </a:endParaRPr>
          </a:p>
          <a:p>
            <a:pPr marL="0" lvl="0" indent="0" algn="l" rtl="0">
              <a:spcBef>
                <a:spcPts val="0"/>
              </a:spcBef>
              <a:spcAft>
                <a:spcPts val="0"/>
              </a:spcAft>
              <a:buClr>
                <a:schemeClr val="dk1"/>
              </a:buClr>
              <a:buSzPts val="1100"/>
              <a:buFont typeface="Arial"/>
              <a:buNone/>
            </a:pPr>
            <a:r>
              <a:rPr lang="en-US">
                <a:solidFill>
                  <a:schemeClr val="dk1"/>
                </a:solidFill>
              </a:rPr>
              <a:t>Explorer - provides a User Interface to explore and examine the current state of a Hyperledger blockchain. Similar to bitcoin explorers or crypto-currency explorers, information such as transaction information, network activity, recent blocks, visuals and search are available that allows for information to be quickly found.</a:t>
            </a:r>
            <a:endParaRPr>
              <a:solidFill>
                <a:schemeClr val="dk1"/>
              </a:solidFill>
            </a:endParaRPr>
          </a:p>
          <a:p>
            <a:pPr marL="0" lvl="0" indent="0" algn="l" rtl="0">
              <a:spcBef>
                <a:spcPts val="0"/>
              </a:spcBef>
              <a:spcAft>
                <a:spcPts val="0"/>
              </a:spcAft>
              <a:buNone/>
            </a:pPr>
            <a:r>
              <a:rPr lang="en-US">
                <a:solidFill>
                  <a:schemeClr val="dk1"/>
                </a:solidFill>
              </a:rPr>
              <a:t>Cello - allows us to easily provision a blockchain network, check its status, and maintain the health of the network.</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4"/>
        <p:cNvGrpSpPr/>
        <p:nvPr/>
      </p:nvGrpSpPr>
      <p:grpSpPr>
        <a:xfrm>
          <a:off x="0" y="0"/>
          <a:ext cx="0" cy="0"/>
          <a:chOff x="0" y="0"/>
          <a:chExt cx="0" cy="0"/>
        </a:xfrm>
      </p:grpSpPr>
      <p:sp>
        <p:nvSpPr>
          <p:cNvPr id="1195" name="Google Shape;1195;g4c96068af9_0_10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6" name="Google Shape;1196;g4c96068af9_0_10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r>
              <a:rPr lang="en-US"/>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9"/>
        <p:cNvGrpSpPr/>
        <p:nvPr/>
      </p:nvGrpSpPr>
      <p:grpSpPr>
        <a:xfrm>
          <a:off x="0" y="0"/>
          <a:ext cx="0" cy="0"/>
          <a:chOff x="0" y="0"/>
          <a:chExt cx="0" cy="0"/>
        </a:xfrm>
      </p:grpSpPr>
      <p:sp>
        <p:nvSpPr>
          <p:cNvPr id="1200" name="Google Shape;1200;g4c96068af9_0_10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1" name="Google Shape;1201;g4c96068af9_0_10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6"/>
        <p:cNvGrpSpPr/>
        <p:nvPr/>
      </p:nvGrpSpPr>
      <p:grpSpPr>
        <a:xfrm>
          <a:off x="0" y="0"/>
          <a:ext cx="0" cy="0"/>
          <a:chOff x="0" y="0"/>
          <a:chExt cx="0" cy="0"/>
        </a:xfrm>
      </p:grpSpPr>
      <p:sp>
        <p:nvSpPr>
          <p:cNvPr id="1207" name="Google Shape;1207;g4c96068af9_0_1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8" name="Google Shape;1208;g4c96068af9_0_1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Building one layer above distributed ledger technologies, you have smart contracts. Since distributed databases allow for multiparty, shared database use, distributed ledgers can be equipped with multi-party business logic, which is more commonly referred to as ‘smart contracts. These are a way to publish scripts and write programs in a language particular to a given chain, have them live on the shared network, and be able to execute on all those different nodes simultaneously.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2"/>
        <p:cNvGrpSpPr/>
        <p:nvPr/>
      </p:nvGrpSpPr>
      <p:grpSpPr>
        <a:xfrm>
          <a:off x="0" y="0"/>
          <a:ext cx="0" cy="0"/>
          <a:chOff x="0" y="0"/>
          <a:chExt cx="0" cy="0"/>
        </a:xfrm>
      </p:grpSpPr>
      <p:sp>
        <p:nvSpPr>
          <p:cNvPr id="1213" name="Google Shape;1213;g4c96068af9_0_1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4" name="Google Shape;1214;g4c96068af9_0_1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Associate Hyperledger Member State of Illinois has implemented a pilot program in collaboration with General member Hashed Health using Hyperledger Fabric to reduce complexity of interstate medical licensing, as well as to improve the veracity of provider directories and claims adjudication processes.</a:t>
            </a:r>
            <a:endParaRPr/>
          </a:p>
          <a:p>
            <a:pPr marL="0" lvl="0" indent="0" algn="l" rtl="0">
              <a:spcBef>
                <a:spcPts val="0"/>
              </a:spcBef>
              <a:spcAft>
                <a:spcPts val="0"/>
              </a:spcAft>
              <a:buNone/>
            </a:pPr>
            <a:endParaRPr/>
          </a:p>
          <a:p>
            <a:pPr marL="0" lvl="0" indent="0" algn="l" rtl="0">
              <a:spcBef>
                <a:spcPts val="0"/>
              </a:spcBef>
              <a:spcAft>
                <a:spcPts val="0"/>
              </a:spcAft>
              <a:buNone/>
            </a:pPr>
            <a:r>
              <a:rPr lang="en-US"/>
              <a:t>The Hyperledger Fabric pilot program will identify opportunities to improve the efficiency and accuracy of the medical credentialing process in the state of Illinois. The concept will utilize a blockchain-based registry to streamline the sharing of smart contracts and medical credential data to automate workflow associated with interstate and multistate licensure. </a:t>
            </a:r>
            <a:endParaRPr/>
          </a:p>
          <a:p>
            <a:pPr marL="0" lvl="0" indent="0" algn="l" rtl="0">
              <a:spcBef>
                <a:spcPts val="0"/>
              </a:spcBef>
              <a:spcAft>
                <a:spcPts val="0"/>
              </a:spcAft>
              <a:buNone/>
            </a:pPr>
            <a:endParaRPr/>
          </a:p>
          <a:p>
            <a:pPr marL="0" lvl="0" indent="0" algn="l" rtl="0">
              <a:spcBef>
                <a:spcPts val="0"/>
              </a:spcBef>
              <a:spcAft>
                <a:spcPts val="0"/>
              </a:spcAft>
              <a:buNone/>
            </a:pPr>
            <a:r>
              <a:rPr lang="en-US"/>
              <a:t>In the short-term they anticipate this pilot will show how distributed ledger technology can help reduce the complexity of interstate licensing processes in Illinois. In the long-term, they see this as a secure, privacy-enhancing way in which state licensure boards can efficiently manage credentialing at national scale, while also presenting health payers and provider networks a ‘single source-of-truth’ to improve the veracity of provider directories and claims adjudication processes.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3"/>
        <p:cNvGrpSpPr/>
        <p:nvPr/>
      </p:nvGrpSpPr>
      <p:grpSpPr>
        <a:xfrm>
          <a:off x="0" y="0"/>
          <a:ext cx="0" cy="0"/>
          <a:chOff x="0" y="0"/>
          <a:chExt cx="0" cy="0"/>
        </a:xfrm>
      </p:grpSpPr>
      <p:sp>
        <p:nvSpPr>
          <p:cNvPr id="1224" name="Google Shape;1224;g4c96068af9_0_1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5" name="Google Shape;1225;g4c96068af9_0_12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6" name="Google Shape;1226;g4c96068af9_0_12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9"/>
        <p:cNvGrpSpPr/>
        <p:nvPr/>
      </p:nvGrpSpPr>
      <p:grpSpPr>
        <a:xfrm>
          <a:off x="0" y="0"/>
          <a:ext cx="0" cy="0"/>
          <a:chOff x="0" y="0"/>
          <a:chExt cx="0" cy="0"/>
        </a:xfrm>
      </p:grpSpPr>
      <p:sp>
        <p:nvSpPr>
          <p:cNvPr id="1230" name="Google Shape;1230;g4c96068af9_0_1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1" name="Google Shape;1231;g4c96068af9_0_13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Internet at the time was much more decentralized than it is today, and built primarily with open source. The technology was young and ripe with promise.</a:t>
            </a:r>
            <a:endParaRPr/>
          </a:p>
          <a:p>
            <a:pPr marL="0" lvl="0" indent="0" algn="l" rtl="0">
              <a:spcBef>
                <a:spcPts val="0"/>
              </a:spcBef>
              <a:spcAft>
                <a:spcPts val="0"/>
              </a:spcAft>
              <a:buNone/>
            </a:pPr>
            <a:endParaRPr/>
          </a:p>
          <a:p>
            <a:pPr marL="0" lvl="0" indent="0" algn="l" rtl="0">
              <a:spcBef>
                <a:spcPts val="0"/>
              </a:spcBef>
              <a:spcAft>
                <a:spcPts val="0"/>
              </a:spcAft>
              <a:buNone/>
            </a:pPr>
            <a:r>
              <a:rPr lang="en-US"/>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marL="0" lvl="0" indent="0" algn="l" rtl="0">
              <a:spcBef>
                <a:spcPts val="0"/>
              </a:spcBef>
              <a:spcAft>
                <a:spcPts val="0"/>
              </a:spcAft>
              <a:buNone/>
            </a:pPr>
            <a:endParaRPr/>
          </a:p>
          <a:p>
            <a:pPr marL="0" lvl="0" indent="0" algn="l" rtl="0">
              <a:spcBef>
                <a:spcPts val="0"/>
              </a:spcBef>
              <a:spcAft>
                <a:spcPts val="0"/>
              </a:spcAft>
              <a:buNone/>
            </a:pPr>
            <a:r>
              <a:rPr lang="en-US"/>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6"/>
        <p:cNvGrpSpPr/>
        <p:nvPr/>
      </p:nvGrpSpPr>
      <p:grpSpPr>
        <a:xfrm>
          <a:off x="0" y="0"/>
          <a:ext cx="0" cy="0"/>
          <a:chOff x="0" y="0"/>
          <a:chExt cx="0" cy="0"/>
        </a:xfrm>
      </p:grpSpPr>
      <p:sp>
        <p:nvSpPr>
          <p:cNvPr id="1237" name="Google Shape;1237;g4c96068af9_0_1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8" name="Google Shape;1238;g4c96068af9_0_13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228600" lvl="0" indent="-228600" algn="l" rtl="0">
              <a:lnSpc>
                <a:spcPct val="90000"/>
              </a:lnSpc>
              <a:spcBef>
                <a:spcPts val="1000"/>
              </a:spcBef>
              <a:spcAft>
                <a:spcPts val="0"/>
              </a:spcAft>
              <a:buClr>
                <a:schemeClr val="lt1"/>
              </a:buClr>
              <a:buSzPts val="1700"/>
              <a:buChar char="●"/>
            </a:pPr>
            <a:r>
              <a:rPr lang="en-US" sz="1700">
                <a:solidFill>
                  <a:schemeClr val="dk2"/>
                </a:solidFill>
                <a:latin typeface="Arial"/>
                <a:ea typeface="Arial"/>
                <a:cs typeface="Arial"/>
                <a:sym typeface="Arial"/>
              </a:rPr>
              <a:t>Uses the secure enclave on an Intel chip to provide random wait timer for each of the validators (Peers) on the network. First validator whose timer expires generates the next block.</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7"/>
        <p:cNvGrpSpPr/>
        <p:nvPr/>
      </p:nvGrpSpPr>
      <p:grpSpPr>
        <a:xfrm>
          <a:off x="0" y="0"/>
          <a:ext cx="0" cy="0"/>
          <a:chOff x="0" y="0"/>
          <a:chExt cx="0" cy="0"/>
        </a:xfrm>
      </p:grpSpPr>
      <p:sp>
        <p:nvSpPr>
          <p:cNvPr id="1248" name="Google Shape;1248;g4c96068af9_0_14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9" name="Google Shape;1249;g4c96068af9_0_14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228600" lvl="0" indent="-228600" algn="l" rtl="0">
              <a:lnSpc>
                <a:spcPct val="90000"/>
              </a:lnSpc>
              <a:spcBef>
                <a:spcPts val="1000"/>
              </a:spcBef>
              <a:spcAft>
                <a:spcPts val="0"/>
              </a:spcAft>
              <a:buClr>
                <a:schemeClr val="lt1"/>
              </a:buClr>
              <a:buSzPts val="1700"/>
              <a:buChar char="●"/>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6"/>
        <p:cNvGrpSpPr/>
        <p:nvPr/>
      </p:nvGrpSpPr>
      <p:grpSpPr>
        <a:xfrm>
          <a:off x="0" y="0"/>
          <a:ext cx="0" cy="0"/>
          <a:chOff x="0" y="0"/>
          <a:chExt cx="0" cy="0"/>
        </a:xfrm>
      </p:grpSpPr>
      <p:sp>
        <p:nvSpPr>
          <p:cNvPr id="1087" name="Google Shape;1087;g4c96068af9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8" name="Google Shape;1088;g4c96068af9_0_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US"/>
              <a:t>David</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8"/>
        <p:cNvGrpSpPr/>
        <p:nvPr/>
      </p:nvGrpSpPr>
      <p:grpSpPr>
        <a:xfrm>
          <a:off x="0" y="0"/>
          <a:ext cx="0" cy="0"/>
          <a:chOff x="0" y="0"/>
          <a:chExt cx="0" cy="0"/>
        </a:xfrm>
      </p:grpSpPr>
      <p:sp>
        <p:nvSpPr>
          <p:cNvPr id="1259" name="Google Shape;1259;g4c96068af9_0_1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0" name="Google Shape;1260;g4c96068af9_0_15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61" name="Google Shape;1261;g4c96068af9_0_15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4"/>
        <p:cNvGrpSpPr/>
        <p:nvPr/>
      </p:nvGrpSpPr>
      <p:grpSpPr>
        <a:xfrm>
          <a:off x="0" y="0"/>
          <a:ext cx="0" cy="0"/>
          <a:chOff x="0" y="0"/>
          <a:chExt cx="0" cy="0"/>
        </a:xfrm>
      </p:grpSpPr>
      <p:sp>
        <p:nvSpPr>
          <p:cNvPr id="1265" name="Google Shape;1265;g4c96068af9_0_1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6" name="Google Shape;1266;g4c96068af9_0_16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1"/>
        <p:cNvGrpSpPr/>
        <p:nvPr/>
      </p:nvGrpSpPr>
      <p:grpSpPr>
        <a:xfrm>
          <a:off x="0" y="0"/>
          <a:ext cx="0" cy="0"/>
          <a:chOff x="0" y="0"/>
          <a:chExt cx="0" cy="0"/>
        </a:xfrm>
      </p:grpSpPr>
      <p:sp>
        <p:nvSpPr>
          <p:cNvPr id="1272" name="Google Shape;1272;g4c96068af9_0_1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3" name="Google Shape;1273;g4c96068af9_0_16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74" name="Google Shape;1274;g4c96068af9_0_16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9"/>
        <p:cNvGrpSpPr/>
        <p:nvPr/>
      </p:nvGrpSpPr>
      <p:grpSpPr>
        <a:xfrm>
          <a:off x="0" y="0"/>
          <a:ext cx="0" cy="0"/>
          <a:chOff x="0" y="0"/>
          <a:chExt cx="0" cy="0"/>
        </a:xfrm>
      </p:grpSpPr>
      <p:sp>
        <p:nvSpPr>
          <p:cNvPr id="1280" name="Google Shape;1280;g4c96068af9_0_17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1" name="Google Shape;1281;g4c96068af9_0_17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82" name="Google Shape;1282;g4c96068af9_0_17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7"/>
        <p:cNvGrpSpPr/>
        <p:nvPr/>
      </p:nvGrpSpPr>
      <p:grpSpPr>
        <a:xfrm>
          <a:off x="0" y="0"/>
          <a:ext cx="0" cy="0"/>
          <a:chOff x="0" y="0"/>
          <a:chExt cx="0" cy="0"/>
        </a:xfrm>
      </p:grpSpPr>
      <p:sp>
        <p:nvSpPr>
          <p:cNvPr id="1288" name="Google Shape;1288;g4c96068af9_0_1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9" name="Google Shape;1289;g4c96068af9_0_18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90" name="Google Shape;1290;g4c96068af9_0_18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5"/>
        <p:cNvGrpSpPr/>
        <p:nvPr/>
      </p:nvGrpSpPr>
      <p:grpSpPr>
        <a:xfrm>
          <a:off x="0" y="0"/>
          <a:ext cx="0" cy="0"/>
          <a:chOff x="0" y="0"/>
          <a:chExt cx="0" cy="0"/>
        </a:xfrm>
      </p:grpSpPr>
      <p:sp>
        <p:nvSpPr>
          <p:cNvPr id="1296" name="Google Shape;1296;g4c96068af9_0_1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97" name="Google Shape;1297;g4c96068af9_0_19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US" sz="1100">
                <a:solidFill>
                  <a:srgbClr val="000000"/>
                </a:solidFill>
                <a:latin typeface="Arial"/>
                <a:ea typeface="Arial"/>
                <a:cs typeface="Arial"/>
                <a:sym typeface="Arial"/>
              </a:rPr>
              <a:t>You don't need money to play when you have permission to play.  </a:t>
            </a: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2"/>
        <p:cNvGrpSpPr/>
        <p:nvPr/>
      </p:nvGrpSpPr>
      <p:grpSpPr>
        <a:xfrm>
          <a:off x="0" y="0"/>
          <a:ext cx="0" cy="0"/>
          <a:chOff x="0" y="0"/>
          <a:chExt cx="0" cy="0"/>
        </a:xfrm>
      </p:grpSpPr>
      <p:sp>
        <p:nvSpPr>
          <p:cNvPr id="1303" name="Google Shape;1303;g4c96068af9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04" name="Google Shape;1304;g4c96068af9_0_1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9"/>
        <p:cNvGrpSpPr/>
        <p:nvPr/>
      </p:nvGrpSpPr>
      <p:grpSpPr>
        <a:xfrm>
          <a:off x="0" y="0"/>
          <a:ext cx="0" cy="0"/>
          <a:chOff x="0" y="0"/>
          <a:chExt cx="0" cy="0"/>
        </a:xfrm>
      </p:grpSpPr>
      <p:sp>
        <p:nvSpPr>
          <p:cNvPr id="1310" name="Google Shape;1310;g4c96068af9_0_2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11" name="Google Shape;1311;g4c96068af9_0_20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6"/>
        <p:cNvGrpSpPr/>
        <p:nvPr/>
      </p:nvGrpSpPr>
      <p:grpSpPr>
        <a:xfrm>
          <a:off x="0" y="0"/>
          <a:ext cx="0" cy="0"/>
          <a:chOff x="0" y="0"/>
          <a:chExt cx="0" cy="0"/>
        </a:xfrm>
      </p:grpSpPr>
      <p:sp>
        <p:nvSpPr>
          <p:cNvPr id="1317" name="Google Shape;1317;g4c96068af9_0_20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8" name="Google Shape;1318;g4c96068af9_0_20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3"/>
        <p:cNvGrpSpPr/>
        <p:nvPr/>
      </p:nvGrpSpPr>
      <p:grpSpPr>
        <a:xfrm>
          <a:off x="0" y="0"/>
          <a:ext cx="0" cy="0"/>
          <a:chOff x="0" y="0"/>
          <a:chExt cx="0" cy="0"/>
        </a:xfrm>
      </p:grpSpPr>
      <p:sp>
        <p:nvSpPr>
          <p:cNvPr id="1324" name="Google Shape;1324;g4c96068af9_0_2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25" name="Google Shape;1325;g4c96068af9_0_2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2"/>
        <p:cNvGrpSpPr/>
        <p:nvPr/>
      </p:nvGrpSpPr>
      <p:grpSpPr>
        <a:xfrm>
          <a:off x="0" y="0"/>
          <a:ext cx="0" cy="0"/>
          <a:chOff x="0" y="0"/>
          <a:chExt cx="0" cy="0"/>
        </a:xfrm>
      </p:grpSpPr>
      <p:sp>
        <p:nvSpPr>
          <p:cNvPr id="1093" name="Google Shape;1093;g4c96068af9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4" name="Google Shape;1094;g4c96068af9_0_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0"/>
        <p:cNvGrpSpPr/>
        <p:nvPr/>
      </p:nvGrpSpPr>
      <p:grpSpPr>
        <a:xfrm>
          <a:off x="0" y="0"/>
          <a:ext cx="0" cy="0"/>
          <a:chOff x="0" y="0"/>
          <a:chExt cx="0" cy="0"/>
        </a:xfrm>
      </p:grpSpPr>
      <p:sp>
        <p:nvSpPr>
          <p:cNvPr id="1331" name="Google Shape;1331;g4c96068af9_0_2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32" name="Google Shape;1332;g4c96068af9_0_2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7"/>
        <p:cNvGrpSpPr/>
        <p:nvPr/>
      </p:nvGrpSpPr>
      <p:grpSpPr>
        <a:xfrm>
          <a:off x="0" y="0"/>
          <a:ext cx="0" cy="0"/>
          <a:chOff x="0" y="0"/>
          <a:chExt cx="0" cy="0"/>
        </a:xfrm>
      </p:grpSpPr>
      <p:sp>
        <p:nvSpPr>
          <p:cNvPr id="1338" name="Google Shape;1338;g4c96068af9_0_2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9" name="Google Shape;1339;g4c96068af9_0_22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4"/>
        <p:cNvGrpSpPr/>
        <p:nvPr/>
      </p:nvGrpSpPr>
      <p:grpSpPr>
        <a:xfrm>
          <a:off x="0" y="0"/>
          <a:ext cx="0" cy="0"/>
          <a:chOff x="0" y="0"/>
          <a:chExt cx="0" cy="0"/>
        </a:xfrm>
      </p:grpSpPr>
      <p:sp>
        <p:nvSpPr>
          <p:cNvPr id="1345" name="Google Shape;1345;g4c96068af9_0_2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46" name="Google Shape;1346;g4c96068af9_0_2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1"/>
        <p:cNvGrpSpPr/>
        <p:nvPr/>
      </p:nvGrpSpPr>
      <p:grpSpPr>
        <a:xfrm>
          <a:off x="0" y="0"/>
          <a:ext cx="0" cy="0"/>
          <a:chOff x="0" y="0"/>
          <a:chExt cx="0" cy="0"/>
        </a:xfrm>
      </p:grpSpPr>
      <p:sp>
        <p:nvSpPr>
          <p:cNvPr id="1352" name="Google Shape;1352;g4c96068af9_0_2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53" name="Google Shape;1353;g4c96068af9_0_2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8"/>
        <p:cNvGrpSpPr/>
        <p:nvPr/>
      </p:nvGrpSpPr>
      <p:grpSpPr>
        <a:xfrm>
          <a:off x="0" y="0"/>
          <a:ext cx="0" cy="0"/>
          <a:chOff x="0" y="0"/>
          <a:chExt cx="0" cy="0"/>
        </a:xfrm>
      </p:grpSpPr>
      <p:sp>
        <p:nvSpPr>
          <p:cNvPr id="1359" name="Google Shape;1359;g4c96068af9_0_2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0" name="Google Shape;1360;g4c96068af9_0_2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US"/>
              <a:t>David</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3"/>
        <p:cNvGrpSpPr/>
        <p:nvPr/>
      </p:nvGrpSpPr>
      <p:grpSpPr>
        <a:xfrm>
          <a:off x="0" y="0"/>
          <a:ext cx="0" cy="0"/>
          <a:chOff x="0" y="0"/>
          <a:chExt cx="0" cy="0"/>
        </a:xfrm>
      </p:grpSpPr>
      <p:sp>
        <p:nvSpPr>
          <p:cNvPr id="1364" name="Google Shape;1364;g4c96068af9_0_2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5" name="Google Shape;1365;g4c96068af9_0_2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9"/>
        <p:cNvGrpSpPr/>
        <p:nvPr/>
      </p:nvGrpSpPr>
      <p:grpSpPr>
        <a:xfrm>
          <a:off x="0" y="0"/>
          <a:ext cx="0" cy="0"/>
          <a:chOff x="0" y="0"/>
          <a:chExt cx="0" cy="0"/>
        </a:xfrm>
      </p:grpSpPr>
      <p:sp>
        <p:nvSpPr>
          <p:cNvPr id="1380" name="Google Shape;1380;g4c96068af9_0_2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81" name="Google Shape;1381;g4c96068af9_0_2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6"/>
        <p:cNvGrpSpPr/>
        <p:nvPr/>
      </p:nvGrpSpPr>
      <p:grpSpPr>
        <a:xfrm>
          <a:off x="0" y="0"/>
          <a:ext cx="0" cy="0"/>
          <a:chOff x="0" y="0"/>
          <a:chExt cx="0" cy="0"/>
        </a:xfrm>
      </p:grpSpPr>
      <p:sp>
        <p:nvSpPr>
          <p:cNvPr id="1387" name="Google Shape;1387;g4c96068af9_0_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88" name="Google Shape;1388;g4c96068af9_0_26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3"/>
        <p:cNvGrpSpPr/>
        <p:nvPr/>
      </p:nvGrpSpPr>
      <p:grpSpPr>
        <a:xfrm>
          <a:off x="0" y="0"/>
          <a:ext cx="0" cy="0"/>
          <a:chOff x="0" y="0"/>
          <a:chExt cx="0" cy="0"/>
        </a:xfrm>
      </p:grpSpPr>
      <p:sp>
        <p:nvSpPr>
          <p:cNvPr id="1394" name="Google Shape;1394;g4c96068af9_0_2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95" name="Google Shape;1395;g4c96068af9_0_2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0"/>
        <p:cNvGrpSpPr/>
        <p:nvPr/>
      </p:nvGrpSpPr>
      <p:grpSpPr>
        <a:xfrm>
          <a:off x="0" y="0"/>
          <a:ext cx="0" cy="0"/>
          <a:chOff x="0" y="0"/>
          <a:chExt cx="0" cy="0"/>
        </a:xfrm>
      </p:grpSpPr>
      <p:sp>
        <p:nvSpPr>
          <p:cNvPr id="1401" name="Google Shape;1401;g4c96068af9_0_2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02" name="Google Shape;1402;g4c96068af9_0_28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7"/>
        <p:cNvGrpSpPr/>
        <p:nvPr/>
      </p:nvGrpSpPr>
      <p:grpSpPr>
        <a:xfrm>
          <a:off x="0" y="0"/>
          <a:ext cx="0" cy="0"/>
          <a:chOff x="0" y="0"/>
          <a:chExt cx="0" cy="0"/>
        </a:xfrm>
      </p:grpSpPr>
      <p:sp>
        <p:nvSpPr>
          <p:cNvPr id="1098" name="Google Shape;1098;g4c96068af9_0_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US"/>
              <a:t>Location and Speaker Information</a:t>
            </a:r>
            <a:endParaRPr/>
          </a:p>
        </p:txBody>
      </p:sp>
      <p:sp>
        <p:nvSpPr>
          <p:cNvPr id="1099" name="Google Shape;1099;g4c96068af9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9"/>
        <p:cNvGrpSpPr/>
        <p:nvPr/>
      </p:nvGrpSpPr>
      <p:grpSpPr>
        <a:xfrm>
          <a:off x="0" y="0"/>
          <a:ext cx="0" cy="0"/>
          <a:chOff x="0" y="0"/>
          <a:chExt cx="0" cy="0"/>
        </a:xfrm>
      </p:grpSpPr>
      <p:sp>
        <p:nvSpPr>
          <p:cNvPr id="1410" name="Google Shape;1410;g4c96068af9_0_2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11" name="Google Shape;1411;g4c96068af9_0_28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6"/>
        <p:cNvGrpSpPr/>
        <p:nvPr/>
      </p:nvGrpSpPr>
      <p:grpSpPr>
        <a:xfrm>
          <a:off x="0" y="0"/>
          <a:ext cx="0" cy="0"/>
          <a:chOff x="0" y="0"/>
          <a:chExt cx="0" cy="0"/>
        </a:xfrm>
      </p:grpSpPr>
      <p:sp>
        <p:nvSpPr>
          <p:cNvPr id="1417" name="Google Shape;1417;g4c96068af9_0_2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18" name="Google Shape;1418;g4c96068af9_0_29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3"/>
        <p:cNvGrpSpPr/>
        <p:nvPr/>
      </p:nvGrpSpPr>
      <p:grpSpPr>
        <a:xfrm>
          <a:off x="0" y="0"/>
          <a:ext cx="0" cy="0"/>
          <a:chOff x="0" y="0"/>
          <a:chExt cx="0" cy="0"/>
        </a:xfrm>
      </p:grpSpPr>
      <p:sp>
        <p:nvSpPr>
          <p:cNvPr id="1424" name="Google Shape;1424;g4c96068af9_0_3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25" name="Google Shape;1425;g4c96068af9_0_30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0"/>
        <p:cNvGrpSpPr/>
        <p:nvPr/>
      </p:nvGrpSpPr>
      <p:grpSpPr>
        <a:xfrm>
          <a:off x="0" y="0"/>
          <a:ext cx="0" cy="0"/>
          <a:chOff x="0" y="0"/>
          <a:chExt cx="0" cy="0"/>
        </a:xfrm>
      </p:grpSpPr>
      <p:sp>
        <p:nvSpPr>
          <p:cNvPr id="1431" name="Google Shape;1431;g4b0857b2d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32" name="Google Shape;1432;g4b0857b2df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7"/>
        <p:cNvGrpSpPr/>
        <p:nvPr/>
      </p:nvGrpSpPr>
      <p:grpSpPr>
        <a:xfrm>
          <a:off x="0" y="0"/>
          <a:ext cx="0" cy="0"/>
          <a:chOff x="0" y="0"/>
          <a:chExt cx="0" cy="0"/>
        </a:xfrm>
      </p:grpSpPr>
      <p:sp>
        <p:nvSpPr>
          <p:cNvPr id="1438" name="Google Shape;1438;g4c96068af9_0_3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39" name="Google Shape;1439;g4c96068af9_0_30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3"/>
        <p:cNvGrpSpPr/>
        <p:nvPr/>
      </p:nvGrpSpPr>
      <p:grpSpPr>
        <a:xfrm>
          <a:off x="0" y="0"/>
          <a:ext cx="0" cy="0"/>
          <a:chOff x="0" y="0"/>
          <a:chExt cx="0" cy="0"/>
        </a:xfrm>
      </p:grpSpPr>
      <p:sp>
        <p:nvSpPr>
          <p:cNvPr id="1444" name="Google Shape;1444;g4c96068af9_0_3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45" name="Google Shape;1445;g4c96068af9_0_3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9"/>
        <p:cNvGrpSpPr/>
        <p:nvPr/>
      </p:nvGrpSpPr>
      <p:grpSpPr>
        <a:xfrm>
          <a:off x="0" y="0"/>
          <a:ext cx="0" cy="0"/>
          <a:chOff x="0" y="0"/>
          <a:chExt cx="0" cy="0"/>
        </a:xfrm>
      </p:grpSpPr>
      <p:sp>
        <p:nvSpPr>
          <p:cNvPr id="1450" name="Google Shape;1450;g4b0857b2df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51" name="Google Shape;1451;g4b0857b2df_0_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6"/>
        <p:cNvGrpSpPr/>
        <p:nvPr/>
      </p:nvGrpSpPr>
      <p:grpSpPr>
        <a:xfrm>
          <a:off x="0" y="0"/>
          <a:ext cx="0" cy="0"/>
          <a:chOff x="0" y="0"/>
          <a:chExt cx="0" cy="0"/>
        </a:xfrm>
      </p:grpSpPr>
      <p:sp>
        <p:nvSpPr>
          <p:cNvPr id="1457" name="Google Shape;1457;g4c96068af9_0_3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58" name="Google Shape;1458;g4c96068af9_0_36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9" name="Google Shape;1459;g4c96068af9_0_36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47</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4"/>
        <p:cNvGrpSpPr/>
        <p:nvPr/>
      </p:nvGrpSpPr>
      <p:grpSpPr>
        <a:xfrm>
          <a:off x="0" y="0"/>
          <a:ext cx="0" cy="0"/>
          <a:chOff x="0" y="0"/>
          <a:chExt cx="0" cy="0"/>
        </a:xfrm>
      </p:grpSpPr>
      <p:sp>
        <p:nvSpPr>
          <p:cNvPr id="1465" name="Google Shape;1465;g4b0857b2df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66" name="Google Shape;1466;g4b0857b2df_0_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1"/>
        <p:cNvGrpSpPr/>
        <p:nvPr/>
      </p:nvGrpSpPr>
      <p:grpSpPr>
        <a:xfrm>
          <a:off x="0" y="0"/>
          <a:ext cx="0" cy="0"/>
          <a:chOff x="0" y="0"/>
          <a:chExt cx="0" cy="0"/>
        </a:xfrm>
      </p:grpSpPr>
      <p:sp>
        <p:nvSpPr>
          <p:cNvPr id="1472" name="Google Shape;1472;g4b0857b2df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73" name="Google Shape;1473;g4b0857b2df_0_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3"/>
        <p:cNvGrpSpPr/>
        <p:nvPr/>
      </p:nvGrpSpPr>
      <p:grpSpPr>
        <a:xfrm>
          <a:off x="0" y="0"/>
          <a:ext cx="0" cy="0"/>
          <a:chOff x="0" y="0"/>
          <a:chExt cx="0" cy="0"/>
        </a:xfrm>
      </p:grpSpPr>
      <p:sp>
        <p:nvSpPr>
          <p:cNvPr id="1104" name="Google Shape;1104;g4c96068af9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05" name="Google Shape;1105;g4c96068af9_0_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8"/>
        <p:cNvGrpSpPr/>
        <p:nvPr/>
      </p:nvGrpSpPr>
      <p:grpSpPr>
        <a:xfrm>
          <a:off x="0" y="0"/>
          <a:ext cx="0" cy="0"/>
          <a:chOff x="0" y="0"/>
          <a:chExt cx="0" cy="0"/>
        </a:xfrm>
      </p:grpSpPr>
      <p:sp>
        <p:nvSpPr>
          <p:cNvPr id="1479" name="Google Shape;1479;g4b0857b2d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80" name="Google Shape;1480;g4b0857b2d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5"/>
        <p:cNvGrpSpPr/>
        <p:nvPr/>
      </p:nvGrpSpPr>
      <p:grpSpPr>
        <a:xfrm>
          <a:off x="0" y="0"/>
          <a:ext cx="0" cy="0"/>
          <a:chOff x="0" y="0"/>
          <a:chExt cx="0" cy="0"/>
        </a:xfrm>
      </p:grpSpPr>
      <p:sp>
        <p:nvSpPr>
          <p:cNvPr id="1486" name="Google Shape;1486;g4b0857b2df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87" name="Google Shape;1487;g4b0857b2df_0_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2"/>
        <p:cNvGrpSpPr/>
        <p:nvPr/>
      </p:nvGrpSpPr>
      <p:grpSpPr>
        <a:xfrm>
          <a:off x="0" y="0"/>
          <a:ext cx="0" cy="0"/>
          <a:chOff x="0" y="0"/>
          <a:chExt cx="0" cy="0"/>
        </a:xfrm>
      </p:grpSpPr>
      <p:sp>
        <p:nvSpPr>
          <p:cNvPr id="1493" name="Google Shape;1493;g4b0857b2df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94" name="Google Shape;1494;g4b0857b2df_0_5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9"/>
        <p:cNvGrpSpPr/>
        <p:nvPr/>
      </p:nvGrpSpPr>
      <p:grpSpPr>
        <a:xfrm>
          <a:off x="0" y="0"/>
          <a:ext cx="0" cy="0"/>
          <a:chOff x="0" y="0"/>
          <a:chExt cx="0" cy="0"/>
        </a:xfrm>
      </p:grpSpPr>
      <p:sp>
        <p:nvSpPr>
          <p:cNvPr id="1500" name="Google Shape;1500;g4c96068af9_0_3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01" name="Google Shape;1501;g4c96068af9_0_38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US"/>
              <a:t>David</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4"/>
        <p:cNvGrpSpPr/>
        <p:nvPr/>
      </p:nvGrpSpPr>
      <p:grpSpPr>
        <a:xfrm>
          <a:off x="0" y="0"/>
          <a:ext cx="0" cy="0"/>
          <a:chOff x="0" y="0"/>
          <a:chExt cx="0" cy="0"/>
        </a:xfrm>
      </p:grpSpPr>
      <p:sp>
        <p:nvSpPr>
          <p:cNvPr id="1505" name="Google Shape;1505;g4c96068af9_0_3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06" name="Google Shape;1506;g4c96068af9_0_39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US"/>
              <a:t>Emily</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1"/>
        <p:cNvGrpSpPr/>
        <p:nvPr/>
      </p:nvGrpSpPr>
      <p:grpSpPr>
        <a:xfrm>
          <a:off x="0" y="0"/>
          <a:ext cx="0" cy="0"/>
          <a:chOff x="0" y="0"/>
          <a:chExt cx="0" cy="0"/>
        </a:xfrm>
      </p:grpSpPr>
      <p:sp>
        <p:nvSpPr>
          <p:cNvPr id="1512" name="Google Shape;1512;g4c96068af9_0_39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13" name="Google Shape;1513;g4c96068af9_0_39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2"/>
        <p:cNvGrpSpPr/>
        <p:nvPr/>
      </p:nvGrpSpPr>
      <p:grpSpPr>
        <a:xfrm>
          <a:off x="0" y="0"/>
          <a:ext cx="0" cy="0"/>
          <a:chOff x="0" y="0"/>
          <a:chExt cx="0" cy="0"/>
        </a:xfrm>
      </p:grpSpPr>
      <p:sp>
        <p:nvSpPr>
          <p:cNvPr id="1523" name="Google Shape;1523;g4c96068af9_0_4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24" name="Google Shape;1524;g4c96068af9_0_40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1"/>
        <p:cNvGrpSpPr/>
        <p:nvPr/>
      </p:nvGrpSpPr>
      <p:grpSpPr>
        <a:xfrm>
          <a:off x="0" y="0"/>
          <a:ext cx="0" cy="0"/>
          <a:chOff x="0" y="0"/>
          <a:chExt cx="0" cy="0"/>
        </a:xfrm>
      </p:grpSpPr>
      <p:sp>
        <p:nvSpPr>
          <p:cNvPr id="1532" name="Google Shape;1532;g4c96068af9_0_4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33" name="Google Shape;1533;g4c96068af9_0_4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8"/>
        <p:cNvGrpSpPr/>
        <p:nvPr/>
      </p:nvGrpSpPr>
      <p:grpSpPr>
        <a:xfrm>
          <a:off x="0" y="0"/>
          <a:ext cx="0" cy="0"/>
          <a:chOff x="0" y="0"/>
          <a:chExt cx="0" cy="0"/>
        </a:xfrm>
      </p:grpSpPr>
      <p:sp>
        <p:nvSpPr>
          <p:cNvPr id="1539" name="Google Shape;1539;g4c96068af9_0_4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40" name="Google Shape;1540;g4c96068af9_0_4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5"/>
        <p:cNvGrpSpPr/>
        <p:nvPr/>
      </p:nvGrpSpPr>
      <p:grpSpPr>
        <a:xfrm>
          <a:off x="0" y="0"/>
          <a:ext cx="0" cy="0"/>
          <a:chOff x="0" y="0"/>
          <a:chExt cx="0" cy="0"/>
        </a:xfrm>
      </p:grpSpPr>
      <p:sp>
        <p:nvSpPr>
          <p:cNvPr id="1546" name="Google Shape;1546;g4c96068af9_0_4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47" name="Google Shape;1547;g4c96068af9_0_4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8" name="Google Shape;1548;g4c96068af9_0_42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59</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8"/>
        <p:cNvGrpSpPr/>
        <p:nvPr/>
      </p:nvGrpSpPr>
      <p:grpSpPr>
        <a:xfrm>
          <a:off x="0" y="0"/>
          <a:ext cx="0" cy="0"/>
          <a:chOff x="0" y="0"/>
          <a:chExt cx="0" cy="0"/>
        </a:xfrm>
      </p:grpSpPr>
      <p:sp>
        <p:nvSpPr>
          <p:cNvPr id="1109" name="Google Shape;1109;g4c96068af9_0_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0" name="Google Shape;1110;g4c96068af9_0_2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The Linux Foundation fosters innovation in every layer of the software stack. The Linux Foundation hosts over 50 projects spanning enterprise IT, embedded systems, consumer electronics, cloud, networking, and more.</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You can see a few of these projects listed here. </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Let's Encrypt is a free, automated, and open certificate authority</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Open Network Automation Platform project (ONAP) allows for real-time, policy-driven software automation of virtual network functions</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Kubernetes, is a Cloud Native Computing Foundation project that provides production-grade container orchestration</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Automotive Grade Linux provides a platform for automotive applications</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the Node.JS Foundation  is building and supporting the Node.js platform</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and of course, Hyperledger the reason we are here today.</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4"/>
        <p:cNvGrpSpPr/>
        <p:nvPr/>
      </p:nvGrpSpPr>
      <p:grpSpPr>
        <a:xfrm>
          <a:off x="0" y="0"/>
          <a:ext cx="0" cy="0"/>
          <a:chOff x="0" y="0"/>
          <a:chExt cx="0" cy="0"/>
        </a:xfrm>
      </p:grpSpPr>
      <p:sp>
        <p:nvSpPr>
          <p:cNvPr id="1555" name="Google Shape;1555;g4c96068af9_0_4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56" name="Google Shape;1556;g4c96068af9_0_44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1"/>
        <p:cNvGrpSpPr/>
        <p:nvPr/>
      </p:nvGrpSpPr>
      <p:grpSpPr>
        <a:xfrm>
          <a:off x="0" y="0"/>
          <a:ext cx="0" cy="0"/>
          <a:chOff x="0" y="0"/>
          <a:chExt cx="0" cy="0"/>
        </a:xfrm>
      </p:grpSpPr>
      <p:sp>
        <p:nvSpPr>
          <p:cNvPr id="1562" name="Google Shape;1562;g4c96068af9_0_4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63" name="Google Shape;1563;g4c96068af9_0_4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7"/>
        <p:cNvGrpSpPr/>
        <p:nvPr/>
      </p:nvGrpSpPr>
      <p:grpSpPr>
        <a:xfrm>
          <a:off x="0" y="0"/>
          <a:ext cx="0" cy="0"/>
          <a:chOff x="0" y="0"/>
          <a:chExt cx="0" cy="0"/>
        </a:xfrm>
      </p:grpSpPr>
      <p:sp>
        <p:nvSpPr>
          <p:cNvPr id="1568" name="Google Shape;1568;g4c96068af9_0_4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69" name="Google Shape;1569;g4c96068af9_0_4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3"/>
        <p:cNvGrpSpPr/>
        <p:nvPr/>
      </p:nvGrpSpPr>
      <p:grpSpPr>
        <a:xfrm>
          <a:off x="0" y="0"/>
          <a:ext cx="0" cy="0"/>
          <a:chOff x="0" y="0"/>
          <a:chExt cx="0" cy="0"/>
        </a:xfrm>
      </p:grpSpPr>
      <p:sp>
        <p:nvSpPr>
          <p:cNvPr id="1574" name="Google Shape;1574;g4c96068af9_0_4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75" name="Google Shape;1575;g4c96068af9_0_4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US"/>
              <a:t>David</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0"/>
        <p:cNvGrpSpPr/>
        <p:nvPr/>
      </p:nvGrpSpPr>
      <p:grpSpPr>
        <a:xfrm>
          <a:off x="0" y="0"/>
          <a:ext cx="0" cy="0"/>
          <a:chOff x="0" y="0"/>
          <a:chExt cx="0" cy="0"/>
        </a:xfrm>
      </p:grpSpPr>
      <p:sp>
        <p:nvSpPr>
          <p:cNvPr id="1581" name="Google Shape;1581;g4c96068af9_0_47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
        <p:nvSpPr>
          <p:cNvPr id="1582" name="Google Shape;1582;g4c96068af9_0_4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1"/>
        <p:cNvGrpSpPr/>
        <p:nvPr/>
      </p:nvGrpSpPr>
      <p:grpSpPr>
        <a:xfrm>
          <a:off x="0" y="0"/>
          <a:ext cx="0" cy="0"/>
          <a:chOff x="0" y="0"/>
          <a:chExt cx="0" cy="0"/>
        </a:xfrm>
      </p:grpSpPr>
      <p:sp>
        <p:nvSpPr>
          <p:cNvPr id="1132" name="Google Shape;1132;g4c96068af9_0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3" name="Google Shape;1133;g4c96068af9_0_4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4" name="Google Shape;1134;g4c96068af9_0_4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7"/>
        <p:cNvGrpSpPr/>
        <p:nvPr/>
      </p:nvGrpSpPr>
      <p:grpSpPr>
        <a:xfrm>
          <a:off x="0" y="0"/>
          <a:ext cx="0" cy="0"/>
          <a:chOff x="0" y="0"/>
          <a:chExt cx="0" cy="0"/>
        </a:xfrm>
      </p:grpSpPr>
      <p:sp>
        <p:nvSpPr>
          <p:cNvPr id="1138" name="Google Shape;1138;g4c96068af9_0_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9" name="Google Shape;1139;g4c96068af9_0_4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Hyperledger now has more than 230 members. The project was first announced with 30 members in February of 2016. Hyperledger members exist in 25 different countries</a:t>
            </a:r>
            <a:endParaRPr/>
          </a:p>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7"/>
        <p:cNvGrpSpPr/>
        <p:nvPr/>
      </p:nvGrpSpPr>
      <p:grpSpPr>
        <a:xfrm>
          <a:off x="0" y="0"/>
          <a:ext cx="0" cy="0"/>
          <a:chOff x="0" y="0"/>
          <a:chExt cx="0" cy="0"/>
        </a:xfrm>
      </p:grpSpPr>
      <p:sp>
        <p:nvSpPr>
          <p:cNvPr id="1148" name="Google Shape;1148;g4c96068af9_0_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9" name="Google Shape;1149;g4c96068af9_0_5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1100"/>
              <a:buFont typeface="Arial"/>
              <a:buNone/>
            </a:pPr>
            <a:r>
              <a:rPr lang="en-US"/>
              <a:t>The Linux Foundation and Hyperledger provide the infrastructure for open development to occur among a diverse and thriving community.</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png"/><Relationship Id="rId2" Type="http://schemas.openxmlformats.org/officeDocument/2006/relationships/image" Target="../media/image6.png"/><Relationship Id="rId16"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2.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png"/><Relationship Id="rId2" Type="http://schemas.openxmlformats.org/officeDocument/2006/relationships/image" Target="../media/image34.png"/><Relationship Id="rId16" Type="http://schemas.openxmlformats.org/officeDocument/2006/relationships/image" Target="../media/image20.png"/><Relationship Id="rId1" Type="http://schemas.openxmlformats.org/officeDocument/2006/relationships/slideMaster" Target="../slideMasters/slideMaster3.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2.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png"/><Relationship Id="rId2" Type="http://schemas.openxmlformats.org/officeDocument/2006/relationships/image" Target="../media/image34.png"/><Relationship Id="rId16" Type="http://schemas.openxmlformats.org/officeDocument/2006/relationships/image" Target="../media/image20.png"/><Relationship Id="rId1" Type="http://schemas.openxmlformats.org/officeDocument/2006/relationships/slideMaster" Target="../slideMasters/slideMaster6.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bg>
      <p:bgPr>
        <a:solidFill>
          <a:schemeClr val="lt1"/>
        </a:solidFill>
        <a:effectLst/>
      </p:bgPr>
    </p:bg>
    <p:spTree>
      <p:nvGrpSpPr>
        <p:cNvPr id="1" name="Shape 16"/>
        <p:cNvGrpSpPr/>
        <p:nvPr/>
      </p:nvGrpSpPr>
      <p:grpSpPr>
        <a:xfrm>
          <a:off x="0" y="0"/>
          <a:ext cx="0" cy="0"/>
          <a:chOff x="0" y="0"/>
          <a:chExt cx="0" cy="0"/>
        </a:xfrm>
      </p:grpSpPr>
      <p:pic>
        <p:nvPicPr>
          <p:cNvPr id="17" name="Google Shape;17;p2"/>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8" name="Google Shape;18;p2"/>
          <p:cNvSpPr txBox="1">
            <a:spLocks noGrp="1"/>
          </p:cNvSpPr>
          <p:nvPr>
            <p:ph type="ctrTitle"/>
          </p:nvPr>
        </p:nvSpPr>
        <p:spPr>
          <a:xfrm>
            <a:off x="1007534" y="1028700"/>
            <a:ext cx="10176933" cy="2672971"/>
          </a:xfrm>
          <a:prstGeom prst="rect">
            <a:avLst/>
          </a:prstGeom>
          <a:noFill/>
          <a:ln>
            <a:noFill/>
          </a:ln>
        </p:spPr>
        <p:txBody>
          <a:bodyPr spcFirstLastPara="1" wrap="square" lIns="0" tIns="0" rIns="0" bIns="0" anchor="ctr" anchorCtr="0"/>
          <a:lstStyle>
            <a:lvl1pPr marR="0" lvl="0" algn="ctr">
              <a:lnSpc>
                <a:spcPct val="90000"/>
              </a:lnSpc>
              <a:spcBef>
                <a:spcPts val="0"/>
              </a:spcBef>
              <a:spcAft>
                <a:spcPts val="0"/>
              </a:spcAft>
              <a:buClr>
                <a:schemeClr val="lt1"/>
              </a:buClr>
              <a:buSzPts val="4800"/>
              <a:buFont typeface="Arial"/>
              <a:buNone/>
              <a:defRPr sz="6400" b="1" i="0" u="none" strike="noStrike"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sz="2400"/>
            </a:lvl2pPr>
            <a:lvl3pPr lvl="2" algn="l">
              <a:lnSpc>
                <a:spcPct val="100000"/>
              </a:lnSpc>
              <a:spcBef>
                <a:spcPts val="0"/>
              </a:spcBef>
              <a:spcAft>
                <a:spcPts val="0"/>
              </a:spcAft>
              <a:buSzPts val="1400"/>
              <a:buNone/>
              <a:defRPr sz="2400"/>
            </a:lvl3pPr>
            <a:lvl4pPr lvl="3" algn="l">
              <a:lnSpc>
                <a:spcPct val="100000"/>
              </a:lnSpc>
              <a:spcBef>
                <a:spcPts val="0"/>
              </a:spcBef>
              <a:spcAft>
                <a:spcPts val="0"/>
              </a:spcAft>
              <a:buSzPts val="1400"/>
              <a:buNone/>
              <a:defRPr sz="2400"/>
            </a:lvl4pPr>
            <a:lvl5pPr lvl="4" algn="l">
              <a:lnSpc>
                <a:spcPct val="100000"/>
              </a:lnSpc>
              <a:spcBef>
                <a:spcPts val="0"/>
              </a:spcBef>
              <a:spcAft>
                <a:spcPts val="0"/>
              </a:spcAft>
              <a:buSzPts val="1400"/>
              <a:buNone/>
              <a:defRPr sz="2400"/>
            </a:lvl5pPr>
            <a:lvl6pPr lvl="5" algn="l">
              <a:lnSpc>
                <a:spcPct val="100000"/>
              </a:lnSpc>
              <a:spcBef>
                <a:spcPts val="0"/>
              </a:spcBef>
              <a:spcAft>
                <a:spcPts val="0"/>
              </a:spcAft>
              <a:buSzPts val="1400"/>
              <a:buNone/>
              <a:defRPr sz="2400"/>
            </a:lvl6pPr>
            <a:lvl7pPr lvl="6" algn="l">
              <a:lnSpc>
                <a:spcPct val="100000"/>
              </a:lnSpc>
              <a:spcBef>
                <a:spcPts val="0"/>
              </a:spcBef>
              <a:spcAft>
                <a:spcPts val="0"/>
              </a:spcAft>
              <a:buSzPts val="1400"/>
              <a:buNone/>
              <a:defRPr sz="2400"/>
            </a:lvl7pPr>
            <a:lvl8pPr lvl="7" algn="l">
              <a:lnSpc>
                <a:spcPct val="100000"/>
              </a:lnSpc>
              <a:spcBef>
                <a:spcPts val="0"/>
              </a:spcBef>
              <a:spcAft>
                <a:spcPts val="0"/>
              </a:spcAft>
              <a:buSzPts val="1400"/>
              <a:buNone/>
              <a:defRPr sz="2400"/>
            </a:lvl8pPr>
            <a:lvl9pPr lvl="8" algn="l">
              <a:lnSpc>
                <a:spcPct val="100000"/>
              </a:lnSpc>
              <a:spcBef>
                <a:spcPts val="0"/>
              </a:spcBef>
              <a:spcAft>
                <a:spcPts val="0"/>
              </a:spcAft>
              <a:buSzPts val="1400"/>
              <a:buNone/>
              <a:defRPr sz="2400"/>
            </a:lvl9pPr>
          </a:lstStyle>
          <a:p>
            <a:endParaRPr/>
          </a:p>
        </p:txBody>
      </p:sp>
      <p:sp>
        <p:nvSpPr>
          <p:cNvPr id="19" name="Google Shape;19;p2"/>
          <p:cNvSpPr txBox="1">
            <a:spLocks noGrp="1"/>
          </p:cNvSpPr>
          <p:nvPr>
            <p:ph type="subTitle" idx="1"/>
          </p:nvPr>
        </p:nvSpPr>
        <p:spPr>
          <a:xfrm>
            <a:off x="1007534" y="3876361"/>
            <a:ext cx="10176933" cy="856891"/>
          </a:xfrm>
          <a:prstGeom prst="rect">
            <a:avLst/>
          </a:prstGeom>
          <a:noFill/>
          <a:ln>
            <a:noFill/>
          </a:ln>
        </p:spPr>
        <p:txBody>
          <a:bodyPr spcFirstLastPara="1" wrap="square" lIns="0" tIns="0" rIns="0" bIns="0" anchor="ctr" anchorCtr="0"/>
          <a:lstStyle>
            <a:lvl1pPr marR="0" lvl="0" algn="ctr">
              <a:lnSpc>
                <a:spcPct val="90000"/>
              </a:lnSpc>
              <a:spcBef>
                <a:spcPts val="1333"/>
              </a:spcBef>
              <a:spcAft>
                <a:spcPts val="0"/>
              </a:spcAft>
              <a:buClr>
                <a:schemeClr val="lt1"/>
              </a:buClr>
              <a:buSzPts val="2400"/>
              <a:buFont typeface="Arial"/>
              <a:buNone/>
              <a:defRPr sz="3200" b="0" i="0" u="none" strike="noStrike" cap="none">
                <a:solidFill>
                  <a:schemeClr val="lt1"/>
                </a:solidFill>
                <a:latin typeface="Arial"/>
                <a:ea typeface="Arial"/>
                <a:cs typeface="Arial"/>
                <a:sym typeface="Arial"/>
              </a:defRPr>
            </a:lvl1pPr>
            <a:lvl2pPr marR="0" lvl="1" algn="ctr">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2pPr>
            <a:lvl3pPr marR="0" lvl="2" algn="ctr">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R="0" lvl="3" algn="ctr">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4pPr>
            <a:lvl5pPr marR="0" lvl="4" algn="ctr">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5pPr>
            <a:lvl6pPr marR="0" lvl="5" algn="ctr">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6pPr>
            <a:lvl7pPr marR="0" lvl="6" algn="ctr">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7pPr>
            <a:lvl8pPr marR="0" lvl="7" algn="ctr">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8pPr>
            <a:lvl9pPr marR="0" lvl="8" algn="ctr">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9pPr>
          </a:lstStyle>
          <a:p>
            <a:endParaRPr/>
          </a:p>
        </p:txBody>
      </p:sp>
      <p:sp>
        <p:nvSpPr>
          <p:cNvPr id="20" name="Google Shape;20;p2"/>
          <p:cNvSpPr txBox="1">
            <a:spLocks noGrp="1"/>
          </p:cNvSpPr>
          <p:nvPr>
            <p:ph type="dt" idx="10"/>
          </p:nvPr>
        </p:nvSpPr>
        <p:spPr>
          <a:xfrm>
            <a:off x="2959608" y="5758046"/>
            <a:ext cx="1335024"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chemeClr val="lt1"/>
              </a:buClr>
              <a:buSzPts val="1400"/>
              <a:buFont typeface="Arial"/>
              <a:buNone/>
              <a:defRPr sz="1467"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1" name="Google Shape;21;p2"/>
          <p:cNvSpPr txBox="1">
            <a:spLocks noGrp="1"/>
          </p:cNvSpPr>
          <p:nvPr>
            <p:ph type="ftr" idx="11"/>
          </p:nvPr>
        </p:nvSpPr>
        <p:spPr>
          <a:xfrm>
            <a:off x="4841965" y="5758046"/>
            <a:ext cx="5826035"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chemeClr val="lt1"/>
              </a:buClr>
              <a:buSzPts val="1400"/>
              <a:buFont typeface="Arial"/>
              <a:buNone/>
              <a:defRPr sz="1467"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2" name="Google Shape;22;p2"/>
          <p:cNvSpPr txBox="1">
            <a:spLocks noGrp="1"/>
          </p:cNvSpPr>
          <p:nvPr>
            <p:ph type="sldNum" idx="12"/>
          </p:nvPr>
        </p:nvSpPr>
        <p:spPr>
          <a:xfrm>
            <a:off x="11131296" y="5758046"/>
            <a:ext cx="624840"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23" name="Google Shape;23;p2"/>
          <p:cNvPicPr preferRelativeResize="0"/>
          <p:nvPr/>
        </p:nvPicPr>
        <p:blipFill rotWithShape="1">
          <a:blip r:embed="rId3">
            <a:alphaModFix/>
          </a:blip>
          <a:srcRect/>
          <a:stretch/>
        </p:blipFill>
        <p:spPr>
          <a:xfrm>
            <a:off x="0" y="6022433"/>
            <a:ext cx="12192000" cy="488951"/>
          </a:xfrm>
          <a:prstGeom prst="rect">
            <a:avLst/>
          </a:prstGeom>
          <a:noFill/>
          <a:ln>
            <a:noFill/>
          </a:ln>
        </p:spPr>
      </p:pic>
      <p:sp>
        <p:nvSpPr>
          <p:cNvPr id="24" name="Google Shape;24;p2"/>
          <p:cNvSpPr txBox="1">
            <a:spLocks noGrp="1"/>
          </p:cNvSpPr>
          <p:nvPr>
            <p:ph type="body" idx="2"/>
          </p:nvPr>
        </p:nvSpPr>
        <p:spPr>
          <a:xfrm>
            <a:off x="1007534" y="4905917"/>
            <a:ext cx="10176933" cy="593183"/>
          </a:xfrm>
          <a:prstGeom prst="rect">
            <a:avLst/>
          </a:prstGeom>
          <a:noFill/>
          <a:ln>
            <a:noFill/>
          </a:ln>
        </p:spPr>
        <p:txBody>
          <a:bodyPr spcFirstLastPara="1" wrap="square" lIns="0" tIns="0" rIns="0" bIns="0" anchor="ctr" anchorCtr="0"/>
          <a:lstStyle>
            <a:lvl1pPr marL="457200" marR="0" lvl="0" indent="-228600" algn="ctr">
              <a:lnSpc>
                <a:spcPct val="90000"/>
              </a:lnSpc>
              <a:spcBef>
                <a:spcPts val="1333"/>
              </a:spcBef>
              <a:spcAft>
                <a:spcPts val="0"/>
              </a:spcAft>
              <a:buClr>
                <a:schemeClr val="lt1"/>
              </a:buClr>
              <a:buSzPts val="1100"/>
              <a:buFont typeface="Arial"/>
              <a:buNone/>
              <a:defRPr sz="1467" b="0" i="0" u="none" strike="noStrike" cap="none">
                <a:solidFill>
                  <a:schemeClr val="lt1"/>
                </a:solidFill>
                <a:latin typeface="Arial"/>
                <a:ea typeface="Arial"/>
                <a:cs typeface="Arial"/>
                <a:sym typeface="Arial"/>
              </a:defRPr>
            </a:lvl1pPr>
            <a:lvl2pPr marL="914400" marR="0" lvl="1" indent="-298450" algn="l">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2pPr>
            <a:lvl3pPr marL="1371600" marR="0" lvl="2" indent="-298450" algn="l">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3pPr>
            <a:lvl4pPr marL="1828800" marR="0" lvl="3" indent="-298450" algn="l">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4pPr>
            <a:lvl5pPr marL="2286000" marR="0" lvl="4" indent="-298450" algn="l">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ropdown Slide w/ Icons">
  <p:cSld name="Dropdown Slide w/ Icons">
    <p:spTree>
      <p:nvGrpSpPr>
        <p:cNvPr id="1" name="Shape 142"/>
        <p:cNvGrpSpPr/>
        <p:nvPr/>
      </p:nvGrpSpPr>
      <p:grpSpPr>
        <a:xfrm>
          <a:off x="0" y="0"/>
          <a:ext cx="0" cy="0"/>
          <a:chOff x="0" y="0"/>
          <a:chExt cx="0" cy="0"/>
        </a:xfrm>
      </p:grpSpPr>
      <p:sp>
        <p:nvSpPr>
          <p:cNvPr id="143" name="Google Shape;143;p11"/>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144" name="Google Shape;144;p11"/>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145" name="Google Shape;145;p11"/>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46" name="Google Shape;146;p11"/>
          <p:cNvSpPr>
            <a:spLocks noGrp="1"/>
          </p:cNvSpPr>
          <p:nvPr>
            <p:ph type="pic" idx="2"/>
          </p:nvPr>
        </p:nvSpPr>
        <p:spPr>
          <a:xfrm>
            <a:off x="2167728" y="4098422"/>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47" name="Google Shape;147;p11"/>
          <p:cNvSpPr>
            <a:spLocks noGrp="1"/>
          </p:cNvSpPr>
          <p:nvPr>
            <p:ph type="pic" idx="3"/>
          </p:nvPr>
        </p:nvSpPr>
        <p:spPr>
          <a:xfrm>
            <a:off x="9092938" y="4098422"/>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48" name="Google Shape;148;p11"/>
          <p:cNvSpPr txBox="1">
            <a:spLocks noGrp="1"/>
          </p:cNvSpPr>
          <p:nvPr>
            <p:ph type="body" idx="1"/>
          </p:nvPr>
        </p:nvSpPr>
        <p:spPr>
          <a:xfrm>
            <a:off x="1007534" y="5222061"/>
            <a:ext cx="3141388" cy="655923"/>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49" name="Google Shape;149;p11"/>
          <p:cNvSpPr>
            <a:spLocks noGrp="1"/>
          </p:cNvSpPr>
          <p:nvPr>
            <p:ph type="pic" idx="4"/>
          </p:nvPr>
        </p:nvSpPr>
        <p:spPr>
          <a:xfrm>
            <a:off x="5630334" y="4098422"/>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50" name="Google Shape;150;p11"/>
          <p:cNvSpPr txBox="1">
            <a:spLocks noGrp="1"/>
          </p:cNvSpPr>
          <p:nvPr>
            <p:ph type="body" idx="5"/>
          </p:nvPr>
        </p:nvSpPr>
        <p:spPr>
          <a:xfrm>
            <a:off x="8043079" y="5222061"/>
            <a:ext cx="3141388" cy="655923"/>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51" name="Google Shape;151;p11"/>
          <p:cNvSpPr txBox="1">
            <a:spLocks noGrp="1"/>
          </p:cNvSpPr>
          <p:nvPr>
            <p:ph type="body" idx="6"/>
          </p:nvPr>
        </p:nvSpPr>
        <p:spPr>
          <a:xfrm>
            <a:off x="4527959" y="5222061"/>
            <a:ext cx="3141388" cy="655923"/>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52" name="Google Shape;152;p11"/>
          <p:cNvSpPr txBox="1">
            <a:spLocks noGrp="1"/>
          </p:cNvSpPr>
          <p:nvPr>
            <p:ph type="body" idx="7"/>
          </p:nvPr>
        </p:nvSpPr>
        <p:spPr>
          <a:xfrm>
            <a:off x="1007534" y="2723030"/>
            <a:ext cx="10176933" cy="1116541"/>
          </a:xfrm>
          <a:prstGeom prst="rect">
            <a:avLst/>
          </a:prstGeom>
          <a:noFill/>
          <a:ln>
            <a:noFill/>
          </a:ln>
        </p:spPr>
        <p:txBody>
          <a:bodyPr spcFirstLastPara="1" wrap="square" lIns="0" tIns="0" rIns="0" bIns="0" anchor="ctr" anchorCtr="0"/>
          <a:lstStyle>
            <a:lvl1pPr marL="457200" marR="0" lvl="0" indent="-228600" algn="ctr">
              <a:lnSpc>
                <a:spcPct val="90000"/>
              </a:lnSpc>
              <a:spcBef>
                <a:spcPts val="1333"/>
              </a:spcBef>
              <a:spcAft>
                <a:spcPts val="0"/>
              </a:spcAft>
              <a:buClr>
                <a:srgbClr val="414042"/>
              </a:buClr>
              <a:buSzPts val="2400"/>
              <a:buFont typeface="Arial"/>
              <a:buNone/>
              <a:defRPr sz="3200" b="0" i="0" u="none" strike="noStrike" cap="none">
                <a:solidFill>
                  <a:srgbClr val="414042"/>
                </a:solidFill>
                <a:latin typeface="Arial"/>
                <a:ea typeface="Arial"/>
                <a:cs typeface="Arial"/>
                <a:sym typeface="Arial"/>
              </a:defRPr>
            </a:lvl1pPr>
            <a:lvl2pPr marL="914400" marR="0" lvl="1" indent="-381000" algn="l">
              <a:lnSpc>
                <a:spcPct val="90000"/>
              </a:lnSpc>
              <a:spcBef>
                <a:spcPts val="667"/>
              </a:spcBef>
              <a:spcAft>
                <a:spcPts val="0"/>
              </a:spcAft>
              <a:buClr>
                <a:srgbClr val="414042"/>
              </a:buClr>
              <a:buSzPts val="2400"/>
              <a:buFont typeface="Arial"/>
              <a:buChar char="•"/>
              <a:defRPr sz="3200" b="0" i="0" u="none" strike="noStrike" cap="none">
                <a:solidFill>
                  <a:srgbClr val="414042"/>
                </a:solidFill>
                <a:latin typeface="Arial"/>
                <a:ea typeface="Arial"/>
                <a:cs typeface="Arial"/>
                <a:sym typeface="Arial"/>
              </a:defRPr>
            </a:lvl2pPr>
            <a:lvl3pPr marL="1371600" marR="0" lvl="2" indent="-381000" algn="l">
              <a:lnSpc>
                <a:spcPct val="90000"/>
              </a:lnSpc>
              <a:spcBef>
                <a:spcPts val="667"/>
              </a:spcBef>
              <a:spcAft>
                <a:spcPts val="0"/>
              </a:spcAft>
              <a:buClr>
                <a:srgbClr val="414042"/>
              </a:buClr>
              <a:buSzPts val="2400"/>
              <a:buFont typeface="Arial"/>
              <a:buChar char="•"/>
              <a:defRPr sz="3200" b="0" i="0" u="none" strike="noStrike" cap="none">
                <a:solidFill>
                  <a:srgbClr val="414042"/>
                </a:solidFill>
                <a:latin typeface="Arial"/>
                <a:ea typeface="Arial"/>
                <a:cs typeface="Arial"/>
                <a:sym typeface="Arial"/>
              </a:defRPr>
            </a:lvl3pPr>
            <a:lvl4pPr marL="1828800" marR="0" lvl="3" indent="-381000" algn="l">
              <a:lnSpc>
                <a:spcPct val="90000"/>
              </a:lnSpc>
              <a:spcBef>
                <a:spcPts val="667"/>
              </a:spcBef>
              <a:spcAft>
                <a:spcPts val="0"/>
              </a:spcAft>
              <a:buClr>
                <a:srgbClr val="414042"/>
              </a:buClr>
              <a:buSzPts val="2400"/>
              <a:buFont typeface="Arial"/>
              <a:buChar char="•"/>
              <a:defRPr sz="3200" b="0" i="0" u="none" strike="noStrike" cap="none">
                <a:solidFill>
                  <a:srgbClr val="414042"/>
                </a:solidFill>
                <a:latin typeface="Arial"/>
                <a:ea typeface="Arial"/>
                <a:cs typeface="Arial"/>
                <a:sym typeface="Arial"/>
              </a:defRPr>
            </a:lvl4pPr>
            <a:lvl5pPr marL="2286000" marR="0" lvl="4" indent="-381000" algn="l">
              <a:lnSpc>
                <a:spcPct val="90000"/>
              </a:lnSpc>
              <a:spcBef>
                <a:spcPts val="667"/>
              </a:spcBef>
              <a:spcAft>
                <a:spcPts val="0"/>
              </a:spcAft>
              <a:buClr>
                <a:srgbClr val="414042"/>
              </a:buClr>
              <a:buSzPts val="2400"/>
              <a:buFont typeface="Arial"/>
              <a:buChar char="•"/>
              <a:defRPr sz="32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53" name="Google Shape;153;p11"/>
          <p:cNvSpPr>
            <a:spLocks noGrp="1"/>
          </p:cNvSpPr>
          <p:nvPr>
            <p:ph type="pic" idx="8"/>
          </p:nvPr>
        </p:nvSpPr>
        <p:spPr>
          <a:xfrm>
            <a:off x="5346700" y="0"/>
            <a:ext cx="1498600" cy="24807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68"/>
        <p:cNvGrpSpPr/>
        <p:nvPr/>
      </p:nvGrpSpPr>
      <p:grpSpPr>
        <a:xfrm>
          <a:off x="0" y="0"/>
          <a:ext cx="0" cy="0"/>
          <a:chOff x="0" y="0"/>
          <a:chExt cx="0" cy="0"/>
        </a:xfrm>
      </p:grpSpPr>
      <p:sp>
        <p:nvSpPr>
          <p:cNvPr id="969" name="Google Shape;969;p10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70" name="Google Shape;970;p10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71" name="Google Shape;971;p10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72" name="Google Shape;972;p10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73"/>
        <p:cNvGrpSpPr/>
        <p:nvPr/>
      </p:nvGrpSpPr>
      <p:grpSpPr>
        <a:xfrm>
          <a:off x="0" y="0"/>
          <a:ext cx="0" cy="0"/>
          <a:chOff x="0" y="0"/>
          <a:chExt cx="0" cy="0"/>
        </a:xfrm>
      </p:grpSpPr>
      <p:sp>
        <p:nvSpPr>
          <p:cNvPr id="974" name="Google Shape;974;p10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75" name="Google Shape;975;p10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76" name="Google Shape;976;p10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77"/>
        <p:cNvGrpSpPr/>
        <p:nvPr/>
      </p:nvGrpSpPr>
      <p:grpSpPr>
        <a:xfrm>
          <a:off x="0" y="0"/>
          <a:ext cx="0" cy="0"/>
          <a:chOff x="0" y="0"/>
          <a:chExt cx="0" cy="0"/>
        </a:xfrm>
      </p:grpSpPr>
      <p:sp>
        <p:nvSpPr>
          <p:cNvPr id="978" name="Google Shape;978;p109"/>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lstStyle>
            <a:lvl1pPr lvl="0" algn="l" rtl="0">
              <a:lnSpc>
                <a:spcPct val="90000"/>
              </a:lnSpc>
              <a:spcBef>
                <a:spcPts val="0"/>
              </a:spcBef>
              <a:spcAft>
                <a:spcPts val="0"/>
              </a:spcAft>
              <a:buClr>
                <a:schemeClr val="dk1"/>
              </a:buClr>
              <a:buSzPts val="3200"/>
              <a:buFont typeface="Calibri"/>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79" name="Google Shape;979;p109"/>
          <p:cNvSpPr txBox="1">
            <a:spLocks noGrp="1"/>
          </p:cNvSpPr>
          <p:nvPr>
            <p:ph type="body" idx="1"/>
          </p:nvPr>
        </p:nvSpPr>
        <p:spPr>
          <a:xfrm>
            <a:off x="5183188" y="987425"/>
            <a:ext cx="6172200" cy="4873500"/>
          </a:xfrm>
          <a:prstGeom prst="rect">
            <a:avLst/>
          </a:prstGeom>
          <a:noFill/>
          <a:ln>
            <a:noFill/>
          </a:ln>
        </p:spPr>
        <p:txBody>
          <a:bodyPr spcFirstLastPara="1" wrap="square" lIns="91425" tIns="45700" rIns="91425" bIns="45700" anchor="t" anchorCtr="0"/>
          <a:lstStyle>
            <a:lvl1pPr marL="457200" lvl="0" indent="-431800" algn="l" rtl="0">
              <a:lnSpc>
                <a:spcPct val="90000"/>
              </a:lnSpc>
              <a:spcBef>
                <a:spcPts val="1000"/>
              </a:spcBef>
              <a:spcAft>
                <a:spcPts val="0"/>
              </a:spcAft>
              <a:buClr>
                <a:schemeClr val="dk1"/>
              </a:buClr>
              <a:buSzPts val="3200"/>
              <a:buChar char="•"/>
              <a:defRPr sz="3200"/>
            </a:lvl1pPr>
            <a:lvl2pPr marL="914400" lvl="1" indent="-406400" algn="l" rtl="0">
              <a:lnSpc>
                <a:spcPct val="90000"/>
              </a:lnSpc>
              <a:spcBef>
                <a:spcPts val="500"/>
              </a:spcBef>
              <a:spcAft>
                <a:spcPts val="0"/>
              </a:spcAft>
              <a:buClr>
                <a:schemeClr val="dk1"/>
              </a:buClr>
              <a:buSzPts val="2800"/>
              <a:buChar char="•"/>
              <a:defRPr sz="2800"/>
            </a:lvl2pPr>
            <a:lvl3pPr marL="1371600" lvl="2" indent="-381000" algn="l" rtl="0">
              <a:lnSpc>
                <a:spcPct val="90000"/>
              </a:lnSpc>
              <a:spcBef>
                <a:spcPts val="500"/>
              </a:spcBef>
              <a:spcAft>
                <a:spcPts val="0"/>
              </a:spcAft>
              <a:buClr>
                <a:schemeClr val="dk1"/>
              </a:buClr>
              <a:buSzPts val="2400"/>
              <a:buChar char="•"/>
              <a:defRPr sz="2400"/>
            </a:lvl3pPr>
            <a:lvl4pPr marL="1828800" lvl="3" indent="-355600" algn="l" rtl="0">
              <a:lnSpc>
                <a:spcPct val="90000"/>
              </a:lnSpc>
              <a:spcBef>
                <a:spcPts val="500"/>
              </a:spcBef>
              <a:spcAft>
                <a:spcPts val="0"/>
              </a:spcAft>
              <a:buClr>
                <a:schemeClr val="dk1"/>
              </a:buClr>
              <a:buSzPts val="2000"/>
              <a:buChar char="•"/>
              <a:defRPr sz="2000"/>
            </a:lvl4pPr>
            <a:lvl5pPr marL="2286000" lvl="4" indent="-355600" algn="l" rtl="0">
              <a:lnSpc>
                <a:spcPct val="90000"/>
              </a:lnSpc>
              <a:spcBef>
                <a:spcPts val="500"/>
              </a:spcBef>
              <a:spcAft>
                <a:spcPts val="0"/>
              </a:spcAft>
              <a:buClr>
                <a:schemeClr val="dk1"/>
              </a:buClr>
              <a:buSzPts val="2000"/>
              <a:buChar char="•"/>
              <a:defRPr sz="2000"/>
            </a:lvl5pPr>
            <a:lvl6pPr marL="2743200" lvl="5" indent="-355600" algn="l" rtl="0">
              <a:lnSpc>
                <a:spcPct val="90000"/>
              </a:lnSpc>
              <a:spcBef>
                <a:spcPts val="500"/>
              </a:spcBef>
              <a:spcAft>
                <a:spcPts val="0"/>
              </a:spcAft>
              <a:buClr>
                <a:schemeClr val="dk1"/>
              </a:buClr>
              <a:buSzPts val="2000"/>
              <a:buChar char="•"/>
              <a:defRPr sz="2000"/>
            </a:lvl6pPr>
            <a:lvl7pPr marL="3200400" lvl="6" indent="-355600" algn="l" rtl="0">
              <a:lnSpc>
                <a:spcPct val="90000"/>
              </a:lnSpc>
              <a:spcBef>
                <a:spcPts val="500"/>
              </a:spcBef>
              <a:spcAft>
                <a:spcPts val="0"/>
              </a:spcAft>
              <a:buClr>
                <a:schemeClr val="dk1"/>
              </a:buClr>
              <a:buSzPts val="2000"/>
              <a:buChar char="•"/>
              <a:defRPr sz="2000"/>
            </a:lvl7pPr>
            <a:lvl8pPr marL="3657600" lvl="7" indent="-355600" algn="l" rtl="0">
              <a:lnSpc>
                <a:spcPct val="90000"/>
              </a:lnSpc>
              <a:spcBef>
                <a:spcPts val="500"/>
              </a:spcBef>
              <a:spcAft>
                <a:spcPts val="0"/>
              </a:spcAft>
              <a:buClr>
                <a:schemeClr val="dk1"/>
              </a:buClr>
              <a:buSzPts val="2000"/>
              <a:buChar char="•"/>
              <a:defRPr sz="2000"/>
            </a:lvl8pPr>
            <a:lvl9pPr marL="4114800" lvl="8" indent="-355600" algn="l" rtl="0">
              <a:lnSpc>
                <a:spcPct val="90000"/>
              </a:lnSpc>
              <a:spcBef>
                <a:spcPts val="500"/>
              </a:spcBef>
              <a:spcAft>
                <a:spcPts val="0"/>
              </a:spcAft>
              <a:buClr>
                <a:schemeClr val="dk1"/>
              </a:buClr>
              <a:buSzPts val="2000"/>
              <a:buChar char="•"/>
              <a:defRPr sz="2000"/>
            </a:lvl9pPr>
          </a:lstStyle>
          <a:p>
            <a:endParaRPr/>
          </a:p>
        </p:txBody>
      </p:sp>
      <p:sp>
        <p:nvSpPr>
          <p:cNvPr id="980" name="Google Shape;980;p109"/>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lstStyle>
            <a:lvl1pPr marL="457200" lvl="0" indent="-228600" algn="l" rtl="0">
              <a:lnSpc>
                <a:spcPct val="90000"/>
              </a:lnSpc>
              <a:spcBef>
                <a:spcPts val="10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981" name="Google Shape;981;p10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82" name="Google Shape;982;p10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83" name="Google Shape;983;p10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84"/>
        <p:cNvGrpSpPr/>
        <p:nvPr/>
      </p:nvGrpSpPr>
      <p:grpSpPr>
        <a:xfrm>
          <a:off x="0" y="0"/>
          <a:ext cx="0" cy="0"/>
          <a:chOff x="0" y="0"/>
          <a:chExt cx="0" cy="0"/>
        </a:xfrm>
      </p:grpSpPr>
      <p:sp>
        <p:nvSpPr>
          <p:cNvPr id="985" name="Google Shape;985;p110"/>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lstStyle>
            <a:lvl1pPr lvl="0" algn="l" rtl="0">
              <a:lnSpc>
                <a:spcPct val="90000"/>
              </a:lnSpc>
              <a:spcBef>
                <a:spcPts val="0"/>
              </a:spcBef>
              <a:spcAft>
                <a:spcPts val="0"/>
              </a:spcAft>
              <a:buClr>
                <a:schemeClr val="dk1"/>
              </a:buClr>
              <a:buSzPts val="3200"/>
              <a:buFont typeface="Calibri"/>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86" name="Google Shape;986;p110"/>
          <p:cNvSpPr>
            <a:spLocks noGrp="1"/>
          </p:cNvSpPr>
          <p:nvPr>
            <p:ph type="pic" idx="2"/>
          </p:nvPr>
        </p:nvSpPr>
        <p:spPr>
          <a:xfrm>
            <a:off x="5183188" y="987425"/>
            <a:ext cx="6172200" cy="4873500"/>
          </a:xfrm>
          <a:prstGeom prst="rect">
            <a:avLst/>
          </a:prstGeom>
          <a:noFill/>
          <a:ln>
            <a:noFill/>
          </a:ln>
        </p:spPr>
        <p:txBody>
          <a:bodyPr spcFirstLastPara="1" wrap="square" lIns="91425" tIns="45700" rIns="91425" bIns="45700" anchor="t" anchorCtr="0"/>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987" name="Google Shape;987;p110"/>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lstStyle>
            <a:lvl1pPr marL="457200" lvl="0" indent="-228600" algn="l" rtl="0">
              <a:lnSpc>
                <a:spcPct val="90000"/>
              </a:lnSpc>
              <a:spcBef>
                <a:spcPts val="10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988" name="Google Shape;988;p11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89" name="Google Shape;989;p11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90" name="Google Shape;990;p11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991"/>
        <p:cNvGrpSpPr/>
        <p:nvPr/>
      </p:nvGrpSpPr>
      <p:grpSpPr>
        <a:xfrm>
          <a:off x="0" y="0"/>
          <a:ext cx="0" cy="0"/>
          <a:chOff x="0" y="0"/>
          <a:chExt cx="0" cy="0"/>
        </a:xfrm>
      </p:grpSpPr>
      <p:sp>
        <p:nvSpPr>
          <p:cNvPr id="992" name="Google Shape;992;p11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93" name="Google Shape;993;p111"/>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94" name="Google Shape;994;p11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95" name="Google Shape;995;p11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96" name="Google Shape;996;p11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997"/>
        <p:cNvGrpSpPr/>
        <p:nvPr/>
      </p:nvGrpSpPr>
      <p:grpSpPr>
        <a:xfrm>
          <a:off x="0" y="0"/>
          <a:ext cx="0" cy="0"/>
          <a:chOff x="0" y="0"/>
          <a:chExt cx="0" cy="0"/>
        </a:xfrm>
      </p:grpSpPr>
      <p:sp>
        <p:nvSpPr>
          <p:cNvPr id="998" name="Google Shape;998;p112"/>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99" name="Google Shape;999;p112"/>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00" name="Google Shape;1000;p11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01" name="Google Shape;1001;p11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02" name="Google Shape;1002;p11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009"/>
        <p:cNvGrpSpPr/>
        <p:nvPr/>
      </p:nvGrpSpPr>
      <p:grpSpPr>
        <a:xfrm>
          <a:off x="0" y="0"/>
          <a:ext cx="0" cy="0"/>
          <a:chOff x="0" y="0"/>
          <a:chExt cx="0" cy="0"/>
        </a:xfrm>
      </p:grpSpPr>
      <p:sp>
        <p:nvSpPr>
          <p:cNvPr id="1010" name="Google Shape;1010;p114"/>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11" name="Google Shape;1011;p114"/>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12" name="Google Shape;1012;p11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13" name="Google Shape;1013;p11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14" name="Google Shape;1014;p11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matchingName="1. Purple - Blank">
  <p:cSld name="1. Purple - Blank">
    <p:bg>
      <p:bgPr>
        <a:blipFill>
          <a:blip r:embed="rId2">
            <a:alphaModFix/>
          </a:blip>
          <a:stretch>
            <a:fillRect/>
          </a:stretch>
        </a:blipFill>
        <a:effectLst/>
      </p:bgPr>
    </p:bg>
    <p:spTree>
      <p:nvGrpSpPr>
        <p:cNvPr id="1" name="Shape 1015"/>
        <p:cNvGrpSpPr/>
        <p:nvPr/>
      </p:nvGrpSpPr>
      <p:grpSpPr>
        <a:xfrm>
          <a:off x="0" y="0"/>
          <a:ext cx="0" cy="0"/>
          <a:chOff x="0" y="0"/>
          <a:chExt cx="0" cy="0"/>
        </a:xfrm>
      </p:grpSpPr>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16"/>
        <p:cNvGrpSpPr/>
        <p:nvPr/>
      </p:nvGrpSpPr>
      <p:grpSpPr>
        <a:xfrm>
          <a:off x="0" y="0"/>
          <a:ext cx="0" cy="0"/>
          <a:chOff x="0" y="0"/>
          <a:chExt cx="0" cy="0"/>
        </a:xfrm>
      </p:grpSpPr>
      <p:sp>
        <p:nvSpPr>
          <p:cNvPr id="1017" name="Google Shape;1017;p116"/>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lstStyle>
            <a:lvl1pPr lvl="0" algn="ctr" rtl="0">
              <a:lnSpc>
                <a:spcPct val="90000"/>
              </a:lnSpc>
              <a:spcBef>
                <a:spcPts val="0"/>
              </a:spcBef>
              <a:spcAft>
                <a:spcPts val="0"/>
              </a:spcAft>
              <a:buClr>
                <a:schemeClr val="dk1"/>
              </a:buClr>
              <a:buSzPts val="6000"/>
              <a:buFont typeface="Calibri"/>
              <a:buNone/>
              <a:defRPr sz="6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18" name="Google Shape;1018;p116"/>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lstStyle>
            <a:lvl1pPr lvl="0" algn="ctr" rtl="0">
              <a:lnSpc>
                <a:spcPct val="90000"/>
              </a:lnSpc>
              <a:spcBef>
                <a:spcPts val="1000"/>
              </a:spcBef>
              <a:spcAft>
                <a:spcPts val="0"/>
              </a:spcAft>
              <a:buClr>
                <a:schemeClr val="dk1"/>
              </a:buClr>
              <a:buSzPts val="2400"/>
              <a:buNone/>
              <a:defRPr sz="2400"/>
            </a:lvl1pPr>
            <a:lvl2pPr lvl="1" algn="ctr" rtl="0">
              <a:lnSpc>
                <a:spcPct val="90000"/>
              </a:lnSpc>
              <a:spcBef>
                <a:spcPts val="500"/>
              </a:spcBef>
              <a:spcAft>
                <a:spcPts val="0"/>
              </a:spcAft>
              <a:buClr>
                <a:schemeClr val="dk1"/>
              </a:buClr>
              <a:buSzPts val="2000"/>
              <a:buNone/>
              <a:defRPr sz="2000"/>
            </a:lvl2pPr>
            <a:lvl3pPr lvl="2" algn="ctr" rtl="0">
              <a:lnSpc>
                <a:spcPct val="90000"/>
              </a:lnSpc>
              <a:spcBef>
                <a:spcPts val="500"/>
              </a:spcBef>
              <a:spcAft>
                <a:spcPts val="0"/>
              </a:spcAft>
              <a:buClr>
                <a:schemeClr val="dk1"/>
              </a:buClr>
              <a:buSzPts val="1800"/>
              <a:buNone/>
              <a:defRPr sz="1800"/>
            </a:lvl3pPr>
            <a:lvl4pPr lvl="3" algn="ctr" rtl="0">
              <a:lnSpc>
                <a:spcPct val="90000"/>
              </a:lnSpc>
              <a:spcBef>
                <a:spcPts val="500"/>
              </a:spcBef>
              <a:spcAft>
                <a:spcPts val="0"/>
              </a:spcAft>
              <a:buClr>
                <a:schemeClr val="dk1"/>
              </a:buClr>
              <a:buSzPts val="1600"/>
              <a:buNone/>
              <a:defRPr sz="1600"/>
            </a:lvl4pPr>
            <a:lvl5pPr lvl="4" algn="ctr" rtl="0">
              <a:lnSpc>
                <a:spcPct val="90000"/>
              </a:lnSpc>
              <a:spcBef>
                <a:spcPts val="500"/>
              </a:spcBef>
              <a:spcAft>
                <a:spcPts val="0"/>
              </a:spcAft>
              <a:buClr>
                <a:schemeClr val="dk1"/>
              </a:buClr>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sp>
        <p:nvSpPr>
          <p:cNvPr id="1019" name="Google Shape;1019;p11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20" name="Google Shape;1020;p11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21" name="Google Shape;1021;p11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22"/>
        <p:cNvGrpSpPr/>
        <p:nvPr/>
      </p:nvGrpSpPr>
      <p:grpSpPr>
        <a:xfrm>
          <a:off x="0" y="0"/>
          <a:ext cx="0" cy="0"/>
          <a:chOff x="0" y="0"/>
          <a:chExt cx="0" cy="0"/>
        </a:xfrm>
      </p:grpSpPr>
      <p:sp>
        <p:nvSpPr>
          <p:cNvPr id="1023" name="Google Shape;1023;p117"/>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lstStyle>
            <a:lvl1pPr lvl="0" algn="l" rtl="0">
              <a:lnSpc>
                <a:spcPct val="90000"/>
              </a:lnSpc>
              <a:spcBef>
                <a:spcPts val="0"/>
              </a:spcBef>
              <a:spcAft>
                <a:spcPts val="0"/>
              </a:spcAft>
              <a:buClr>
                <a:schemeClr val="dk1"/>
              </a:buClr>
              <a:buSzPts val="6000"/>
              <a:buFont typeface="Calibri"/>
              <a:buNone/>
              <a:defRPr sz="6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24" name="Google Shape;1024;p117"/>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lstStyle>
            <a:lvl1pPr marL="457200" lvl="0" indent="-228600" algn="l" rtl="0">
              <a:lnSpc>
                <a:spcPct val="90000"/>
              </a:lnSpc>
              <a:spcBef>
                <a:spcPts val="1000"/>
              </a:spcBef>
              <a:spcAft>
                <a:spcPts val="0"/>
              </a:spcAft>
              <a:buClr>
                <a:srgbClr val="888888"/>
              </a:buClr>
              <a:buSzPts val="2400"/>
              <a:buNone/>
              <a:defRPr sz="2400">
                <a:solidFill>
                  <a:srgbClr val="888888"/>
                </a:solidFill>
              </a:defRPr>
            </a:lvl1pPr>
            <a:lvl2pPr marL="914400" lvl="1" indent="-228600" algn="l" rtl="0">
              <a:lnSpc>
                <a:spcPct val="90000"/>
              </a:lnSpc>
              <a:spcBef>
                <a:spcPts val="500"/>
              </a:spcBef>
              <a:spcAft>
                <a:spcPts val="0"/>
              </a:spcAft>
              <a:buClr>
                <a:srgbClr val="888888"/>
              </a:buClr>
              <a:buSzPts val="2000"/>
              <a:buNone/>
              <a:defRPr sz="2000">
                <a:solidFill>
                  <a:srgbClr val="888888"/>
                </a:solidFill>
              </a:defRPr>
            </a:lvl2pPr>
            <a:lvl3pPr marL="1371600" lvl="2" indent="-228600" algn="l" rtl="0">
              <a:lnSpc>
                <a:spcPct val="90000"/>
              </a:lnSpc>
              <a:spcBef>
                <a:spcPts val="500"/>
              </a:spcBef>
              <a:spcAft>
                <a:spcPts val="0"/>
              </a:spcAft>
              <a:buClr>
                <a:srgbClr val="888888"/>
              </a:buClr>
              <a:buSzPts val="1800"/>
              <a:buNone/>
              <a:defRPr sz="1800">
                <a:solidFill>
                  <a:srgbClr val="888888"/>
                </a:solidFill>
              </a:defRPr>
            </a:lvl3pPr>
            <a:lvl4pPr marL="1828800" lvl="3" indent="-228600" algn="l" rtl="0">
              <a:lnSpc>
                <a:spcPct val="90000"/>
              </a:lnSpc>
              <a:spcBef>
                <a:spcPts val="500"/>
              </a:spcBef>
              <a:spcAft>
                <a:spcPts val="0"/>
              </a:spcAft>
              <a:buClr>
                <a:srgbClr val="888888"/>
              </a:buClr>
              <a:buSzPts val="1600"/>
              <a:buNone/>
              <a:defRPr sz="1600">
                <a:solidFill>
                  <a:srgbClr val="888888"/>
                </a:solidFill>
              </a:defRPr>
            </a:lvl4pPr>
            <a:lvl5pPr marL="2286000" lvl="4" indent="-228600" algn="l" rtl="0">
              <a:lnSpc>
                <a:spcPct val="90000"/>
              </a:lnSpc>
              <a:spcBef>
                <a:spcPts val="500"/>
              </a:spcBef>
              <a:spcAft>
                <a:spcPts val="0"/>
              </a:spcAft>
              <a:buClr>
                <a:srgbClr val="888888"/>
              </a:buClr>
              <a:buSzPts val="1600"/>
              <a:buNone/>
              <a:defRPr sz="1600">
                <a:solidFill>
                  <a:srgbClr val="888888"/>
                </a:solidFill>
              </a:defRPr>
            </a:lvl5pPr>
            <a:lvl6pPr marL="2743200" lvl="5" indent="-228600" algn="l" rtl="0">
              <a:lnSpc>
                <a:spcPct val="90000"/>
              </a:lnSpc>
              <a:spcBef>
                <a:spcPts val="500"/>
              </a:spcBef>
              <a:spcAft>
                <a:spcPts val="0"/>
              </a:spcAft>
              <a:buClr>
                <a:srgbClr val="888888"/>
              </a:buClr>
              <a:buSzPts val="1600"/>
              <a:buNone/>
              <a:defRPr sz="1600">
                <a:solidFill>
                  <a:srgbClr val="888888"/>
                </a:solidFill>
              </a:defRPr>
            </a:lvl6pPr>
            <a:lvl7pPr marL="3200400" lvl="6" indent="-228600" algn="l" rtl="0">
              <a:lnSpc>
                <a:spcPct val="90000"/>
              </a:lnSpc>
              <a:spcBef>
                <a:spcPts val="500"/>
              </a:spcBef>
              <a:spcAft>
                <a:spcPts val="0"/>
              </a:spcAft>
              <a:buClr>
                <a:srgbClr val="888888"/>
              </a:buClr>
              <a:buSzPts val="1600"/>
              <a:buNone/>
              <a:defRPr sz="1600">
                <a:solidFill>
                  <a:srgbClr val="888888"/>
                </a:solidFill>
              </a:defRPr>
            </a:lvl7pPr>
            <a:lvl8pPr marL="3657600" lvl="7" indent="-228600" algn="l" rtl="0">
              <a:lnSpc>
                <a:spcPct val="90000"/>
              </a:lnSpc>
              <a:spcBef>
                <a:spcPts val="500"/>
              </a:spcBef>
              <a:spcAft>
                <a:spcPts val="0"/>
              </a:spcAft>
              <a:buClr>
                <a:srgbClr val="888888"/>
              </a:buClr>
              <a:buSzPts val="1600"/>
              <a:buNone/>
              <a:defRPr sz="1600">
                <a:solidFill>
                  <a:srgbClr val="888888"/>
                </a:solidFill>
              </a:defRPr>
            </a:lvl8pPr>
            <a:lvl9pPr marL="4114800" lvl="8" indent="-228600" algn="l" rtl="0">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025" name="Google Shape;1025;p11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26" name="Google Shape;1026;p11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27" name="Google Shape;1027;p11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Icon Slide w/ Description">
  <p:cSld name="Icon Slide w/ Description">
    <p:spTree>
      <p:nvGrpSpPr>
        <p:cNvPr id="1" name="Shape 154"/>
        <p:cNvGrpSpPr/>
        <p:nvPr/>
      </p:nvGrpSpPr>
      <p:grpSpPr>
        <a:xfrm>
          <a:off x="0" y="0"/>
          <a:ext cx="0" cy="0"/>
          <a:chOff x="0" y="0"/>
          <a:chExt cx="0" cy="0"/>
        </a:xfrm>
      </p:grpSpPr>
      <p:sp>
        <p:nvSpPr>
          <p:cNvPr id="155" name="Google Shape;155;p12"/>
          <p:cNvSpPr txBox="1">
            <a:spLocks noGrp="1"/>
          </p:cNvSpPr>
          <p:nvPr>
            <p:ph type="title"/>
          </p:nvPr>
        </p:nvSpPr>
        <p:spPr>
          <a:xfrm>
            <a:off x="1007534" y="950384"/>
            <a:ext cx="10176933" cy="575733"/>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a:lnSpc>
                <a:spcPct val="100000"/>
              </a:lnSpc>
              <a:spcBef>
                <a:spcPts val="0"/>
              </a:spcBef>
              <a:spcAft>
                <a:spcPts val="0"/>
              </a:spcAft>
              <a:buSzPts val="1400"/>
              <a:buNone/>
              <a:defRPr sz="2400"/>
            </a:lvl2pPr>
            <a:lvl3pPr lvl="2" algn="l">
              <a:lnSpc>
                <a:spcPct val="100000"/>
              </a:lnSpc>
              <a:spcBef>
                <a:spcPts val="0"/>
              </a:spcBef>
              <a:spcAft>
                <a:spcPts val="0"/>
              </a:spcAft>
              <a:buSzPts val="1400"/>
              <a:buNone/>
              <a:defRPr sz="2400"/>
            </a:lvl3pPr>
            <a:lvl4pPr lvl="3" algn="l">
              <a:lnSpc>
                <a:spcPct val="100000"/>
              </a:lnSpc>
              <a:spcBef>
                <a:spcPts val="0"/>
              </a:spcBef>
              <a:spcAft>
                <a:spcPts val="0"/>
              </a:spcAft>
              <a:buSzPts val="1400"/>
              <a:buNone/>
              <a:defRPr sz="2400"/>
            </a:lvl4pPr>
            <a:lvl5pPr lvl="4" algn="l">
              <a:lnSpc>
                <a:spcPct val="100000"/>
              </a:lnSpc>
              <a:spcBef>
                <a:spcPts val="0"/>
              </a:spcBef>
              <a:spcAft>
                <a:spcPts val="0"/>
              </a:spcAft>
              <a:buSzPts val="1400"/>
              <a:buNone/>
              <a:defRPr sz="2400"/>
            </a:lvl5pPr>
            <a:lvl6pPr lvl="5" algn="l">
              <a:lnSpc>
                <a:spcPct val="100000"/>
              </a:lnSpc>
              <a:spcBef>
                <a:spcPts val="0"/>
              </a:spcBef>
              <a:spcAft>
                <a:spcPts val="0"/>
              </a:spcAft>
              <a:buSzPts val="1400"/>
              <a:buNone/>
              <a:defRPr sz="2400"/>
            </a:lvl6pPr>
            <a:lvl7pPr lvl="6" algn="l">
              <a:lnSpc>
                <a:spcPct val="100000"/>
              </a:lnSpc>
              <a:spcBef>
                <a:spcPts val="0"/>
              </a:spcBef>
              <a:spcAft>
                <a:spcPts val="0"/>
              </a:spcAft>
              <a:buSzPts val="1400"/>
              <a:buNone/>
              <a:defRPr sz="2400"/>
            </a:lvl7pPr>
            <a:lvl8pPr lvl="7" algn="l">
              <a:lnSpc>
                <a:spcPct val="100000"/>
              </a:lnSpc>
              <a:spcBef>
                <a:spcPts val="0"/>
              </a:spcBef>
              <a:spcAft>
                <a:spcPts val="0"/>
              </a:spcAft>
              <a:buSzPts val="1400"/>
              <a:buNone/>
              <a:defRPr sz="2400"/>
            </a:lvl8pPr>
            <a:lvl9pPr lvl="8" algn="l">
              <a:lnSpc>
                <a:spcPct val="100000"/>
              </a:lnSpc>
              <a:spcBef>
                <a:spcPts val="0"/>
              </a:spcBef>
              <a:spcAft>
                <a:spcPts val="0"/>
              </a:spcAft>
              <a:buSzPts val="1400"/>
              <a:buNone/>
              <a:defRPr sz="2400"/>
            </a:lvl9pPr>
          </a:lstStyle>
          <a:p>
            <a:endParaRPr/>
          </a:p>
        </p:txBody>
      </p:sp>
      <p:sp>
        <p:nvSpPr>
          <p:cNvPr id="156" name="Google Shape;156;p12"/>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157" name="Google Shape;157;p12"/>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158" name="Google Shape;158;p12"/>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59" name="Google Shape;159;p12"/>
          <p:cNvSpPr>
            <a:spLocks noGrp="1"/>
          </p:cNvSpPr>
          <p:nvPr>
            <p:ph type="pic" idx="2"/>
          </p:nvPr>
        </p:nvSpPr>
        <p:spPr>
          <a:xfrm>
            <a:off x="2167728" y="1959276"/>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60" name="Google Shape;160;p12"/>
          <p:cNvSpPr>
            <a:spLocks noGrp="1"/>
          </p:cNvSpPr>
          <p:nvPr>
            <p:ph type="pic" idx="3"/>
          </p:nvPr>
        </p:nvSpPr>
        <p:spPr>
          <a:xfrm>
            <a:off x="9092938" y="1959276"/>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61" name="Google Shape;161;p12"/>
          <p:cNvSpPr>
            <a:spLocks noGrp="1"/>
          </p:cNvSpPr>
          <p:nvPr>
            <p:ph type="pic" idx="4"/>
          </p:nvPr>
        </p:nvSpPr>
        <p:spPr>
          <a:xfrm>
            <a:off x="5630334" y="1959276"/>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62" name="Google Shape;162;p12"/>
          <p:cNvSpPr txBox="1">
            <a:spLocks noGrp="1"/>
          </p:cNvSpPr>
          <p:nvPr>
            <p:ph type="body" idx="1"/>
          </p:nvPr>
        </p:nvSpPr>
        <p:spPr>
          <a:xfrm>
            <a:off x="1007534" y="3140689"/>
            <a:ext cx="3141388" cy="1045320"/>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63" name="Google Shape;163;p12"/>
          <p:cNvSpPr txBox="1">
            <a:spLocks noGrp="1"/>
          </p:cNvSpPr>
          <p:nvPr>
            <p:ph type="body" idx="5"/>
          </p:nvPr>
        </p:nvSpPr>
        <p:spPr>
          <a:xfrm>
            <a:off x="8043079" y="3140689"/>
            <a:ext cx="3141388" cy="1045320"/>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64" name="Google Shape;164;p12"/>
          <p:cNvSpPr txBox="1">
            <a:spLocks noGrp="1"/>
          </p:cNvSpPr>
          <p:nvPr>
            <p:ph type="body" idx="6"/>
          </p:nvPr>
        </p:nvSpPr>
        <p:spPr>
          <a:xfrm>
            <a:off x="4527959" y="3140689"/>
            <a:ext cx="3141388" cy="1045320"/>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65" name="Google Shape;165;p12"/>
          <p:cNvSpPr txBox="1">
            <a:spLocks noGrp="1"/>
          </p:cNvSpPr>
          <p:nvPr>
            <p:ph type="body" idx="7"/>
          </p:nvPr>
        </p:nvSpPr>
        <p:spPr>
          <a:xfrm>
            <a:off x="1007534" y="4436090"/>
            <a:ext cx="10176933" cy="1110367"/>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000000"/>
              </a:buClr>
              <a:buSzPts val="2400"/>
              <a:buFont typeface="Arial"/>
              <a:buNone/>
              <a:defRPr sz="2400" b="0" i="0" u="none" strike="noStrike" cap="none">
                <a:solidFill>
                  <a:srgbClr val="414042"/>
                </a:solidFill>
                <a:latin typeface="Arial"/>
                <a:ea typeface="Arial"/>
                <a:cs typeface="Arial"/>
                <a:sym typeface="Arial"/>
              </a:defRPr>
            </a:lvl1pPr>
            <a:lvl2pPr marL="914400" marR="0" lvl="1" indent="-228600" algn="l">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2pPr>
            <a:lvl3pPr marL="1371600" marR="0" lvl="2" indent="-228600" algn="l">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L="1828800" marR="0" lvl="3" indent="-228600" algn="l">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4pPr>
            <a:lvl5pPr marL="2286000" marR="0" lvl="4" indent="-228600" algn="l">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028"/>
        <p:cNvGrpSpPr/>
        <p:nvPr/>
      </p:nvGrpSpPr>
      <p:grpSpPr>
        <a:xfrm>
          <a:off x="0" y="0"/>
          <a:ext cx="0" cy="0"/>
          <a:chOff x="0" y="0"/>
          <a:chExt cx="0" cy="0"/>
        </a:xfrm>
      </p:grpSpPr>
      <p:sp>
        <p:nvSpPr>
          <p:cNvPr id="1029" name="Google Shape;1029;p11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30" name="Google Shape;1030;p118"/>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31" name="Google Shape;1031;p118"/>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32" name="Google Shape;1032;p11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33" name="Google Shape;1033;p11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34" name="Google Shape;1034;p11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035"/>
        <p:cNvGrpSpPr/>
        <p:nvPr/>
      </p:nvGrpSpPr>
      <p:grpSpPr>
        <a:xfrm>
          <a:off x="0" y="0"/>
          <a:ext cx="0" cy="0"/>
          <a:chOff x="0" y="0"/>
          <a:chExt cx="0" cy="0"/>
        </a:xfrm>
      </p:grpSpPr>
      <p:sp>
        <p:nvSpPr>
          <p:cNvPr id="1036" name="Google Shape;1036;p119"/>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37" name="Google Shape;1037;p119"/>
          <p:cNvSpPr txBox="1">
            <a:spLocks noGrp="1"/>
          </p:cNvSpPr>
          <p:nvPr>
            <p:ph type="body" idx="1"/>
          </p:nvPr>
        </p:nvSpPr>
        <p:spPr>
          <a:xfrm>
            <a:off x="839788" y="1681163"/>
            <a:ext cx="5157900" cy="823800"/>
          </a:xfrm>
          <a:prstGeom prst="rect">
            <a:avLst/>
          </a:prstGeom>
          <a:noFill/>
          <a:ln>
            <a:noFill/>
          </a:ln>
        </p:spPr>
        <p:txBody>
          <a:bodyPr spcFirstLastPara="1" wrap="square" lIns="91425" tIns="45700" rIns="91425" bIns="45700" anchor="b" anchorCtr="0"/>
          <a:lstStyle>
            <a:lvl1pPr marL="457200" lvl="0" indent="-228600" algn="l" rtl="0">
              <a:lnSpc>
                <a:spcPct val="90000"/>
              </a:lnSpc>
              <a:spcBef>
                <a:spcPts val="10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800"/>
              <a:buNone/>
              <a:defRPr sz="18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1038" name="Google Shape;1038;p119"/>
          <p:cNvSpPr txBox="1">
            <a:spLocks noGrp="1"/>
          </p:cNvSpPr>
          <p:nvPr>
            <p:ph type="body" idx="2"/>
          </p:nvPr>
        </p:nvSpPr>
        <p:spPr>
          <a:xfrm>
            <a:off x="839788" y="2505075"/>
            <a:ext cx="5157900" cy="3684600"/>
          </a:xfrm>
          <a:prstGeom prst="rect">
            <a:avLst/>
          </a:prstGeom>
          <a:noFill/>
          <a:ln>
            <a:noFill/>
          </a:ln>
        </p:spPr>
        <p:txBody>
          <a:bodyPr spcFirstLastPara="1" wrap="square" lIns="91425" tIns="45700" rIns="91425" bIns="45700" anchor="t" anchorCtr="0"/>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39" name="Google Shape;1039;p119"/>
          <p:cNvSpPr txBox="1">
            <a:spLocks noGrp="1"/>
          </p:cNvSpPr>
          <p:nvPr>
            <p:ph type="body" idx="3"/>
          </p:nvPr>
        </p:nvSpPr>
        <p:spPr>
          <a:xfrm>
            <a:off x="6172200" y="1681163"/>
            <a:ext cx="5183100" cy="823800"/>
          </a:xfrm>
          <a:prstGeom prst="rect">
            <a:avLst/>
          </a:prstGeom>
          <a:noFill/>
          <a:ln>
            <a:noFill/>
          </a:ln>
        </p:spPr>
        <p:txBody>
          <a:bodyPr spcFirstLastPara="1" wrap="square" lIns="91425" tIns="45700" rIns="91425" bIns="45700" anchor="b" anchorCtr="0"/>
          <a:lstStyle>
            <a:lvl1pPr marL="457200" lvl="0" indent="-228600" algn="l" rtl="0">
              <a:lnSpc>
                <a:spcPct val="90000"/>
              </a:lnSpc>
              <a:spcBef>
                <a:spcPts val="10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800"/>
              <a:buNone/>
              <a:defRPr sz="18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1040" name="Google Shape;1040;p119"/>
          <p:cNvSpPr txBox="1">
            <a:spLocks noGrp="1"/>
          </p:cNvSpPr>
          <p:nvPr>
            <p:ph type="body" idx="4"/>
          </p:nvPr>
        </p:nvSpPr>
        <p:spPr>
          <a:xfrm>
            <a:off x="6172200" y="2505075"/>
            <a:ext cx="5183100" cy="3684600"/>
          </a:xfrm>
          <a:prstGeom prst="rect">
            <a:avLst/>
          </a:prstGeom>
          <a:noFill/>
          <a:ln>
            <a:noFill/>
          </a:ln>
        </p:spPr>
        <p:txBody>
          <a:bodyPr spcFirstLastPara="1" wrap="square" lIns="91425" tIns="45700" rIns="91425" bIns="45700" anchor="t" anchorCtr="0"/>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41" name="Google Shape;1041;p11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42" name="Google Shape;1042;p11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43" name="Google Shape;1043;p11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044"/>
        <p:cNvGrpSpPr/>
        <p:nvPr/>
      </p:nvGrpSpPr>
      <p:grpSpPr>
        <a:xfrm>
          <a:off x="0" y="0"/>
          <a:ext cx="0" cy="0"/>
          <a:chOff x="0" y="0"/>
          <a:chExt cx="0" cy="0"/>
        </a:xfrm>
      </p:grpSpPr>
      <p:sp>
        <p:nvSpPr>
          <p:cNvPr id="1045" name="Google Shape;1045;p12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46" name="Google Shape;1046;p12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47" name="Google Shape;1047;p12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48" name="Google Shape;1048;p12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49"/>
        <p:cNvGrpSpPr/>
        <p:nvPr/>
      </p:nvGrpSpPr>
      <p:grpSpPr>
        <a:xfrm>
          <a:off x="0" y="0"/>
          <a:ext cx="0" cy="0"/>
          <a:chOff x="0" y="0"/>
          <a:chExt cx="0" cy="0"/>
        </a:xfrm>
      </p:grpSpPr>
      <p:sp>
        <p:nvSpPr>
          <p:cNvPr id="1050" name="Google Shape;1050;p12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51" name="Google Shape;1051;p12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52" name="Google Shape;1052;p12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053"/>
        <p:cNvGrpSpPr/>
        <p:nvPr/>
      </p:nvGrpSpPr>
      <p:grpSpPr>
        <a:xfrm>
          <a:off x="0" y="0"/>
          <a:ext cx="0" cy="0"/>
          <a:chOff x="0" y="0"/>
          <a:chExt cx="0" cy="0"/>
        </a:xfrm>
      </p:grpSpPr>
      <p:sp>
        <p:nvSpPr>
          <p:cNvPr id="1054" name="Google Shape;1054;p122"/>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lstStyle>
            <a:lvl1pPr lvl="0" algn="l" rtl="0">
              <a:lnSpc>
                <a:spcPct val="90000"/>
              </a:lnSpc>
              <a:spcBef>
                <a:spcPts val="0"/>
              </a:spcBef>
              <a:spcAft>
                <a:spcPts val="0"/>
              </a:spcAft>
              <a:buClr>
                <a:schemeClr val="dk1"/>
              </a:buClr>
              <a:buSzPts val="3200"/>
              <a:buFont typeface="Calibri"/>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55" name="Google Shape;1055;p122"/>
          <p:cNvSpPr txBox="1">
            <a:spLocks noGrp="1"/>
          </p:cNvSpPr>
          <p:nvPr>
            <p:ph type="body" idx="1"/>
          </p:nvPr>
        </p:nvSpPr>
        <p:spPr>
          <a:xfrm>
            <a:off x="5183188" y="987425"/>
            <a:ext cx="6172200" cy="4873500"/>
          </a:xfrm>
          <a:prstGeom prst="rect">
            <a:avLst/>
          </a:prstGeom>
          <a:noFill/>
          <a:ln>
            <a:noFill/>
          </a:ln>
        </p:spPr>
        <p:txBody>
          <a:bodyPr spcFirstLastPara="1" wrap="square" lIns="91425" tIns="45700" rIns="91425" bIns="45700" anchor="t" anchorCtr="0"/>
          <a:lstStyle>
            <a:lvl1pPr marL="457200" lvl="0" indent="-431800" algn="l" rtl="0">
              <a:lnSpc>
                <a:spcPct val="90000"/>
              </a:lnSpc>
              <a:spcBef>
                <a:spcPts val="1000"/>
              </a:spcBef>
              <a:spcAft>
                <a:spcPts val="0"/>
              </a:spcAft>
              <a:buClr>
                <a:schemeClr val="dk1"/>
              </a:buClr>
              <a:buSzPts val="3200"/>
              <a:buChar char="•"/>
              <a:defRPr sz="3200"/>
            </a:lvl1pPr>
            <a:lvl2pPr marL="914400" lvl="1" indent="-406400" algn="l" rtl="0">
              <a:lnSpc>
                <a:spcPct val="90000"/>
              </a:lnSpc>
              <a:spcBef>
                <a:spcPts val="500"/>
              </a:spcBef>
              <a:spcAft>
                <a:spcPts val="0"/>
              </a:spcAft>
              <a:buClr>
                <a:schemeClr val="dk1"/>
              </a:buClr>
              <a:buSzPts val="2800"/>
              <a:buChar char="•"/>
              <a:defRPr sz="2800"/>
            </a:lvl2pPr>
            <a:lvl3pPr marL="1371600" lvl="2" indent="-381000" algn="l" rtl="0">
              <a:lnSpc>
                <a:spcPct val="90000"/>
              </a:lnSpc>
              <a:spcBef>
                <a:spcPts val="500"/>
              </a:spcBef>
              <a:spcAft>
                <a:spcPts val="0"/>
              </a:spcAft>
              <a:buClr>
                <a:schemeClr val="dk1"/>
              </a:buClr>
              <a:buSzPts val="2400"/>
              <a:buChar char="•"/>
              <a:defRPr sz="2400"/>
            </a:lvl3pPr>
            <a:lvl4pPr marL="1828800" lvl="3" indent="-355600" algn="l" rtl="0">
              <a:lnSpc>
                <a:spcPct val="90000"/>
              </a:lnSpc>
              <a:spcBef>
                <a:spcPts val="500"/>
              </a:spcBef>
              <a:spcAft>
                <a:spcPts val="0"/>
              </a:spcAft>
              <a:buClr>
                <a:schemeClr val="dk1"/>
              </a:buClr>
              <a:buSzPts val="2000"/>
              <a:buChar char="•"/>
              <a:defRPr sz="2000"/>
            </a:lvl4pPr>
            <a:lvl5pPr marL="2286000" lvl="4" indent="-355600" algn="l" rtl="0">
              <a:lnSpc>
                <a:spcPct val="90000"/>
              </a:lnSpc>
              <a:spcBef>
                <a:spcPts val="500"/>
              </a:spcBef>
              <a:spcAft>
                <a:spcPts val="0"/>
              </a:spcAft>
              <a:buClr>
                <a:schemeClr val="dk1"/>
              </a:buClr>
              <a:buSzPts val="2000"/>
              <a:buChar char="•"/>
              <a:defRPr sz="2000"/>
            </a:lvl5pPr>
            <a:lvl6pPr marL="2743200" lvl="5" indent="-355600" algn="l" rtl="0">
              <a:lnSpc>
                <a:spcPct val="90000"/>
              </a:lnSpc>
              <a:spcBef>
                <a:spcPts val="500"/>
              </a:spcBef>
              <a:spcAft>
                <a:spcPts val="0"/>
              </a:spcAft>
              <a:buClr>
                <a:schemeClr val="dk1"/>
              </a:buClr>
              <a:buSzPts val="2000"/>
              <a:buChar char="•"/>
              <a:defRPr sz="2000"/>
            </a:lvl6pPr>
            <a:lvl7pPr marL="3200400" lvl="6" indent="-355600" algn="l" rtl="0">
              <a:lnSpc>
                <a:spcPct val="90000"/>
              </a:lnSpc>
              <a:spcBef>
                <a:spcPts val="500"/>
              </a:spcBef>
              <a:spcAft>
                <a:spcPts val="0"/>
              </a:spcAft>
              <a:buClr>
                <a:schemeClr val="dk1"/>
              </a:buClr>
              <a:buSzPts val="2000"/>
              <a:buChar char="•"/>
              <a:defRPr sz="2000"/>
            </a:lvl7pPr>
            <a:lvl8pPr marL="3657600" lvl="7" indent="-355600" algn="l" rtl="0">
              <a:lnSpc>
                <a:spcPct val="90000"/>
              </a:lnSpc>
              <a:spcBef>
                <a:spcPts val="500"/>
              </a:spcBef>
              <a:spcAft>
                <a:spcPts val="0"/>
              </a:spcAft>
              <a:buClr>
                <a:schemeClr val="dk1"/>
              </a:buClr>
              <a:buSzPts val="2000"/>
              <a:buChar char="•"/>
              <a:defRPr sz="2000"/>
            </a:lvl8pPr>
            <a:lvl9pPr marL="4114800" lvl="8" indent="-355600" algn="l" rtl="0">
              <a:lnSpc>
                <a:spcPct val="90000"/>
              </a:lnSpc>
              <a:spcBef>
                <a:spcPts val="500"/>
              </a:spcBef>
              <a:spcAft>
                <a:spcPts val="0"/>
              </a:spcAft>
              <a:buClr>
                <a:schemeClr val="dk1"/>
              </a:buClr>
              <a:buSzPts val="2000"/>
              <a:buChar char="•"/>
              <a:defRPr sz="2000"/>
            </a:lvl9pPr>
          </a:lstStyle>
          <a:p>
            <a:endParaRPr/>
          </a:p>
        </p:txBody>
      </p:sp>
      <p:sp>
        <p:nvSpPr>
          <p:cNvPr id="1056" name="Google Shape;1056;p122"/>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lstStyle>
            <a:lvl1pPr marL="457200" lvl="0" indent="-228600" algn="l" rtl="0">
              <a:lnSpc>
                <a:spcPct val="90000"/>
              </a:lnSpc>
              <a:spcBef>
                <a:spcPts val="10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1057" name="Google Shape;1057;p12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58" name="Google Shape;1058;p12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59" name="Google Shape;1059;p12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060"/>
        <p:cNvGrpSpPr/>
        <p:nvPr/>
      </p:nvGrpSpPr>
      <p:grpSpPr>
        <a:xfrm>
          <a:off x="0" y="0"/>
          <a:ext cx="0" cy="0"/>
          <a:chOff x="0" y="0"/>
          <a:chExt cx="0" cy="0"/>
        </a:xfrm>
      </p:grpSpPr>
      <p:sp>
        <p:nvSpPr>
          <p:cNvPr id="1061" name="Google Shape;1061;p123"/>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lstStyle>
            <a:lvl1pPr lvl="0" algn="l" rtl="0">
              <a:lnSpc>
                <a:spcPct val="90000"/>
              </a:lnSpc>
              <a:spcBef>
                <a:spcPts val="0"/>
              </a:spcBef>
              <a:spcAft>
                <a:spcPts val="0"/>
              </a:spcAft>
              <a:buClr>
                <a:schemeClr val="dk1"/>
              </a:buClr>
              <a:buSzPts val="3200"/>
              <a:buFont typeface="Calibri"/>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62" name="Google Shape;1062;p123"/>
          <p:cNvSpPr>
            <a:spLocks noGrp="1"/>
          </p:cNvSpPr>
          <p:nvPr>
            <p:ph type="pic" idx="2"/>
          </p:nvPr>
        </p:nvSpPr>
        <p:spPr>
          <a:xfrm>
            <a:off x="5183188" y="987425"/>
            <a:ext cx="6172200" cy="4873500"/>
          </a:xfrm>
          <a:prstGeom prst="rect">
            <a:avLst/>
          </a:prstGeom>
          <a:noFill/>
          <a:ln>
            <a:noFill/>
          </a:ln>
        </p:spPr>
        <p:txBody>
          <a:bodyPr spcFirstLastPara="1" wrap="square" lIns="91425" tIns="45700" rIns="91425" bIns="45700" anchor="t" anchorCtr="0"/>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063" name="Google Shape;1063;p123"/>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lstStyle>
            <a:lvl1pPr marL="457200" lvl="0" indent="-228600" algn="l" rtl="0">
              <a:lnSpc>
                <a:spcPct val="90000"/>
              </a:lnSpc>
              <a:spcBef>
                <a:spcPts val="10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1064" name="Google Shape;1064;p12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65" name="Google Shape;1065;p12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66" name="Google Shape;1066;p12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067"/>
        <p:cNvGrpSpPr/>
        <p:nvPr/>
      </p:nvGrpSpPr>
      <p:grpSpPr>
        <a:xfrm>
          <a:off x="0" y="0"/>
          <a:ext cx="0" cy="0"/>
          <a:chOff x="0" y="0"/>
          <a:chExt cx="0" cy="0"/>
        </a:xfrm>
      </p:grpSpPr>
      <p:sp>
        <p:nvSpPr>
          <p:cNvPr id="1068" name="Google Shape;1068;p124"/>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69" name="Google Shape;1069;p124"/>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70" name="Google Shape;1070;p12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71" name="Google Shape;1071;p12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72" name="Google Shape;1072;p12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073"/>
        <p:cNvGrpSpPr/>
        <p:nvPr/>
      </p:nvGrpSpPr>
      <p:grpSpPr>
        <a:xfrm>
          <a:off x="0" y="0"/>
          <a:ext cx="0" cy="0"/>
          <a:chOff x="0" y="0"/>
          <a:chExt cx="0" cy="0"/>
        </a:xfrm>
      </p:grpSpPr>
      <p:sp>
        <p:nvSpPr>
          <p:cNvPr id="1074" name="Google Shape;1074;p125"/>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75" name="Google Shape;1075;p125"/>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76" name="Google Shape;1076;p12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77" name="Google Shape;1077;p12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78" name="Google Shape;1078;p12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8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Icon Slide w/ Bullets">
  <p:cSld name="Icon Slide w/ Bullets">
    <p:spTree>
      <p:nvGrpSpPr>
        <p:cNvPr id="1" name="Shape 166"/>
        <p:cNvGrpSpPr/>
        <p:nvPr/>
      </p:nvGrpSpPr>
      <p:grpSpPr>
        <a:xfrm>
          <a:off x="0" y="0"/>
          <a:ext cx="0" cy="0"/>
          <a:chOff x="0" y="0"/>
          <a:chExt cx="0" cy="0"/>
        </a:xfrm>
      </p:grpSpPr>
      <p:sp>
        <p:nvSpPr>
          <p:cNvPr id="167" name="Google Shape;167;p13"/>
          <p:cNvSpPr txBox="1">
            <a:spLocks noGrp="1"/>
          </p:cNvSpPr>
          <p:nvPr>
            <p:ph type="title"/>
          </p:nvPr>
        </p:nvSpPr>
        <p:spPr>
          <a:xfrm>
            <a:off x="1007534" y="950384"/>
            <a:ext cx="10176933" cy="575733"/>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a:lnSpc>
                <a:spcPct val="100000"/>
              </a:lnSpc>
              <a:spcBef>
                <a:spcPts val="0"/>
              </a:spcBef>
              <a:spcAft>
                <a:spcPts val="0"/>
              </a:spcAft>
              <a:buSzPts val="1400"/>
              <a:buNone/>
              <a:defRPr sz="2400"/>
            </a:lvl2pPr>
            <a:lvl3pPr lvl="2" algn="l">
              <a:lnSpc>
                <a:spcPct val="100000"/>
              </a:lnSpc>
              <a:spcBef>
                <a:spcPts val="0"/>
              </a:spcBef>
              <a:spcAft>
                <a:spcPts val="0"/>
              </a:spcAft>
              <a:buSzPts val="1400"/>
              <a:buNone/>
              <a:defRPr sz="2400"/>
            </a:lvl3pPr>
            <a:lvl4pPr lvl="3" algn="l">
              <a:lnSpc>
                <a:spcPct val="100000"/>
              </a:lnSpc>
              <a:spcBef>
                <a:spcPts val="0"/>
              </a:spcBef>
              <a:spcAft>
                <a:spcPts val="0"/>
              </a:spcAft>
              <a:buSzPts val="1400"/>
              <a:buNone/>
              <a:defRPr sz="2400"/>
            </a:lvl4pPr>
            <a:lvl5pPr lvl="4" algn="l">
              <a:lnSpc>
                <a:spcPct val="100000"/>
              </a:lnSpc>
              <a:spcBef>
                <a:spcPts val="0"/>
              </a:spcBef>
              <a:spcAft>
                <a:spcPts val="0"/>
              </a:spcAft>
              <a:buSzPts val="1400"/>
              <a:buNone/>
              <a:defRPr sz="2400"/>
            </a:lvl5pPr>
            <a:lvl6pPr lvl="5" algn="l">
              <a:lnSpc>
                <a:spcPct val="100000"/>
              </a:lnSpc>
              <a:spcBef>
                <a:spcPts val="0"/>
              </a:spcBef>
              <a:spcAft>
                <a:spcPts val="0"/>
              </a:spcAft>
              <a:buSzPts val="1400"/>
              <a:buNone/>
              <a:defRPr sz="2400"/>
            </a:lvl6pPr>
            <a:lvl7pPr lvl="6" algn="l">
              <a:lnSpc>
                <a:spcPct val="100000"/>
              </a:lnSpc>
              <a:spcBef>
                <a:spcPts val="0"/>
              </a:spcBef>
              <a:spcAft>
                <a:spcPts val="0"/>
              </a:spcAft>
              <a:buSzPts val="1400"/>
              <a:buNone/>
              <a:defRPr sz="2400"/>
            </a:lvl7pPr>
            <a:lvl8pPr lvl="7" algn="l">
              <a:lnSpc>
                <a:spcPct val="100000"/>
              </a:lnSpc>
              <a:spcBef>
                <a:spcPts val="0"/>
              </a:spcBef>
              <a:spcAft>
                <a:spcPts val="0"/>
              </a:spcAft>
              <a:buSzPts val="1400"/>
              <a:buNone/>
              <a:defRPr sz="2400"/>
            </a:lvl8pPr>
            <a:lvl9pPr lvl="8" algn="l">
              <a:lnSpc>
                <a:spcPct val="100000"/>
              </a:lnSpc>
              <a:spcBef>
                <a:spcPts val="0"/>
              </a:spcBef>
              <a:spcAft>
                <a:spcPts val="0"/>
              </a:spcAft>
              <a:buSzPts val="1400"/>
              <a:buNone/>
              <a:defRPr sz="2400"/>
            </a:lvl9pPr>
          </a:lstStyle>
          <a:p>
            <a:endParaRPr/>
          </a:p>
        </p:txBody>
      </p:sp>
      <p:sp>
        <p:nvSpPr>
          <p:cNvPr id="168" name="Google Shape;168;p13"/>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169" name="Google Shape;169;p13"/>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170" name="Google Shape;170;p13"/>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71" name="Google Shape;171;p13"/>
          <p:cNvSpPr>
            <a:spLocks noGrp="1"/>
          </p:cNvSpPr>
          <p:nvPr>
            <p:ph type="pic" idx="2"/>
          </p:nvPr>
        </p:nvSpPr>
        <p:spPr>
          <a:xfrm>
            <a:off x="1007534" y="1959276"/>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72" name="Google Shape;172;p13"/>
          <p:cNvSpPr>
            <a:spLocks noGrp="1"/>
          </p:cNvSpPr>
          <p:nvPr>
            <p:ph type="pic" idx="3"/>
          </p:nvPr>
        </p:nvSpPr>
        <p:spPr>
          <a:xfrm>
            <a:off x="8043079" y="1959276"/>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73" name="Google Shape;173;p13"/>
          <p:cNvSpPr>
            <a:spLocks noGrp="1"/>
          </p:cNvSpPr>
          <p:nvPr>
            <p:ph type="pic" idx="4"/>
          </p:nvPr>
        </p:nvSpPr>
        <p:spPr>
          <a:xfrm>
            <a:off x="4527959" y="1959276"/>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74" name="Google Shape;174;p13"/>
          <p:cNvSpPr txBox="1">
            <a:spLocks noGrp="1"/>
          </p:cNvSpPr>
          <p:nvPr>
            <p:ph type="body" idx="1"/>
          </p:nvPr>
        </p:nvSpPr>
        <p:spPr>
          <a:xfrm>
            <a:off x="1007534" y="3140689"/>
            <a:ext cx="3141388" cy="2318415"/>
          </a:xfrm>
          <a:prstGeom prst="rect">
            <a:avLst/>
          </a:prstGeom>
          <a:noFill/>
          <a:ln>
            <a:noFill/>
          </a:ln>
        </p:spPr>
        <p:txBody>
          <a:bodyPr spcFirstLastPara="1" wrap="square" lIns="0" tIns="0" rIns="0" bIns="0" anchor="t" anchorCtr="0"/>
          <a:lstStyle>
            <a:lvl1pPr marL="457200" marR="0" lvl="0" indent="-298450" algn="l">
              <a:lnSpc>
                <a:spcPct val="100000"/>
              </a:lnSpc>
              <a:spcBef>
                <a:spcPts val="667"/>
              </a:spcBef>
              <a:spcAft>
                <a:spcPts val="0"/>
              </a:spcAft>
              <a:buClr>
                <a:srgbClr val="414042"/>
              </a:buClr>
              <a:buSzPts val="1100"/>
              <a:buFont typeface="Arial"/>
              <a:buChar char="•"/>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75" name="Google Shape;175;p13"/>
          <p:cNvSpPr txBox="1">
            <a:spLocks noGrp="1"/>
          </p:cNvSpPr>
          <p:nvPr>
            <p:ph type="body" idx="5"/>
          </p:nvPr>
        </p:nvSpPr>
        <p:spPr>
          <a:xfrm>
            <a:off x="8043079" y="3140689"/>
            <a:ext cx="3141388" cy="2318415"/>
          </a:xfrm>
          <a:prstGeom prst="rect">
            <a:avLst/>
          </a:prstGeom>
          <a:noFill/>
          <a:ln>
            <a:noFill/>
          </a:ln>
        </p:spPr>
        <p:txBody>
          <a:bodyPr spcFirstLastPara="1" wrap="square" lIns="0" tIns="0" rIns="0" bIns="0" anchor="t" anchorCtr="0"/>
          <a:lstStyle>
            <a:lvl1pPr marL="457200" marR="0" lvl="0" indent="-298450" algn="l">
              <a:lnSpc>
                <a:spcPct val="100000"/>
              </a:lnSpc>
              <a:spcBef>
                <a:spcPts val="667"/>
              </a:spcBef>
              <a:spcAft>
                <a:spcPts val="0"/>
              </a:spcAft>
              <a:buClr>
                <a:srgbClr val="414042"/>
              </a:buClr>
              <a:buSzPts val="1100"/>
              <a:buFont typeface="Arial"/>
              <a:buChar char="•"/>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76" name="Google Shape;176;p13"/>
          <p:cNvSpPr txBox="1">
            <a:spLocks noGrp="1"/>
          </p:cNvSpPr>
          <p:nvPr>
            <p:ph type="body" idx="6"/>
          </p:nvPr>
        </p:nvSpPr>
        <p:spPr>
          <a:xfrm>
            <a:off x="4527959" y="3140689"/>
            <a:ext cx="3141388" cy="2318415"/>
          </a:xfrm>
          <a:prstGeom prst="rect">
            <a:avLst/>
          </a:prstGeom>
          <a:noFill/>
          <a:ln>
            <a:noFill/>
          </a:ln>
        </p:spPr>
        <p:txBody>
          <a:bodyPr spcFirstLastPara="1" wrap="square" lIns="0" tIns="0" rIns="0" bIns="0" anchor="t" anchorCtr="0"/>
          <a:lstStyle>
            <a:lvl1pPr marL="457200" marR="0" lvl="0" indent="-298450" algn="l">
              <a:lnSpc>
                <a:spcPct val="100000"/>
              </a:lnSpc>
              <a:spcBef>
                <a:spcPts val="667"/>
              </a:spcBef>
              <a:spcAft>
                <a:spcPts val="0"/>
              </a:spcAft>
              <a:buClr>
                <a:srgbClr val="414042"/>
              </a:buClr>
              <a:buSzPts val="1100"/>
              <a:buFont typeface="Arial"/>
              <a:buChar char="•"/>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Picure Slide">
  <p:cSld name="Picure Slide">
    <p:spTree>
      <p:nvGrpSpPr>
        <p:cNvPr id="1" name="Shape 177"/>
        <p:cNvGrpSpPr/>
        <p:nvPr/>
      </p:nvGrpSpPr>
      <p:grpSpPr>
        <a:xfrm>
          <a:off x="0" y="0"/>
          <a:ext cx="0" cy="0"/>
          <a:chOff x="0" y="0"/>
          <a:chExt cx="0" cy="0"/>
        </a:xfrm>
      </p:grpSpPr>
      <p:sp>
        <p:nvSpPr>
          <p:cNvPr id="178" name="Google Shape;178;p14"/>
          <p:cNvSpPr txBox="1">
            <a:spLocks noGrp="1"/>
          </p:cNvSpPr>
          <p:nvPr>
            <p:ph type="title"/>
          </p:nvPr>
        </p:nvSpPr>
        <p:spPr>
          <a:xfrm>
            <a:off x="1007533" y="1028699"/>
            <a:ext cx="4335728" cy="1102053"/>
          </a:xfrm>
          <a:prstGeom prst="rect">
            <a:avLst/>
          </a:prstGeom>
          <a:noFill/>
          <a:ln>
            <a:noFill/>
          </a:ln>
        </p:spPr>
        <p:txBody>
          <a:bodyPr spcFirstLastPara="1" wrap="square" lIns="0" tIns="0" rIns="0" bIns="0" anchor="b" anchorCtr="0"/>
          <a:lstStyle>
            <a:lvl1pPr marR="0" lvl="0" algn="l">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a:lnSpc>
                <a:spcPct val="100000"/>
              </a:lnSpc>
              <a:spcBef>
                <a:spcPts val="0"/>
              </a:spcBef>
              <a:spcAft>
                <a:spcPts val="0"/>
              </a:spcAft>
              <a:buSzPts val="1400"/>
              <a:buNone/>
              <a:defRPr sz="2400"/>
            </a:lvl2pPr>
            <a:lvl3pPr lvl="2" algn="l">
              <a:lnSpc>
                <a:spcPct val="100000"/>
              </a:lnSpc>
              <a:spcBef>
                <a:spcPts val="0"/>
              </a:spcBef>
              <a:spcAft>
                <a:spcPts val="0"/>
              </a:spcAft>
              <a:buSzPts val="1400"/>
              <a:buNone/>
              <a:defRPr sz="2400"/>
            </a:lvl3pPr>
            <a:lvl4pPr lvl="3" algn="l">
              <a:lnSpc>
                <a:spcPct val="100000"/>
              </a:lnSpc>
              <a:spcBef>
                <a:spcPts val="0"/>
              </a:spcBef>
              <a:spcAft>
                <a:spcPts val="0"/>
              </a:spcAft>
              <a:buSzPts val="1400"/>
              <a:buNone/>
              <a:defRPr sz="2400"/>
            </a:lvl4pPr>
            <a:lvl5pPr lvl="4" algn="l">
              <a:lnSpc>
                <a:spcPct val="100000"/>
              </a:lnSpc>
              <a:spcBef>
                <a:spcPts val="0"/>
              </a:spcBef>
              <a:spcAft>
                <a:spcPts val="0"/>
              </a:spcAft>
              <a:buSzPts val="1400"/>
              <a:buNone/>
              <a:defRPr sz="2400"/>
            </a:lvl5pPr>
            <a:lvl6pPr lvl="5" algn="l">
              <a:lnSpc>
                <a:spcPct val="100000"/>
              </a:lnSpc>
              <a:spcBef>
                <a:spcPts val="0"/>
              </a:spcBef>
              <a:spcAft>
                <a:spcPts val="0"/>
              </a:spcAft>
              <a:buSzPts val="1400"/>
              <a:buNone/>
              <a:defRPr sz="2400"/>
            </a:lvl6pPr>
            <a:lvl7pPr lvl="6" algn="l">
              <a:lnSpc>
                <a:spcPct val="100000"/>
              </a:lnSpc>
              <a:spcBef>
                <a:spcPts val="0"/>
              </a:spcBef>
              <a:spcAft>
                <a:spcPts val="0"/>
              </a:spcAft>
              <a:buSzPts val="1400"/>
              <a:buNone/>
              <a:defRPr sz="2400"/>
            </a:lvl7pPr>
            <a:lvl8pPr lvl="7" algn="l">
              <a:lnSpc>
                <a:spcPct val="100000"/>
              </a:lnSpc>
              <a:spcBef>
                <a:spcPts val="0"/>
              </a:spcBef>
              <a:spcAft>
                <a:spcPts val="0"/>
              </a:spcAft>
              <a:buSzPts val="1400"/>
              <a:buNone/>
              <a:defRPr sz="2400"/>
            </a:lvl8pPr>
            <a:lvl9pPr lvl="8" algn="l">
              <a:lnSpc>
                <a:spcPct val="100000"/>
              </a:lnSpc>
              <a:spcBef>
                <a:spcPts val="0"/>
              </a:spcBef>
              <a:spcAft>
                <a:spcPts val="0"/>
              </a:spcAft>
              <a:buSzPts val="1400"/>
              <a:buNone/>
              <a:defRPr sz="2400"/>
            </a:lvl9pPr>
          </a:lstStyle>
          <a:p>
            <a:endParaRPr/>
          </a:p>
        </p:txBody>
      </p:sp>
      <p:sp>
        <p:nvSpPr>
          <p:cNvPr id="179" name="Google Shape;179;p14"/>
          <p:cNvSpPr>
            <a:spLocks noGrp="1"/>
          </p:cNvSpPr>
          <p:nvPr>
            <p:ph type="pic" idx="2"/>
          </p:nvPr>
        </p:nvSpPr>
        <p:spPr>
          <a:xfrm>
            <a:off x="5530499" y="1028354"/>
            <a:ext cx="5653967" cy="4849629"/>
          </a:xfrm>
          <a:prstGeom prst="rect">
            <a:avLst/>
          </a:prstGeom>
          <a:noFill/>
          <a:ln>
            <a:noFill/>
          </a:ln>
        </p:spPr>
        <p:txBody>
          <a:bodyPr spcFirstLastPara="1" wrap="square" lIns="0" tIns="0" rIns="0" bIns="0" anchor="ctr" anchorCtr="0"/>
          <a:lstStyle>
            <a:lvl1pPr marR="0" lvl="0" algn="l" rtl="0">
              <a:lnSpc>
                <a:spcPct val="90000"/>
              </a:lnSpc>
              <a:spcBef>
                <a:spcPts val="1333"/>
              </a:spcBef>
              <a:spcAft>
                <a:spcPts val="0"/>
              </a:spcAft>
              <a:buClr>
                <a:srgbClr val="414042"/>
              </a:buClr>
              <a:buSzPts val="3200"/>
              <a:buFont typeface="Arial"/>
              <a:buNone/>
              <a:defRPr sz="4267"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2800"/>
              <a:buFont typeface="Arial"/>
              <a:buNone/>
              <a:defRPr sz="3733"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2400"/>
              <a:buFont typeface="Arial"/>
              <a:buNone/>
              <a:defRPr sz="32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9pPr>
          </a:lstStyle>
          <a:p>
            <a:endParaRPr/>
          </a:p>
        </p:txBody>
      </p:sp>
      <p:sp>
        <p:nvSpPr>
          <p:cNvPr id="180" name="Google Shape;180;p14"/>
          <p:cNvSpPr txBox="1">
            <a:spLocks noGrp="1"/>
          </p:cNvSpPr>
          <p:nvPr>
            <p:ph type="body" idx="1"/>
          </p:nvPr>
        </p:nvSpPr>
        <p:spPr>
          <a:xfrm>
            <a:off x="1007533" y="2252870"/>
            <a:ext cx="4335729" cy="3625113"/>
          </a:xfrm>
          <a:prstGeom prst="rect">
            <a:avLst/>
          </a:prstGeom>
          <a:noFill/>
          <a:ln>
            <a:noFill/>
          </a:ln>
        </p:spPr>
        <p:txBody>
          <a:bodyPr spcFirstLastPara="1" wrap="square" lIns="0" tIns="0" rIns="0" bIns="0" anchor="ctr" anchorCtr="0"/>
          <a:lstStyle>
            <a:lvl1pPr marL="457200" marR="0" lvl="0" indent="-228600" algn="l">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L="914400" marR="0" lvl="1" indent="-228600" algn="l">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l">
              <a:lnSpc>
                <a:spcPct val="90000"/>
              </a:lnSpc>
              <a:spcBef>
                <a:spcPts val="667"/>
              </a:spcBef>
              <a:spcAft>
                <a:spcPts val="0"/>
              </a:spcAft>
              <a:buClr>
                <a:srgbClr val="414042"/>
              </a:buClr>
              <a:buSzPts val="1200"/>
              <a:buFont typeface="Arial"/>
              <a:buNone/>
              <a:defRPr sz="1600" b="0" i="0" u="none" strike="noStrike" cap="none">
                <a:solidFill>
                  <a:srgbClr val="414042"/>
                </a:solidFill>
                <a:latin typeface="Arial"/>
                <a:ea typeface="Arial"/>
                <a:cs typeface="Arial"/>
                <a:sym typeface="Arial"/>
              </a:defRPr>
            </a:lvl3pPr>
            <a:lvl4pPr marL="1828800" marR="0" lvl="3" indent="-228600" algn="l">
              <a:lnSpc>
                <a:spcPct val="90000"/>
              </a:lnSpc>
              <a:spcBef>
                <a:spcPts val="667"/>
              </a:spcBef>
              <a:spcAft>
                <a:spcPts val="0"/>
              </a:spcAft>
              <a:buClr>
                <a:srgbClr val="414042"/>
              </a:buClr>
              <a:buSzPts val="1000"/>
              <a:buFont typeface="Arial"/>
              <a:buNone/>
              <a:defRPr sz="1333" b="0" i="0" u="none" strike="noStrike" cap="none">
                <a:solidFill>
                  <a:srgbClr val="414042"/>
                </a:solidFill>
                <a:latin typeface="Arial"/>
                <a:ea typeface="Arial"/>
                <a:cs typeface="Arial"/>
                <a:sym typeface="Arial"/>
              </a:defRPr>
            </a:lvl4pPr>
            <a:lvl5pPr marL="2286000" marR="0" lvl="4" indent="-228600" algn="l">
              <a:lnSpc>
                <a:spcPct val="90000"/>
              </a:lnSpc>
              <a:spcBef>
                <a:spcPts val="667"/>
              </a:spcBef>
              <a:spcAft>
                <a:spcPts val="0"/>
              </a:spcAft>
              <a:buClr>
                <a:srgbClr val="414042"/>
              </a:buClr>
              <a:buSzPts val="1000"/>
              <a:buFont typeface="Arial"/>
              <a:buNone/>
              <a:defRPr sz="1333" b="0" i="0" u="none" strike="noStrike" cap="none">
                <a:solidFill>
                  <a:srgbClr val="414042"/>
                </a:solidFill>
                <a:latin typeface="Arial"/>
                <a:ea typeface="Arial"/>
                <a:cs typeface="Arial"/>
                <a:sym typeface="Arial"/>
              </a:defRPr>
            </a:lvl5pPr>
            <a:lvl6pPr marL="2743200" marR="0" lvl="5" indent="-228600" algn="l">
              <a:lnSpc>
                <a:spcPct val="90000"/>
              </a:lnSpc>
              <a:spcBef>
                <a:spcPts val="667"/>
              </a:spcBef>
              <a:spcAft>
                <a:spcPts val="0"/>
              </a:spcAft>
              <a:buClr>
                <a:schemeClr val="dk1"/>
              </a:buClr>
              <a:buSzPts val="1000"/>
              <a:buFont typeface="Arial"/>
              <a:buNone/>
              <a:defRPr sz="1333" b="0" i="0" u="none" strike="noStrike" cap="none">
                <a:solidFill>
                  <a:schemeClr val="dk1"/>
                </a:solidFill>
                <a:latin typeface="Calibri"/>
                <a:ea typeface="Calibri"/>
                <a:cs typeface="Calibri"/>
                <a:sym typeface="Calibri"/>
              </a:defRPr>
            </a:lvl6pPr>
            <a:lvl7pPr marL="3200400" marR="0" lvl="6" indent="-228600" algn="l">
              <a:lnSpc>
                <a:spcPct val="90000"/>
              </a:lnSpc>
              <a:spcBef>
                <a:spcPts val="667"/>
              </a:spcBef>
              <a:spcAft>
                <a:spcPts val="0"/>
              </a:spcAft>
              <a:buClr>
                <a:schemeClr val="dk1"/>
              </a:buClr>
              <a:buSzPts val="1000"/>
              <a:buFont typeface="Arial"/>
              <a:buNone/>
              <a:defRPr sz="1333" b="0" i="0" u="none" strike="noStrike" cap="none">
                <a:solidFill>
                  <a:schemeClr val="dk1"/>
                </a:solidFill>
                <a:latin typeface="Calibri"/>
                <a:ea typeface="Calibri"/>
                <a:cs typeface="Calibri"/>
                <a:sym typeface="Calibri"/>
              </a:defRPr>
            </a:lvl7pPr>
            <a:lvl8pPr marL="3657600" marR="0" lvl="7" indent="-228600" algn="l">
              <a:lnSpc>
                <a:spcPct val="90000"/>
              </a:lnSpc>
              <a:spcBef>
                <a:spcPts val="667"/>
              </a:spcBef>
              <a:spcAft>
                <a:spcPts val="0"/>
              </a:spcAft>
              <a:buClr>
                <a:schemeClr val="dk1"/>
              </a:buClr>
              <a:buSzPts val="1000"/>
              <a:buFont typeface="Arial"/>
              <a:buNone/>
              <a:defRPr sz="1333" b="0" i="0" u="none" strike="noStrike" cap="none">
                <a:solidFill>
                  <a:schemeClr val="dk1"/>
                </a:solidFill>
                <a:latin typeface="Calibri"/>
                <a:ea typeface="Calibri"/>
                <a:cs typeface="Calibri"/>
                <a:sym typeface="Calibri"/>
              </a:defRPr>
            </a:lvl8pPr>
            <a:lvl9pPr marL="4114800" marR="0" lvl="8" indent="-228600" algn="l">
              <a:lnSpc>
                <a:spcPct val="90000"/>
              </a:lnSpc>
              <a:spcBef>
                <a:spcPts val="667"/>
              </a:spcBef>
              <a:spcAft>
                <a:spcPts val="0"/>
              </a:spcAft>
              <a:buClr>
                <a:schemeClr val="dk1"/>
              </a:buClr>
              <a:buSzPts val="1000"/>
              <a:buFont typeface="Arial"/>
              <a:buNone/>
              <a:defRPr sz="1333" b="0" i="0" u="none" strike="noStrike" cap="none">
                <a:solidFill>
                  <a:schemeClr val="dk1"/>
                </a:solidFill>
                <a:latin typeface="Calibri"/>
                <a:ea typeface="Calibri"/>
                <a:cs typeface="Calibri"/>
                <a:sym typeface="Calibri"/>
              </a:defRPr>
            </a:lvl9pPr>
          </a:lstStyle>
          <a:p>
            <a:endParaRPr/>
          </a:p>
        </p:txBody>
      </p:sp>
      <p:sp>
        <p:nvSpPr>
          <p:cNvPr id="181" name="Google Shape;181;p14"/>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182" name="Google Shape;182;p14"/>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183" name="Google Shape;183;p14"/>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Horizontal Picture Slide w/ Caption">
  <p:cSld name="Horizontal Picture Slide w/ Caption">
    <p:spTree>
      <p:nvGrpSpPr>
        <p:cNvPr id="1" name="Shape 184"/>
        <p:cNvGrpSpPr/>
        <p:nvPr/>
      </p:nvGrpSpPr>
      <p:grpSpPr>
        <a:xfrm>
          <a:off x="0" y="0"/>
          <a:ext cx="0" cy="0"/>
          <a:chOff x="0" y="0"/>
          <a:chExt cx="0" cy="0"/>
        </a:xfrm>
      </p:grpSpPr>
      <p:sp>
        <p:nvSpPr>
          <p:cNvPr id="185" name="Google Shape;185;p15"/>
          <p:cNvSpPr txBox="1">
            <a:spLocks noGrp="1"/>
          </p:cNvSpPr>
          <p:nvPr>
            <p:ph type="title"/>
          </p:nvPr>
        </p:nvSpPr>
        <p:spPr>
          <a:xfrm>
            <a:off x="1007534" y="959722"/>
            <a:ext cx="10176933" cy="555191"/>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a:lnSpc>
                <a:spcPct val="100000"/>
              </a:lnSpc>
              <a:spcBef>
                <a:spcPts val="0"/>
              </a:spcBef>
              <a:spcAft>
                <a:spcPts val="0"/>
              </a:spcAft>
              <a:buSzPts val="1400"/>
              <a:buNone/>
              <a:defRPr sz="2400"/>
            </a:lvl2pPr>
            <a:lvl3pPr lvl="2" algn="l">
              <a:lnSpc>
                <a:spcPct val="100000"/>
              </a:lnSpc>
              <a:spcBef>
                <a:spcPts val="0"/>
              </a:spcBef>
              <a:spcAft>
                <a:spcPts val="0"/>
              </a:spcAft>
              <a:buSzPts val="1400"/>
              <a:buNone/>
              <a:defRPr sz="2400"/>
            </a:lvl3pPr>
            <a:lvl4pPr lvl="3" algn="l">
              <a:lnSpc>
                <a:spcPct val="100000"/>
              </a:lnSpc>
              <a:spcBef>
                <a:spcPts val="0"/>
              </a:spcBef>
              <a:spcAft>
                <a:spcPts val="0"/>
              </a:spcAft>
              <a:buSzPts val="1400"/>
              <a:buNone/>
              <a:defRPr sz="2400"/>
            </a:lvl4pPr>
            <a:lvl5pPr lvl="4" algn="l">
              <a:lnSpc>
                <a:spcPct val="100000"/>
              </a:lnSpc>
              <a:spcBef>
                <a:spcPts val="0"/>
              </a:spcBef>
              <a:spcAft>
                <a:spcPts val="0"/>
              </a:spcAft>
              <a:buSzPts val="1400"/>
              <a:buNone/>
              <a:defRPr sz="2400"/>
            </a:lvl5pPr>
            <a:lvl6pPr lvl="5" algn="l">
              <a:lnSpc>
                <a:spcPct val="100000"/>
              </a:lnSpc>
              <a:spcBef>
                <a:spcPts val="0"/>
              </a:spcBef>
              <a:spcAft>
                <a:spcPts val="0"/>
              </a:spcAft>
              <a:buSzPts val="1400"/>
              <a:buNone/>
              <a:defRPr sz="2400"/>
            </a:lvl6pPr>
            <a:lvl7pPr lvl="6" algn="l">
              <a:lnSpc>
                <a:spcPct val="100000"/>
              </a:lnSpc>
              <a:spcBef>
                <a:spcPts val="0"/>
              </a:spcBef>
              <a:spcAft>
                <a:spcPts val="0"/>
              </a:spcAft>
              <a:buSzPts val="1400"/>
              <a:buNone/>
              <a:defRPr sz="2400"/>
            </a:lvl7pPr>
            <a:lvl8pPr lvl="7" algn="l">
              <a:lnSpc>
                <a:spcPct val="100000"/>
              </a:lnSpc>
              <a:spcBef>
                <a:spcPts val="0"/>
              </a:spcBef>
              <a:spcAft>
                <a:spcPts val="0"/>
              </a:spcAft>
              <a:buSzPts val="1400"/>
              <a:buNone/>
              <a:defRPr sz="2400"/>
            </a:lvl8pPr>
            <a:lvl9pPr lvl="8" algn="l">
              <a:lnSpc>
                <a:spcPct val="100000"/>
              </a:lnSpc>
              <a:spcBef>
                <a:spcPts val="0"/>
              </a:spcBef>
              <a:spcAft>
                <a:spcPts val="0"/>
              </a:spcAft>
              <a:buSzPts val="1400"/>
              <a:buNone/>
              <a:defRPr sz="2400"/>
            </a:lvl9pPr>
          </a:lstStyle>
          <a:p>
            <a:endParaRPr/>
          </a:p>
        </p:txBody>
      </p:sp>
      <p:sp>
        <p:nvSpPr>
          <p:cNvPr id="186" name="Google Shape;186;p15"/>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187" name="Google Shape;187;p15"/>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188" name="Google Shape;188;p15"/>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89" name="Google Shape;189;p15"/>
          <p:cNvSpPr>
            <a:spLocks noGrp="1"/>
          </p:cNvSpPr>
          <p:nvPr>
            <p:ph type="pic" idx="2"/>
          </p:nvPr>
        </p:nvSpPr>
        <p:spPr>
          <a:xfrm>
            <a:off x="1007534" y="1604434"/>
            <a:ext cx="7965017" cy="4273551"/>
          </a:xfrm>
          <a:prstGeom prst="rect">
            <a:avLst/>
          </a:prstGeom>
          <a:noFill/>
          <a:ln>
            <a:noFill/>
          </a:ln>
        </p:spPr>
        <p:txBody>
          <a:bodyPr spcFirstLastPara="1" wrap="square" lIns="0" tIns="0" rIns="0" bIns="0" anchor="ctr" anchorCtr="0"/>
          <a:lstStyle>
            <a:lvl1pPr marR="0" lvl="0" algn="l" rtl="0">
              <a:lnSpc>
                <a:spcPct val="90000"/>
              </a:lnSpc>
              <a:spcBef>
                <a:spcPts val="1333"/>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90" name="Google Shape;190;p15"/>
          <p:cNvSpPr txBox="1">
            <a:spLocks noGrp="1"/>
          </p:cNvSpPr>
          <p:nvPr>
            <p:ph type="body" idx="1"/>
          </p:nvPr>
        </p:nvSpPr>
        <p:spPr>
          <a:xfrm>
            <a:off x="9271000" y="1615018"/>
            <a:ext cx="1913467" cy="4262967"/>
          </a:xfrm>
          <a:prstGeom prst="rect">
            <a:avLst/>
          </a:prstGeom>
          <a:noFill/>
          <a:ln>
            <a:noFill/>
          </a:ln>
        </p:spPr>
        <p:txBody>
          <a:bodyPr spcFirstLastPara="1" wrap="square" lIns="0" tIns="0" rIns="0" bIns="0" anchor="ctr" anchorCtr="0"/>
          <a:lstStyle>
            <a:lvl1pPr marL="457200" marR="0" lvl="0" indent="-228600" algn="l">
              <a:lnSpc>
                <a:spcPct val="90000"/>
              </a:lnSpc>
              <a:spcBef>
                <a:spcPts val="1333"/>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Wide Picture Slide">
  <p:cSld name="Wide Picture Slide">
    <p:spTree>
      <p:nvGrpSpPr>
        <p:cNvPr id="1" name="Shape 191"/>
        <p:cNvGrpSpPr/>
        <p:nvPr/>
      </p:nvGrpSpPr>
      <p:grpSpPr>
        <a:xfrm>
          <a:off x="0" y="0"/>
          <a:ext cx="0" cy="0"/>
          <a:chOff x="0" y="0"/>
          <a:chExt cx="0" cy="0"/>
        </a:xfrm>
      </p:grpSpPr>
      <p:sp>
        <p:nvSpPr>
          <p:cNvPr id="192" name="Google Shape;192;p16"/>
          <p:cNvSpPr txBox="1">
            <a:spLocks noGrp="1"/>
          </p:cNvSpPr>
          <p:nvPr>
            <p:ph type="title"/>
          </p:nvPr>
        </p:nvSpPr>
        <p:spPr>
          <a:xfrm>
            <a:off x="1007534" y="959722"/>
            <a:ext cx="10176933" cy="555191"/>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a:lnSpc>
                <a:spcPct val="100000"/>
              </a:lnSpc>
              <a:spcBef>
                <a:spcPts val="0"/>
              </a:spcBef>
              <a:spcAft>
                <a:spcPts val="0"/>
              </a:spcAft>
              <a:buSzPts val="1400"/>
              <a:buNone/>
              <a:defRPr sz="2400"/>
            </a:lvl2pPr>
            <a:lvl3pPr lvl="2" algn="l">
              <a:lnSpc>
                <a:spcPct val="100000"/>
              </a:lnSpc>
              <a:spcBef>
                <a:spcPts val="0"/>
              </a:spcBef>
              <a:spcAft>
                <a:spcPts val="0"/>
              </a:spcAft>
              <a:buSzPts val="1400"/>
              <a:buNone/>
              <a:defRPr sz="2400"/>
            </a:lvl3pPr>
            <a:lvl4pPr lvl="3" algn="l">
              <a:lnSpc>
                <a:spcPct val="100000"/>
              </a:lnSpc>
              <a:spcBef>
                <a:spcPts val="0"/>
              </a:spcBef>
              <a:spcAft>
                <a:spcPts val="0"/>
              </a:spcAft>
              <a:buSzPts val="1400"/>
              <a:buNone/>
              <a:defRPr sz="2400"/>
            </a:lvl4pPr>
            <a:lvl5pPr lvl="4" algn="l">
              <a:lnSpc>
                <a:spcPct val="100000"/>
              </a:lnSpc>
              <a:spcBef>
                <a:spcPts val="0"/>
              </a:spcBef>
              <a:spcAft>
                <a:spcPts val="0"/>
              </a:spcAft>
              <a:buSzPts val="1400"/>
              <a:buNone/>
              <a:defRPr sz="2400"/>
            </a:lvl5pPr>
            <a:lvl6pPr lvl="5" algn="l">
              <a:lnSpc>
                <a:spcPct val="100000"/>
              </a:lnSpc>
              <a:spcBef>
                <a:spcPts val="0"/>
              </a:spcBef>
              <a:spcAft>
                <a:spcPts val="0"/>
              </a:spcAft>
              <a:buSzPts val="1400"/>
              <a:buNone/>
              <a:defRPr sz="2400"/>
            </a:lvl6pPr>
            <a:lvl7pPr lvl="6" algn="l">
              <a:lnSpc>
                <a:spcPct val="100000"/>
              </a:lnSpc>
              <a:spcBef>
                <a:spcPts val="0"/>
              </a:spcBef>
              <a:spcAft>
                <a:spcPts val="0"/>
              </a:spcAft>
              <a:buSzPts val="1400"/>
              <a:buNone/>
              <a:defRPr sz="2400"/>
            </a:lvl7pPr>
            <a:lvl8pPr lvl="7" algn="l">
              <a:lnSpc>
                <a:spcPct val="100000"/>
              </a:lnSpc>
              <a:spcBef>
                <a:spcPts val="0"/>
              </a:spcBef>
              <a:spcAft>
                <a:spcPts val="0"/>
              </a:spcAft>
              <a:buSzPts val="1400"/>
              <a:buNone/>
              <a:defRPr sz="2400"/>
            </a:lvl8pPr>
            <a:lvl9pPr lvl="8" algn="l">
              <a:lnSpc>
                <a:spcPct val="100000"/>
              </a:lnSpc>
              <a:spcBef>
                <a:spcPts val="0"/>
              </a:spcBef>
              <a:spcAft>
                <a:spcPts val="0"/>
              </a:spcAft>
              <a:buSzPts val="1400"/>
              <a:buNone/>
              <a:defRPr sz="2400"/>
            </a:lvl9pPr>
          </a:lstStyle>
          <a:p>
            <a:endParaRPr/>
          </a:p>
        </p:txBody>
      </p:sp>
      <p:sp>
        <p:nvSpPr>
          <p:cNvPr id="193" name="Google Shape;193;p16"/>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194" name="Google Shape;194;p16"/>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195" name="Google Shape;195;p16"/>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96" name="Google Shape;196;p16"/>
          <p:cNvSpPr>
            <a:spLocks noGrp="1"/>
          </p:cNvSpPr>
          <p:nvPr>
            <p:ph type="pic" idx="2"/>
          </p:nvPr>
        </p:nvSpPr>
        <p:spPr>
          <a:xfrm>
            <a:off x="0" y="2127251"/>
            <a:ext cx="12192000" cy="3750733"/>
          </a:xfrm>
          <a:prstGeom prst="rect">
            <a:avLst/>
          </a:prstGeom>
          <a:noFill/>
          <a:ln>
            <a:noFill/>
          </a:ln>
        </p:spPr>
        <p:txBody>
          <a:bodyPr spcFirstLastPara="1" wrap="square" lIns="0" tIns="0" rIns="0" bIns="0" anchor="ctr" anchorCtr="0"/>
          <a:lstStyle>
            <a:lvl1pPr marR="0" lvl="0" algn="l" rtl="0">
              <a:lnSpc>
                <a:spcPct val="90000"/>
              </a:lnSpc>
              <a:spcBef>
                <a:spcPts val="1333"/>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97" name="Google Shape;197;p16"/>
          <p:cNvSpPr txBox="1">
            <a:spLocks noGrp="1"/>
          </p:cNvSpPr>
          <p:nvPr>
            <p:ph type="body" idx="1"/>
          </p:nvPr>
        </p:nvSpPr>
        <p:spPr>
          <a:xfrm>
            <a:off x="1007534" y="1513447"/>
            <a:ext cx="10176933" cy="414867"/>
          </a:xfrm>
          <a:prstGeom prst="rect">
            <a:avLst/>
          </a:prstGeom>
          <a:noFill/>
          <a:ln>
            <a:noFill/>
          </a:ln>
        </p:spPr>
        <p:txBody>
          <a:bodyPr spcFirstLastPara="1" wrap="square" lIns="0" tIns="0" rIns="0" bIns="0" anchor="ctr" anchorCtr="0"/>
          <a:lstStyle>
            <a:lvl1pPr marL="457200" marR="0" lvl="0" indent="-228600" algn="l">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198"/>
        <p:cNvGrpSpPr/>
        <p:nvPr/>
      </p:nvGrpSpPr>
      <p:grpSpPr>
        <a:xfrm>
          <a:off x="0" y="0"/>
          <a:ext cx="0" cy="0"/>
          <a:chOff x="0" y="0"/>
          <a:chExt cx="0" cy="0"/>
        </a:xfrm>
      </p:grpSpPr>
      <p:sp>
        <p:nvSpPr>
          <p:cNvPr id="199" name="Google Shape;199;p17"/>
          <p:cNvSpPr txBox="1">
            <a:spLocks noGrp="1"/>
          </p:cNvSpPr>
          <p:nvPr>
            <p:ph type="title"/>
          </p:nvPr>
        </p:nvSpPr>
        <p:spPr>
          <a:xfrm>
            <a:off x="1007534" y="959722"/>
            <a:ext cx="10176933" cy="555191"/>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a:lnSpc>
                <a:spcPct val="100000"/>
              </a:lnSpc>
              <a:spcBef>
                <a:spcPts val="0"/>
              </a:spcBef>
              <a:spcAft>
                <a:spcPts val="0"/>
              </a:spcAft>
              <a:buSzPts val="1400"/>
              <a:buNone/>
              <a:defRPr sz="2400"/>
            </a:lvl2pPr>
            <a:lvl3pPr lvl="2" algn="l">
              <a:lnSpc>
                <a:spcPct val="100000"/>
              </a:lnSpc>
              <a:spcBef>
                <a:spcPts val="0"/>
              </a:spcBef>
              <a:spcAft>
                <a:spcPts val="0"/>
              </a:spcAft>
              <a:buSzPts val="1400"/>
              <a:buNone/>
              <a:defRPr sz="2400"/>
            </a:lvl3pPr>
            <a:lvl4pPr lvl="3" algn="l">
              <a:lnSpc>
                <a:spcPct val="100000"/>
              </a:lnSpc>
              <a:spcBef>
                <a:spcPts val="0"/>
              </a:spcBef>
              <a:spcAft>
                <a:spcPts val="0"/>
              </a:spcAft>
              <a:buSzPts val="1400"/>
              <a:buNone/>
              <a:defRPr sz="2400"/>
            </a:lvl4pPr>
            <a:lvl5pPr lvl="4" algn="l">
              <a:lnSpc>
                <a:spcPct val="100000"/>
              </a:lnSpc>
              <a:spcBef>
                <a:spcPts val="0"/>
              </a:spcBef>
              <a:spcAft>
                <a:spcPts val="0"/>
              </a:spcAft>
              <a:buSzPts val="1400"/>
              <a:buNone/>
              <a:defRPr sz="2400"/>
            </a:lvl5pPr>
            <a:lvl6pPr lvl="5" algn="l">
              <a:lnSpc>
                <a:spcPct val="100000"/>
              </a:lnSpc>
              <a:spcBef>
                <a:spcPts val="0"/>
              </a:spcBef>
              <a:spcAft>
                <a:spcPts val="0"/>
              </a:spcAft>
              <a:buSzPts val="1400"/>
              <a:buNone/>
              <a:defRPr sz="2400"/>
            </a:lvl6pPr>
            <a:lvl7pPr lvl="6" algn="l">
              <a:lnSpc>
                <a:spcPct val="100000"/>
              </a:lnSpc>
              <a:spcBef>
                <a:spcPts val="0"/>
              </a:spcBef>
              <a:spcAft>
                <a:spcPts val="0"/>
              </a:spcAft>
              <a:buSzPts val="1400"/>
              <a:buNone/>
              <a:defRPr sz="2400"/>
            </a:lvl7pPr>
            <a:lvl8pPr lvl="7" algn="l">
              <a:lnSpc>
                <a:spcPct val="100000"/>
              </a:lnSpc>
              <a:spcBef>
                <a:spcPts val="0"/>
              </a:spcBef>
              <a:spcAft>
                <a:spcPts val="0"/>
              </a:spcAft>
              <a:buSzPts val="1400"/>
              <a:buNone/>
              <a:defRPr sz="2400"/>
            </a:lvl8pPr>
            <a:lvl9pPr lvl="8" algn="l">
              <a:lnSpc>
                <a:spcPct val="100000"/>
              </a:lnSpc>
              <a:spcBef>
                <a:spcPts val="0"/>
              </a:spcBef>
              <a:spcAft>
                <a:spcPts val="0"/>
              </a:spcAft>
              <a:buSzPts val="1400"/>
              <a:buNone/>
              <a:defRPr sz="2400"/>
            </a:lvl9pPr>
          </a:lstStyle>
          <a:p>
            <a:endParaRPr/>
          </a:p>
        </p:txBody>
      </p:sp>
      <p:sp>
        <p:nvSpPr>
          <p:cNvPr id="200" name="Google Shape;200;p17"/>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01" name="Google Shape;201;p17"/>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02" name="Google Shape;202;p17"/>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03" name="Google Shape;203;p17"/>
          <p:cNvSpPr txBox="1">
            <a:spLocks noGrp="1"/>
          </p:cNvSpPr>
          <p:nvPr>
            <p:ph type="body" idx="1"/>
          </p:nvPr>
        </p:nvSpPr>
        <p:spPr>
          <a:xfrm>
            <a:off x="1007534" y="1604434"/>
            <a:ext cx="10176933" cy="4294717"/>
          </a:xfrm>
          <a:prstGeom prst="rect">
            <a:avLst/>
          </a:prstGeom>
          <a:noFill/>
          <a:ln>
            <a:noFill/>
          </a:ln>
        </p:spPr>
        <p:txBody>
          <a:bodyPr spcFirstLastPara="1" wrap="square" lIns="0" tIns="0" rIns="0" bIns="0" anchor="ctr" anchorCtr="0"/>
          <a:lstStyle>
            <a:lvl1pPr marL="457200" marR="0" lvl="0" indent="-228600" algn="l">
              <a:lnSpc>
                <a:spcPct val="90000"/>
              </a:lnSpc>
              <a:spcBef>
                <a:spcPts val="1333"/>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1pPr>
            <a:lvl2pPr marL="914400" marR="0" lvl="1" indent="-228600" algn="l">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2pPr>
            <a:lvl3pPr marL="1371600" marR="0" lvl="2" indent="-228600" algn="l">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L="1828800" marR="0" lvl="3" indent="-228600" algn="l">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4pPr>
            <a:lvl5pPr marL="2286000" marR="0" lvl="4" indent="-228600" algn="l">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ext List Slide">
  <p:cSld name="Text List Slide">
    <p:spTree>
      <p:nvGrpSpPr>
        <p:cNvPr id="1" name="Shape 204"/>
        <p:cNvGrpSpPr/>
        <p:nvPr/>
      </p:nvGrpSpPr>
      <p:grpSpPr>
        <a:xfrm>
          <a:off x="0" y="0"/>
          <a:ext cx="0" cy="0"/>
          <a:chOff x="0" y="0"/>
          <a:chExt cx="0" cy="0"/>
        </a:xfrm>
      </p:grpSpPr>
      <p:sp>
        <p:nvSpPr>
          <p:cNvPr id="205" name="Google Shape;205;p18"/>
          <p:cNvSpPr txBox="1">
            <a:spLocks noGrp="1"/>
          </p:cNvSpPr>
          <p:nvPr>
            <p:ph type="title"/>
          </p:nvPr>
        </p:nvSpPr>
        <p:spPr>
          <a:xfrm>
            <a:off x="1007534" y="959722"/>
            <a:ext cx="10176933" cy="555191"/>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a:lnSpc>
                <a:spcPct val="100000"/>
              </a:lnSpc>
              <a:spcBef>
                <a:spcPts val="0"/>
              </a:spcBef>
              <a:spcAft>
                <a:spcPts val="0"/>
              </a:spcAft>
              <a:buSzPts val="1400"/>
              <a:buNone/>
              <a:defRPr sz="2400"/>
            </a:lvl2pPr>
            <a:lvl3pPr lvl="2" algn="l">
              <a:lnSpc>
                <a:spcPct val="100000"/>
              </a:lnSpc>
              <a:spcBef>
                <a:spcPts val="0"/>
              </a:spcBef>
              <a:spcAft>
                <a:spcPts val="0"/>
              </a:spcAft>
              <a:buSzPts val="1400"/>
              <a:buNone/>
              <a:defRPr sz="2400"/>
            </a:lvl3pPr>
            <a:lvl4pPr lvl="3" algn="l">
              <a:lnSpc>
                <a:spcPct val="100000"/>
              </a:lnSpc>
              <a:spcBef>
                <a:spcPts val="0"/>
              </a:spcBef>
              <a:spcAft>
                <a:spcPts val="0"/>
              </a:spcAft>
              <a:buSzPts val="1400"/>
              <a:buNone/>
              <a:defRPr sz="2400"/>
            </a:lvl4pPr>
            <a:lvl5pPr lvl="4" algn="l">
              <a:lnSpc>
                <a:spcPct val="100000"/>
              </a:lnSpc>
              <a:spcBef>
                <a:spcPts val="0"/>
              </a:spcBef>
              <a:spcAft>
                <a:spcPts val="0"/>
              </a:spcAft>
              <a:buSzPts val="1400"/>
              <a:buNone/>
              <a:defRPr sz="2400"/>
            </a:lvl5pPr>
            <a:lvl6pPr lvl="5" algn="l">
              <a:lnSpc>
                <a:spcPct val="100000"/>
              </a:lnSpc>
              <a:spcBef>
                <a:spcPts val="0"/>
              </a:spcBef>
              <a:spcAft>
                <a:spcPts val="0"/>
              </a:spcAft>
              <a:buSzPts val="1400"/>
              <a:buNone/>
              <a:defRPr sz="2400"/>
            </a:lvl6pPr>
            <a:lvl7pPr lvl="6" algn="l">
              <a:lnSpc>
                <a:spcPct val="100000"/>
              </a:lnSpc>
              <a:spcBef>
                <a:spcPts val="0"/>
              </a:spcBef>
              <a:spcAft>
                <a:spcPts val="0"/>
              </a:spcAft>
              <a:buSzPts val="1400"/>
              <a:buNone/>
              <a:defRPr sz="2400"/>
            </a:lvl7pPr>
            <a:lvl8pPr lvl="7" algn="l">
              <a:lnSpc>
                <a:spcPct val="100000"/>
              </a:lnSpc>
              <a:spcBef>
                <a:spcPts val="0"/>
              </a:spcBef>
              <a:spcAft>
                <a:spcPts val="0"/>
              </a:spcAft>
              <a:buSzPts val="1400"/>
              <a:buNone/>
              <a:defRPr sz="2400"/>
            </a:lvl8pPr>
            <a:lvl9pPr lvl="8" algn="l">
              <a:lnSpc>
                <a:spcPct val="100000"/>
              </a:lnSpc>
              <a:spcBef>
                <a:spcPts val="0"/>
              </a:spcBef>
              <a:spcAft>
                <a:spcPts val="0"/>
              </a:spcAft>
              <a:buSzPts val="1400"/>
              <a:buNone/>
              <a:defRPr sz="2400"/>
            </a:lvl9pPr>
          </a:lstStyle>
          <a:p>
            <a:endParaRPr/>
          </a:p>
        </p:txBody>
      </p:sp>
      <p:sp>
        <p:nvSpPr>
          <p:cNvPr id="206" name="Google Shape;206;p18"/>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07" name="Google Shape;207;p18"/>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08" name="Google Shape;208;p18"/>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09" name="Google Shape;209;p18"/>
          <p:cNvSpPr txBox="1">
            <a:spLocks noGrp="1"/>
          </p:cNvSpPr>
          <p:nvPr>
            <p:ph type="body" idx="1"/>
          </p:nvPr>
        </p:nvSpPr>
        <p:spPr>
          <a:xfrm>
            <a:off x="1007534" y="1604434"/>
            <a:ext cx="4853575" cy="4294717"/>
          </a:xfrm>
          <a:prstGeom prst="rect">
            <a:avLst/>
          </a:prstGeom>
          <a:noFill/>
          <a:ln>
            <a:noFill/>
          </a:ln>
        </p:spPr>
        <p:txBody>
          <a:bodyPr spcFirstLastPara="1" wrap="square" lIns="0" tIns="0" rIns="0" bIns="0" anchor="ctr" anchorCtr="0"/>
          <a:lstStyle>
            <a:lvl1pPr marL="457200" marR="0" lvl="0" indent="-228600" algn="l">
              <a:lnSpc>
                <a:spcPct val="150000"/>
              </a:lnSpc>
              <a:spcBef>
                <a:spcPts val="0"/>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1pPr>
            <a:lvl2pPr marL="914400" marR="0" lvl="1" indent="-228600" algn="l">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l">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l">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l">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210" name="Google Shape;210;p18"/>
          <p:cNvSpPr txBox="1">
            <a:spLocks noGrp="1"/>
          </p:cNvSpPr>
          <p:nvPr>
            <p:ph type="body" idx="2"/>
          </p:nvPr>
        </p:nvSpPr>
        <p:spPr>
          <a:xfrm>
            <a:off x="6330893" y="1604434"/>
            <a:ext cx="4853575" cy="4294717"/>
          </a:xfrm>
          <a:prstGeom prst="rect">
            <a:avLst/>
          </a:prstGeom>
          <a:noFill/>
          <a:ln>
            <a:noFill/>
          </a:ln>
        </p:spPr>
        <p:txBody>
          <a:bodyPr spcFirstLastPara="1" wrap="square" lIns="0" tIns="0" rIns="0" bIns="0" anchor="ctr" anchorCtr="0"/>
          <a:lstStyle>
            <a:lvl1pPr marL="457200" marR="0" lvl="0" indent="-228600" algn="l">
              <a:lnSpc>
                <a:spcPct val="150000"/>
              </a:lnSpc>
              <a:spcBef>
                <a:spcPts val="0"/>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1pPr>
            <a:lvl2pPr marL="914400" marR="0" lvl="1" indent="-228600" algn="l">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l">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l">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l">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Definitions Slide">
  <p:cSld name="Definitions Slide">
    <p:spTree>
      <p:nvGrpSpPr>
        <p:cNvPr id="1" name="Shape 211"/>
        <p:cNvGrpSpPr/>
        <p:nvPr/>
      </p:nvGrpSpPr>
      <p:grpSpPr>
        <a:xfrm>
          <a:off x="0" y="0"/>
          <a:ext cx="0" cy="0"/>
          <a:chOff x="0" y="0"/>
          <a:chExt cx="0" cy="0"/>
        </a:xfrm>
      </p:grpSpPr>
      <p:sp>
        <p:nvSpPr>
          <p:cNvPr id="212" name="Google Shape;212;p19"/>
          <p:cNvSpPr txBox="1">
            <a:spLocks noGrp="1"/>
          </p:cNvSpPr>
          <p:nvPr>
            <p:ph type="title"/>
          </p:nvPr>
        </p:nvSpPr>
        <p:spPr>
          <a:xfrm>
            <a:off x="1007534" y="959722"/>
            <a:ext cx="10176933" cy="555191"/>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a:lnSpc>
                <a:spcPct val="100000"/>
              </a:lnSpc>
              <a:spcBef>
                <a:spcPts val="0"/>
              </a:spcBef>
              <a:spcAft>
                <a:spcPts val="0"/>
              </a:spcAft>
              <a:buSzPts val="1400"/>
              <a:buNone/>
              <a:defRPr sz="2400"/>
            </a:lvl2pPr>
            <a:lvl3pPr lvl="2" algn="l">
              <a:lnSpc>
                <a:spcPct val="100000"/>
              </a:lnSpc>
              <a:spcBef>
                <a:spcPts val="0"/>
              </a:spcBef>
              <a:spcAft>
                <a:spcPts val="0"/>
              </a:spcAft>
              <a:buSzPts val="1400"/>
              <a:buNone/>
              <a:defRPr sz="2400"/>
            </a:lvl3pPr>
            <a:lvl4pPr lvl="3" algn="l">
              <a:lnSpc>
                <a:spcPct val="100000"/>
              </a:lnSpc>
              <a:spcBef>
                <a:spcPts val="0"/>
              </a:spcBef>
              <a:spcAft>
                <a:spcPts val="0"/>
              </a:spcAft>
              <a:buSzPts val="1400"/>
              <a:buNone/>
              <a:defRPr sz="2400"/>
            </a:lvl4pPr>
            <a:lvl5pPr lvl="4" algn="l">
              <a:lnSpc>
                <a:spcPct val="100000"/>
              </a:lnSpc>
              <a:spcBef>
                <a:spcPts val="0"/>
              </a:spcBef>
              <a:spcAft>
                <a:spcPts val="0"/>
              </a:spcAft>
              <a:buSzPts val="1400"/>
              <a:buNone/>
              <a:defRPr sz="2400"/>
            </a:lvl5pPr>
            <a:lvl6pPr lvl="5" algn="l">
              <a:lnSpc>
                <a:spcPct val="100000"/>
              </a:lnSpc>
              <a:spcBef>
                <a:spcPts val="0"/>
              </a:spcBef>
              <a:spcAft>
                <a:spcPts val="0"/>
              </a:spcAft>
              <a:buSzPts val="1400"/>
              <a:buNone/>
              <a:defRPr sz="2400"/>
            </a:lvl6pPr>
            <a:lvl7pPr lvl="6" algn="l">
              <a:lnSpc>
                <a:spcPct val="100000"/>
              </a:lnSpc>
              <a:spcBef>
                <a:spcPts val="0"/>
              </a:spcBef>
              <a:spcAft>
                <a:spcPts val="0"/>
              </a:spcAft>
              <a:buSzPts val="1400"/>
              <a:buNone/>
              <a:defRPr sz="2400"/>
            </a:lvl7pPr>
            <a:lvl8pPr lvl="7" algn="l">
              <a:lnSpc>
                <a:spcPct val="100000"/>
              </a:lnSpc>
              <a:spcBef>
                <a:spcPts val="0"/>
              </a:spcBef>
              <a:spcAft>
                <a:spcPts val="0"/>
              </a:spcAft>
              <a:buSzPts val="1400"/>
              <a:buNone/>
              <a:defRPr sz="2400"/>
            </a:lvl8pPr>
            <a:lvl9pPr lvl="8" algn="l">
              <a:lnSpc>
                <a:spcPct val="100000"/>
              </a:lnSpc>
              <a:spcBef>
                <a:spcPts val="0"/>
              </a:spcBef>
              <a:spcAft>
                <a:spcPts val="0"/>
              </a:spcAft>
              <a:buSzPts val="1400"/>
              <a:buNone/>
              <a:defRPr sz="2400"/>
            </a:lvl9pPr>
          </a:lstStyle>
          <a:p>
            <a:endParaRPr/>
          </a:p>
        </p:txBody>
      </p:sp>
      <p:sp>
        <p:nvSpPr>
          <p:cNvPr id="213" name="Google Shape;213;p19"/>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14" name="Google Shape;214;p19"/>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15" name="Google Shape;215;p19"/>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16" name="Google Shape;216;p19"/>
          <p:cNvSpPr txBox="1">
            <a:spLocks noGrp="1"/>
          </p:cNvSpPr>
          <p:nvPr>
            <p:ph type="body" idx="1"/>
          </p:nvPr>
        </p:nvSpPr>
        <p:spPr>
          <a:xfrm>
            <a:off x="1007534" y="1604434"/>
            <a:ext cx="3153407" cy="4294717"/>
          </a:xfrm>
          <a:prstGeom prst="rect">
            <a:avLst/>
          </a:prstGeom>
          <a:noFill/>
          <a:ln>
            <a:noFill/>
          </a:ln>
        </p:spPr>
        <p:txBody>
          <a:bodyPr spcFirstLastPara="1" wrap="square" lIns="0" tIns="0" rIns="0" bIns="0" anchor="ctr" anchorCtr="0"/>
          <a:lstStyle>
            <a:lvl1pPr marL="457200" marR="0" lvl="0" indent="-228600" algn="l">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228600" algn="l">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l">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l">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l">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217" name="Google Shape;217;p19"/>
          <p:cNvSpPr txBox="1">
            <a:spLocks noGrp="1"/>
          </p:cNvSpPr>
          <p:nvPr>
            <p:ph type="body" idx="2"/>
          </p:nvPr>
        </p:nvSpPr>
        <p:spPr>
          <a:xfrm>
            <a:off x="8031061" y="1604434"/>
            <a:ext cx="3153407" cy="4294717"/>
          </a:xfrm>
          <a:prstGeom prst="rect">
            <a:avLst/>
          </a:prstGeom>
          <a:noFill/>
          <a:ln>
            <a:noFill/>
          </a:ln>
        </p:spPr>
        <p:txBody>
          <a:bodyPr spcFirstLastPara="1" wrap="square" lIns="0" tIns="0" rIns="0" bIns="0" anchor="ctr" anchorCtr="0"/>
          <a:lstStyle>
            <a:lvl1pPr marL="457200" marR="0" lvl="0" indent="-228600" algn="l">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228600" algn="l">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l">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l">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l">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218" name="Google Shape;218;p19"/>
          <p:cNvSpPr txBox="1">
            <a:spLocks noGrp="1"/>
          </p:cNvSpPr>
          <p:nvPr>
            <p:ph type="body" idx="3"/>
          </p:nvPr>
        </p:nvSpPr>
        <p:spPr>
          <a:xfrm>
            <a:off x="4530055" y="1604434"/>
            <a:ext cx="3153407" cy="4294717"/>
          </a:xfrm>
          <a:prstGeom prst="rect">
            <a:avLst/>
          </a:prstGeom>
          <a:noFill/>
          <a:ln>
            <a:noFill/>
          </a:ln>
        </p:spPr>
        <p:txBody>
          <a:bodyPr spcFirstLastPara="1" wrap="square" lIns="0" tIns="0" rIns="0" bIns="0" anchor="ctr" anchorCtr="0"/>
          <a:lstStyle>
            <a:lvl1pPr marL="457200" marR="0" lvl="0" indent="-228600" algn="l">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228600" algn="l">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l">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l">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l">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iography Slide">
  <p:cSld name="Biography Slide">
    <p:spTree>
      <p:nvGrpSpPr>
        <p:cNvPr id="1" name="Shape 219"/>
        <p:cNvGrpSpPr/>
        <p:nvPr/>
      </p:nvGrpSpPr>
      <p:grpSpPr>
        <a:xfrm>
          <a:off x="0" y="0"/>
          <a:ext cx="0" cy="0"/>
          <a:chOff x="0" y="0"/>
          <a:chExt cx="0" cy="0"/>
        </a:xfrm>
      </p:grpSpPr>
      <p:sp>
        <p:nvSpPr>
          <p:cNvPr id="220" name="Google Shape;220;p20"/>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21" name="Google Shape;221;p20"/>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22" name="Google Shape;222;p20"/>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23" name="Google Shape;223;p20"/>
          <p:cNvSpPr txBox="1">
            <a:spLocks noGrp="1"/>
          </p:cNvSpPr>
          <p:nvPr>
            <p:ph type="body" idx="1"/>
          </p:nvPr>
        </p:nvSpPr>
        <p:spPr>
          <a:xfrm>
            <a:off x="1007534" y="2885018"/>
            <a:ext cx="10176933" cy="435937"/>
          </a:xfrm>
          <a:prstGeom prst="rect">
            <a:avLst/>
          </a:prstGeom>
          <a:noFill/>
          <a:ln>
            <a:noFill/>
          </a:ln>
        </p:spPr>
        <p:txBody>
          <a:bodyPr spcFirstLastPara="1" wrap="square" lIns="0" tIns="0" rIns="0" bIns="0" anchor="ctr" anchorCtr="0"/>
          <a:lstStyle>
            <a:lvl1pPr marL="457200" marR="0" lvl="0" indent="-228600" algn="ctr">
              <a:lnSpc>
                <a:spcPct val="90000"/>
              </a:lnSpc>
              <a:spcBef>
                <a:spcPts val="1333"/>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marL="914400" marR="0" lvl="1" indent="-228600" algn="ctr">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2pPr>
            <a:lvl3pPr marL="1371600" marR="0" lvl="2" indent="-228600" algn="ctr">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L="1828800" marR="0" lvl="3" indent="-228600" algn="ctr">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4pPr>
            <a:lvl5pPr marL="2286000" marR="0" lvl="4" indent="-228600" algn="ctr">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224" name="Google Shape;224;p20"/>
          <p:cNvSpPr txBox="1">
            <a:spLocks noGrp="1"/>
          </p:cNvSpPr>
          <p:nvPr>
            <p:ph type="body" idx="2"/>
          </p:nvPr>
        </p:nvSpPr>
        <p:spPr>
          <a:xfrm>
            <a:off x="1007533" y="3470032"/>
            <a:ext cx="10193867" cy="2407953"/>
          </a:xfrm>
          <a:prstGeom prst="rect">
            <a:avLst/>
          </a:prstGeom>
          <a:noFill/>
          <a:ln>
            <a:noFill/>
          </a:ln>
        </p:spPr>
        <p:txBody>
          <a:bodyPr spcFirstLastPara="1" wrap="square" lIns="0" tIns="0" rIns="0" bIns="0" anchor="t" anchorCtr="0"/>
          <a:lstStyle>
            <a:lvl1pPr marL="457200" marR="0" lvl="0" indent="-228600" algn="ctr">
              <a:lnSpc>
                <a:spcPct val="90000"/>
              </a:lnSpc>
              <a:spcBef>
                <a:spcPts val="1333"/>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1pPr>
            <a:lvl2pPr marL="914400" marR="0" lvl="1" indent="-228600" algn="ctr">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ctr">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ctr">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ctr">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225" name="Google Shape;225;p20"/>
          <p:cNvSpPr>
            <a:spLocks noGrp="1"/>
          </p:cNvSpPr>
          <p:nvPr>
            <p:ph type="pic" idx="3"/>
          </p:nvPr>
        </p:nvSpPr>
        <p:spPr>
          <a:xfrm>
            <a:off x="5457604" y="1138133"/>
            <a:ext cx="1276792" cy="1278800"/>
          </a:xfrm>
          <a:prstGeom prst="ellipse">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pic>
        <p:nvPicPr>
          <p:cNvPr id="226" name="Google Shape;226;p20"/>
          <p:cNvPicPr preferRelativeResize="0"/>
          <p:nvPr/>
        </p:nvPicPr>
        <p:blipFill rotWithShape="1">
          <a:blip r:embed="rId2">
            <a:alphaModFix/>
          </a:blip>
          <a:srcRect t="30732"/>
          <a:stretch/>
        </p:blipFill>
        <p:spPr>
          <a:xfrm>
            <a:off x="5345517" y="1"/>
            <a:ext cx="1500251" cy="2528967"/>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ropdown Icon">
  <p:cSld name="Dropdown Icon">
    <p:spTree>
      <p:nvGrpSpPr>
        <p:cNvPr id="1" name="Shape 25"/>
        <p:cNvGrpSpPr/>
        <p:nvPr/>
      </p:nvGrpSpPr>
      <p:grpSpPr>
        <a:xfrm>
          <a:off x="0" y="0"/>
          <a:ext cx="0" cy="0"/>
          <a:chOff x="0" y="0"/>
          <a:chExt cx="0" cy="0"/>
        </a:xfrm>
      </p:grpSpPr>
      <p:sp>
        <p:nvSpPr>
          <p:cNvPr id="26" name="Google Shape;26;p3"/>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7" name="Google Shape;27;p3"/>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8" name="Google Shape;28;p3"/>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9" name="Google Shape;29;p3"/>
          <p:cNvSpPr txBox="1">
            <a:spLocks noGrp="1"/>
          </p:cNvSpPr>
          <p:nvPr>
            <p:ph type="body" idx="1"/>
          </p:nvPr>
        </p:nvSpPr>
        <p:spPr>
          <a:xfrm>
            <a:off x="2200014" y="2723029"/>
            <a:ext cx="7791973" cy="2701852"/>
          </a:xfrm>
          <a:prstGeom prst="rect">
            <a:avLst/>
          </a:prstGeom>
          <a:noFill/>
          <a:ln>
            <a:noFill/>
          </a:ln>
        </p:spPr>
        <p:txBody>
          <a:bodyPr spcFirstLastPara="1" wrap="square" lIns="0" tIns="0" rIns="0" bIns="0" anchor="ctr" anchorCtr="0"/>
          <a:lstStyle>
            <a:lvl1pPr marL="457200" marR="0" lvl="0" indent="-228600" algn="ctr">
              <a:lnSpc>
                <a:spcPct val="90000"/>
              </a:lnSpc>
              <a:spcBef>
                <a:spcPts val="1333"/>
              </a:spcBef>
              <a:spcAft>
                <a:spcPts val="0"/>
              </a:spcAft>
              <a:buClr>
                <a:srgbClr val="414042"/>
              </a:buClr>
              <a:buSzPts val="2400"/>
              <a:buFont typeface="Arial"/>
              <a:buNone/>
              <a:defRPr sz="3200" b="0" i="0" u="none" strike="noStrike" cap="none">
                <a:solidFill>
                  <a:srgbClr val="414042"/>
                </a:solidFill>
                <a:latin typeface="Arial"/>
                <a:ea typeface="Arial"/>
                <a:cs typeface="Arial"/>
                <a:sym typeface="Arial"/>
              </a:defRPr>
            </a:lvl1pPr>
            <a:lvl2pPr marL="914400" marR="0" lvl="1" indent="-381000" algn="l">
              <a:lnSpc>
                <a:spcPct val="90000"/>
              </a:lnSpc>
              <a:spcBef>
                <a:spcPts val="667"/>
              </a:spcBef>
              <a:spcAft>
                <a:spcPts val="0"/>
              </a:spcAft>
              <a:buClr>
                <a:srgbClr val="414042"/>
              </a:buClr>
              <a:buSzPts val="2400"/>
              <a:buFont typeface="Arial"/>
              <a:buChar char="•"/>
              <a:defRPr sz="3200" b="0" i="0" u="none" strike="noStrike" cap="none">
                <a:solidFill>
                  <a:srgbClr val="414042"/>
                </a:solidFill>
                <a:latin typeface="Arial"/>
                <a:ea typeface="Arial"/>
                <a:cs typeface="Arial"/>
                <a:sym typeface="Arial"/>
              </a:defRPr>
            </a:lvl2pPr>
            <a:lvl3pPr marL="1371600" marR="0" lvl="2" indent="-381000" algn="l">
              <a:lnSpc>
                <a:spcPct val="90000"/>
              </a:lnSpc>
              <a:spcBef>
                <a:spcPts val="667"/>
              </a:spcBef>
              <a:spcAft>
                <a:spcPts val="0"/>
              </a:spcAft>
              <a:buClr>
                <a:srgbClr val="414042"/>
              </a:buClr>
              <a:buSzPts val="2400"/>
              <a:buFont typeface="Arial"/>
              <a:buChar char="•"/>
              <a:defRPr sz="3200" b="0" i="0" u="none" strike="noStrike" cap="none">
                <a:solidFill>
                  <a:srgbClr val="414042"/>
                </a:solidFill>
                <a:latin typeface="Arial"/>
                <a:ea typeface="Arial"/>
                <a:cs typeface="Arial"/>
                <a:sym typeface="Arial"/>
              </a:defRPr>
            </a:lvl3pPr>
            <a:lvl4pPr marL="1828800" marR="0" lvl="3" indent="-381000" algn="l">
              <a:lnSpc>
                <a:spcPct val="90000"/>
              </a:lnSpc>
              <a:spcBef>
                <a:spcPts val="667"/>
              </a:spcBef>
              <a:spcAft>
                <a:spcPts val="0"/>
              </a:spcAft>
              <a:buClr>
                <a:srgbClr val="414042"/>
              </a:buClr>
              <a:buSzPts val="2400"/>
              <a:buFont typeface="Arial"/>
              <a:buChar char="•"/>
              <a:defRPr sz="3200" b="0" i="0" u="none" strike="noStrike" cap="none">
                <a:solidFill>
                  <a:srgbClr val="414042"/>
                </a:solidFill>
                <a:latin typeface="Arial"/>
                <a:ea typeface="Arial"/>
                <a:cs typeface="Arial"/>
                <a:sym typeface="Arial"/>
              </a:defRPr>
            </a:lvl4pPr>
            <a:lvl5pPr marL="2286000" marR="0" lvl="4" indent="-381000" algn="l">
              <a:lnSpc>
                <a:spcPct val="90000"/>
              </a:lnSpc>
              <a:spcBef>
                <a:spcPts val="667"/>
              </a:spcBef>
              <a:spcAft>
                <a:spcPts val="0"/>
              </a:spcAft>
              <a:buClr>
                <a:srgbClr val="414042"/>
              </a:buClr>
              <a:buSzPts val="2400"/>
              <a:buFont typeface="Arial"/>
              <a:buChar char="•"/>
              <a:defRPr sz="32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0" name="Google Shape;30;p3"/>
          <p:cNvSpPr txBox="1">
            <a:spLocks noGrp="1"/>
          </p:cNvSpPr>
          <p:nvPr>
            <p:ph type="body" idx="2"/>
          </p:nvPr>
        </p:nvSpPr>
        <p:spPr>
          <a:xfrm>
            <a:off x="2200014" y="5659771"/>
            <a:ext cx="7791973" cy="218212"/>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200"/>
              <a:buFont typeface="Arial"/>
              <a:buNone/>
              <a:defRPr sz="1600"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1" name="Google Shape;31;p3"/>
          <p:cNvSpPr>
            <a:spLocks noGrp="1"/>
          </p:cNvSpPr>
          <p:nvPr>
            <p:ph type="pic" idx="3"/>
          </p:nvPr>
        </p:nvSpPr>
        <p:spPr>
          <a:xfrm>
            <a:off x="5346700" y="0"/>
            <a:ext cx="1498600" cy="24807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2-Up Biography Slide">
  <p:cSld name="2-Up Biography Slide">
    <p:spTree>
      <p:nvGrpSpPr>
        <p:cNvPr id="1" name="Shape 227"/>
        <p:cNvGrpSpPr/>
        <p:nvPr/>
      </p:nvGrpSpPr>
      <p:grpSpPr>
        <a:xfrm>
          <a:off x="0" y="0"/>
          <a:ext cx="0" cy="0"/>
          <a:chOff x="0" y="0"/>
          <a:chExt cx="0" cy="0"/>
        </a:xfrm>
      </p:grpSpPr>
      <p:sp>
        <p:nvSpPr>
          <p:cNvPr id="228" name="Google Shape;228;p21"/>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29" name="Google Shape;229;p21"/>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30" name="Google Shape;230;p21"/>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31" name="Google Shape;231;p21"/>
          <p:cNvSpPr txBox="1">
            <a:spLocks noGrp="1"/>
          </p:cNvSpPr>
          <p:nvPr>
            <p:ph type="body" idx="1"/>
          </p:nvPr>
        </p:nvSpPr>
        <p:spPr>
          <a:xfrm>
            <a:off x="1007534" y="2885018"/>
            <a:ext cx="4881561" cy="435937"/>
          </a:xfrm>
          <a:prstGeom prst="rect">
            <a:avLst/>
          </a:prstGeom>
          <a:noFill/>
          <a:ln>
            <a:noFill/>
          </a:ln>
        </p:spPr>
        <p:txBody>
          <a:bodyPr spcFirstLastPara="1" wrap="square" lIns="0" tIns="0" rIns="0" bIns="0" anchor="ctr" anchorCtr="0"/>
          <a:lstStyle>
            <a:lvl1pPr marL="457200" marR="0" lvl="0" indent="-228600" algn="ctr">
              <a:lnSpc>
                <a:spcPct val="90000"/>
              </a:lnSpc>
              <a:spcBef>
                <a:spcPts val="1333"/>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marL="914400" marR="0" lvl="1" indent="-228600" algn="ctr">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2pPr>
            <a:lvl3pPr marL="1371600" marR="0" lvl="2" indent="-228600" algn="ctr">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L="1828800" marR="0" lvl="3" indent="-228600" algn="ctr">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4pPr>
            <a:lvl5pPr marL="2286000" marR="0" lvl="4" indent="-228600" algn="ctr">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232" name="Google Shape;232;p21"/>
          <p:cNvSpPr txBox="1">
            <a:spLocks noGrp="1"/>
          </p:cNvSpPr>
          <p:nvPr>
            <p:ph type="body" idx="2"/>
          </p:nvPr>
        </p:nvSpPr>
        <p:spPr>
          <a:xfrm>
            <a:off x="1007534" y="3470032"/>
            <a:ext cx="4889684" cy="2407953"/>
          </a:xfrm>
          <a:prstGeom prst="rect">
            <a:avLst/>
          </a:prstGeom>
          <a:noFill/>
          <a:ln>
            <a:noFill/>
          </a:ln>
        </p:spPr>
        <p:txBody>
          <a:bodyPr spcFirstLastPara="1" wrap="square" lIns="0" tIns="0" rIns="0" bIns="0" anchor="t" anchorCtr="0"/>
          <a:lstStyle>
            <a:lvl1pPr marL="457200" marR="0" lvl="0" indent="-228600" algn="ctr">
              <a:lnSpc>
                <a:spcPct val="90000"/>
              </a:lnSpc>
              <a:spcBef>
                <a:spcPts val="1333"/>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1pPr>
            <a:lvl2pPr marL="914400" marR="0" lvl="1" indent="-228600" algn="ctr">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ctr">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ctr">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ctr">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233" name="Google Shape;233;p21"/>
          <p:cNvSpPr>
            <a:spLocks noGrp="1"/>
          </p:cNvSpPr>
          <p:nvPr>
            <p:ph type="pic" idx="3"/>
          </p:nvPr>
        </p:nvSpPr>
        <p:spPr>
          <a:xfrm>
            <a:off x="2820423" y="1138133"/>
            <a:ext cx="1276792" cy="1278800"/>
          </a:xfrm>
          <a:prstGeom prst="ellipse">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234" name="Google Shape;234;p21"/>
          <p:cNvSpPr txBox="1">
            <a:spLocks noGrp="1"/>
          </p:cNvSpPr>
          <p:nvPr>
            <p:ph type="body" idx="4"/>
          </p:nvPr>
        </p:nvSpPr>
        <p:spPr>
          <a:xfrm>
            <a:off x="6294784" y="2885018"/>
            <a:ext cx="4881561" cy="435937"/>
          </a:xfrm>
          <a:prstGeom prst="rect">
            <a:avLst/>
          </a:prstGeom>
          <a:noFill/>
          <a:ln>
            <a:noFill/>
          </a:ln>
        </p:spPr>
        <p:txBody>
          <a:bodyPr spcFirstLastPara="1" wrap="square" lIns="0" tIns="0" rIns="0" bIns="0" anchor="ctr" anchorCtr="0"/>
          <a:lstStyle>
            <a:lvl1pPr marL="457200" marR="0" lvl="0" indent="-228600" algn="ctr">
              <a:lnSpc>
                <a:spcPct val="90000"/>
              </a:lnSpc>
              <a:spcBef>
                <a:spcPts val="1333"/>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marL="914400" marR="0" lvl="1" indent="-228600" algn="ctr">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2pPr>
            <a:lvl3pPr marL="1371600" marR="0" lvl="2" indent="-228600" algn="ctr">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L="1828800" marR="0" lvl="3" indent="-228600" algn="ctr">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4pPr>
            <a:lvl5pPr marL="2286000" marR="0" lvl="4" indent="-228600" algn="ctr">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235" name="Google Shape;235;p21"/>
          <p:cNvSpPr txBox="1">
            <a:spLocks noGrp="1"/>
          </p:cNvSpPr>
          <p:nvPr>
            <p:ph type="body" idx="5"/>
          </p:nvPr>
        </p:nvSpPr>
        <p:spPr>
          <a:xfrm>
            <a:off x="6294783" y="3470032"/>
            <a:ext cx="4889684" cy="2407953"/>
          </a:xfrm>
          <a:prstGeom prst="rect">
            <a:avLst/>
          </a:prstGeom>
          <a:noFill/>
          <a:ln>
            <a:noFill/>
          </a:ln>
        </p:spPr>
        <p:txBody>
          <a:bodyPr spcFirstLastPara="1" wrap="square" lIns="0" tIns="0" rIns="0" bIns="0" anchor="t" anchorCtr="0"/>
          <a:lstStyle>
            <a:lvl1pPr marL="457200" marR="0" lvl="0" indent="-228600" algn="ctr">
              <a:lnSpc>
                <a:spcPct val="90000"/>
              </a:lnSpc>
              <a:spcBef>
                <a:spcPts val="1333"/>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1pPr>
            <a:lvl2pPr marL="914400" marR="0" lvl="1" indent="-228600" algn="ctr">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ctr">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ctr">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ctr">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236" name="Google Shape;236;p21"/>
          <p:cNvSpPr>
            <a:spLocks noGrp="1"/>
          </p:cNvSpPr>
          <p:nvPr>
            <p:ph type="pic" idx="6"/>
          </p:nvPr>
        </p:nvSpPr>
        <p:spPr>
          <a:xfrm>
            <a:off x="8055031" y="1138133"/>
            <a:ext cx="1276792" cy="1278800"/>
          </a:xfrm>
          <a:prstGeom prst="ellipse">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pic>
        <p:nvPicPr>
          <p:cNvPr id="237" name="Google Shape;237;p21"/>
          <p:cNvPicPr preferRelativeResize="0"/>
          <p:nvPr/>
        </p:nvPicPr>
        <p:blipFill rotWithShape="1">
          <a:blip r:embed="rId2">
            <a:alphaModFix/>
          </a:blip>
          <a:srcRect t="30732"/>
          <a:stretch/>
        </p:blipFill>
        <p:spPr>
          <a:xfrm>
            <a:off x="2709052" y="-1"/>
            <a:ext cx="1500251" cy="2528967"/>
          </a:xfrm>
          <a:prstGeom prst="rect">
            <a:avLst/>
          </a:prstGeom>
          <a:noFill/>
          <a:ln>
            <a:noFill/>
          </a:ln>
        </p:spPr>
      </p:pic>
      <p:pic>
        <p:nvPicPr>
          <p:cNvPr id="238" name="Google Shape;238;p21"/>
          <p:cNvPicPr preferRelativeResize="0"/>
          <p:nvPr/>
        </p:nvPicPr>
        <p:blipFill rotWithShape="1">
          <a:blip r:embed="rId2">
            <a:alphaModFix/>
          </a:blip>
          <a:srcRect t="30732"/>
          <a:stretch/>
        </p:blipFill>
        <p:spPr>
          <a:xfrm>
            <a:off x="7943659" y="-1"/>
            <a:ext cx="1500251" cy="2528967"/>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2. Purple - Greenhouse">
  <p:cSld name="2. Purple - Greenhouse">
    <p:bg>
      <p:bgPr>
        <a:solidFill>
          <a:schemeClr val="lt1"/>
        </a:solidFill>
        <a:effectLst/>
      </p:bgPr>
    </p:bg>
    <p:spTree>
      <p:nvGrpSpPr>
        <p:cNvPr id="1" name="Shape 239"/>
        <p:cNvGrpSpPr/>
        <p:nvPr/>
      </p:nvGrpSpPr>
      <p:grpSpPr>
        <a:xfrm>
          <a:off x="0" y="0"/>
          <a:ext cx="0" cy="0"/>
          <a:chOff x="0" y="0"/>
          <a:chExt cx="0" cy="0"/>
        </a:xfrm>
      </p:grpSpPr>
      <p:pic>
        <p:nvPicPr>
          <p:cNvPr id="240" name="Google Shape;240;p22"/>
          <p:cNvPicPr preferRelativeResize="0"/>
          <p:nvPr/>
        </p:nvPicPr>
        <p:blipFill rotWithShape="1">
          <a:blip r:embed="rId2">
            <a:alphaModFix/>
          </a:blip>
          <a:srcRect/>
          <a:stretch/>
        </p:blipFill>
        <p:spPr>
          <a:xfrm>
            <a:off x="134460" y="185528"/>
            <a:ext cx="11960787" cy="6729251"/>
          </a:xfrm>
          <a:prstGeom prst="rect">
            <a:avLst/>
          </a:prstGeom>
          <a:noFill/>
          <a:ln>
            <a:noFill/>
          </a:ln>
        </p:spPr>
      </p:pic>
      <p:pic>
        <p:nvPicPr>
          <p:cNvPr id="241" name="Google Shape;241;p22"/>
          <p:cNvPicPr preferRelativeResize="0"/>
          <p:nvPr/>
        </p:nvPicPr>
        <p:blipFill rotWithShape="1">
          <a:blip r:embed="rId3">
            <a:alphaModFix/>
          </a:blip>
          <a:srcRect/>
          <a:stretch/>
        </p:blipFill>
        <p:spPr>
          <a:xfrm>
            <a:off x="5432600" y="1057541"/>
            <a:ext cx="1561501" cy="513384"/>
          </a:xfrm>
          <a:prstGeom prst="rect">
            <a:avLst/>
          </a:prstGeom>
          <a:noFill/>
          <a:ln>
            <a:noFill/>
          </a:ln>
        </p:spPr>
      </p:pic>
      <p:pic>
        <p:nvPicPr>
          <p:cNvPr id="242" name="Google Shape;242;p22"/>
          <p:cNvPicPr preferRelativeResize="0"/>
          <p:nvPr/>
        </p:nvPicPr>
        <p:blipFill rotWithShape="1">
          <a:blip r:embed="rId4">
            <a:alphaModFix/>
          </a:blip>
          <a:srcRect/>
          <a:stretch/>
        </p:blipFill>
        <p:spPr>
          <a:xfrm>
            <a:off x="4853733" y="2303549"/>
            <a:ext cx="2535472" cy="503204"/>
          </a:xfrm>
          <a:prstGeom prst="rect">
            <a:avLst/>
          </a:prstGeom>
          <a:noFill/>
          <a:ln>
            <a:noFill/>
          </a:ln>
        </p:spPr>
      </p:pic>
      <p:sp>
        <p:nvSpPr>
          <p:cNvPr id="243" name="Google Shape;243;p22"/>
          <p:cNvSpPr txBox="1"/>
          <p:nvPr/>
        </p:nvSpPr>
        <p:spPr>
          <a:xfrm>
            <a:off x="1123161" y="2821601"/>
            <a:ext cx="9996800" cy="314800"/>
          </a:xfrm>
          <a:prstGeom prst="rect">
            <a:avLst/>
          </a:prstGeom>
          <a:noFill/>
          <a:ln>
            <a:noFill/>
          </a:ln>
        </p:spPr>
        <p:txBody>
          <a:bodyPr spcFirstLastPara="1" wrap="square" lIns="121900" tIns="121900" rIns="121900" bIns="121900"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267" b="0" i="1" u="none" strike="noStrike" cap="none">
                <a:solidFill>
                  <a:srgbClr val="414042"/>
                </a:solidFill>
                <a:latin typeface="Proxima Nova"/>
                <a:ea typeface="Proxima Nova"/>
                <a:cs typeface="Proxima Nova"/>
                <a:sym typeface="Proxima Nova"/>
              </a:rPr>
              <a:t>Community Stewardship and Technical, Legal, Marketing, Organizational Infrastructure</a:t>
            </a:r>
            <a:endParaRPr sz="1267" b="0" i="1" u="none" strike="noStrike" cap="none">
              <a:solidFill>
                <a:srgbClr val="414042"/>
              </a:solidFill>
              <a:latin typeface="Proxima Nova"/>
              <a:ea typeface="Proxima Nova"/>
              <a:cs typeface="Proxima Nova"/>
              <a:sym typeface="Proxima Nova"/>
            </a:endParaRPr>
          </a:p>
        </p:txBody>
      </p:sp>
      <p:sp>
        <p:nvSpPr>
          <p:cNvPr id="244" name="Google Shape;244;p22"/>
          <p:cNvSpPr txBox="1"/>
          <p:nvPr/>
        </p:nvSpPr>
        <p:spPr>
          <a:xfrm>
            <a:off x="5244645" y="3216075"/>
            <a:ext cx="1753600" cy="374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FFFFFF"/>
                </a:solidFill>
                <a:latin typeface="Proxima Nova"/>
                <a:ea typeface="Proxima Nova"/>
                <a:cs typeface="Proxima Nova"/>
                <a:sym typeface="Proxima Nova"/>
              </a:rPr>
              <a:t>Frameworks</a:t>
            </a:r>
            <a:endParaRPr sz="1067" b="1" i="0" u="none" strike="noStrike" cap="none">
              <a:solidFill>
                <a:srgbClr val="FFFFFF"/>
              </a:solidFill>
              <a:latin typeface="Proxima Nova"/>
              <a:ea typeface="Proxima Nova"/>
              <a:cs typeface="Proxima Nova"/>
              <a:sym typeface="Proxima Nova"/>
            </a:endParaRPr>
          </a:p>
        </p:txBody>
      </p:sp>
      <p:sp>
        <p:nvSpPr>
          <p:cNvPr id="245" name="Google Shape;245;p22"/>
          <p:cNvSpPr txBox="1"/>
          <p:nvPr/>
        </p:nvSpPr>
        <p:spPr>
          <a:xfrm>
            <a:off x="5244645" y="4567623"/>
            <a:ext cx="1753600" cy="374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FFFFFF"/>
                </a:solidFill>
                <a:latin typeface="Proxima Nova"/>
                <a:ea typeface="Proxima Nova"/>
                <a:cs typeface="Proxima Nova"/>
                <a:sym typeface="Proxima Nova"/>
              </a:rPr>
              <a:t>Tools</a:t>
            </a:r>
            <a:endParaRPr sz="1067" b="1" i="0" u="none" strike="noStrike" cap="none">
              <a:solidFill>
                <a:srgbClr val="FFFFFF"/>
              </a:solidFill>
              <a:latin typeface="Proxima Nova"/>
              <a:ea typeface="Proxima Nova"/>
              <a:cs typeface="Proxima Nova"/>
              <a:sym typeface="Proxima Nova"/>
            </a:endParaRPr>
          </a:p>
        </p:txBody>
      </p:sp>
      <p:pic>
        <p:nvPicPr>
          <p:cNvPr id="246" name="Google Shape;246;p22"/>
          <p:cNvPicPr preferRelativeResize="0"/>
          <p:nvPr/>
        </p:nvPicPr>
        <p:blipFill rotWithShape="1">
          <a:blip r:embed="rId5">
            <a:alphaModFix/>
          </a:blip>
          <a:srcRect/>
          <a:stretch/>
        </p:blipFill>
        <p:spPr>
          <a:xfrm>
            <a:off x="5215796" y="3597353"/>
            <a:ext cx="1530504" cy="451809"/>
          </a:xfrm>
          <a:prstGeom prst="rect">
            <a:avLst/>
          </a:prstGeom>
          <a:noFill/>
          <a:ln>
            <a:noFill/>
          </a:ln>
        </p:spPr>
      </p:pic>
      <p:pic>
        <p:nvPicPr>
          <p:cNvPr id="247" name="Google Shape;247;p22"/>
          <p:cNvPicPr preferRelativeResize="0"/>
          <p:nvPr/>
        </p:nvPicPr>
        <p:blipFill rotWithShape="1">
          <a:blip r:embed="rId6">
            <a:alphaModFix/>
          </a:blip>
          <a:srcRect/>
          <a:stretch/>
        </p:blipFill>
        <p:spPr>
          <a:xfrm>
            <a:off x="3367076" y="3619858"/>
            <a:ext cx="1456896" cy="406783"/>
          </a:xfrm>
          <a:prstGeom prst="rect">
            <a:avLst/>
          </a:prstGeom>
          <a:noFill/>
          <a:ln>
            <a:noFill/>
          </a:ln>
        </p:spPr>
      </p:pic>
      <p:pic>
        <p:nvPicPr>
          <p:cNvPr id="248" name="Google Shape;248;p22"/>
          <p:cNvPicPr preferRelativeResize="0"/>
          <p:nvPr/>
        </p:nvPicPr>
        <p:blipFill rotWithShape="1">
          <a:blip r:embed="rId7">
            <a:alphaModFix/>
          </a:blip>
          <a:srcRect/>
          <a:stretch/>
        </p:blipFill>
        <p:spPr>
          <a:xfrm>
            <a:off x="7086000" y="3628923"/>
            <a:ext cx="1456891" cy="398916"/>
          </a:xfrm>
          <a:prstGeom prst="rect">
            <a:avLst/>
          </a:prstGeom>
          <a:noFill/>
          <a:ln>
            <a:noFill/>
          </a:ln>
        </p:spPr>
      </p:pic>
      <p:pic>
        <p:nvPicPr>
          <p:cNvPr id="249" name="Google Shape;249;p22"/>
          <p:cNvPicPr preferRelativeResize="0"/>
          <p:nvPr/>
        </p:nvPicPr>
        <p:blipFill rotWithShape="1">
          <a:blip r:embed="rId8">
            <a:alphaModFix/>
          </a:blip>
          <a:srcRect/>
          <a:stretch/>
        </p:blipFill>
        <p:spPr>
          <a:xfrm>
            <a:off x="8922229" y="3619877"/>
            <a:ext cx="1887483" cy="406775"/>
          </a:xfrm>
          <a:prstGeom prst="rect">
            <a:avLst/>
          </a:prstGeom>
          <a:noFill/>
          <a:ln>
            <a:noFill/>
          </a:ln>
        </p:spPr>
      </p:pic>
      <p:sp>
        <p:nvSpPr>
          <p:cNvPr id="250" name="Google Shape;250;p22"/>
          <p:cNvSpPr txBox="1"/>
          <p:nvPr/>
        </p:nvSpPr>
        <p:spPr>
          <a:xfrm>
            <a:off x="3218701" y="4049177"/>
            <a:ext cx="1753600" cy="374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Permissioned with </a:t>
            </a:r>
            <a:br>
              <a:rPr lang="en-US" sz="1067" b="1" i="0" u="none" strike="noStrike" cap="none">
                <a:solidFill>
                  <a:srgbClr val="414042"/>
                </a:solidFill>
                <a:latin typeface="Proxima Nova"/>
                <a:ea typeface="Proxima Nova"/>
                <a:cs typeface="Proxima Nova"/>
                <a:sym typeface="Proxima Nova"/>
              </a:rPr>
            </a:br>
            <a:r>
              <a:rPr lang="en-US" sz="1067" b="1" i="0" u="none" strike="noStrike" cap="none">
                <a:solidFill>
                  <a:srgbClr val="414042"/>
                </a:solidFill>
                <a:latin typeface="Proxima Nova"/>
                <a:ea typeface="Proxima Nova"/>
                <a:cs typeface="Proxima Nova"/>
                <a:sym typeface="Proxima Nova"/>
              </a:rPr>
              <a:t>channel support</a:t>
            </a:r>
            <a:endParaRPr sz="1067" b="1" i="0" u="none" strike="noStrike" cap="none">
              <a:solidFill>
                <a:srgbClr val="414042"/>
              </a:solidFill>
              <a:latin typeface="Proxima Nova"/>
              <a:ea typeface="Proxima Nova"/>
              <a:cs typeface="Proxima Nova"/>
              <a:sym typeface="Proxima Nova"/>
            </a:endParaRPr>
          </a:p>
        </p:txBody>
      </p:sp>
      <p:sp>
        <p:nvSpPr>
          <p:cNvPr id="251" name="Google Shape;251;p22"/>
          <p:cNvSpPr txBox="1"/>
          <p:nvPr/>
        </p:nvSpPr>
        <p:spPr>
          <a:xfrm>
            <a:off x="8754579" y="4039192"/>
            <a:ext cx="2222800" cy="374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Permissioned &amp; permissionless  support; EVM transaction family</a:t>
            </a:r>
            <a:endParaRPr sz="1067" b="1" i="0" u="none" strike="noStrike" cap="none">
              <a:solidFill>
                <a:srgbClr val="414042"/>
              </a:solidFill>
              <a:latin typeface="Proxima Nova"/>
              <a:ea typeface="Proxima Nova"/>
              <a:cs typeface="Proxima Nova"/>
              <a:sym typeface="Proxima Nova"/>
            </a:endParaRPr>
          </a:p>
        </p:txBody>
      </p:sp>
      <p:sp>
        <p:nvSpPr>
          <p:cNvPr id="252" name="Google Shape;252;p22"/>
          <p:cNvSpPr txBox="1"/>
          <p:nvPr/>
        </p:nvSpPr>
        <p:spPr>
          <a:xfrm>
            <a:off x="6957437" y="4049177"/>
            <a:ext cx="1753600" cy="374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Mobile application focus</a:t>
            </a:r>
            <a:endParaRPr sz="1067" b="1" i="0" u="none" strike="noStrike" cap="none">
              <a:solidFill>
                <a:srgbClr val="414042"/>
              </a:solidFill>
              <a:latin typeface="Proxima Nova"/>
              <a:ea typeface="Proxima Nova"/>
              <a:cs typeface="Proxima Nova"/>
              <a:sym typeface="Proxima Nova"/>
            </a:endParaRPr>
          </a:p>
        </p:txBody>
      </p:sp>
      <p:sp>
        <p:nvSpPr>
          <p:cNvPr id="253" name="Google Shape;253;p22"/>
          <p:cNvSpPr txBox="1"/>
          <p:nvPr/>
        </p:nvSpPr>
        <p:spPr>
          <a:xfrm>
            <a:off x="5168211" y="4049177"/>
            <a:ext cx="1753600" cy="374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Decentralized identity</a:t>
            </a:r>
            <a:endParaRPr sz="1067" b="1" i="0" u="none" strike="noStrike" cap="none">
              <a:solidFill>
                <a:srgbClr val="414042"/>
              </a:solidFill>
              <a:latin typeface="Proxima Nova"/>
              <a:ea typeface="Proxima Nova"/>
              <a:cs typeface="Proxima Nova"/>
              <a:sym typeface="Proxima Nova"/>
            </a:endParaRPr>
          </a:p>
        </p:txBody>
      </p:sp>
      <p:sp>
        <p:nvSpPr>
          <p:cNvPr id="254" name="Google Shape;254;p22"/>
          <p:cNvSpPr txBox="1"/>
          <p:nvPr/>
        </p:nvSpPr>
        <p:spPr>
          <a:xfrm>
            <a:off x="1304191" y="4049177"/>
            <a:ext cx="1753600" cy="374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Permissionable smart contract machine (EVM)</a:t>
            </a:r>
            <a:endParaRPr sz="1067" b="1" i="0" u="none" strike="noStrike" cap="none">
              <a:solidFill>
                <a:srgbClr val="414042"/>
              </a:solidFill>
              <a:latin typeface="Proxima Nova"/>
              <a:ea typeface="Proxima Nova"/>
              <a:cs typeface="Proxima Nova"/>
              <a:sym typeface="Proxima Nova"/>
            </a:endParaRPr>
          </a:p>
        </p:txBody>
      </p:sp>
      <p:pic>
        <p:nvPicPr>
          <p:cNvPr id="255" name="Google Shape;255;p22"/>
          <p:cNvPicPr preferRelativeResize="0"/>
          <p:nvPr/>
        </p:nvPicPr>
        <p:blipFill rotWithShape="1">
          <a:blip r:embed="rId9">
            <a:alphaModFix/>
          </a:blip>
          <a:srcRect/>
          <a:stretch/>
        </p:blipFill>
        <p:spPr>
          <a:xfrm>
            <a:off x="3093018" y="4896231"/>
            <a:ext cx="1476796" cy="420547"/>
          </a:xfrm>
          <a:prstGeom prst="rect">
            <a:avLst/>
          </a:prstGeom>
          <a:noFill/>
          <a:ln>
            <a:noFill/>
          </a:ln>
        </p:spPr>
      </p:pic>
      <p:sp>
        <p:nvSpPr>
          <p:cNvPr id="256" name="Google Shape;256;p22"/>
          <p:cNvSpPr txBox="1"/>
          <p:nvPr/>
        </p:nvSpPr>
        <p:spPr>
          <a:xfrm>
            <a:off x="2954571" y="5316776"/>
            <a:ext cx="1753600" cy="374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As-a-service deployment</a:t>
            </a:r>
            <a:endParaRPr sz="1067" b="1" i="0" u="none" strike="noStrike" cap="none">
              <a:solidFill>
                <a:srgbClr val="414042"/>
              </a:solidFill>
              <a:latin typeface="Proxima Nova"/>
              <a:ea typeface="Proxima Nova"/>
              <a:cs typeface="Proxima Nova"/>
              <a:sym typeface="Proxima Nova"/>
            </a:endParaRPr>
          </a:p>
        </p:txBody>
      </p:sp>
      <p:pic>
        <p:nvPicPr>
          <p:cNvPr id="257" name="Google Shape;257;p22"/>
          <p:cNvPicPr preferRelativeResize="0"/>
          <p:nvPr/>
        </p:nvPicPr>
        <p:blipFill rotWithShape="1">
          <a:blip r:embed="rId10">
            <a:alphaModFix/>
          </a:blip>
          <a:srcRect/>
          <a:stretch/>
        </p:blipFill>
        <p:spPr>
          <a:xfrm>
            <a:off x="7201690" y="4896215"/>
            <a:ext cx="1870233" cy="420547"/>
          </a:xfrm>
          <a:prstGeom prst="rect">
            <a:avLst/>
          </a:prstGeom>
          <a:noFill/>
          <a:ln>
            <a:noFill/>
          </a:ln>
        </p:spPr>
      </p:pic>
      <p:sp>
        <p:nvSpPr>
          <p:cNvPr id="258" name="Google Shape;258;p22"/>
          <p:cNvSpPr txBox="1"/>
          <p:nvPr/>
        </p:nvSpPr>
        <p:spPr>
          <a:xfrm>
            <a:off x="7251531" y="5316776"/>
            <a:ext cx="1753600" cy="374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View and explore data on the blockchain</a:t>
            </a:r>
            <a:endParaRPr sz="1067" b="1" i="0" u="none" strike="noStrike" cap="none">
              <a:solidFill>
                <a:srgbClr val="414042"/>
              </a:solidFill>
              <a:latin typeface="Proxima Nova"/>
              <a:ea typeface="Proxima Nova"/>
              <a:cs typeface="Proxima Nova"/>
              <a:sym typeface="Proxima Nova"/>
            </a:endParaRPr>
          </a:p>
        </p:txBody>
      </p:sp>
      <p:pic>
        <p:nvPicPr>
          <p:cNvPr id="259" name="Google Shape;259;p22"/>
          <p:cNvPicPr preferRelativeResize="0"/>
          <p:nvPr/>
        </p:nvPicPr>
        <p:blipFill rotWithShape="1">
          <a:blip r:embed="rId11">
            <a:alphaModFix/>
          </a:blip>
          <a:srcRect/>
          <a:stretch/>
        </p:blipFill>
        <p:spPr>
          <a:xfrm>
            <a:off x="9423697" y="4896232"/>
            <a:ext cx="1456895" cy="420537"/>
          </a:xfrm>
          <a:prstGeom prst="rect">
            <a:avLst/>
          </a:prstGeom>
          <a:noFill/>
          <a:ln>
            <a:noFill/>
          </a:ln>
        </p:spPr>
      </p:pic>
      <p:sp>
        <p:nvSpPr>
          <p:cNvPr id="260" name="Google Shape;260;p22"/>
          <p:cNvSpPr txBox="1"/>
          <p:nvPr/>
        </p:nvSpPr>
        <p:spPr>
          <a:xfrm>
            <a:off x="9275307" y="5316776"/>
            <a:ext cx="1753600" cy="374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Ledger interoperability</a:t>
            </a:r>
            <a:endParaRPr sz="1067" b="1" i="0" u="none" strike="noStrike" cap="none">
              <a:solidFill>
                <a:srgbClr val="414042"/>
              </a:solidFill>
              <a:latin typeface="Proxima Nova"/>
              <a:ea typeface="Proxima Nova"/>
              <a:cs typeface="Proxima Nova"/>
              <a:sym typeface="Proxima Nova"/>
            </a:endParaRPr>
          </a:p>
        </p:txBody>
      </p:sp>
      <p:sp>
        <p:nvSpPr>
          <p:cNvPr id="261" name="Google Shape;261;p22"/>
          <p:cNvSpPr txBox="1"/>
          <p:nvPr/>
        </p:nvSpPr>
        <p:spPr>
          <a:xfrm>
            <a:off x="1184796" y="5316776"/>
            <a:ext cx="1753600" cy="374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Blockchain framework benchmark platform</a:t>
            </a:r>
            <a:endParaRPr sz="1067" b="1" i="0" u="none" strike="noStrike" cap="none">
              <a:solidFill>
                <a:srgbClr val="414042"/>
              </a:solidFill>
              <a:latin typeface="Proxima Nova"/>
              <a:ea typeface="Proxima Nova"/>
              <a:cs typeface="Proxima Nova"/>
              <a:sym typeface="Proxima Nova"/>
            </a:endParaRPr>
          </a:p>
        </p:txBody>
      </p:sp>
      <p:sp>
        <p:nvSpPr>
          <p:cNvPr id="262" name="Google Shape;262;p22"/>
          <p:cNvSpPr txBox="1"/>
          <p:nvPr/>
        </p:nvSpPr>
        <p:spPr>
          <a:xfrm>
            <a:off x="4862733" y="5316776"/>
            <a:ext cx="2118800" cy="374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Model and build </a:t>
            </a:r>
            <a:br>
              <a:rPr lang="en-US" sz="1067" b="1" i="0" u="none" strike="noStrike" cap="none">
                <a:solidFill>
                  <a:srgbClr val="414042"/>
                </a:solidFill>
                <a:latin typeface="Proxima Nova"/>
                <a:ea typeface="Proxima Nova"/>
                <a:cs typeface="Proxima Nova"/>
                <a:sym typeface="Proxima Nova"/>
              </a:rPr>
            </a:br>
            <a:r>
              <a:rPr lang="en-US" sz="1067" b="1" i="0" u="none" strike="noStrike" cap="none">
                <a:solidFill>
                  <a:srgbClr val="414042"/>
                </a:solidFill>
                <a:latin typeface="Proxima Nova"/>
                <a:ea typeface="Proxima Nova"/>
                <a:cs typeface="Proxima Nova"/>
                <a:sym typeface="Proxima Nova"/>
              </a:rPr>
              <a:t>blockchain networks</a:t>
            </a:r>
            <a:endParaRPr sz="1067" b="1" i="0" u="none" strike="noStrike" cap="none">
              <a:solidFill>
                <a:srgbClr val="414042"/>
              </a:solidFill>
              <a:latin typeface="Proxima Nova"/>
              <a:ea typeface="Proxima Nova"/>
              <a:cs typeface="Proxima Nova"/>
              <a:sym typeface="Proxima Nova"/>
            </a:endParaRPr>
          </a:p>
        </p:txBody>
      </p:sp>
      <p:pic>
        <p:nvPicPr>
          <p:cNvPr id="263" name="Google Shape;263;p22"/>
          <p:cNvPicPr preferRelativeResize="0"/>
          <p:nvPr/>
        </p:nvPicPr>
        <p:blipFill rotWithShape="1">
          <a:blip r:embed="rId12">
            <a:alphaModFix/>
          </a:blip>
          <a:srcRect/>
          <a:stretch/>
        </p:blipFill>
        <p:spPr>
          <a:xfrm>
            <a:off x="4868222" y="4884926"/>
            <a:ext cx="1969284" cy="420545"/>
          </a:xfrm>
          <a:prstGeom prst="rect">
            <a:avLst/>
          </a:prstGeom>
          <a:noFill/>
          <a:ln>
            <a:noFill/>
          </a:ln>
        </p:spPr>
      </p:pic>
      <p:sp>
        <p:nvSpPr>
          <p:cNvPr id="264" name="Google Shape;264;p22"/>
          <p:cNvSpPr txBox="1"/>
          <p:nvPr/>
        </p:nvSpPr>
        <p:spPr>
          <a:xfrm>
            <a:off x="5244645" y="4567623"/>
            <a:ext cx="1753600" cy="374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FFFFFF"/>
                </a:solidFill>
                <a:latin typeface="Proxima Nova"/>
                <a:ea typeface="Proxima Nova"/>
                <a:cs typeface="Proxima Nova"/>
                <a:sym typeface="Proxima Nova"/>
              </a:rPr>
              <a:t>Tools</a:t>
            </a:r>
            <a:endParaRPr sz="1067" b="1" i="0" u="none" strike="noStrike" cap="none">
              <a:solidFill>
                <a:srgbClr val="FFFFFF"/>
              </a:solidFill>
              <a:latin typeface="Proxima Nova"/>
              <a:ea typeface="Proxima Nova"/>
              <a:cs typeface="Proxima Nova"/>
              <a:sym typeface="Proxima Nova"/>
            </a:endParaRPr>
          </a:p>
        </p:txBody>
      </p:sp>
      <p:pic>
        <p:nvPicPr>
          <p:cNvPr id="265" name="Google Shape;265;p22"/>
          <p:cNvPicPr preferRelativeResize="0"/>
          <p:nvPr/>
        </p:nvPicPr>
        <p:blipFill rotWithShape="1">
          <a:blip r:embed="rId13">
            <a:alphaModFix/>
          </a:blip>
          <a:srcRect t="699" b="-6640"/>
          <a:stretch/>
        </p:blipFill>
        <p:spPr>
          <a:xfrm>
            <a:off x="1323241" y="4896231"/>
            <a:ext cx="1476809" cy="451812"/>
          </a:xfrm>
          <a:prstGeom prst="rect">
            <a:avLst/>
          </a:prstGeom>
          <a:noFill/>
          <a:ln>
            <a:noFill/>
          </a:ln>
        </p:spPr>
      </p:pic>
      <p:pic>
        <p:nvPicPr>
          <p:cNvPr id="266" name="Google Shape;266;p22"/>
          <p:cNvPicPr preferRelativeResize="0"/>
          <p:nvPr/>
        </p:nvPicPr>
        <p:blipFill rotWithShape="1">
          <a:blip r:embed="rId14">
            <a:alphaModFix/>
          </a:blip>
          <a:srcRect l="-1366" r="-1343"/>
          <a:stretch/>
        </p:blipFill>
        <p:spPr>
          <a:xfrm>
            <a:off x="1304192" y="3615907"/>
            <a:ext cx="1753664" cy="451812"/>
          </a:xfrm>
          <a:prstGeom prst="rect">
            <a:avLst/>
          </a:prstGeom>
          <a:noFill/>
          <a:ln>
            <a:noFill/>
          </a:ln>
        </p:spPr>
      </p:pic>
      <p:pic>
        <p:nvPicPr>
          <p:cNvPr id="267" name="Google Shape;267;p22"/>
          <p:cNvPicPr preferRelativeResize="0"/>
          <p:nvPr/>
        </p:nvPicPr>
        <p:blipFill rotWithShape="1">
          <a:blip r:embed="rId15">
            <a:alphaModFix/>
          </a:blip>
          <a:srcRect l="11372" t="26611" r="16098" b="28864"/>
          <a:stretch/>
        </p:blipFill>
        <p:spPr>
          <a:xfrm>
            <a:off x="8542879" y="1698291"/>
            <a:ext cx="1561499" cy="510800"/>
          </a:xfrm>
          <a:prstGeom prst="rect">
            <a:avLst/>
          </a:prstGeom>
          <a:noFill/>
          <a:ln>
            <a:noFill/>
          </a:ln>
        </p:spPr>
      </p:pic>
      <p:pic>
        <p:nvPicPr>
          <p:cNvPr id="268" name="Google Shape;268;p22"/>
          <p:cNvPicPr preferRelativeResize="0"/>
          <p:nvPr/>
        </p:nvPicPr>
        <p:blipFill rotWithShape="1">
          <a:blip r:embed="rId16">
            <a:alphaModFix/>
          </a:blip>
          <a:srcRect/>
          <a:stretch/>
        </p:blipFill>
        <p:spPr>
          <a:xfrm>
            <a:off x="10261293" y="1698272"/>
            <a:ext cx="1047200" cy="510800"/>
          </a:xfrm>
          <a:prstGeom prst="rect">
            <a:avLst/>
          </a:prstGeom>
          <a:noFill/>
          <a:ln>
            <a:noFill/>
          </a:ln>
        </p:spPr>
      </p:pic>
      <p:pic>
        <p:nvPicPr>
          <p:cNvPr id="269" name="Google Shape;269;p22"/>
          <p:cNvPicPr preferRelativeResize="0"/>
          <p:nvPr/>
        </p:nvPicPr>
        <p:blipFill rotWithShape="1">
          <a:blip r:embed="rId17">
            <a:alphaModFix/>
          </a:blip>
          <a:srcRect/>
          <a:stretch/>
        </p:blipFill>
        <p:spPr>
          <a:xfrm>
            <a:off x="2257964" y="1634632"/>
            <a:ext cx="1335600" cy="605200"/>
          </a:xfrm>
          <a:prstGeom prst="rect">
            <a:avLst/>
          </a:prstGeom>
          <a:noFill/>
          <a:ln>
            <a:noFill/>
          </a:ln>
        </p:spPr>
      </p:pic>
      <p:pic>
        <p:nvPicPr>
          <p:cNvPr id="270" name="Google Shape;270;p22"/>
          <p:cNvPicPr preferRelativeResize="0"/>
          <p:nvPr/>
        </p:nvPicPr>
        <p:blipFill rotWithShape="1">
          <a:blip r:embed="rId18">
            <a:alphaModFix/>
          </a:blip>
          <a:srcRect/>
          <a:stretch/>
        </p:blipFill>
        <p:spPr>
          <a:xfrm>
            <a:off x="1061780" y="1667623"/>
            <a:ext cx="858265" cy="572159"/>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Questions Slide">
  <p:cSld name="Questions Slide">
    <p:bg>
      <p:bgPr>
        <a:solidFill>
          <a:schemeClr val="lt1"/>
        </a:solidFill>
        <a:effectLst/>
      </p:bgPr>
    </p:bg>
    <p:spTree>
      <p:nvGrpSpPr>
        <p:cNvPr id="1" name="Shape 271"/>
        <p:cNvGrpSpPr/>
        <p:nvPr/>
      </p:nvGrpSpPr>
      <p:grpSpPr>
        <a:xfrm>
          <a:off x="0" y="0"/>
          <a:ext cx="0" cy="0"/>
          <a:chOff x="0" y="0"/>
          <a:chExt cx="0" cy="0"/>
        </a:xfrm>
      </p:grpSpPr>
      <p:sp>
        <p:nvSpPr>
          <p:cNvPr id="272" name="Google Shape;272;p23"/>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73" name="Google Shape;273;p23"/>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74" name="Google Shape;274;p23"/>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275" name="Google Shape;275;p23"/>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76" name="Google Shape;276;p23"/>
          <p:cNvSpPr txBox="1">
            <a:spLocks noGrp="1"/>
          </p:cNvSpPr>
          <p:nvPr>
            <p:ph type="body" idx="1"/>
          </p:nvPr>
        </p:nvSpPr>
        <p:spPr>
          <a:xfrm>
            <a:off x="1007534" y="2532235"/>
            <a:ext cx="10176932" cy="834059"/>
          </a:xfrm>
          <a:prstGeom prst="rect">
            <a:avLst/>
          </a:prstGeom>
          <a:noFill/>
          <a:ln>
            <a:noFill/>
          </a:ln>
        </p:spPr>
        <p:txBody>
          <a:bodyPr spcFirstLastPara="1" wrap="square" lIns="0" tIns="0" rIns="0" bIns="0" anchor="ctr" anchorCtr="0"/>
          <a:lstStyle>
            <a:lvl1pPr marL="457200" marR="0" lvl="0" indent="-228600" algn="ctr">
              <a:lnSpc>
                <a:spcPct val="90000"/>
              </a:lnSpc>
              <a:spcBef>
                <a:spcPts val="1333"/>
              </a:spcBef>
              <a:spcAft>
                <a:spcPts val="0"/>
              </a:spcAft>
              <a:buClr>
                <a:schemeClr val="lt1"/>
              </a:buClr>
              <a:buSzPts val="4800"/>
              <a:buFont typeface="Arial"/>
              <a:buNone/>
              <a:defRPr sz="6400" b="1" i="0" u="none" strike="noStrike" cap="none">
                <a:solidFill>
                  <a:schemeClr val="lt1"/>
                </a:solidFill>
                <a:latin typeface="Arial"/>
                <a:ea typeface="Arial"/>
                <a:cs typeface="Arial"/>
                <a:sym typeface="Arial"/>
              </a:defRPr>
            </a:lvl1pPr>
            <a:lvl2pPr marL="914400" marR="0" lvl="1" indent="-228600" algn="l">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2pPr>
            <a:lvl3pPr marL="1371600" marR="0" lvl="2" indent="-228600" algn="l">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L="1828800" marR="0" lvl="3" indent="-228600" algn="l">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4pPr>
            <a:lvl5pPr marL="2286000" marR="0" lvl="4" indent="-228600" algn="l">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277" name="Google Shape;277;p23"/>
          <p:cNvSpPr txBox="1">
            <a:spLocks noGrp="1"/>
          </p:cNvSpPr>
          <p:nvPr>
            <p:ph type="body" idx="2"/>
          </p:nvPr>
        </p:nvSpPr>
        <p:spPr>
          <a:xfrm>
            <a:off x="1007534" y="3534020"/>
            <a:ext cx="10176933" cy="1311965"/>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chemeClr val="lt1"/>
              </a:buClr>
              <a:buSzPts val="1800"/>
              <a:buFont typeface="Arial"/>
              <a:buNone/>
              <a:defRPr sz="2400" b="0" i="0" u="none" strike="noStrike" cap="none">
                <a:solidFill>
                  <a:schemeClr val="lt1"/>
                </a:solidFill>
                <a:latin typeface="Arial"/>
                <a:ea typeface="Arial"/>
                <a:cs typeface="Arial"/>
                <a:sym typeface="Arial"/>
              </a:defRPr>
            </a:lvl1pPr>
            <a:lvl2pPr marL="914400" marR="0" lvl="1" indent="-228600" algn="ctr">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2pPr>
            <a:lvl3pPr marL="1371600" marR="0" lvl="2" indent="-228600" algn="ctr">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L="1828800" marR="0" lvl="3" indent="-228600" algn="ctr">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4pPr>
            <a:lvl5pPr marL="2286000" marR="0" lvl="4" indent="-228600" algn="ctr">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asic Content Slide" type="obj">
  <p:cSld name="OBJECT">
    <p:spTree>
      <p:nvGrpSpPr>
        <p:cNvPr id="1" name="Shape 278"/>
        <p:cNvGrpSpPr/>
        <p:nvPr/>
      </p:nvGrpSpPr>
      <p:grpSpPr>
        <a:xfrm>
          <a:off x="0" y="0"/>
          <a:ext cx="0" cy="0"/>
          <a:chOff x="0" y="0"/>
          <a:chExt cx="0" cy="0"/>
        </a:xfrm>
      </p:grpSpPr>
      <p:sp>
        <p:nvSpPr>
          <p:cNvPr id="279" name="Google Shape;279;p24"/>
          <p:cNvSpPr txBox="1">
            <a:spLocks noGrp="1"/>
          </p:cNvSpPr>
          <p:nvPr>
            <p:ph type="title"/>
          </p:nvPr>
        </p:nvSpPr>
        <p:spPr>
          <a:xfrm>
            <a:off x="1007533" y="950403"/>
            <a:ext cx="10515600" cy="555191"/>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a:lnSpc>
                <a:spcPct val="100000"/>
              </a:lnSpc>
              <a:spcBef>
                <a:spcPts val="0"/>
              </a:spcBef>
              <a:spcAft>
                <a:spcPts val="0"/>
              </a:spcAft>
              <a:buSzPts val="1400"/>
              <a:buNone/>
              <a:defRPr sz="2400"/>
            </a:lvl2pPr>
            <a:lvl3pPr lvl="2" algn="l">
              <a:lnSpc>
                <a:spcPct val="100000"/>
              </a:lnSpc>
              <a:spcBef>
                <a:spcPts val="0"/>
              </a:spcBef>
              <a:spcAft>
                <a:spcPts val="0"/>
              </a:spcAft>
              <a:buSzPts val="1400"/>
              <a:buNone/>
              <a:defRPr sz="2400"/>
            </a:lvl3pPr>
            <a:lvl4pPr lvl="3" algn="l">
              <a:lnSpc>
                <a:spcPct val="100000"/>
              </a:lnSpc>
              <a:spcBef>
                <a:spcPts val="0"/>
              </a:spcBef>
              <a:spcAft>
                <a:spcPts val="0"/>
              </a:spcAft>
              <a:buSzPts val="1400"/>
              <a:buNone/>
              <a:defRPr sz="2400"/>
            </a:lvl4pPr>
            <a:lvl5pPr lvl="4" algn="l">
              <a:lnSpc>
                <a:spcPct val="100000"/>
              </a:lnSpc>
              <a:spcBef>
                <a:spcPts val="0"/>
              </a:spcBef>
              <a:spcAft>
                <a:spcPts val="0"/>
              </a:spcAft>
              <a:buSzPts val="1400"/>
              <a:buNone/>
              <a:defRPr sz="2400"/>
            </a:lvl5pPr>
            <a:lvl6pPr lvl="5" algn="l">
              <a:lnSpc>
                <a:spcPct val="100000"/>
              </a:lnSpc>
              <a:spcBef>
                <a:spcPts val="0"/>
              </a:spcBef>
              <a:spcAft>
                <a:spcPts val="0"/>
              </a:spcAft>
              <a:buSzPts val="1400"/>
              <a:buNone/>
              <a:defRPr sz="2400"/>
            </a:lvl6pPr>
            <a:lvl7pPr lvl="6" algn="l">
              <a:lnSpc>
                <a:spcPct val="100000"/>
              </a:lnSpc>
              <a:spcBef>
                <a:spcPts val="0"/>
              </a:spcBef>
              <a:spcAft>
                <a:spcPts val="0"/>
              </a:spcAft>
              <a:buSzPts val="1400"/>
              <a:buNone/>
              <a:defRPr sz="2400"/>
            </a:lvl7pPr>
            <a:lvl8pPr lvl="7" algn="l">
              <a:lnSpc>
                <a:spcPct val="100000"/>
              </a:lnSpc>
              <a:spcBef>
                <a:spcPts val="0"/>
              </a:spcBef>
              <a:spcAft>
                <a:spcPts val="0"/>
              </a:spcAft>
              <a:buSzPts val="1400"/>
              <a:buNone/>
              <a:defRPr sz="2400"/>
            </a:lvl8pPr>
            <a:lvl9pPr lvl="8" algn="l">
              <a:lnSpc>
                <a:spcPct val="100000"/>
              </a:lnSpc>
              <a:spcBef>
                <a:spcPts val="0"/>
              </a:spcBef>
              <a:spcAft>
                <a:spcPts val="0"/>
              </a:spcAft>
              <a:buSzPts val="1400"/>
              <a:buNone/>
              <a:defRPr sz="2400"/>
            </a:lvl9pPr>
          </a:lstStyle>
          <a:p>
            <a:endParaRPr/>
          </a:p>
        </p:txBody>
      </p:sp>
      <p:sp>
        <p:nvSpPr>
          <p:cNvPr id="280" name="Google Shape;280;p24"/>
          <p:cNvSpPr txBox="1">
            <a:spLocks noGrp="1"/>
          </p:cNvSpPr>
          <p:nvPr>
            <p:ph type="body" idx="1"/>
          </p:nvPr>
        </p:nvSpPr>
        <p:spPr>
          <a:xfrm>
            <a:off x="1007534" y="1604434"/>
            <a:ext cx="10411917" cy="4273551"/>
          </a:xfrm>
          <a:prstGeom prst="rect">
            <a:avLst/>
          </a:prstGeom>
          <a:noFill/>
          <a:ln>
            <a:noFill/>
          </a:ln>
        </p:spPr>
        <p:txBody>
          <a:bodyPr spcFirstLastPara="1" wrap="square" lIns="0" tIns="0" rIns="0" bIns="0" anchor="ctr" anchorCtr="0"/>
          <a:lstStyle>
            <a:lvl1pPr marL="457200" marR="0" lvl="0" indent="-342900" algn="l">
              <a:lnSpc>
                <a:spcPct val="90000"/>
              </a:lnSpc>
              <a:spcBef>
                <a:spcPts val="1333"/>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281" name="Google Shape;281;p24"/>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82" name="Google Shape;282;p24"/>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83" name="Google Shape;283;p24"/>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2-Column Content Slide" type="twoObj">
  <p:cSld name="TWO_OBJECTS">
    <p:spTree>
      <p:nvGrpSpPr>
        <p:cNvPr id="1" name="Shape 284"/>
        <p:cNvGrpSpPr/>
        <p:nvPr/>
      </p:nvGrpSpPr>
      <p:grpSpPr>
        <a:xfrm>
          <a:off x="0" y="0"/>
          <a:ext cx="0" cy="0"/>
          <a:chOff x="0" y="0"/>
          <a:chExt cx="0" cy="0"/>
        </a:xfrm>
      </p:grpSpPr>
      <p:sp>
        <p:nvSpPr>
          <p:cNvPr id="285" name="Google Shape;285;p25"/>
          <p:cNvSpPr txBox="1">
            <a:spLocks noGrp="1"/>
          </p:cNvSpPr>
          <p:nvPr>
            <p:ph type="title"/>
          </p:nvPr>
        </p:nvSpPr>
        <p:spPr>
          <a:xfrm>
            <a:off x="1007533" y="950384"/>
            <a:ext cx="10515600" cy="575733"/>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a:lnSpc>
                <a:spcPct val="100000"/>
              </a:lnSpc>
              <a:spcBef>
                <a:spcPts val="0"/>
              </a:spcBef>
              <a:spcAft>
                <a:spcPts val="0"/>
              </a:spcAft>
              <a:buSzPts val="1400"/>
              <a:buNone/>
              <a:defRPr sz="2400"/>
            </a:lvl2pPr>
            <a:lvl3pPr lvl="2" algn="l">
              <a:lnSpc>
                <a:spcPct val="100000"/>
              </a:lnSpc>
              <a:spcBef>
                <a:spcPts val="0"/>
              </a:spcBef>
              <a:spcAft>
                <a:spcPts val="0"/>
              </a:spcAft>
              <a:buSzPts val="1400"/>
              <a:buNone/>
              <a:defRPr sz="2400"/>
            </a:lvl3pPr>
            <a:lvl4pPr lvl="3" algn="l">
              <a:lnSpc>
                <a:spcPct val="100000"/>
              </a:lnSpc>
              <a:spcBef>
                <a:spcPts val="0"/>
              </a:spcBef>
              <a:spcAft>
                <a:spcPts val="0"/>
              </a:spcAft>
              <a:buSzPts val="1400"/>
              <a:buNone/>
              <a:defRPr sz="2400"/>
            </a:lvl4pPr>
            <a:lvl5pPr lvl="4" algn="l">
              <a:lnSpc>
                <a:spcPct val="100000"/>
              </a:lnSpc>
              <a:spcBef>
                <a:spcPts val="0"/>
              </a:spcBef>
              <a:spcAft>
                <a:spcPts val="0"/>
              </a:spcAft>
              <a:buSzPts val="1400"/>
              <a:buNone/>
              <a:defRPr sz="2400"/>
            </a:lvl5pPr>
            <a:lvl6pPr lvl="5" algn="l">
              <a:lnSpc>
                <a:spcPct val="100000"/>
              </a:lnSpc>
              <a:spcBef>
                <a:spcPts val="0"/>
              </a:spcBef>
              <a:spcAft>
                <a:spcPts val="0"/>
              </a:spcAft>
              <a:buSzPts val="1400"/>
              <a:buNone/>
              <a:defRPr sz="2400"/>
            </a:lvl6pPr>
            <a:lvl7pPr lvl="6" algn="l">
              <a:lnSpc>
                <a:spcPct val="100000"/>
              </a:lnSpc>
              <a:spcBef>
                <a:spcPts val="0"/>
              </a:spcBef>
              <a:spcAft>
                <a:spcPts val="0"/>
              </a:spcAft>
              <a:buSzPts val="1400"/>
              <a:buNone/>
              <a:defRPr sz="2400"/>
            </a:lvl7pPr>
            <a:lvl8pPr lvl="7" algn="l">
              <a:lnSpc>
                <a:spcPct val="100000"/>
              </a:lnSpc>
              <a:spcBef>
                <a:spcPts val="0"/>
              </a:spcBef>
              <a:spcAft>
                <a:spcPts val="0"/>
              </a:spcAft>
              <a:buSzPts val="1400"/>
              <a:buNone/>
              <a:defRPr sz="2400"/>
            </a:lvl8pPr>
            <a:lvl9pPr lvl="8" algn="l">
              <a:lnSpc>
                <a:spcPct val="100000"/>
              </a:lnSpc>
              <a:spcBef>
                <a:spcPts val="0"/>
              </a:spcBef>
              <a:spcAft>
                <a:spcPts val="0"/>
              </a:spcAft>
              <a:buSzPts val="1400"/>
              <a:buNone/>
              <a:defRPr sz="2400"/>
            </a:lvl9pPr>
          </a:lstStyle>
          <a:p>
            <a:endParaRPr/>
          </a:p>
        </p:txBody>
      </p:sp>
      <p:sp>
        <p:nvSpPr>
          <p:cNvPr id="286" name="Google Shape;286;p25"/>
          <p:cNvSpPr txBox="1">
            <a:spLocks noGrp="1"/>
          </p:cNvSpPr>
          <p:nvPr>
            <p:ph type="body" idx="1"/>
          </p:nvPr>
        </p:nvSpPr>
        <p:spPr>
          <a:xfrm>
            <a:off x="1007536" y="1604434"/>
            <a:ext cx="4783665" cy="4294093"/>
          </a:xfrm>
          <a:prstGeom prst="rect">
            <a:avLst/>
          </a:prstGeom>
          <a:noFill/>
          <a:ln>
            <a:noFill/>
          </a:ln>
        </p:spPr>
        <p:txBody>
          <a:bodyPr spcFirstLastPara="1" wrap="square" lIns="0" tIns="0" rIns="0" bIns="0" anchor="ctr" anchorCtr="0"/>
          <a:lstStyle>
            <a:lvl1pPr marL="457200" marR="0" lvl="0" indent="-342900" algn="l">
              <a:lnSpc>
                <a:spcPct val="90000"/>
              </a:lnSpc>
              <a:spcBef>
                <a:spcPts val="1333"/>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287" name="Google Shape;287;p25"/>
          <p:cNvSpPr txBox="1">
            <a:spLocks noGrp="1"/>
          </p:cNvSpPr>
          <p:nvPr>
            <p:ph type="body" idx="2"/>
          </p:nvPr>
        </p:nvSpPr>
        <p:spPr>
          <a:xfrm>
            <a:off x="6321286" y="1604434"/>
            <a:ext cx="4863180" cy="4294093"/>
          </a:xfrm>
          <a:prstGeom prst="rect">
            <a:avLst/>
          </a:prstGeom>
          <a:noFill/>
          <a:ln>
            <a:noFill/>
          </a:ln>
        </p:spPr>
        <p:txBody>
          <a:bodyPr spcFirstLastPara="1" wrap="square" lIns="0" tIns="0" rIns="0" bIns="0" anchor="ctr" anchorCtr="0"/>
          <a:lstStyle>
            <a:lvl1pPr marL="457200" marR="0" lvl="0" indent="-342900" algn="l">
              <a:lnSpc>
                <a:spcPct val="90000"/>
              </a:lnSpc>
              <a:spcBef>
                <a:spcPts val="1333"/>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288" name="Google Shape;288;p25"/>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89" name="Google Shape;289;p25"/>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90" name="Google Shape;290;p25"/>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2-Column Content w/Subheads">
  <p:cSld name="2-Column Content w/Subheads">
    <p:spTree>
      <p:nvGrpSpPr>
        <p:cNvPr id="1" name="Shape 291"/>
        <p:cNvGrpSpPr/>
        <p:nvPr/>
      </p:nvGrpSpPr>
      <p:grpSpPr>
        <a:xfrm>
          <a:off x="0" y="0"/>
          <a:ext cx="0" cy="0"/>
          <a:chOff x="0" y="0"/>
          <a:chExt cx="0" cy="0"/>
        </a:xfrm>
      </p:grpSpPr>
      <p:sp>
        <p:nvSpPr>
          <p:cNvPr id="292" name="Google Shape;292;p26"/>
          <p:cNvSpPr txBox="1">
            <a:spLocks noGrp="1"/>
          </p:cNvSpPr>
          <p:nvPr>
            <p:ph type="body" idx="1"/>
          </p:nvPr>
        </p:nvSpPr>
        <p:spPr>
          <a:xfrm>
            <a:off x="1007534" y="1604434"/>
            <a:ext cx="4820489" cy="825500"/>
          </a:xfrm>
          <a:prstGeom prst="rect">
            <a:avLst/>
          </a:prstGeom>
          <a:noFill/>
          <a:ln>
            <a:noFill/>
          </a:ln>
        </p:spPr>
        <p:txBody>
          <a:bodyPr spcFirstLastPara="1" wrap="square" lIns="0" tIns="0" rIns="0" bIns="0" anchor="b" anchorCtr="0"/>
          <a:lstStyle>
            <a:lvl1pPr marL="457200" marR="0" lvl="0" indent="-228600" algn="l">
              <a:lnSpc>
                <a:spcPct val="90000"/>
              </a:lnSpc>
              <a:spcBef>
                <a:spcPts val="1333"/>
              </a:spcBef>
              <a:spcAft>
                <a:spcPts val="0"/>
              </a:spcAft>
              <a:buClr>
                <a:srgbClr val="414042"/>
              </a:buClr>
              <a:buSzPts val="1800"/>
              <a:buFont typeface="Arial"/>
              <a:buNone/>
              <a:defRPr sz="2400" b="1" i="0" u="none" strike="noStrike" cap="none">
                <a:solidFill>
                  <a:srgbClr val="414042"/>
                </a:solidFill>
                <a:latin typeface="Arial"/>
                <a:ea typeface="Arial"/>
                <a:cs typeface="Arial"/>
                <a:sym typeface="Arial"/>
              </a:defRPr>
            </a:lvl1pPr>
            <a:lvl2pPr marL="914400" marR="0" lvl="1" indent="-228600" algn="l">
              <a:lnSpc>
                <a:spcPct val="90000"/>
              </a:lnSpc>
              <a:spcBef>
                <a:spcPts val="667"/>
              </a:spcBef>
              <a:spcAft>
                <a:spcPts val="0"/>
              </a:spcAft>
              <a:buClr>
                <a:srgbClr val="414042"/>
              </a:buClr>
              <a:buSzPts val="2000"/>
              <a:buFont typeface="Arial"/>
              <a:buNone/>
              <a:defRPr sz="2667" b="1" i="0" u="none" strike="noStrike" cap="none">
                <a:solidFill>
                  <a:srgbClr val="414042"/>
                </a:solidFill>
                <a:latin typeface="Arial"/>
                <a:ea typeface="Arial"/>
                <a:cs typeface="Arial"/>
                <a:sym typeface="Arial"/>
              </a:defRPr>
            </a:lvl2pPr>
            <a:lvl3pPr marL="1371600" marR="0" lvl="2" indent="-228600" algn="l">
              <a:lnSpc>
                <a:spcPct val="90000"/>
              </a:lnSpc>
              <a:spcBef>
                <a:spcPts val="667"/>
              </a:spcBef>
              <a:spcAft>
                <a:spcPts val="0"/>
              </a:spcAft>
              <a:buClr>
                <a:srgbClr val="414042"/>
              </a:buClr>
              <a:buSzPts val="1800"/>
              <a:buFont typeface="Arial"/>
              <a:buNone/>
              <a:defRPr sz="2400" b="1" i="0" u="none" strike="noStrike" cap="none">
                <a:solidFill>
                  <a:srgbClr val="414042"/>
                </a:solidFill>
                <a:latin typeface="Arial"/>
                <a:ea typeface="Arial"/>
                <a:cs typeface="Arial"/>
                <a:sym typeface="Arial"/>
              </a:defRPr>
            </a:lvl3pPr>
            <a:lvl4pPr marL="1828800" marR="0" lvl="3" indent="-228600" algn="l">
              <a:lnSpc>
                <a:spcPct val="90000"/>
              </a:lnSpc>
              <a:spcBef>
                <a:spcPts val="667"/>
              </a:spcBef>
              <a:spcAft>
                <a:spcPts val="0"/>
              </a:spcAft>
              <a:buClr>
                <a:srgbClr val="414042"/>
              </a:buClr>
              <a:buSzPts val="1600"/>
              <a:buFont typeface="Arial"/>
              <a:buNone/>
              <a:defRPr sz="2133" b="1" i="0" u="none" strike="noStrike" cap="none">
                <a:solidFill>
                  <a:srgbClr val="414042"/>
                </a:solidFill>
                <a:latin typeface="Arial"/>
                <a:ea typeface="Arial"/>
                <a:cs typeface="Arial"/>
                <a:sym typeface="Arial"/>
              </a:defRPr>
            </a:lvl4pPr>
            <a:lvl5pPr marL="2286000" marR="0" lvl="4" indent="-228600" algn="l">
              <a:lnSpc>
                <a:spcPct val="90000"/>
              </a:lnSpc>
              <a:spcBef>
                <a:spcPts val="667"/>
              </a:spcBef>
              <a:spcAft>
                <a:spcPts val="0"/>
              </a:spcAft>
              <a:buClr>
                <a:srgbClr val="414042"/>
              </a:buClr>
              <a:buSzPts val="1600"/>
              <a:buFont typeface="Arial"/>
              <a:buNone/>
              <a:defRPr sz="2133" b="1" i="0" u="none" strike="noStrike" cap="none">
                <a:solidFill>
                  <a:srgbClr val="414042"/>
                </a:solidFill>
                <a:latin typeface="Arial"/>
                <a:ea typeface="Arial"/>
                <a:cs typeface="Arial"/>
                <a:sym typeface="Arial"/>
              </a:defRPr>
            </a:lvl5pPr>
            <a:lvl6pPr marL="2743200" marR="0" lvl="5" indent="-228600" algn="l">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6pPr>
            <a:lvl7pPr marL="3200400" marR="0" lvl="6" indent="-228600" algn="l">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7pPr>
            <a:lvl8pPr marL="3657600" marR="0" lvl="7" indent="-228600" algn="l">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8pPr>
            <a:lvl9pPr marL="4114800" marR="0" lvl="8" indent="-228600" algn="l">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9pPr>
          </a:lstStyle>
          <a:p>
            <a:endParaRPr/>
          </a:p>
        </p:txBody>
      </p:sp>
      <p:sp>
        <p:nvSpPr>
          <p:cNvPr id="293" name="Google Shape;293;p26"/>
          <p:cNvSpPr txBox="1">
            <a:spLocks noGrp="1"/>
          </p:cNvSpPr>
          <p:nvPr>
            <p:ph type="body" idx="2"/>
          </p:nvPr>
        </p:nvSpPr>
        <p:spPr>
          <a:xfrm>
            <a:off x="1007534" y="2429932"/>
            <a:ext cx="4820489" cy="3468595"/>
          </a:xfrm>
          <a:prstGeom prst="rect">
            <a:avLst/>
          </a:prstGeom>
          <a:noFill/>
          <a:ln>
            <a:noFill/>
          </a:ln>
        </p:spPr>
        <p:txBody>
          <a:bodyPr spcFirstLastPara="1" wrap="square" lIns="0" tIns="0" rIns="0" bIns="0" anchor="t" anchorCtr="0"/>
          <a:lstStyle>
            <a:lvl1pPr marL="457200" marR="0" lvl="0" indent="-317500" algn="l">
              <a:lnSpc>
                <a:spcPct val="90000"/>
              </a:lnSpc>
              <a:spcBef>
                <a:spcPts val="1333"/>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1pPr>
            <a:lvl2pPr marL="914400" marR="0" lvl="1" indent="-317500" algn="l">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2pPr>
            <a:lvl3pPr marL="1371600" marR="0" lvl="2" indent="-317500" algn="l">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3pPr>
            <a:lvl4pPr marL="1828800" marR="0" lvl="3" indent="-317500" algn="l">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4pPr>
            <a:lvl5pPr marL="2286000" marR="0" lvl="4" indent="-317500" algn="l">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294" name="Google Shape;294;p26"/>
          <p:cNvSpPr txBox="1">
            <a:spLocks noGrp="1"/>
          </p:cNvSpPr>
          <p:nvPr>
            <p:ph type="body" idx="3"/>
          </p:nvPr>
        </p:nvSpPr>
        <p:spPr>
          <a:xfrm>
            <a:off x="6340240" y="1604434"/>
            <a:ext cx="4844227" cy="825500"/>
          </a:xfrm>
          <a:prstGeom prst="rect">
            <a:avLst/>
          </a:prstGeom>
          <a:noFill/>
          <a:ln>
            <a:noFill/>
          </a:ln>
        </p:spPr>
        <p:txBody>
          <a:bodyPr spcFirstLastPara="1" wrap="square" lIns="0" tIns="0" rIns="0" bIns="0" anchor="b" anchorCtr="0"/>
          <a:lstStyle>
            <a:lvl1pPr marL="457200" marR="0" lvl="0" indent="-228600" algn="l">
              <a:lnSpc>
                <a:spcPct val="90000"/>
              </a:lnSpc>
              <a:spcBef>
                <a:spcPts val="1333"/>
              </a:spcBef>
              <a:spcAft>
                <a:spcPts val="0"/>
              </a:spcAft>
              <a:buClr>
                <a:srgbClr val="414042"/>
              </a:buClr>
              <a:buSzPts val="1800"/>
              <a:buFont typeface="Arial"/>
              <a:buNone/>
              <a:defRPr sz="2400" b="1" i="0" u="none" strike="noStrike" cap="none">
                <a:solidFill>
                  <a:srgbClr val="414042"/>
                </a:solidFill>
                <a:latin typeface="Arial"/>
                <a:ea typeface="Arial"/>
                <a:cs typeface="Arial"/>
                <a:sym typeface="Arial"/>
              </a:defRPr>
            </a:lvl1pPr>
            <a:lvl2pPr marL="914400" marR="0" lvl="1" indent="-228600" algn="l">
              <a:lnSpc>
                <a:spcPct val="90000"/>
              </a:lnSpc>
              <a:spcBef>
                <a:spcPts val="667"/>
              </a:spcBef>
              <a:spcAft>
                <a:spcPts val="0"/>
              </a:spcAft>
              <a:buClr>
                <a:srgbClr val="414042"/>
              </a:buClr>
              <a:buSzPts val="2000"/>
              <a:buFont typeface="Arial"/>
              <a:buNone/>
              <a:defRPr sz="2667" b="1" i="0" u="none" strike="noStrike" cap="none">
                <a:solidFill>
                  <a:srgbClr val="414042"/>
                </a:solidFill>
                <a:latin typeface="Arial"/>
                <a:ea typeface="Arial"/>
                <a:cs typeface="Arial"/>
                <a:sym typeface="Arial"/>
              </a:defRPr>
            </a:lvl2pPr>
            <a:lvl3pPr marL="1371600" marR="0" lvl="2" indent="-228600" algn="l">
              <a:lnSpc>
                <a:spcPct val="90000"/>
              </a:lnSpc>
              <a:spcBef>
                <a:spcPts val="667"/>
              </a:spcBef>
              <a:spcAft>
                <a:spcPts val="0"/>
              </a:spcAft>
              <a:buClr>
                <a:srgbClr val="414042"/>
              </a:buClr>
              <a:buSzPts val="1800"/>
              <a:buFont typeface="Arial"/>
              <a:buNone/>
              <a:defRPr sz="2400" b="1" i="0" u="none" strike="noStrike" cap="none">
                <a:solidFill>
                  <a:srgbClr val="414042"/>
                </a:solidFill>
                <a:latin typeface="Arial"/>
                <a:ea typeface="Arial"/>
                <a:cs typeface="Arial"/>
                <a:sym typeface="Arial"/>
              </a:defRPr>
            </a:lvl3pPr>
            <a:lvl4pPr marL="1828800" marR="0" lvl="3" indent="-228600" algn="l">
              <a:lnSpc>
                <a:spcPct val="90000"/>
              </a:lnSpc>
              <a:spcBef>
                <a:spcPts val="667"/>
              </a:spcBef>
              <a:spcAft>
                <a:spcPts val="0"/>
              </a:spcAft>
              <a:buClr>
                <a:srgbClr val="414042"/>
              </a:buClr>
              <a:buSzPts val="1600"/>
              <a:buFont typeface="Arial"/>
              <a:buNone/>
              <a:defRPr sz="2133" b="1" i="0" u="none" strike="noStrike" cap="none">
                <a:solidFill>
                  <a:srgbClr val="414042"/>
                </a:solidFill>
                <a:latin typeface="Arial"/>
                <a:ea typeface="Arial"/>
                <a:cs typeface="Arial"/>
                <a:sym typeface="Arial"/>
              </a:defRPr>
            </a:lvl4pPr>
            <a:lvl5pPr marL="2286000" marR="0" lvl="4" indent="-228600" algn="l">
              <a:lnSpc>
                <a:spcPct val="90000"/>
              </a:lnSpc>
              <a:spcBef>
                <a:spcPts val="667"/>
              </a:spcBef>
              <a:spcAft>
                <a:spcPts val="0"/>
              </a:spcAft>
              <a:buClr>
                <a:srgbClr val="414042"/>
              </a:buClr>
              <a:buSzPts val="1600"/>
              <a:buFont typeface="Arial"/>
              <a:buNone/>
              <a:defRPr sz="2133" b="1" i="0" u="none" strike="noStrike" cap="none">
                <a:solidFill>
                  <a:srgbClr val="414042"/>
                </a:solidFill>
                <a:latin typeface="Arial"/>
                <a:ea typeface="Arial"/>
                <a:cs typeface="Arial"/>
                <a:sym typeface="Arial"/>
              </a:defRPr>
            </a:lvl5pPr>
            <a:lvl6pPr marL="2743200" marR="0" lvl="5" indent="-228600" algn="l">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6pPr>
            <a:lvl7pPr marL="3200400" marR="0" lvl="6" indent="-228600" algn="l">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7pPr>
            <a:lvl8pPr marL="3657600" marR="0" lvl="7" indent="-228600" algn="l">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8pPr>
            <a:lvl9pPr marL="4114800" marR="0" lvl="8" indent="-228600" algn="l">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9pPr>
          </a:lstStyle>
          <a:p>
            <a:endParaRPr/>
          </a:p>
        </p:txBody>
      </p:sp>
      <p:sp>
        <p:nvSpPr>
          <p:cNvPr id="295" name="Google Shape;295;p26"/>
          <p:cNvSpPr txBox="1">
            <a:spLocks noGrp="1"/>
          </p:cNvSpPr>
          <p:nvPr>
            <p:ph type="body" idx="4"/>
          </p:nvPr>
        </p:nvSpPr>
        <p:spPr>
          <a:xfrm>
            <a:off x="6340240" y="2429932"/>
            <a:ext cx="4844227" cy="3468595"/>
          </a:xfrm>
          <a:prstGeom prst="rect">
            <a:avLst/>
          </a:prstGeom>
          <a:noFill/>
          <a:ln>
            <a:noFill/>
          </a:ln>
        </p:spPr>
        <p:txBody>
          <a:bodyPr spcFirstLastPara="1" wrap="square" lIns="0" tIns="0" rIns="0" bIns="0" anchor="t" anchorCtr="0"/>
          <a:lstStyle>
            <a:lvl1pPr marL="457200" marR="0" lvl="0" indent="-317500" algn="l">
              <a:lnSpc>
                <a:spcPct val="90000"/>
              </a:lnSpc>
              <a:spcBef>
                <a:spcPts val="1333"/>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1pPr>
            <a:lvl2pPr marL="914400" marR="0" lvl="1" indent="-317500" algn="l">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2pPr>
            <a:lvl3pPr marL="1371600" marR="0" lvl="2" indent="-317500" algn="l">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3pPr>
            <a:lvl4pPr marL="1828800" marR="0" lvl="3" indent="-317500" algn="l">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4pPr>
            <a:lvl5pPr marL="2286000" marR="0" lvl="4" indent="-317500" algn="l">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296" name="Google Shape;296;p26"/>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97" name="Google Shape;297;p26"/>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98" name="Google Shape;298;p26"/>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99" name="Google Shape;299;p26"/>
          <p:cNvSpPr txBox="1">
            <a:spLocks noGrp="1"/>
          </p:cNvSpPr>
          <p:nvPr>
            <p:ph type="title"/>
          </p:nvPr>
        </p:nvSpPr>
        <p:spPr>
          <a:xfrm>
            <a:off x="1007534" y="959722"/>
            <a:ext cx="10176933" cy="555191"/>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a:lnSpc>
                <a:spcPct val="100000"/>
              </a:lnSpc>
              <a:spcBef>
                <a:spcPts val="0"/>
              </a:spcBef>
              <a:spcAft>
                <a:spcPts val="0"/>
              </a:spcAft>
              <a:buSzPts val="1400"/>
              <a:buNone/>
              <a:defRPr sz="2400"/>
            </a:lvl2pPr>
            <a:lvl3pPr lvl="2" algn="l">
              <a:lnSpc>
                <a:spcPct val="100000"/>
              </a:lnSpc>
              <a:spcBef>
                <a:spcPts val="0"/>
              </a:spcBef>
              <a:spcAft>
                <a:spcPts val="0"/>
              </a:spcAft>
              <a:buSzPts val="1400"/>
              <a:buNone/>
              <a:defRPr sz="2400"/>
            </a:lvl3pPr>
            <a:lvl4pPr lvl="3" algn="l">
              <a:lnSpc>
                <a:spcPct val="100000"/>
              </a:lnSpc>
              <a:spcBef>
                <a:spcPts val="0"/>
              </a:spcBef>
              <a:spcAft>
                <a:spcPts val="0"/>
              </a:spcAft>
              <a:buSzPts val="1400"/>
              <a:buNone/>
              <a:defRPr sz="2400"/>
            </a:lvl4pPr>
            <a:lvl5pPr lvl="4" algn="l">
              <a:lnSpc>
                <a:spcPct val="100000"/>
              </a:lnSpc>
              <a:spcBef>
                <a:spcPts val="0"/>
              </a:spcBef>
              <a:spcAft>
                <a:spcPts val="0"/>
              </a:spcAft>
              <a:buSzPts val="1400"/>
              <a:buNone/>
              <a:defRPr sz="2400"/>
            </a:lvl5pPr>
            <a:lvl6pPr lvl="5" algn="l">
              <a:lnSpc>
                <a:spcPct val="100000"/>
              </a:lnSpc>
              <a:spcBef>
                <a:spcPts val="0"/>
              </a:spcBef>
              <a:spcAft>
                <a:spcPts val="0"/>
              </a:spcAft>
              <a:buSzPts val="1400"/>
              <a:buNone/>
              <a:defRPr sz="2400"/>
            </a:lvl6pPr>
            <a:lvl7pPr lvl="6" algn="l">
              <a:lnSpc>
                <a:spcPct val="100000"/>
              </a:lnSpc>
              <a:spcBef>
                <a:spcPts val="0"/>
              </a:spcBef>
              <a:spcAft>
                <a:spcPts val="0"/>
              </a:spcAft>
              <a:buSzPts val="1400"/>
              <a:buNone/>
              <a:defRPr sz="2400"/>
            </a:lvl7pPr>
            <a:lvl8pPr lvl="7" algn="l">
              <a:lnSpc>
                <a:spcPct val="100000"/>
              </a:lnSpc>
              <a:spcBef>
                <a:spcPts val="0"/>
              </a:spcBef>
              <a:spcAft>
                <a:spcPts val="0"/>
              </a:spcAft>
              <a:buSzPts val="1400"/>
              <a:buNone/>
              <a:defRPr sz="2400"/>
            </a:lvl8pPr>
            <a:lvl9pPr lvl="8" algn="l">
              <a:lnSpc>
                <a:spcPct val="100000"/>
              </a:lnSpc>
              <a:spcBef>
                <a:spcPts val="0"/>
              </a:spcBef>
              <a:spcAft>
                <a:spcPts val="0"/>
              </a:spcAft>
              <a:buSzPts val="1400"/>
              <a:buNone/>
              <a:defRPr sz="2400"/>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Header Only Slide" type="titleOnly">
  <p:cSld name="TITLE_ONLY">
    <p:spTree>
      <p:nvGrpSpPr>
        <p:cNvPr id="1" name="Shape 300"/>
        <p:cNvGrpSpPr/>
        <p:nvPr/>
      </p:nvGrpSpPr>
      <p:grpSpPr>
        <a:xfrm>
          <a:off x="0" y="0"/>
          <a:ext cx="0" cy="0"/>
          <a:chOff x="0" y="0"/>
          <a:chExt cx="0" cy="0"/>
        </a:xfrm>
      </p:grpSpPr>
      <p:sp>
        <p:nvSpPr>
          <p:cNvPr id="301" name="Google Shape;301;p27"/>
          <p:cNvSpPr txBox="1">
            <a:spLocks noGrp="1"/>
          </p:cNvSpPr>
          <p:nvPr>
            <p:ph type="title"/>
          </p:nvPr>
        </p:nvSpPr>
        <p:spPr>
          <a:xfrm>
            <a:off x="1007534" y="959722"/>
            <a:ext cx="10176933" cy="555191"/>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a:lnSpc>
                <a:spcPct val="100000"/>
              </a:lnSpc>
              <a:spcBef>
                <a:spcPts val="0"/>
              </a:spcBef>
              <a:spcAft>
                <a:spcPts val="0"/>
              </a:spcAft>
              <a:buSzPts val="1400"/>
              <a:buNone/>
              <a:defRPr sz="2400"/>
            </a:lvl2pPr>
            <a:lvl3pPr lvl="2" algn="l">
              <a:lnSpc>
                <a:spcPct val="100000"/>
              </a:lnSpc>
              <a:spcBef>
                <a:spcPts val="0"/>
              </a:spcBef>
              <a:spcAft>
                <a:spcPts val="0"/>
              </a:spcAft>
              <a:buSzPts val="1400"/>
              <a:buNone/>
              <a:defRPr sz="2400"/>
            </a:lvl3pPr>
            <a:lvl4pPr lvl="3" algn="l">
              <a:lnSpc>
                <a:spcPct val="100000"/>
              </a:lnSpc>
              <a:spcBef>
                <a:spcPts val="0"/>
              </a:spcBef>
              <a:spcAft>
                <a:spcPts val="0"/>
              </a:spcAft>
              <a:buSzPts val="1400"/>
              <a:buNone/>
              <a:defRPr sz="2400"/>
            </a:lvl4pPr>
            <a:lvl5pPr lvl="4" algn="l">
              <a:lnSpc>
                <a:spcPct val="100000"/>
              </a:lnSpc>
              <a:spcBef>
                <a:spcPts val="0"/>
              </a:spcBef>
              <a:spcAft>
                <a:spcPts val="0"/>
              </a:spcAft>
              <a:buSzPts val="1400"/>
              <a:buNone/>
              <a:defRPr sz="2400"/>
            </a:lvl5pPr>
            <a:lvl6pPr lvl="5" algn="l">
              <a:lnSpc>
                <a:spcPct val="100000"/>
              </a:lnSpc>
              <a:spcBef>
                <a:spcPts val="0"/>
              </a:spcBef>
              <a:spcAft>
                <a:spcPts val="0"/>
              </a:spcAft>
              <a:buSzPts val="1400"/>
              <a:buNone/>
              <a:defRPr sz="2400"/>
            </a:lvl6pPr>
            <a:lvl7pPr lvl="6" algn="l">
              <a:lnSpc>
                <a:spcPct val="100000"/>
              </a:lnSpc>
              <a:spcBef>
                <a:spcPts val="0"/>
              </a:spcBef>
              <a:spcAft>
                <a:spcPts val="0"/>
              </a:spcAft>
              <a:buSzPts val="1400"/>
              <a:buNone/>
              <a:defRPr sz="2400"/>
            </a:lvl7pPr>
            <a:lvl8pPr lvl="7" algn="l">
              <a:lnSpc>
                <a:spcPct val="100000"/>
              </a:lnSpc>
              <a:spcBef>
                <a:spcPts val="0"/>
              </a:spcBef>
              <a:spcAft>
                <a:spcPts val="0"/>
              </a:spcAft>
              <a:buSzPts val="1400"/>
              <a:buNone/>
              <a:defRPr sz="2400"/>
            </a:lvl8pPr>
            <a:lvl9pPr lvl="8" algn="l">
              <a:lnSpc>
                <a:spcPct val="100000"/>
              </a:lnSpc>
              <a:spcBef>
                <a:spcPts val="0"/>
              </a:spcBef>
              <a:spcAft>
                <a:spcPts val="0"/>
              </a:spcAft>
              <a:buSzPts val="1400"/>
              <a:buNone/>
              <a:defRPr sz="2400"/>
            </a:lvl9pPr>
          </a:lstStyle>
          <a:p>
            <a:endParaRPr/>
          </a:p>
        </p:txBody>
      </p:sp>
      <p:sp>
        <p:nvSpPr>
          <p:cNvPr id="302" name="Google Shape;302;p27"/>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303" name="Google Shape;303;p27"/>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304" name="Google Shape;304;p27"/>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1. Purple - Blank">
  <p:cSld name="1. Purple - Blank">
    <p:bg>
      <p:bgPr>
        <a:blipFill>
          <a:blip r:embed="rId2">
            <a:alphaModFix/>
          </a:blip>
          <a:stretch>
            <a:fillRect/>
          </a:stretch>
        </a:blipFill>
        <a:effectLst/>
      </p:bgPr>
    </p:bg>
    <p:spTree>
      <p:nvGrpSpPr>
        <p:cNvPr id="1" name="Shape 305"/>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ntent Slide - Purple" type="title">
  <p:cSld name="TITLE">
    <p:bg>
      <p:bgPr>
        <a:blipFill>
          <a:blip r:embed="rId2">
            <a:alphaModFix/>
          </a:blip>
          <a:stretch>
            <a:fillRect/>
          </a:stretch>
        </a:blipFill>
        <a:effectLst/>
      </p:bgPr>
    </p:bg>
    <p:spTree>
      <p:nvGrpSpPr>
        <p:cNvPr id="1" name="Shape 310"/>
        <p:cNvGrpSpPr/>
        <p:nvPr/>
      </p:nvGrpSpPr>
      <p:grpSpPr>
        <a:xfrm>
          <a:off x="0" y="0"/>
          <a:ext cx="0" cy="0"/>
          <a:chOff x="0" y="0"/>
          <a:chExt cx="0" cy="0"/>
        </a:xfrm>
      </p:grpSpPr>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Photo Background">
  <p:cSld name="Photo Background">
    <p:spTree>
      <p:nvGrpSpPr>
        <p:cNvPr id="1" name="Shape 311"/>
        <p:cNvGrpSpPr/>
        <p:nvPr/>
      </p:nvGrpSpPr>
      <p:grpSpPr>
        <a:xfrm>
          <a:off x="0" y="0"/>
          <a:ext cx="0" cy="0"/>
          <a:chOff x="0" y="0"/>
          <a:chExt cx="0" cy="0"/>
        </a:xfrm>
      </p:grpSpPr>
      <p:pic>
        <p:nvPicPr>
          <p:cNvPr id="312" name="Google Shape;312;p31"/>
          <p:cNvPicPr preferRelativeResize="0"/>
          <p:nvPr/>
        </p:nvPicPr>
        <p:blipFill rotWithShape="1">
          <a:blip r:embed="rId2">
            <a:alphaModFix/>
          </a:blip>
          <a:srcRect/>
          <a:stretch/>
        </p:blipFill>
        <p:spPr>
          <a:xfrm>
            <a:off x="0" y="0"/>
            <a:ext cx="12192000" cy="685800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ropdown Logo">
  <p:cSld name="Dropdown Logo">
    <p:spTree>
      <p:nvGrpSpPr>
        <p:cNvPr id="1" name="Shape 32"/>
        <p:cNvGrpSpPr/>
        <p:nvPr/>
      </p:nvGrpSpPr>
      <p:grpSpPr>
        <a:xfrm>
          <a:off x="0" y="0"/>
          <a:ext cx="0" cy="0"/>
          <a:chOff x="0" y="0"/>
          <a:chExt cx="0" cy="0"/>
        </a:xfrm>
      </p:grpSpPr>
      <p:sp>
        <p:nvSpPr>
          <p:cNvPr id="33" name="Google Shape;33;p4"/>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34" name="Google Shape;34;p4"/>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35" name="Google Shape;35;p4"/>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36" name="Google Shape;36;p4"/>
          <p:cNvSpPr txBox="1">
            <a:spLocks noGrp="1"/>
          </p:cNvSpPr>
          <p:nvPr>
            <p:ph type="body" idx="1"/>
          </p:nvPr>
        </p:nvSpPr>
        <p:spPr>
          <a:xfrm>
            <a:off x="2200014" y="2723029"/>
            <a:ext cx="7791973" cy="2701852"/>
          </a:xfrm>
          <a:prstGeom prst="rect">
            <a:avLst/>
          </a:prstGeom>
          <a:noFill/>
          <a:ln>
            <a:noFill/>
          </a:ln>
        </p:spPr>
        <p:txBody>
          <a:bodyPr spcFirstLastPara="1" wrap="square" lIns="0" tIns="0" rIns="0" bIns="0" anchor="ctr" anchorCtr="0"/>
          <a:lstStyle>
            <a:lvl1pPr marL="457200" marR="0" lvl="0" indent="-228600" algn="ctr">
              <a:lnSpc>
                <a:spcPct val="90000"/>
              </a:lnSpc>
              <a:spcBef>
                <a:spcPts val="1333"/>
              </a:spcBef>
              <a:spcAft>
                <a:spcPts val="0"/>
              </a:spcAft>
              <a:buClr>
                <a:srgbClr val="414042"/>
              </a:buClr>
              <a:buSzPts val="2400"/>
              <a:buFont typeface="Arial"/>
              <a:buNone/>
              <a:defRPr sz="3200" b="0" i="0" u="none" strike="noStrike" cap="none">
                <a:solidFill>
                  <a:srgbClr val="414042"/>
                </a:solidFill>
                <a:latin typeface="Arial"/>
                <a:ea typeface="Arial"/>
                <a:cs typeface="Arial"/>
                <a:sym typeface="Arial"/>
              </a:defRPr>
            </a:lvl1pPr>
            <a:lvl2pPr marL="914400" marR="0" lvl="1" indent="-381000" algn="l">
              <a:lnSpc>
                <a:spcPct val="90000"/>
              </a:lnSpc>
              <a:spcBef>
                <a:spcPts val="667"/>
              </a:spcBef>
              <a:spcAft>
                <a:spcPts val="0"/>
              </a:spcAft>
              <a:buClr>
                <a:srgbClr val="414042"/>
              </a:buClr>
              <a:buSzPts val="2400"/>
              <a:buFont typeface="Arial"/>
              <a:buChar char="•"/>
              <a:defRPr sz="3200" b="0" i="0" u="none" strike="noStrike" cap="none">
                <a:solidFill>
                  <a:srgbClr val="414042"/>
                </a:solidFill>
                <a:latin typeface="Arial"/>
                <a:ea typeface="Arial"/>
                <a:cs typeface="Arial"/>
                <a:sym typeface="Arial"/>
              </a:defRPr>
            </a:lvl2pPr>
            <a:lvl3pPr marL="1371600" marR="0" lvl="2" indent="-381000" algn="l">
              <a:lnSpc>
                <a:spcPct val="90000"/>
              </a:lnSpc>
              <a:spcBef>
                <a:spcPts val="667"/>
              </a:spcBef>
              <a:spcAft>
                <a:spcPts val="0"/>
              </a:spcAft>
              <a:buClr>
                <a:srgbClr val="414042"/>
              </a:buClr>
              <a:buSzPts val="2400"/>
              <a:buFont typeface="Arial"/>
              <a:buChar char="•"/>
              <a:defRPr sz="3200" b="0" i="0" u="none" strike="noStrike" cap="none">
                <a:solidFill>
                  <a:srgbClr val="414042"/>
                </a:solidFill>
                <a:latin typeface="Arial"/>
                <a:ea typeface="Arial"/>
                <a:cs typeface="Arial"/>
                <a:sym typeface="Arial"/>
              </a:defRPr>
            </a:lvl3pPr>
            <a:lvl4pPr marL="1828800" marR="0" lvl="3" indent="-381000" algn="l">
              <a:lnSpc>
                <a:spcPct val="90000"/>
              </a:lnSpc>
              <a:spcBef>
                <a:spcPts val="667"/>
              </a:spcBef>
              <a:spcAft>
                <a:spcPts val="0"/>
              </a:spcAft>
              <a:buClr>
                <a:srgbClr val="414042"/>
              </a:buClr>
              <a:buSzPts val="2400"/>
              <a:buFont typeface="Arial"/>
              <a:buChar char="•"/>
              <a:defRPr sz="3200" b="0" i="0" u="none" strike="noStrike" cap="none">
                <a:solidFill>
                  <a:srgbClr val="414042"/>
                </a:solidFill>
                <a:latin typeface="Arial"/>
                <a:ea typeface="Arial"/>
                <a:cs typeface="Arial"/>
                <a:sym typeface="Arial"/>
              </a:defRPr>
            </a:lvl4pPr>
            <a:lvl5pPr marL="2286000" marR="0" lvl="4" indent="-381000" algn="l">
              <a:lnSpc>
                <a:spcPct val="90000"/>
              </a:lnSpc>
              <a:spcBef>
                <a:spcPts val="667"/>
              </a:spcBef>
              <a:spcAft>
                <a:spcPts val="0"/>
              </a:spcAft>
              <a:buClr>
                <a:srgbClr val="414042"/>
              </a:buClr>
              <a:buSzPts val="2400"/>
              <a:buFont typeface="Arial"/>
              <a:buChar char="•"/>
              <a:defRPr sz="32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7" name="Google Shape;37;p4"/>
          <p:cNvSpPr txBox="1">
            <a:spLocks noGrp="1"/>
          </p:cNvSpPr>
          <p:nvPr>
            <p:ph type="body" idx="2"/>
          </p:nvPr>
        </p:nvSpPr>
        <p:spPr>
          <a:xfrm>
            <a:off x="2200014" y="5659771"/>
            <a:ext cx="7791973" cy="218212"/>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200"/>
              <a:buFont typeface="Arial"/>
              <a:buNone/>
              <a:defRPr sz="1600"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8" name="Google Shape;38;p4"/>
          <p:cNvSpPr>
            <a:spLocks noGrp="1"/>
          </p:cNvSpPr>
          <p:nvPr>
            <p:ph type="pic" idx="3"/>
          </p:nvPr>
        </p:nvSpPr>
        <p:spPr>
          <a:xfrm>
            <a:off x="3892550" y="1521885"/>
            <a:ext cx="4406900" cy="958849"/>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pic>
        <p:nvPicPr>
          <p:cNvPr id="39" name="Google Shape;39;p4"/>
          <p:cNvPicPr preferRelativeResize="0"/>
          <p:nvPr/>
        </p:nvPicPr>
        <p:blipFill rotWithShape="1">
          <a:blip r:embed="rId2">
            <a:alphaModFix/>
          </a:blip>
          <a:srcRect t="43505"/>
          <a:stretch/>
        </p:blipFill>
        <p:spPr>
          <a:xfrm>
            <a:off x="5358438" y="0"/>
            <a:ext cx="1498244" cy="1287203"/>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ntent Slide - Blue">
  <p:cSld name="Content Slide - Blue">
    <p:bg>
      <p:bgPr>
        <a:blipFill>
          <a:blip r:embed="rId2">
            <a:alphaModFix/>
          </a:blip>
          <a:stretch>
            <a:fillRect/>
          </a:stretch>
        </a:blipFill>
        <a:effectLst/>
      </p:bgPr>
    </p:bg>
    <p:spTree>
      <p:nvGrpSpPr>
        <p:cNvPr id="1" name="Shape 313"/>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ontent Slide - Green">
  <p:cSld name="Content Slide - Green">
    <p:bg>
      <p:bgPr>
        <a:blipFill>
          <a:blip r:embed="rId2">
            <a:alphaModFix/>
          </a:blip>
          <a:stretch>
            <a:fillRect/>
          </a:stretch>
        </a:blipFill>
        <a:effectLst/>
      </p:bgPr>
    </p:bg>
    <p:spTree>
      <p:nvGrpSpPr>
        <p:cNvPr id="1" name="Shape 314"/>
        <p:cNvGrpSpPr/>
        <p:nvPr/>
      </p:nvGrpSpPr>
      <p:grpSpPr>
        <a:xfrm>
          <a:off x="0" y="0"/>
          <a:ext cx="0" cy="0"/>
          <a:chOff x="0" y="0"/>
          <a:chExt cx="0" cy="0"/>
        </a:xfrm>
      </p:grpSpPr>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1. Purple - Blank">
  <p:cSld name="1. Purple - Blank">
    <p:bg>
      <p:bgPr>
        <a:blipFill>
          <a:blip r:embed="rId2">
            <a:alphaModFix/>
          </a:blip>
          <a:stretch>
            <a:fillRect/>
          </a:stretch>
        </a:blipFill>
        <a:effectLst/>
      </p:bgPr>
    </p:bg>
    <p:spTree>
      <p:nvGrpSpPr>
        <p:cNvPr id="1" name="Shape 322"/>
        <p:cNvGrpSpPr/>
        <p:nvPr/>
      </p:nvGrpSpPr>
      <p:grpSpPr>
        <a:xfrm>
          <a:off x="0" y="0"/>
          <a:ext cx="0" cy="0"/>
          <a:chOff x="0" y="0"/>
          <a:chExt cx="0" cy="0"/>
        </a:xfrm>
      </p:grpSpPr>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iography Slide">
  <p:cSld name="Biography Slide">
    <p:spTree>
      <p:nvGrpSpPr>
        <p:cNvPr id="1" name="Shape 323"/>
        <p:cNvGrpSpPr/>
        <p:nvPr/>
      </p:nvGrpSpPr>
      <p:grpSpPr>
        <a:xfrm>
          <a:off x="0" y="0"/>
          <a:ext cx="0" cy="0"/>
          <a:chOff x="0" y="0"/>
          <a:chExt cx="0" cy="0"/>
        </a:xfrm>
      </p:grpSpPr>
      <p:sp>
        <p:nvSpPr>
          <p:cNvPr id="324" name="Google Shape;324;p36"/>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325" name="Google Shape;325;p36"/>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326" name="Google Shape;326;p36"/>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327" name="Google Shape;327;p36"/>
          <p:cNvPicPr preferRelativeResize="0"/>
          <p:nvPr/>
        </p:nvPicPr>
        <p:blipFill rotWithShape="1">
          <a:blip r:embed="rId2">
            <a:alphaModFix/>
          </a:blip>
          <a:srcRect l="159" t="30920" r="159"/>
          <a:stretch/>
        </p:blipFill>
        <p:spPr>
          <a:xfrm>
            <a:off x="5346234" y="-1"/>
            <a:ext cx="1499535" cy="2528967"/>
          </a:xfrm>
          <a:prstGeom prst="rect">
            <a:avLst/>
          </a:prstGeom>
          <a:noFill/>
          <a:ln>
            <a:noFill/>
          </a:ln>
        </p:spPr>
      </p:pic>
      <p:sp>
        <p:nvSpPr>
          <p:cNvPr id="328" name="Google Shape;328;p36"/>
          <p:cNvSpPr txBox="1">
            <a:spLocks noGrp="1"/>
          </p:cNvSpPr>
          <p:nvPr>
            <p:ph type="body" idx="1"/>
          </p:nvPr>
        </p:nvSpPr>
        <p:spPr>
          <a:xfrm>
            <a:off x="1007534" y="2885018"/>
            <a:ext cx="10176900" cy="435900"/>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333"/>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marL="914400" marR="0" lvl="1"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29" name="Google Shape;329;p36"/>
          <p:cNvSpPr txBox="1">
            <a:spLocks noGrp="1"/>
          </p:cNvSpPr>
          <p:nvPr>
            <p:ph type="body" idx="2"/>
          </p:nvPr>
        </p:nvSpPr>
        <p:spPr>
          <a:xfrm>
            <a:off x="1007533" y="3470032"/>
            <a:ext cx="10194000" cy="2408100"/>
          </a:xfrm>
          <a:prstGeom prst="rect">
            <a:avLst/>
          </a:prstGeom>
          <a:noFill/>
          <a:ln>
            <a:noFill/>
          </a:ln>
        </p:spPr>
        <p:txBody>
          <a:bodyPr spcFirstLastPara="1" wrap="square" lIns="0" tIns="0" rIns="0" bIns="0" anchor="t" anchorCtr="0"/>
          <a:lstStyle>
            <a:lvl1pPr marL="457200" marR="0" lvl="0" indent="-228600" algn="ctr" rtl="0">
              <a:lnSpc>
                <a:spcPct val="90000"/>
              </a:lnSpc>
              <a:spcBef>
                <a:spcPts val="1333"/>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1pPr>
            <a:lvl2pPr marL="914400" marR="0" lvl="1"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30" name="Google Shape;330;p36"/>
          <p:cNvSpPr>
            <a:spLocks noGrp="1"/>
          </p:cNvSpPr>
          <p:nvPr>
            <p:ph type="pic" idx="3"/>
          </p:nvPr>
        </p:nvSpPr>
        <p:spPr>
          <a:xfrm>
            <a:off x="5457604" y="1138133"/>
            <a:ext cx="1276800" cy="1278900"/>
          </a:xfrm>
          <a:prstGeom prst="ellipse">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Questions Slide">
  <p:cSld name="Questions Slide">
    <p:bg>
      <p:bgPr>
        <a:solidFill>
          <a:schemeClr val="lt1"/>
        </a:solidFill>
        <a:effectLst/>
      </p:bgPr>
    </p:bg>
    <p:spTree>
      <p:nvGrpSpPr>
        <p:cNvPr id="1" name="Shape 331"/>
        <p:cNvGrpSpPr/>
        <p:nvPr/>
      </p:nvGrpSpPr>
      <p:grpSpPr>
        <a:xfrm>
          <a:off x="0" y="0"/>
          <a:ext cx="0" cy="0"/>
          <a:chOff x="0" y="0"/>
          <a:chExt cx="0" cy="0"/>
        </a:xfrm>
      </p:grpSpPr>
      <p:sp>
        <p:nvSpPr>
          <p:cNvPr id="332" name="Google Shape;332;p37"/>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333" name="Google Shape;333;p37"/>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334" name="Google Shape;334;p37"/>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335" name="Google Shape;335;p37"/>
          <p:cNvPicPr preferRelativeResize="0"/>
          <p:nvPr/>
        </p:nvPicPr>
        <p:blipFill rotWithShape="1">
          <a:blip r:embed="rId2">
            <a:alphaModFix/>
          </a:blip>
          <a:srcRect/>
          <a:stretch/>
        </p:blipFill>
        <p:spPr>
          <a:xfrm>
            <a:off x="0" y="0"/>
            <a:ext cx="12192000" cy="6858001"/>
          </a:xfrm>
          <a:prstGeom prst="rect">
            <a:avLst/>
          </a:prstGeom>
          <a:noFill/>
          <a:ln>
            <a:noFill/>
          </a:ln>
        </p:spPr>
      </p:pic>
      <p:sp>
        <p:nvSpPr>
          <p:cNvPr id="336" name="Google Shape;336;p37"/>
          <p:cNvSpPr txBox="1">
            <a:spLocks noGrp="1"/>
          </p:cNvSpPr>
          <p:nvPr>
            <p:ph type="body" idx="1"/>
          </p:nvPr>
        </p:nvSpPr>
        <p:spPr>
          <a:xfrm>
            <a:off x="1007534" y="2532235"/>
            <a:ext cx="10176900" cy="834000"/>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333"/>
              </a:spcBef>
              <a:spcAft>
                <a:spcPts val="0"/>
              </a:spcAft>
              <a:buClr>
                <a:schemeClr val="lt1"/>
              </a:buClr>
              <a:buSzPts val="4800"/>
              <a:buFont typeface="Arial"/>
              <a:buNone/>
              <a:defRPr sz="6400" b="1" i="0" u="none" strike="noStrike" cap="none">
                <a:solidFill>
                  <a:schemeClr val="lt1"/>
                </a:solidFill>
                <a:latin typeface="Arial"/>
                <a:ea typeface="Arial"/>
                <a:cs typeface="Arial"/>
                <a:sym typeface="Arial"/>
              </a:defRPr>
            </a:lvl1pPr>
            <a:lvl2pPr marL="914400" marR="0" lvl="1"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2pPr>
            <a:lvl3pPr marL="1371600" marR="0" lvl="2"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L="1828800" marR="0" lvl="3"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4pPr>
            <a:lvl5pPr marL="2286000" marR="0" lvl="4"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37" name="Google Shape;337;p37"/>
          <p:cNvSpPr txBox="1">
            <a:spLocks noGrp="1"/>
          </p:cNvSpPr>
          <p:nvPr>
            <p:ph type="body" idx="2"/>
          </p:nvPr>
        </p:nvSpPr>
        <p:spPr>
          <a:xfrm>
            <a:off x="1007534" y="3534020"/>
            <a:ext cx="10176900" cy="13119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chemeClr val="lt1"/>
              </a:buClr>
              <a:buSzPts val="1800"/>
              <a:buFont typeface="Arial"/>
              <a:buNone/>
              <a:defRPr sz="2400" b="0" i="0" u="none" strike="noStrike" cap="none">
                <a:solidFill>
                  <a:schemeClr val="lt1"/>
                </a:solidFill>
                <a:latin typeface="Arial"/>
                <a:ea typeface="Arial"/>
                <a:cs typeface="Arial"/>
                <a:sym typeface="Arial"/>
              </a:defRPr>
            </a:lvl1pPr>
            <a:lvl2pPr marL="914400" marR="0" lvl="1"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Slide">
  <p:cSld name="Title Slide">
    <p:bg>
      <p:bgPr>
        <a:solidFill>
          <a:schemeClr val="lt1"/>
        </a:solidFill>
        <a:effectLst/>
      </p:bgPr>
    </p:bg>
    <p:spTree>
      <p:nvGrpSpPr>
        <p:cNvPr id="1" name="Shape 338"/>
        <p:cNvGrpSpPr/>
        <p:nvPr/>
      </p:nvGrpSpPr>
      <p:grpSpPr>
        <a:xfrm>
          <a:off x="0" y="0"/>
          <a:ext cx="0" cy="0"/>
          <a:chOff x="0" y="0"/>
          <a:chExt cx="0" cy="0"/>
        </a:xfrm>
      </p:grpSpPr>
      <p:pic>
        <p:nvPicPr>
          <p:cNvPr id="339" name="Google Shape;339;p38"/>
          <p:cNvPicPr preferRelativeResize="0"/>
          <p:nvPr/>
        </p:nvPicPr>
        <p:blipFill rotWithShape="1">
          <a:blip r:embed="rId2">
            <a:alphaModFix/>
          </a:blip>
          <a:srcRect/>
          <a:stretch/>
        </p:blipFill>
        <p:spPr>
          <a:xfrm>
            <a:off x="0" y="0"/>
            <a:ext cx="12192000" cy="6858001"/>
          </a:xfrm>
          <a:prstGeom prst="rect">
            <a:avLst/>
          </a:prstGeom>
          <a:noFill/>
          <a:ln>
            <a:noFill/>
          </a:ln>
        </p:spPr>
      </p:pic>
      <p:sp>
        <p:nvSpPr>
          <p:cNvPr id="340" name="Google Shape;340;p38"/>
          <p:cNvSpPr txBox="1">
            <a:spLocks noGrp="1"/>
          </p:cNvSpPr>
          <p:nvPr>
            <p:ph type="ctrTitle"/>
          </p:nvPr>
        </p:nvSpPr>
        <p:spPr>
          <a:xfrm>
            <a:off x="1007534" y="1028700"/>
            <a:ext cx="10176900" cy="2673000"/>
          </a:xfrm>
          <a:prstGeom prst="rect">
            <a:avLst/>
          </a:prstGeom>
          <a:noFill/>
          <a:ln>
            <a:noFill/>
          </a:ln>
        </p:spPr>
        <p:txBody>
          <a:bodyPr spcFirstLastPara="1" wrap="square" lIns="0" tIns="0" rIns="0" bIns="0" anchor="ctr" anchorCtr="0"/>
          <a:lstStyle>
            <a:lvl1pPr marR="0" lvl="0" algn="ctr" rtl="0">
              <a:lnSpc>
                <a:spcPct val="90000"/>
              </a:lnSpc>
              <a:spcBef>
                <a:spcPts val="0"/>
              </a:spcBef>
              <a:spcAft>
                <a:spcPts val="0"/>
              </a:spcAft>
              <a:buClr>
                <a:schemeClr val="lt1"/>
              </a:buClr>
              <a:buSzPts val="4800"/>
              <a:buFont typeface="Arial"/>
              <a:buNone/>
              <a:defRPr sz="6400" b="1" i="0" u="none" strike="noStrike" cap="none">
                <a:solidFill>
                  <a:schemeClr val="lt1"/>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341" name="Google Shape;341;p38"/>
          <p:cNvSpPr txBox="1">
            <a:spLocks noGrp="1"/>
          </p:cNvSpPr>
          <p:nvPr>
            <p:ph type="subTitle" idx="1"/>
          </p:nvPr>
        </p:nvSpPr>
        <p:spPr>
          <a:xfrm>
            <a:off x="1007534" y="3876361"/>
            <a:ext cx="10176900" cy="8568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chemeClr val="lt1"/>
              </a:buClr>
              <a:buSzPts val="2400"/>
              <a:buFont typeface="Arial"/>
              <a:buNone/>
              <a:defRPr sz="3200" b="0" i="0" u="none" strike="noStrike" cap="none">
                <a:solidFill>
                  <a:schemeClr val="lt1"/>
                </a:solidFill>
                <a:latin typeface="Arial"/>
                <a:ea typeface="Arial"/>
                <a:cs typeface="Arial"/>
                <a:sym typeface="Arial"/>
              </a:defRPr>
            </a:lvl1pPr>
            <a:lvl2pPr marR="0" lvl="1" algn="ctr" rtl="0">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2pPr>
            <a:lvl3pPr marR="0" lvl="2"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R="0" lvl="3"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4pPr>
            <a:lvl5pPr marR="0" lvl="4"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5pPr>
            <a:lvl6pPr marR="0" lvl="5"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6pPr>
            <a:lvl7pPr marR="0" lvl="6"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7pPr>
            <a:lvl8pPr marR="0" lvl="7"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8pPr>
            <a:lvl9pPr marR="0" lvl="8"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9pPr>
          </a:lstStyle>
          <a:p>
            <a:endParaRPr/>
          </a:p>
        </p:txBody>
      </p:sp>
      <p:sp>
        <p:nvSpPr>
          <p:cNvPr id="342" name="Google Shape;342;p38"/>
          <p:cNvSpPr txBox="1">
            <a:spLocks noGrp="1"/>
          </p:cNvSpPr>
          <p:nvPr>
            <p:ph type="dt" idx="10"/>
          </p:nvPr>
        </p:nvSpPr>
        <p:spPr>
          <a:xfrm>
            <a:off x="2959608" y="5758046"/>
            <a:ext cx="1335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chemeClr val="lt1"/>
              </a:buClr>
              <a:buSzPts val="1400"/>
              <a:buFont typeface="Arial"/>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343" name="Google Shape;343;p38"/>
          <p:cNvSpPr txBox="1">
            <a:spLocks noGrp="1"/>
          </p:cNvSpPr>
          <p:nvPr>
            <p:ph type="ftr" idx="11"/>
          </p:nvPr>
        </p:nvSpPr>
        <p:spPr>
          <a:xfrm>
            <a:off x="4841965" y="5758046"/>
            <a:ext cx="58260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chemeClr val="lt1"/>
              </a:buClr>
              <a:buSzPts val="1400"/>
              <a:buFont typeface="Arial"/>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344" name="Google Shape;344;p38"/>
          <p:cNvSpPr txBox="1">
            <a:spLocks noGrp="1"/>
          </p:cNvSpPr>
          <p:nvPr>
            <p:ph type="sldNum" idx="12"/>
          </p:nvPr>
        </p:nvSpPr>
        <p:spPr>
          <a:xfrm>
            <a:off x="11131296" y="5758046"/>
            <a:ext cx="6249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345" name="Google Shape;345;p38"/>
          <p:cNvPicPr preferRelativeResize="0"/>
          <p:nvPr/>
        </p:nvPicPr>
        <p:blipFill rotWithShape="1">
          <a:blip r:embed="rId3">
            <a:alphaModFix/>
          </a:blip>
          <a:srcRect/>
          <a:stretch/>
        </p:blipFill>
        <p:spPr>
          <a:xfrm>
            <a:off x="0" y="6022433"/>
            <a:ext cx="12192000" cy="488951"/>
          </a:xfrm>
          <a:prstGeom prst="rect">
            <a:avLst/>
          </a:prstGeom>
          <a:noFill/>
          <a:ln>
            <a:noFill/>
          </a:ln>
        </p:spPr>
      </p:pic>
      <p:sp>
        <p:nvSpPr>
          <p:cNvPr id="346" name="Google Shape;346;p38"/>
          <p:cNvSpPr txBox="1">
            <a:spLocks noGrp="1"/>
          </p:cNvSpPr>
          <p:nvPr>
            <p:ph type="body" idx="2"/>
          </p:nvPr>
        </p:nvSpPr>
        <p:spPr>
          <a:xfrm>
            <a:off x="1007534" y="4905917"/>
            <a:ext cx="10176900" cy="593100"/>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333"/>
              </a:spcBef>
              <a:spcAft>
                <a:spcPts val="0"/>
              </a:spcAft>
              <a:buClr>
                <a:schemeClr val="lt1"/>
              </a:buClr>
              <a:buSzPts val="1100"/>
              <a:buFont typeface="Arial"/>
              <a:buNone/>
              <a:defRPr sz="1467" b="0" i="0" u="none" strike="noStrike" cap="none">
                <a:solidFill>
                  <a:schemeClr val="lt1"/>
                </a:solidFill>
                <a:latin typeface="Arial"/>
                <a:ea typeface="Arial"/>
                <a:cs typeface="Arial"/>
                <a:sym typeface="Arial"/>
              </a:defRPr>
            </a:lvl1pPr>
            <a:lvl2pPr marL="914400" marR="0" lvl="1" indent="-298450"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2pPr>
            <a:lvl3pPr marL="1371600" marR="0" lvl="2" indent="-298450"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3pPr>
            <a:lvl4pPr marL="1828800" marR="0" lvl="3" indent="-298450"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4pPr>
            <a:lvl5pPr marL="2286000" marR="0" lvl="4" indent="-298450"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Dropdown Logo">
  <p:cSld name="Dropdown Logo">
    <p:spTree>
      <p:nvGrpSpPr>
        <p:cNvPr id="1" name="Shape 347"/>
        <p:cNvGrpSpPr/>
        <p:nvPr/>
      </p:nvGrpSpPr>
      <p:grpSpPr>
        <a:xfrm>
          <a:off x="0" y="0"/>
          <a:ext cx="0" cy="0"/>
          <a:chOff x="0" y="0"/>
          <a:chExt cx="0" cy="0"/>
        </a:xfrm>
      </p:grpSpPr>
      <p:sp>
        <p:nvSpPr>
          <p:cNvPr id="348" name="Google Shape;348;p39"/>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349" name="Google Shape;349;p39"/>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350" name="Google Shape;350;p39"/>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351" name="Google Shape;351;p39"/>
          <p:cNvSpPr txBox="1">
            <a:spLocks noGrp="1"/>
          </p:cNvSpPr>
          <p:nvPr>
            <p:ph type="body" idx="1"/>
          </p:nvPr>
        </p:nvSpPr>
        <p:spPr>
          <a:xfrm>
            <a:off x="2200014" y="5659771"/>
            <a:ext cx="7791900" cy="2181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200"/>
              <a:buFont typeface="Arial"/>
              <a:buNone/>
              <a:defRPr sz="1600"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52" name="Google Shape;352;p39"/>
          <p:cNvSpPr txBox="1">
            <a:spLocks noGrp="1"/>
          </p:cNvSpPr>
          <p:nvPr>
            <p:ph type="body" idx="2"/>
          </p:nvPr>
        </p:nvSpPr>
        <p:spPr>
          <a:xfrm>
            <a:off x="2200014" y="2722033"/>
            <a:ext cx="7793700" cy="2703000"/>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333"/>
              </a:spcBef>
              <a:spcAft>
                <a:spcPts val="0"/>
              </a:spcAft>
              <a:buClr>
                <a:srgbClr val="414042"/>
              </a:buClr>
              <a:buSzPts val="2400"/>
              <a:buFont typeface="Arial"/>
              <a:buNone/>
              <a:defRPr sz="3200"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53" name="Google Shape;353;p39"/>
          <p:cNvSpPr>
            <a:spLocks noGrp="1"/>
          </p:cNvSpPr>
          <p:nvPr>
            <p:ph type="pic" idx="3"/>
          </p:nvPr>
        </p:nvSpPr>
        <p:spPr>
          <a:xfrm>
            <a:off x="5346700" y="0"/>
            <a:ext cx="1498500" cy="24807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1_Dropdown Logo">
  <p:cSld name="1_Dropdown Logo">
    <p:spTree>
      <p:nvGrpSpPr>
        <p:cNvPr id="1" name="Shape 354"/>
        <p:cNvGrpSpPr/>
        <p:nvPr/>
      </p:nvGrpSpPr>
      <p:grpSpPr>
        <a:xfrm>
          <a:off x="0" y="0"/>
          <a:ext cx="0" cy="0"/>
          <a:chOff x="0" y="0"/>
          <a:chExt cx="0" cy="0"/>
        </a:xfrm>
      </p:grpSpPr>
      <p:sp>
        <p:nvSpPr>
          <p:cNvPr id="355" name="Google Shape;355;p40"/>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356" name="Google Shape;356;p40"/>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357" name="Google Shape;357;p40"/>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358" name="Google Shape;358;p40"/>
          <p:cNvSpPr txBox="1">
            <a:spLocks noGrp="1"/>
          </p:cNvSpPr>
          <p:nvPr>
            <p:ph type="body" idx="1"/>
          </p:nvPr>
        </p:nvSpPr>
        <p:spPr>
          <a:xfrm>
            <a:off x="2200014" y="5659771"/>
            <a:ext cx="7791900" cy="2181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200"/>
              <a:buFont typeface="Arial"/>
              <a:buNone/>
              <a:defRPr sz="1600"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pic>
        <p:nvPicPr>
          <p:cNvPr id="359" name="Google Shape;359;p40"/>
          <p:cNvPicPr preferRelativeResize="0"/>
          <p:nvPr/>
        </p:nvPicPr>
        <p:blipFill rotWithShape="1">
          <a:blip r:embed="rId2">
            <a:alphaModFix/>
          </a:blip>
          <a:srcRect t="44351"/>
          <a:stretch/>
        </p:blipFill>
        <p:spPr>
          <a:xfrm>
            <a:off x="5335550" y="1"/>
            <a:ext cx="1521132" cy="1287201"/>
          </a:xfrm>
          <a:prstGeom prst="rect">
            <a:avLst/>
          </a:prstGeom>
          <a:noFill/>
          <a:ln>
            <a:noFill/>
          </a:ln>
        </p:spPr>
      </p:pic>
      <p:sp>
        <p:nvSpPr>
          <p:cNvPr id="360" name="Google Shape;360;p40"/>
          <p:cNvSpPr>
            <a:spLocks noGrp="1"/>
          </p:cNvSpPr>
          <p:nvPr>
            <p:ph type="pic" idx="2"/>
          </p:nvPr>
        </p:nvSpPr>
        <p:spPr>
          <a:xfrm>
            <a:off x="3892550" y="1521885"/>
            <a:ext cx="4407000" cy="9588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61" name="Google Shape;361;p40"/>
          <p:cNvSpPr txBox="1">
            <a:spLocks noGrp="1"/>
          </p:cNvSpPr>
          <p:nvPr>
            <p:ph type="body" idx="3"/>
          </p:nvPr>
        </p:nvSpPr>
        <p:spPr>
          <a:xfrm>
            <a:off x="2200014" y="2722033"/>
            <a:ext cx="7793700" cy="2703000"/>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333"/>
              </a:spcBef>
              <a:spcAft>
                <a:spcPts val="0"/>
              </a:spcAft>
              <a:buClr>
                <a:srgbClr val="414042"/>
              </a:buClr>
              <a:buSzPts val="2400"/>
              <a:buFont typeface="Arial"/>
              <a:buNone/>
              <a:defRPr sz="3200"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3 Icon Slide">
  <p:cSld name="3 Icon Slide">
    <p:spTree>
      <p:nvGrpSpPr>
        <p:cNvPr id="1" name="Shape 362"/>
        <p:cNvGrpSpPr/>
        <p:nvPr/>
      </p:nvGrpSpPr>
      <p:grpSpPr>
        <a:xfrm>
          <a:off x="0" y="0"/>
          <a:ext cx="0" cy="0"/>
          <a:chOff x="0" y="0"/>
          <a:chExt cx="0" cy="0"/>
        </a:xfrm>
      </p:grpSpPr>
      <p:sp>
        <p:nvSpPr>
          <p:cNvPr id="363" name="Google Shape;363;p41"/>
          <p:cNvSpPr txBox="1">
            <a:spLocks noGrp="1"/>
          </p:cNvSpPr>
          <p:nvPr>
            <p:ph type="title"/>
          </p:nvPr>
        </p:nvSpPr>
        <p:spPr>
          <a:xfrm>
            <a:off x="1007534" y="947687"/>
            <a:ext cx="10176900" cy="5757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364" name="Google Shape;364;p41"/>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365" name="Google Shape;365;p41"/>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366" name="Google Shape;366;p41"/>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367" name="Google Shape;367;p41"/>
          <p:cNvSpPr>
            <a:spLocks noGrp="1"/>
          </p:cNvSpPr>
          <p:nvPr>
            <p:ph type="pic" idx="2"/>
          </p:nvPr>
        </p:nvSpPr>
        <p:spPr>
          <a:xfrm>
            <a:off x="2167728" y="2412843"/>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68" name="Google Shape;368;p41"/>
          <p:cNvSpPr>
            <a:spLocks noGrp="1"/>
          </p:cNvSpPr>
          <p:nvPr>
            <p:ph type="pic" idx="3"/>
          </p:nvPr>
        </p:nvSpPr>
        <p:spPr>
          <a:xfrm>
            <a:off x="9092938" y="2412843"/>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69" name="Google Shape;369;p41"/>
          <p:cNvSpPr txBox="1">
            <a:spLocks noGrp="1"/>
          </p:cNvSpPr>
          <p:nvPr>
            <p:ph type="body" idx="1"/>
          </p:nvPr>
        </p:nvSpPr>
        <p:spPr>
          <a:xfrm>
            <a:off x="1007534" y="3536483"/>
            <a:ext cx="3141300" cy="11634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70" name="Google Shape;370;p41"/>
          <p:cNvSpPr>
            <a:spLocks noGrp="1"/>
          </p:cNvSpPr>
          <p:nvPr>
            <p:ph type="pic" idx="4"/>
          </p:nvPr>
        </p:nvSpPr>
        <p:spPr>
          <a:xfrm>
            <a:off x="5630334" y="2412843"/>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71" name="Google Shape;371;p41"/>
          <p:cNvSpPr txBox="1">
            <a:spLocks noGrp="1"/>
          </p:cNvSpPr>
          <p:nvPr>
            <p:ph type="body" idx="5"/>
          </p:nvPr>
        </p:nvSpPr>
        <p:spPr>
          <a:xfrm>
            <a:off x="8043079" y="3536483"/>
            <a:ext cx="3141300" cy="11634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72" name="Google Shape;372;p41"/>
          <p:cNvSpPr txBox="1">
            <a:spLocks noGrp="1"/>
          </p:cNvSpPr>
          <p:nvPr>
            <p:ph type="body" idx="6"/>
          </p:nvPr>
        </p:nvSpPr>
        <p:spPr>
          <a:xfrm>
            <a:off x="4527959" y="3536483"/>
            <a:ext cx="3141300" cy="11634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3x2 Icon Slide">
  <p:cSld name="3x2 Icon Slide">
    <p:spTree>
      <p:nvGrpSpPr>
        <p:cNvPr id="1" name="Shape 373"/>
        <p:cNvGrpSpPr/>
        <p:nvPr/>
      </p:nvGrpSpPr>
      <p:grpSpPr>
        <a:xfrm>
          <a:off x="0" y="0"/>
          <a:ext cx="0" cy="0"/>
          <a:chOff x="0" y="0"/>
          <a:chExt cx="0" cy="0"/>
        </a:xfrm>
      </p:grpSpPr>
      <p:sp>
        <p:nvSpPr>
          <p:cNvPr id="374" name="Google Shape;374;p42"/>
          <p:cNvSpPr txBox="1">
            <a:spLocks noGrp="1"/>
          </p:cNvSpPr>
          <p:nvPr>
            <p:ph type="title"/>
          </p:nvPr>
        </p:nvSpPr>
        <p:spPr>
          <a:xfrm>
            <a:off x="1007534" y="950384"/>
            <a:ext cx="10176900" cy="5757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375" name="Google Shape;375;p42"/>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376" name="Google Shape;376;p42"/>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377" name="Google Shape;377;p42"/>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378" name="Google Shape;378;p42"/>
          <p:cNvSpPr>
            <a:spLocks noGrp="1"/>
          </p:cNvSpPr>
          <p:nvPr>
            <p:ph type="pic" idx="2"/>
          </p:nvPr>
        </p:nvSpPr>
        <p:spPr>
          <a:xfrm>
            <a:off x="2167728"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79" name="Google Shape;379;p42"/>
          <p:cNvSpPr>
            <a:spLocks noGrp="1"/>
          </p:cNvSpPr>
          <p:nvPr>
            <p:ph type="pic" idx="3"/>
          </p:nvPr>
        </p:nvSpPr>
        <p:spPr>
          <a:xfrm>
            <a:off x="9092938"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80" name="Google Shape;380;p42"/>
          <p:cNvSpPr>
            <a:spLocks noGrp="1"/>
          </p:cNvSpPr>
          <p:nvPr>
            <p:ph type="pic" idx="4"/>
          </p:nvPr>
        </p:nvSpPr>
        <p:spPr>
          <a:xfrm>
            <a:off x="5630334"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81" name="Google Shape;381;p42"/>
          <p:cNvSpPr>
            <a:spLocks noGrp="1"/>
          </p:cNvSpPr>
          <p:nvPr>
            <p:ph type="pic" idx="5"/>
          </p:nvPr>
        </p:nvSpPr>
        <p:spPr>
          <a:xfrm>
            <a:off x="2167728" y="388532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82" name="Google Shape;382;p42"/>
          <p:cNvSpPr>
            <a:spLocks noGrp="1"/>
          </p:cNvSpPr>
          <p:nvPr>
            <p:ph type="pic" idx="6"/>
          </p:nvPr>
        </p:nvSpPr>
        <p:spPr>
          <a:xfrm>
            <a:off x="9092938" y="388532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83" name="Google Shape;383;p42"/>
          <p:cNvSpPr>
            <a:spLocks noGrp="1"/>
          </p:cNvSpPr>
          <p:nvPr>
            <p:ph type="pic" idx="7"/>
          </p:nvPr>
        </p:nvSpPr>
        <p:spPr>
          <a:xfrm>
            <a:off x="5630334" y="388532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84" name="Google Shape;384;p42"/>
          <p:cNvSpPr txBox="1">
            <a:spLocks noGrp="1"/>
          </p:cNvSpPr>
          <p:nvPr>
            <p:ph type="body" idx="1"/>
          </p:nvPr>
        </p:nvSpPr>
        <p:spPr>
          <a:xfrm>
            <a:off x="1007534" y="2785847"/>
            <a:ext cx="3141300" cy="7809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85" name="Google Shape;385;p42"/>
          <p:cNvSpPr txBox="1">
            <a:spLocks noGrp="1"/>
          </p:cNvSpPr>
          <p:nvPr>
            <p:ph type="body" idx="8"/>
          </p:nvPr>
        </p:nvSpPr>
        <p:spPr>
          <a:xfrm>
            <a:off x="8043079" y="2785847"/>
            <a:ext cx="3141300" cy="7809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86" name="Google Shape;386;p42"/>
          <p:cNvSpPr txBox="1">
            <a:spLocks noGrp="1"/>
          </p:cNvSpPr>
          <p:nvPr>
            <p:ph type="body" idx="9"/>
          </p:nvPr>
        </p:nvSpPr>
        <p:spPr>
          <a:xfrm>
            <a:off x="4527959" y="2785847"/>
            <a:ext cx="3141300" cy="7809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87" name="Google Shape;387;p42"/>
          <p:cNvSpPr txBox="1">
            <a:spLocks noGrp="1"/>
          </p:cNvSpPr>
          <p:nvPr>
            <p:ph type="body" idx="13"/>
          </p:nvPr>
        </p:nvSpPr>
        <p:spPr>
          <a:xfrm>
            <a:off x="1007534" y="5087741"/>
            <a:ext cx="3141300" cy="7809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88" name="Google Shape;388;p42"/>
          <p:cNvSpPr txBox="1">
            <a:spLocks noGrp="1"/>
          </p:cNvSpPr>
          <p:nvPr>
            <p:ph type="body" idx="14"/>
          </p:nvPr>
        </p:nvSpPr>
        <p:spPr>
          <a:xfrm>
            <a:off x="8043079" y="5087741"/>
            <a:ext cx="3141300" cy="7809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89" name="Google Shape;389;p42"/>
          <p:cNvSpPr txBox="1">
            <a:spLocks noGrp="1"/>
          </p:cNvSpPr>
          <p:nvPr>
            <p:ph type="body" idx="15"/>
          </p:nvPr>
        </p:nvSpPr>
        <p:spPr>
          <a:xfrm>
            <a:off x="4527959" y="5087741"/>
            <a:ext cx="3141300" cy="7809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3 Icon Slide">
  <p:cSld name="3 Icon Slide">
    <p:spTree>
      <p:nvGrpSpPr>
        <p:cNvPr id="1" name="Shape 40"/>
        <p:cNvGrpSpPr/>
        <p:nvPr/>
      </p:nvGrpSpPr>
      <p:grpSpPr>
        <a:xfrm>
          <a:off x="0" y="0"/>
          <a:ext cx="0" cy="0"/>
          <a:chOff x="0" y="0"/>
          <a:chExt cx="0" cy="0"/>
        </a:xfrm>
      </p:grpSpPr>
      <p:sp>
        <p:nvSpPr>
          <p:cNvPr id="41" name="Google Shape;41;p5"/>
          <p:cNvSpPr txBox="1">
            <a:spLocks noGrp="1"/>
          </p:cNvSpPr>
          <p:nvPr>
            <p:ph type="title"/>
          </p:nvPr>
        </p:nvSpPr>
        <p:spPr>
          <a:xfrm>
            <a:off x="1007534" y="947687"/>
            <a:ext cx="10176933" cy="575733"/>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a:lnSpc>
                <a:spcPct val="100000"/>
              </a:lnSpc>
              <a:spcBef>
                <a:spcPts val="0"/>
              </a:spcBef>
              <a:spcAft>
                <a:spcPts val="0"/>
              </a:spcAft>
              <a:buSzPts val="1400"/>
              <a:buNone/>
              <a:defRPr sz="2400"/>
            </a:lvl2pPr>
            <a:lvl3pPr lvl="2" algn="l">
              <a:lnSpc>
                <a:spcPct val="100000"/>
              </a:lnSpc>
              <a:spcBef>
                <a:spcPts val="0"/>
              </a:spcBef>
              <a:spcAft>
                <a:spcPts val="0"/>
              </a:spcAft>
              <a:buSzPts val="1400"/>
              <a:buNone/>
              <a:defRPr sz="2400"/>
            </a:lvl3pPr>
            <a:lvl4pPr lvl="3" algn="l">
              <a:lnSpc>
                <a:spcPct val="100000"/>
              </a:lnSpc>
              <a:spcBef>
                <a:spcPts val="0"/>
              </a:spcBef>
              <a:spcAft>
                <a:spcPts val="0"/>
              </a:spcAft>
              <a:buSzPts val="1400"/>
              <a:buNone/>
              <a:defRPr sz="2400"/>
            </a:lvl4pPr>
            <a:lvl5pPr lvl="4" algn="l">
              <a:lnSpc>
                <a:spcPct val="100000"/>
              </a:lnSpc>
              <a:spcBef>
                <a:spcPts val="0"/>
              </a:spcBef>
              <a:spcAft>
                <a:spcPts val="0"/>
              </a:spcAft>
              <a:buSzPts val="1400"/>
              <a:buNone/>
              <a:defRPr sz="2400"/>
            </a:lvl5pPr>
            <a:lvl6pPr lvl="5" algn="l">
              <a:lnSpc>
                <a:spcPct val="100000"/>
              </a:lnSpc>
              <a:spcBef>
                <a:spcPts val="0"/>
              </a:spcBef>
              <a:spcAft>
                <a:spcPts val="0"/>
              </a:spcAft>
              <a:buSzPts val="1400"/>
              <a:buNone/>
              <a:defRPr sz="2400"/>
            </a:lvl6pPr>
            <a:lvl7pPr lvl="6" algn="l">
              <a:lnSpc>
                <a:spcPct val="100000"/>
              </a:lnSpc>
              <a:spcBef>
                <a:spcPts val="0"/>
              </a:spcBef>
              <a:spcAft>
                <a:spcPts val="0"/>
              </a:spcAft>
              <a:buSzPts val="1400"/>
              <a:buNone/>
              <a:defRPr sz="2400"/>
            </a:lvl7pPr>
            <a:lvl8pPr lvl="7" algn="l">
              <a:lnSpc>
                <a:spcPct val="100000"/>
              </a:lnSpc>
              <a:spcBef>
                <a:spcPts val="0"/>
              </a:spcBef>
              <a:spcAft>
                <a:spcPts val="0"/>
              </a:spcAft>
              <a:buSzPts val="1400"/>
              <a:buNone/>
              <a:defRPr sz="2400"/>
            </a:lvl8pPr>
            <a:lvl9pPr lvl="8" algn="l">
              <a:lnSpc>
                <a:spcPct val="100000"/>
              </a:lnSpc>
              <a:spcBef>
                <a:spcPts val="0"/>
              </a:spcBef>
              <a:spcAft>
                <a:spcPts val="0"/>
              </a:spcAft>
              <a:buSzPts val="1400"/>
              <a:buNone/>
              <a:defRPr sz="2400"/>
            </a:lvl9pPr>
          </a:lstStyle>
          <a:p>
            <a:endParaRPr/>
          </a:p>
        </p:txBody>
      </p:sp>
      <p:sp>
        <p:nvSpPr>
          <p:cNvPr id="42" name="Google Shape;42;p5"/>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43" name="Google Shape;43;p5"/>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44" name="Google Shape;44;p5"/>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45" name="Google Shape;45;p5"/>
          <p:cNvSpPr>
            <a:spLocks noGrp="1"/>
          </p:cNvSpPr>
          <p:nvPr>
            <p:ph type="pic" idx="2"/>
          </p:nvPr>
        </p:nvSpPr>
        <p:spPr>
          <a:xfrm>
            <a:off x="2167728" y="2412843"/>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6" name="Google Shape;46;p5"/>
          <p:cNvSpPr>
            <a:spLocks noGrp="1"/>
          </p:cNvSpPr>
          <p:nvPr>
            <p:ph type="pic" idx="3"/>
          </p:nvPr>
        </p:nvSpPr>
        <p:spPr>
          <a:xfrm>
            <a:off x="9092938" y="2412843"/>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7" name="Google Shape;47;p5"/>
          <p:cNvSpPr txBox="1">
            <a:spLocks noGrp="1"/>
          </p:cNvSpPr>
          <p:nvPr>
            <p:ph type="body" idx="1"/>
          </p:nvPr>
        </p:nvSpPr>
        <p:spPr>
          <a:xfrm>
            <a:off x="1007534" y="3536483"/>
            <a:ext cx="3141388" cy="1163272"/>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8" name="Google Shape;48;p5"/>
          <p:cNvSpPr>
            <a:spLocks noGrp="1"/>
          </p:cNvSpPr>
          <p:nvPr>
            <p:ph type="pic" idx="4"/>
          </p:nvPr>
        </p:nvSpPr>
        <p:spPr>
          <a:xfrm>
            <a:off x="5630334" y="2412843"/>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9" name="Google Shape;49;p5"/>
          <p:cNvSpPr txBox="1">
            <a:spLocks noGrp="1"/>
          </p:cNvSpPr>
          <p:nvPr>
            <p:ph type="body" idx="5"/>
          </p:nvPr>
        </p:nvSpPr>
        <p:spPr>
          <a:xfrm>
            <a:off x="8043079" y="3536483"/>
            <a:ext cx="3141388" cy="1163272"/>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0" name="Google Shape;50;p5"/>
          <p:cNvSpPr txBox="1">
            <a:spLocks noGrp="1"/>
          </p:cNvSpPr>
          <p:nvPr>
            <p:ph type="body" idx="6"/>
          </p:nvPr>
        </p:nvSpPr>
        <p:spPr>
          <a:xfrm>
            <a:off x="4527959" y="3536483"/>
            <a:ext cx="3141388" cy="1163272"/>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4 Icon Slide">
  <p:cSld name="4 Icon Slide">
    <p:spTree>
      <p:nvGrpSpPr>
        <p:cNvPr id="1" name="Shape 390"/>
        <p:cNvGrpSpPr/>
        <p:nvPr/>
      </p:nvGrpSpPr>
      <p:grpSpPr>
        <a:xfrm>
          <a:off x="0" y="0"/>
          <a:ext cx="0" cy="0"/>
          <a:chOff x="0" y="0"/>
          <a:chExt cx="0" cy="0"/>
        </a:xfrm>
      </p:grpSpPr>
      <p:sp>
        <p:nvSpPr>
          <p:cNvPr id="391" name="Google Shape;391;p43"/>
          <p:cNvSpPr txBox="1">
            <a:spLocks noGrp="1"/>
          </p:cNvSpPr>
          <p:nvPr>
            <p:ph type="title"/>
          </p:nvPr>
        </p:nvSpPr>
        <p:spPr>
          <a:xfrm>
            <a:off x="1007534" y="950384"/>
            <a:ext cx="10176900" cy="5757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392" name="Google Shape;392;p43"/>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393" name="Google Shape;393;p43"/>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394" name="Google Shape;394;p43"/>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395" name="Google Shape;395;p43"/>
          <p:cNvSpPr>
            <a:spLocks noGrp="1"/>
          </p:cNvSpPr>
          <p:nvPr>
            <p:ph type="pic" idx="2"/>
          </p:nvPr>
        </p:nvSpPr>
        <p:spPr>
          <a:xfrm>
            <a:off x="1702062" y="2396003"/>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96" name="Google Shape;396;p43"/>
          <p:cNvSpPr>
            <a:spLocks noGrp="1"/>
          </p:cNvSpPr>
          <p:nvPr>
            <p:ph type="pic" idx="3"/>
          </p:nvPr>
        </p:nvSpPr>
        <p:spPr>
          <a:xfrm>
            <a:off x="6930780" y="2396003"/>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97" name="Google Shape;397;p43"/>
          <p:cNvSpPr txBox="1">
            <a:spLocks noGrp="1"/>
          </p:cNvSpPr>
          <p:nvPr>
            <p:ph type="body" idx="1"/>
          </p:nvPr>
        </p:nvSpPr>
        <p:spPr>
          <a:xfrm>
            <a:off x="1007534" y="3519642"/>
            <a:ext cx="2325600" cy="12480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98" name="Google Shape;398;p43"/>
          <p:cNvSpPr>
            <a:spLocks noGrp="1"/>
          </p:cNvSpPr>
          <p:nvPr>
            <p:ph type="pic" idx="4"/>
          </p:nvPr>
        </p:nvSpPr>
        <p:spPr>
          <a:xfrm>
            <a:off x="4329886" y="2396003"/>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99" name="Google Shape;399;p43"/>
          <p:cNvSpPr txBox="1">
            <a:spLocks noGrp="1"/>
          </p:cNvSpPr>
          <p:nvPr>
            <p:ph type="body" idx="5"/>
          </p:nvPr>
        </p:nvSpPr>
        <p:spPr>
          <a:xfrm>
            <a:off x="3632709" y="3519642"/>
            <a:ext cx="2325600" cy="12480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00" name="Google Shape;400;p43"/>
          <p:cNvSpPr txBox="1">
            <a:spLocks noGrp="1"/>
          </p:cNvSpPr>
          <p:nvPr>
            <p:ph type="body" idx="6"/>
          </p:nvPr>
        </p:nvSpPr>
        <p:spPr>
          <a:xfrm>
            <a:off x="6233604" y="3519642"/>
            <a:ext cx="2325600" cy="12480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01" name="Google Shape;401;p43"/>
          <p:cNvSpPr txBox="1">
            <a:spLocks noGrp="1"/>
          </p:cNvSpPr>
          <p:nvPr>
            <p:ph type="body" idx="7"/>
          </p:nvPr>
        </p:nvSpPr>
        <p:spPr>
          <a:xfrm>
            <a:off x="8858778" y="3519642"/>
            <a:ext cx="2325600" cy="12480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02" name="Google Shape;402;p43"/>
          <p:cNvSpPr>
            <a:spLocks noGrp="1"/>
          </p:cNvSpPr>
          <p:nvPr>
            <p:ph type="pic" idx="8"/>
          </p:nvPr>
        </p:nvSpPr>
        <p:spPr>
          <a:xfrm>
            <a:off x="9558604" y="2396003"/>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4x2 Icon Slide">
  <p:cSld name="4x2 Icon Slide">
    <p:spTree>
      <p:nvGrpSpPr>
        <p:cNvPr id="1" name="Shape 403"/>
        <p:cNvGrpSpPr/>
        <p:nvPr/>
      </p:nvGrpSpPr>
      <p:grpSpPr>
        <a:xfrm>
          <a:off x="0" y="0"/>
          <a:ext cx="0" cy="0"/>
          <a:chOff x="0" y="0"/>
          <a:chExt cx="0" cy="0"/>
        </a:xfrm>
      </p:grpSpPr>
      <p:sp>
        <p:nvSpPr>
          <p:cNvPr id="404" name="Google Shape;404;p44"/>
          <p:cNvSpPr txBox="1">
            <a:spLocks noGrp="1"/>
          </p:cNvSpPr>
          <p:nvPr>
            <p:ph type="title"/>
          </p:nvPr>
        </p:nvSpPr>
        <p:spPr>
          <a:xfrm>
            <a:off x="1007534" y="950384"/>
            <a:ext cx="10176900" cy="5757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405" name="Google Shape;405;p44"/>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406" name="Google Shape;406;p44"/>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407" name="Google Shape;407;p44"/>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408" name="Google Shape;408;p44"/>
          <p:cNvSpPr>
            <a:spLocks noGrp="1"/>
          </p:cNvSpPr>
          <p:nvPr>
            <p:ph type="pic" idx="2"/>
          </p:nvPr>
        </p:nvSpPr>
        <p:spPr>
          <a:xfrm>
            <a:off x="1702062"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09" name="Google Shape;409;p44"/>
          <p:cNvSpPr>
            <a:spLocks noGrp="1"/>
          </p:cNvSpPr>
          <p:nvPr>
            <p:ph type="pic" idx="3"/>
          </p:nvPr>
        </p:nvSpPr>
        <p:spPr>
          <a:xfrm>
            <a:off x="6930780"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10" name="Google Shape;410;p44"/>
          <p:cNvSpPr txBox="1">
            <a:spLocks noGrp="1"/>
          </p:cNvSpPr>
          <p:nvPr>
            <p:ph type="body" idx="1"/>
          </p:nvPr>
        </p:nvSpPr>
        <p:spPr>
          <a:xfrm>
            <a:off x="1007534" y="2728074"/>
            <a:ext cx="23256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11" name="Google Shape;411;p44"/>
          <p:cNvSpPr>
            <a:spLocks noGrp="1"/>
          </p:cNvSpPr>
          <p:nvPr>
            <p:ph type="pic" idx="4"/>
          </p:nvPr>
        </p:nvSpPr>
        <p:spPr>
          <a:xfrm>
            <a:off x="4329886"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12" name="Google Shape;412;p44"/>
          <p:cNvSpPr txBox="1">
            <a:spLocks noGrp="1"/>
          </p:cNvSpPr>
          <p:nvPr>
            <p:ph type="body" idx="5"/>
          </p:nvPr>
        </p:nvSpPr>
        <p:spPr>
          <a:xfrm>
            <a:off x="3632709" y="2728074"/>
            <a:ext cx="23256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13" name="Google Shape;413;p44"/>
          <p:cNvSpPr txBox="1">
            <a:spLocks noGrp="1"/>
          </p:cNvSpPr>
          <p:nvPr>
            <p:ph type="body" idx="6"/>
          </p:nvPr>
        </p:nvSpPr>
        <p:spPr>
          <a:xfrm>
            <a:off x="6233604" y="2728074"/>
            <a:ext cx="23256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14" name="Google Shape;414;p44"/>
          <p:cNvSpPr txBox="1">
            <a:spLocks noGrp="1"/>
          </p:cNvSpPr>
          <p:nvPr>
            <p:ph type="body" idx="7"/>
          </p:nvPr>
        </p:nvSpPr>
        <p:spPr>
          <a:xfrm>
            <a:off x="8858778" y="2728074"/>
            <a:ext cx="23256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15" name="Google Shape;415;p44"/>
          <p:cNvSpPr>
            <a:spLocks noGrp="1"/>
          </p:cNvSpPr>
          <p:nvPr>
            <p:ph type="pic" idx="8"/>
          </p:nvPr>
        </p:nvSpPr>
        <p:spPr>
          <a:xfrm>
            <a:off x="9558604"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16" name="Google Shape;416;p44"/>
          <p:cNvSpPr>
            <a:spLocks noGrp="1"/>
          </p:cNvSpPr>
          <p:nvPr>
            <p:ph type="pic" idx="9"/>
          </p:nvPr>
        </p:nvSpPr>
        <p:spPr>
          <a:xfrm>
            <a:off x="1702062" y="3882238"/>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17" name="Google Shape;417;p44"/>
          <p:cNvSpPr>
            <a:spLocks noGrp="1"/>
          </p:cNvSpPr>
          <p:nvPr>
            <p:ph type="pic" idx="13"/>
          </p:nvPr>
        </p:nvSpPr>
        <p:spPr>
          <a:xfrm>
            <a:off x="6930780" y="3882238"/>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18" name="Google Shape;418;p44"/>
          <p:cNvSpPr>
            <a:spLocks noGrp="1"/>
          </p:cNvSpPr>
          <p:nvPr>
            <p:ph type="pic" idx="14"/>
          </p:nvPr>
        </p:nvSpPr>
        <p:spPr>
          <a:xfrm>
            <a:off x="4329886" y="3882238"/>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19" name="Google Shape;419;p44"/>
          <p:cNvSpPr>
            <a:spLocks noGrp="1"/>
          </p:cNvSpPr>
          <p:nvPr>
            <p:ph type="pic" idx="15"/>
          </p:nvPr>
        </p:nvSpPr>
        <p:spPr>
          <a:xfrm>
            <a:off x="9558604" y="3882238"/>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20" name="Google Shape;420;p44"/>
          <p:cNvSpPr txBox="1">
            <a:spLocks noGrp="1"/>
          </p:cNvSpPr>
          <p:nvPr>
            <p:ph type="body" idx="16"/>
          </p:nvPr>
        </p:nvSpPr>
        <p:spPr>
          <a:xfrm>
            <a:off x="1007534" y="5014986"/>
            <a:ext cx="23256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21" name="Google Shape;421;p44"/>
          <p:cNvSpPr txBox="1">
            <a:spLocks noGrp="1"/>
          </p:cNvSpPr>
          <p:nvPr>
            <p:ph type="body" idx="17"/>
          </p:nvPr>
        </p:nvSpPr>
        <p:spPr>
          <a:xfrm>
            <a:off x="3632709" y="5014986"/>
            <a:ext cx="23256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22" name="Google Shape;422;p44"/>
          <p:cNvSpPr txBox="1">
            <a:spLocks noGrp="1"/>
          </p:cNvSpPr>
          <p:nvPr>
            <p:ph type="body" idx="18"/>
          </p:nvPr>
        </p:nvSpPr>
        <p:spPr>
          <a:xfrm>
            <a:off x="6233604" y="5014986"/>
            <a:ext cx="23256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23" name="Google Shape;423;p44"/>
          <p:cNvSpPr txBox="1">
            <a:spLocks noGrp="1"/>
          </p:cNvSpPr>
          <p:nvPr>
            <p:ph type="body" idx="19"/>
          </p:nvPr>
        </p:nvSpPr>
        <p:spPr>
          <a:xfrm>
            <a:off x="8858778" y="5004826"/>
            <a:ext cx="23256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5 Icon Slide">
  <p:cSld name="5 Icon Slide">
    <p:spTree>
      <p:nvGrpSpPr>
        <p:cNvPr id="1" name="Shape 424"/>
        <p:cNvGrpSpPr/>
        <p:nvPr/>
      </p:nvGrpSpPr>
      <p:grpSpPr>
        <a:xfrm>
          <a:off x="0" y="0"/>
          <a:ext cx="0" cy="0"/>
          <a:chOff x="0" y="0"/>
          <a:chExt cx="0" cy="0"/>
        </a:xfrm>
      </p:grpSpPr>
      <p:sp>
        <p:nvSpPr>
          <p:cNvPr id="425" name="Google Shape;425;p45"/>
          <p:cNvSpPr txBox="1">
            <a:spLocks noGrp="1"/>
          </p:cNvSpPr>
          <p:nvPr>
            <p:ph type="title"/>
          </p:nvPr>
        </p:nvSpPr>
        <p:spPr>
          <a:xfrm>
            <a:off x="1007534" y="950384"/>
            <a:ext cx="10176900" cy="5757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426" name="Google Shape;426;p45"/>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427" name="Google Shape;427;p45"/>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428" name="Google Shape;428;p45"/>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429" name="Google Shape;429;p45"/>
          <p:cNvSpPr>
            <a:spLocks noGrp="1"/>
          </p:cNvSpPr>
          <p:nvPr>
            <p:ph type="pic" idx="2"/>
          </p:nvPr>
        </p:nvSpPr>
        <p:spPr>
          <a:xfrm>
            <a:off x="1442618" y="2377806"/>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30" name="Google Shape;430;p45"/>
          <p:cNvSpPr>
            <a:spLocks noGrp="1"/>
          </p:cNvSpPr>
          <p:nvPr>
            <p:ph type="pic" idx="3"/>
          </p:nvPr>
        </p:nvSpPr>
        <p:spPr>
          <a:xfrm>
            <a:off x="5630334" y="2377806"/>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31" name="Google Shape;431;p45"/>
          <p:cNvSpPr txBox="1">
            <a:spLocks noGrp="1"/>
          </p:cNvSpPr>
          <p:nvPr>
            <p:ph type="body" idx="1"/>
          </p:nvPr>
        </p:nvSpPr>
        <p:spPr>
          <a:xfrm>
            <a:off x="1007535" y="3501445"/>
            <a:ext cx="1784700" cy="1441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32" name="Google Shape;432;p45"/>
          <p:cNvSpPr>
            <a:spLocks noGrp="1"/>
          </p:cNvSpPr>
          <p:nvPr>
            <p:ph type="pic" idx="4"/>
          </p:nvPr>
        </p:nvSpPr>
        <p:spPr>
          <a:xfrm>
            <a:off x="3540680" y="2377806"/>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33" name="Google Shape;433;p45"/>
          <p:cNvSpPr txBox="1">
            <a:spLocks noGrp="1"/>
          </p:cNvSpPr>
          <p:nvPr>
            <p:ph type="body" idx="5"/>
          </p:nvPr>
        </p:nvSpPr>
        <p:spPr>
          <a:xfrm>
            <a:off x="3105596" y="3501445"/>
            <a:ext cx="1784700" cy="1441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34" name="Google Shape;434;p45"/>
          <p:cNvSpPr txBox="1">
            <a:spLocks noGrp="1"/>
          </p:cNvSpPr>
          <p:nvPr>
            <p:ph type="body" idx="6"/>
          </p:nvPr>
        </p:nvSpPr>
        <p:spPr>
          <a:xfrm>
            <a:off x="5203658" y="3501445"/>
            <a:ext cx="1784700" cy="1441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35" name="Google Shape;435;p45"/>
          <p:cNvSpPr txBox="1">
            <a:spLocks noGrp="1"/>
          </p:cNvSpPr>
          <p:nvPr>
            <p:ph type="body" idx="7"/>
          </p:nvPr>
        </p:nvSpPr>
        <p:spPr>
          <a:xfrm>
            <a:off x="7301719" y="3501445"/>
            <a:ext cx="1784700" cy="1441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36" name="Google Shape;436;p45"/>
          <p:cNvSpPr>
            <a:spLocks noGrp="1"/>
          </p:cNvSpPr>
          <p:nvPr>
            <p:ph type="pic" idx="8"/>
          </p:nvPr>
        </p:nvSpPr>
        <p:spPr>
          <a:xfrm>
            <a:off x="9826458" y="2377806"/>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37" name="Google Shape;437;p45"/>
          <p:cNvSpPr txBox="1">
            <a:spLocks noGrp="1"/>
          </p:cNvSpPr>
          <p:nvPr>
            <p:ph type="body" idx="9"/>
          </p:nvPr>
        </p:nvSpPr>
        <p:spPr>
          <a:xfrm>
            <a:off x="9399782" y="3506656"/>
            <a:ext cx="1784700" cy="1441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38" name="Google Shape;438;p45"/>
          <p:cNvSpPr>
            <a:spLocks noGrp="1"/>
          </p:cNvSpPr>
          <p:nvPr>
            <p:ph type="pic" idx="13"/>
          </p:nvPr>
        </p:nvSpPr>
        <p:spPr>
          <a:xfrm>
            <a:off x="7728395" y="2377806"/>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5x2 Icon Slide">
  <p:cSld name="5x2 Icon Slide">
    <p:spTree>
      <p:nvGrpSpPr>
        <p:cNvPr id="1" name="Shape 439"/>
        <p:cNvGrpSpPr/>
        <p:nvPr/>
      </p:nvGrpSpPr>
      <p:grpSpPr>
        <a:xfrm>
          <a:off x="0" y="0"/>
          <a:ext cx="0" cy="0"/>
          <a:chOff x="0" y="0"/>
          <a:chExt cx="0" cy="0"/>
        </a:xfrm>
      </p:grpSpPr>
      <p:sp>
        <p:nvSpPr>
          <p:cNvPr id="440" name="Google Shape;440;p46"/>
          <p:cNvSpPr txBox="1">
            <a:spLocks noGrp="1"/>
          </p:cNvSpPr>
          <p:nvPr>
            <p:ph type="title"/>
          </p:nvPr>
        </p:nvSpPr>
        <p:spPr>
          <a:xfrm>
            <a:off x="1007534" y="950384"/>
            <a:ext cx="10176900" cy="5757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441" name="Google Shape;441;p46"/>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442" name="Google Shape;442;p46"/>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443" name="Google Shape;443;p46"/>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444" name="Google Shape;444;p46"/>
          <p:cNvSpPr>
            <a:spLocks noGrp="1"/>
          </p:cNvSpPr>
          <p:nvPr>
            <p:ph type="pic" idx="2"/>
          </p:nvPr>
        </p:nvSpPr>
        <p:spPr>
          <a:xfrm>
            <a:off x="1442618"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45" name="Google Shape;445;p46"/>
          <p:cNvSpPr>
            <a:spLocks noGrp="1"/>
          </p:cNvSpPr>
          <p:nvPr>
            <p:ph type="pic" idx="3"/>
          </p:nvPr>
        </p:nvSpPr>
        <p:spPr>
          <a:xfrm>
            <a:off x="5630334"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46" name="Google Shape;446;p46"/>
          <p:cNvSpPr txBox="1">
            <a:spLocks noGrp="1"/>
          </p:cNvSpPr>
          <p:nvPr>
            <p:ph type="body" idx="1"/>
          </p:nvPr>
        </p:nvSpPr>
        <p:spPr>
          <a:xfrm>
            <a:off x="1007535" y="2728074"/>
            <a:ext cx="17847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47" name="Google Shape;447;p46"/>
          <p:cNvSpPr>
            <a:spLocks noGrp="1"/>
          </p:cNvSpPr>
          <p:nvPr>
            <p:ph type="pic" idx="4"/>
          </p:nvPr>
        </p:nvSpPr>
        <p:spPr>
          <a:xfrm>
            <a:off x="3540680"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48" name="Google Shape;448;p46"/>
          <p:cNvSpPr txBox="1">
            <a:spLocks noGrp="1"/>
          </p:cNvSpPr>
          <p:nvPr>
            <p:ph type="body" idx="5"/>
          </p:nvPr>
        </p:nvSpPr>
        <p:spPr>
          <a:xfrm>
            <a:off x="3105596" y="2728074"/>
            <a:ext cx="17847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49" name="Google Shape;449;p46"/>
          <p:cNvSpPr txBox="1">
            <a:spLocks noGrp="1"/>
          </p:cNvSpPr>
          <p:nvPr>
            <p:ph type="body" idx="6"/>
          </p:nvPr>
        </p:nvSpPr>
        <p:spPr>
          <a:xfrm>
            <a:off x="5203658" y="2728074"/>
            <a:ext cx="17847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50" name="Google Shape;450;p46"/>
          <p:cNvSpPr txBox="1">
            <a:spLocks noGrp="1"/>
          </p:cNvSpPr>
          <p:nvPr>
            <p:ph type="body" idx="7"/>
          </p:nvPr>
        </p:nvSpPr>
        <p:spPr>
          <a:xfrm>
            <a:off x="7301719" y="2728074"/>
            <a:ext cx="17847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51" name="Google Shape;451;p46"/>
          <p:cNvSpPr>
            <a:spLocks noGrp="1"/>
          </p:cNvSpPr>
          <p:nvPr>
            <p:ph type="pic" idx="8"/>
          </p:nvPr>
        </p:nvSpPr>
        <p:spPr>
          <a:xfrm>
            <a:off x="9826458"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52" name="Google Shape;452;p46"/>
          <p:cNvSpPr txBox="1">
            <a:spLocks noGrp="1"/>
          </p:cNvSpPr>
          <p:nvPr>
            <p:ph type="body" idx="9"/>
          </p:nvPr>
        </p:nvSpPr>
        <p:spPr>
          <a:xfrm>
            <a:off x="9399782" y="2733284"/>
            <a:ext cx="17847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53" name="Google Shape;453;p46"/>
          <p:cNvSpPr>
            <a:spLocks noGrp="1"/>
          </p:cNvSpPr>
          <p:nvPr>
            <p:ph type="pic" idx="13"/>
          </p:nvPr>
        </p:nvSpPr>
        <p:spPr>
          <a:xfrm>
            <a:off x="7728395"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54" name="Google Shape;454;p46"/>
          <p:cNvSpPr>
            <a:spLocks noGrp="1"/>
          </p:cNvSpPr>
          <p:nvPr>
            <p:ph type="pic" idx="14"/>
          </p:nvPr>
        </p:nvSpPr>
        <p:spPr>
          <a:xfrm>
            <a:off x="1442618" y="3865592"/>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55" name="Google Shape;455;p46"/>
          <p:cNvSpPr>
            <a:spLocks noGrp="1"/>
          </p:cNvSpPr>
          <p:nvPr>
            <p:ph type="pic" idx="15"/>
          </p:nvPr>
        </p:nvSpPr>
        <p:spPr>
          <a:xfrm>
            <a:off x="5630334" y="3865592"/>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56" name="Google Shape;456;p46"/>
          <p:cNvSpPr txBox="1">
            <a:spLocks noGrp="1"/>
          </p:cNvSpPr>
          <p:nvPr>
            <p:ph type="body" idx="16"/>
          </p:nvPr>
        </p:nvSpPr>
        <p:spPr>
          <a:xfrm>
            <a:off x="1007535" y="4989232"/>
            <a:ext cx="17847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57" name="Google Shape;457;p46"/>
          <p:cNvSpPr>
            <a:spLocks noGrp="1"/>
          </p:cNvSpPr>
          <p:nvPr>
            <p:ph type="pic" idx="17"/>
          </p:nvPr>
        </p:nvSpPr>
        <p:spPr>
          <a:xfrm>
            <a:off x="3540680" y="3865592"/>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58" name="Google Shape;458;p46"/>
          <p:cNvSpPr txBox="1">
            <a:spLocks noGrp="1"/>
          </p:cNvSpPr>
          <p:nvPr>
            <p:ph type="body" idx="18"/>
          </p:nvPr>
        </p:nvSpPr>
        <p:spPr>
          <a:xfrm>
            <a:off x="3105596" y="4989232"/>
            <a:ext cx="17847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59" name="Google Shape;459;p46"/>
          <p:cNvSpPr txBox="1">
            <a:spLocks noGrp="1"/>
          </p:cNvSpPr>
          <p:nvPr>
            <p:ph type="body" idx="19"/>
          </p:nvPr>
        </p:nvSpPr>
        <p:spPr>
          <a:xfrm>
            <a:off x="5203658" y="4989232"/>
            <a:ext cx="17847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60" name="Google Shape;460;p46"/>
          <p:cNvSpPr txBox="1">
            <a:spLocks noGrp="1"/>
          </p:cNvSpPr>
          <p:nvPr>
            <p:ph type="body" idx="20"/>
          </p:nvPr>
        </p:nvSpPr>
        <p:spPr>
          <a:xfrm>
            <a:off x="7301719" y="4989232"/>
            <a:ext cx="17847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61" name="Google Shape;461;p46"/>
          <p:cNvSpPr>
            <a:spLocks noGrp="1"/>
          </p:cNvSpPr>
          <p:nvPr>
            <p:ph type="pic" idx="21"/>
          </p:nvPr>
        </p:nvSpPr>
        <p:spPr>
          <a:xfrm>
            <a:off x="9826458" y="3865592"/>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62" name="Google Shape;462;p46"/>
          <p:cNvSpPr txBox="1">
            <a:spLocks noGrp="1"/>
          </p:cNvSpPr>
          <p:nvPr>
            <p:ph type="body" idx="22"/>
          </p:nvPr>
        </p:nvSpPr>
        <p:spPr>
          <a:xfrm>
            <a:off x="9399782" y="4994443"/>
            <a:ext cx="17847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63" name="Google Shape;463;p46"/>
          <p:cNvSpPr>
            <a:spLocks noGrp="1"/>
          </p:cNvSpPr>
          <p:nvPr>
            <p:ph type="pic" idx="23"/>
          </p:nvPr>
        </p:nvSpPr>
        <p:spPr>
          <a:xfrm>
            <a:off x="7728395" y="3865592"/>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Dropdown Slide w/ Icons">
  <p:cSld name="Dropdown Slide w/ Icons">
    <p:spTree>
      <p:nvGrpSpPr>
        <p:cNvPr id="1" name="Shape 464"/>
        <p:cNvGrpSpPr/>
        <p:nvPr/>
      </p:nvGrpSpPr>
      <p:grpSpPr>
        <a:xfrm>
          <a:off x="0" y="0"/>
          <a:ext cx="0" cy="0"/>
          <a:chOff x="0" y="0"/>
          <a:chExt cx="0" cy="0"/>
        </a:xfrm>
      </p:grpSpPr>
      <p:sp>
        <p:nvSpPr>
          <p:cNvPr id="465" name="Google Shape;465;p47"/>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466" name="Google Shape;466;p47"/>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467" name="Google Shape;467;p47"/>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468" name="Google Shape;468;p47"/>
          <p:cNvSpPr>
            <a:spLocks noGrp="1"/>
          </p:cNvSpPr>
          <p:nvPr>
            <p:ph type="pic" idx="2"/>
          </p:nvPr>
        </p:nvSpPr>
        <p:spPr>
          <a:xfrm>
            <a:off x="2167728" y="4098422"/>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69" name="Google Shape;469;p47"/>
          <p:cNvSpPr>
            <a:spLocks noGrp="1"/>
          </p:cNvSpPr>
          <p:nvPr>
            <p:ph type="pic" idx="3"/>
          </p:nvPr>
        </p:nvSpPr>
        <p:spPr>
          <a:xfrm>
            <a:off x="9092938" y="4098422"/>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70" name="Google Shape;470;p47"/>
          <p:cNvSpPr txBox="1">
            <a:spLocks noGrp="1"/>
          </p:cNvSpPr>
          <p:nvPr>
            <p:ph type="body" idx="1"/>
          </p:nvPr>
        </p:nvSpPr>
        <p:spPr>
          <a:xfrm>
            <a:off x="1007534" y="5222061"/>
            <a:ext cx="3141300" cy="6558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71" name="Google Shape;471;p47"/>
          <p:cNvSpPr>
            <a:spLocks noGrp="1"/>
          </p:cNvSpPr>
          <p:nvPr>
            <p:ph type="pic" idx="4"/>
          </p:nvPr>
        </p:nvSpPr>
        <p:spPr>
          <a:xfrm>
            <a:off x="5630334" y="4098422"/>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72" name="Google Shape;472;p47"/>
          <p:cNvSpPr txBox="1">
            <a:spLocks noGrp="1"/>
          </p:cNvSpPr>
          <p:nvPr>
            <p:ph type="body" idx="5"/>
          </p:nvPr>
        </p:nvSpPr>
        <p:spPr>
          <a:xfrm>
            <a:off x="8043079" y="5222061"/>
            <a:ext cx="3141300" cy="6558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73" name="Google Shape;473;p47"/>
          <p:cNvSpPr txBox="1">
            <a:spLocks noGrp="1"/>
          </p:cNvSpPr>
          <p:nvPr>
            <p:ph type="body" idx="6"/>
          </p:nvPr>
        </p:nvSpPr>
        <p:spPr>
          <a:xfrm>
            <a:off x="4527959" y="5222061"/>
            <a:ext cx="3141300" cy="6558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74" name="Google Shape;474;p47"/>
          <p:cNvSpPr txBox="1">
            <a:spLocks noGrp="1"/>
          </p:cNvSpPr>
          <p:nvPr>
            <p:ph type="body" idx="7"/>
          </p:nvPr>
        </p:nvSpPr>
        <p:spPr>
          <a:xfrm>
            <a:off x="1007534" y="2723030"/>
            <a:ext cx="10176900" cy="1116600"/>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333"/>
              </a:spcBef>
              <a:spcAft>
                <a:spcPts val="0"/>
              </a:spcAft>
              <a:buClr>
                <a:srgbClr val="414042"/>
              </a:buClr>
              <a:buSzPts val="2400"/>
              <a:buFont typeface="Arial"/>
              <a:buNone/>
              <a:defRPr sz="3200" b="0" i="0" u="none" strike="noStrike" cap="none">
                <a:solidFill>
                  <a:srgbClr val="414042"/>
                </a:solidFill>
                <a:latin typeface="Arial"/>
                <a:ea typeface="Arial"/>
                <a:cs typeface="Arial"/>
                <a:sym typeface="Arial"/>
              </a:defRPr>
            </a:lvl1pPr>
            <a:lvl2pPr marL="914400" marR="0" lvl="1" indent="-381000" algn="l" rtl="0">
              <a:lnSpc>
                <a:spcPct val="90000"/>
              </a:lnSpc>
              <a:spcBef>
                <a:spcPts val="667"/>
              </a:spcBef>
              <a:spcAft>
                <a:spcPts val="0"/>
              </a:spcAft>
              <a:buClr>
                <a:srgbClr val="414042"/>
              </a:buClr>
              <a:buSzPts val="2400"/>
              <a:buFont typeface="Arial"/>
              <a:buChar char="•"/>
              <a:defRPr sz="3200" b="0" i="0" u="none" strike="noStrike" cap="none">
                <a:solidFill>
                  <a:srgbClr val="414042"/>
                </a:solidFill>
                <a:latin typeface="Arial"/>
                <a:ea typeface="Arial"/>
                <a:cs typeface="Arial"/>
                <a:sym typeface="Arial"/>
              </a:defRPr>
            </a:lvl2pPr>
            <a:lvl3pPr marL="1371600" marR="0" lvl="2" indent="-381000" algn="l" rtl="0">
              <a:lnSpc>
                <a:spcPct val="90000"/>
              </a:lnSpc>
              <a:spcBef>
                <a:spcPts val="667"/>
              </a:spcBef>
              <a:spcAft>
                <a:spcPts val="0"/>
              </a:spcAft>
              <a:buClr>
                <a:srgbClr val="414042"/>
              </a:buClr>
              <a:buSzPts val="2400"/>
              <a:buFont typeface="Arial"/>
              <a:buChar char="•"/>
              <a:defRPr sz="3200" b="0" i="0" u="none" strike="noStrike" cap="none">
                <a:solidFill>
                  <a:srgbClr val="414042"/>
                </a:solidFill>
                <a:latin typeface="Arial"/>
                <a:ea typeface="Arial"/>
                <a:cs typeface="Arial"/>
                <a:sym typeface="Arial"/>
              </a:defRPr>
            </a:lvl3pPr>
            <a:lvl4pPr marL="1828800" marR="0" lvl="3" indent="-381000" algn="l" rtl="0">
              <a:lnSpc>
                <a:spcPct val="90000"/>
              </a:lnSpc>
              <a:spcBef>
                <a:spcPts val="667"/>
              </a:spcBef>
              <a:spcAft>
                <a:spcPts val="0"/>
              </a:spcAft>
              <a:buClr>
                <a:srgbClr val="414042"/>
              </a:buClr>
              <a:buSzPts val="2400"/>
              <a:buFont typeface="Arial"/>
              <a:buChar char="•"/>
              <a:defRPr sz="3200" b="0" i="0" u="none" strike="noStrike" cap="none">
                <a:solidFill>
                  <a:srgbClr val="414042"/>
                </a:solidFill>
                <a:latin typeface="Arial"/>
                <a:ea typeface="Arial"/>
                <a:cs typeface="Arial"/>
                <a:sym typeface="Arial"/>
              </a:defRPr>
            </a:lvl4pPr>
            <a:lvl5pPr marL="2286000" marR="0" lvl="4" indent="-381000" algn="l" rtl="0">
              <a:lnSpc>
                <a:spcPct val="90000"/>
              </a:lnSpc>
              <a:spcBef>
                <a:spcPts val="667"/>
              </a:spcBef>
              <a:spcAft>
                <a:spcPts val="0"/>
              </a:spcAft>
              <a:buClr>
                <a:srgbClr val="414042"/>
              </a:buClr>
              <a:buSzPts val="2400"/>
              <a:buFont typeface="Arial"/>
              <a:buChar char="•"/>
              <a:defRPr sz="32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75" name="Google Shape;475;p47"/>
          <p:cNvSpPr>
            <a:spLocks noGrp="1"/>
          </p:cNvSpPr>
          <p:nvPr>
            <p:ph type="pic" idx="8"/>
          </p:nvPr>
        </p:nvSpPr>
        <p:spPr>
          <a:xfrm>
            <a:off x="5346700" y="0"/>
            <a:ext cx="1498500" cy="24807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Icon Slide w/ Description">
  <p:cSld name="Icon Slide w/ Description">
    <p:spTree>
      <p:nvGrpSpPr>
        <p:cNvPr id="1" name="Shape 476"/>
        <p:cNvGrpSpPr/>
        <p:nvPr/>
      </p:nvGrpSpPr>
      <p:grpSpPr>
        <a:xfrm>
          <a:off x="0" y="0"/>
          <a:ext cx="0" cy="0"/>
          <a:chOff x="0" y="0"/>
          <a:chExt cx="0" cy="0"/>
        </a:xfrm>
      </p:grpSpPr>
      <p:sp>
        <p:nvSpPr>
          <p:cNvPr id="477" name="Google Shape;477;p48"/>
          <p:cNvSpPr txBox="1">
            <a:spLocks noGrp="1"/>
          </p:cNvSpPr>
          <p:nvPr>
            <p:ph type="title"/>
          </p:nvPr>
        </p:nvSpPr>
        <p:spPr>
          <a:xfrm>
            <a:off x="1007534" y="950384"/>
            <a:ext cx="10176900" cy="5757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478" name="Google Shape;478;p48"/>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479" name="Google Shape;479;p48"/>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480" name="Google Shape;480;p48"/>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481" name="Google Shape;481;p48"/>
          <p:cNvSpPr>
            <a:spLocks noGrp="1"/>
          </p:cNvSpPr>
          <p:nvPr>
            <p:ph type="pic" idx="2"/>
          </p:nvPr>
        </p:nvSpPr>
        <p:spPr>
          <a:xfrm>
            <a:off x="2167728" y="1959276"/>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82" name="Google Shape;482;p48"/>
          <p:cNvSpPr>
            <a:spLocks noGrp="1"/>
          </p:cNvSpPr>
          <p:nvPr>
            <p:ph type="pic" idx="3"/>
          </p:nvPr>
        </p:nvSpPr>
        <p:spPr>
          <a:xfrm>
            <a:off x="9092938" y="1959276"/>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83" name="Google Shape;483;p48"/>
          <p:cNvSpPr>
            <a:spLocks noGrp="1"/>
          </p:cNvSpPr>
          <p:nvPr>
            <p:ph type="pic" idx="4"/>
          </p:nvPr>
        </p:nvSpPr>
        <p:spPr>
          <a:xfrm>
            <a:off x="5630334" y="1959276"/>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84" name="Google Shape;484;p48"/>
          <p:cNvSpPr txBox="1">
            <a:spLocks noGrp="1"/>
          </p:cNvSpPr>
          <p:nvPr>
            <p:ph type="body" idx="1"/>
          </p:nvPr>
        </p:nvSpPr>
        <p:spPr>
          <a:xfrm>
            <a:off x="1007534" y="3140689"/>
            <a:ext cx="3141300" cy="10452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85" name="Google Shape;485;p48"/>
          <p:cNvSpPr txBox="1">
            <a:spLocks noGrp="1"/>
          </p:cNvSpPr>
          <p:nvPr>
            <p:ph type="body" idx="5"/>
          </p:nvPr>
        </p:nvSpPr>
        <p:spPr>
          <a:xfrm>
            <a:off x="8043079" y="3140689"/>
            <a:ext cx="3141300" cy="10452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86" name="Google Shape;486;p48"/>
          <p:cNvSpPr txBox="1">
            <a:spLocks noGrp="1"/>
          </p:cNvSpPr>
          <p:nvPr>
            <p:ph type="body" idx="6"/>
          </p:nvPr>
        </p:nvSpPr>
        <p:spPr>
          <a:xfrm>
            <a:off x="4527959" y="3140689"/>
            <a:ext cx="3141300" cy="10452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87" name="Google Shape;487;p48"/>
          <p:cNvSpPr txBox="1">
            <a:spLocks noGrp="1"/>
          </p:cNvSpPr>
          <p:nvPr>
            <p:ph type="body" idx="7"/>
          </p:nvPr>
        </p:nvSpPr>
        <p:spPr>
          <a:xfrm>
            <a:off x="1007534" y="4436090"/>
            <a:ext cx="10176900" cy="11103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000000"/>
              </a:buClr>
              <a:buSzPts val="2400"/>
              <a:buFont typeface="Arial"/>
              <a:buNone/>
              <a:defRPr sz="2400" b="0" i="0" u="none" strike="noStrike" cap="none">
                <a:solidFill>
                  <a:srgbClr val="414042"/>
                </a:solidFill>
                <a:latin typeface="Arial"/>
                <a:ea typeface="Arial"/>
                <a:cs typeface="Arial"/>
                <a:sym typeface="Arial"/>
              </a:defRPr>
            </a:lvl1pPr>
            <a:lvl2pPr marL="914400" marR="0" lvl="1"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2pPr>
            <a:lvl3pPr marL="1371600" marR="0" lvl="2"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L="1828800" marR="0" lvl="3"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4pPr>
            <a:lvl5pPr marL="2286000" marR="0" lvl="4"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Icon Slide w/ Bullets">
  <p:cSld name="Icon Slide w/ Bullets">
    <p:spTree>
      <p:nvGrpSpPr>
        <p:cNvPr id="1" name="Shape 488"/>
        <p:cNvGrpSpPr/>
        <p:nvPr/>
      </p:nvGrpSpPr>
      <p:grpSpPr>
        <a:xfrm>
          <a:off x="0" y="0"/>
          <a:ext cx="0" cy="0"/>
          <a:chOff x="0" y="0"/>
          <a:chExt cx="0" cy="0"/>
        </a:xfrm>
      </p:grpSpPr>
      <p:sp>
        <p:nvSpPr>
          <p:cNvPr id="489" name="Google Shape;489;p49"/>
          <p:cNvSpPr txBox="1">
            <a:spLocks noGrp="1"/>
          </p:cNvSpPr>
          <p:nvPr>
            <p:ph type="title"/>
          </p:nvPr>
        </p:nvSpPr>
        <p:spPr>
          <a:xfrm>
            <a:off x="1007534" y="950384"/>
            <a:ext cx="10176900" cy="5757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490" name="Google Shape;490;p49"/>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491" name="Google Shape;491;p49"/>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492" name="Google Shape;492;p49"/>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493" name="Google Shape;493;p49"/>
          <p:cNvSpPr>
            <a:spLocks noGrp="1"/>
          </p:cNvSpPr>
          <p:nvPr>
            <p:ph type="pic" idx="2"/>
          </p:nvPr>
        </p:nvSpPr>
        <p:spPr>
          <a:xfrm>
            <a:off x="1007534" y="1959276"/>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94" name="Google Shape;494;p49"/>
          <p:cNvSpPr>
            <a:spLocks noGrp="1"/>
          </p:cNvSpPr>
          <p:nvPr>
            <p:ph type="pic" idx="3"/>
          </p:nvPr>
        </p:nvSpPr>
        <p:spPr>
          <a:xfrm>
            <a:off x="8043079" y="1959276"/>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95" name="Google Shape;495;p49"/>
          <p:cNvSpPr>
            <a:spLocks noGrp="1"/>
          </p:cNvSpPr>
          <p:nvPr>
            <p:ph type="pic" idx="4"/>
          </p:nvPr>
        </p:nvSpPr>
        <p:spPr>
          <a:xfrm>
            <a:off x="4527959" y="1959276"/>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96" name="Google Shape;496;p49"/>
          <p:cNvSpPr txBox="1">
            <a:spLocks noGrp="1"/>
          </p:cNvSpPr>
          <p:nvPr>
            <p:ph type="body" idx="1"/>
          </p:nvPr>
        </p:nvSpPr>
        <p:spPr>
          <a:xfrm>
            <a:off x="1007534" y="3140689"/>
            <a:ext cx="3141300" cy="2318400"/>
          </a:xfrm>
          <a:prstGeom prst="rect">
            <a:avLst/>
          </a:prstGeom>
          <a:noFill/>
          <a:ln>
            <a:noFill/>
          </a:ln>
        </p:spPr>
        <p:txBody>
          <a:bodyPr spcFirstLastPara="1" wrap="square" lIns="0" tIns="0" rIns="0" bIns="0" anchor="t" anchorCtr="0"/>
          <a:lstStyle>
            <a:lvl1pPr marL="457200" marR="0" lvl="0" indent="-298450" algn="l" rtl="0">
              <a:lnSpc>
                <a:spcPct val="100000"/>
              </a:lnSpc>
              <a:spcBef>
                <a:spcPts val="667"/>
              </a:spcBef>
              <a:spcAft>
                <a:spcPts val="0"/>
              </a:spcAft>
              <a:buClr>
                <a:srgbClr val="414042"/>
              </a:buClr>
              <a:buSzPts val="1100"/>
              <a:buFont typeface="Arial"/>
              <a:buChar char="•"/>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97" name="Google Shape;497;p49"/>
          <p:cNvSpPr txBox="1">
            <a:spLocks noGrp="1"/>
          </p:cNvSpPr>
          <p:nvPr>
            <p:ph type="body" idx="5"/>
          </p:nvPr>
        </p:nvSpPr>
        <p:spPr>
          <a:xfrm>
            <a:off x="8043079" y="3140689"/>
            <a:ext cx="3141300" cy="2318400"/>
          </a:xfrm>
          <a:prstGeom prst="rect">
            <a:avLst/>
          </a:prstGeom>
          <a:noFill/>
          <a:ln>
            <a:noFill/>
          </a:ln>
        </p:spPr>
        <p:txBody>
          <a:bodyPr spcFirstLastPara="1" wrap="square" lIns="0" tIns="0" rIns="0" bIns="0" anchor="t" anchorCtr="0"/>
          <a:lstStyle>
            <a:lvl1pPr marL="457200" marR="0" lvl="0" indent="-298450" algn="l" rtl="0">
              <a:lnSpc>
                <a:spcPct val="100000"/>
              </a:lnSpc>
              <a:spcBef>
                <a:spcPts val="667"/>
              </a:spcBef>
              <a:spcAft>
                <a:spcPts val="0"/>
              </a:spcAft>
              <a:buClr>
                <a:srgbClr val="414042"/>
              </a:buClr>
              <a:buSzPts val="1100"/>
              <a:buFont typeface="Arial"/>
              <a:buChar char="•"/>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498" name="Google Shape;498;p49"/>
          <p:cNvSpPr txBox="1">
            <a:spLocks noGrp="1"/>
          </p:cNvSpPr>
          <p:nvPr>
            <p:ph type="body" idx="6"/>
          </p:nvPr>
        </p:nvSpPr>
        <p:spPr>
          <a:xfrm>
            <a:off x="4527959" y="3140689"/>
            <a:ext cx="3141300" cy="2318400"/>
          </a:xfrm>
          <a:prstGeom prst="rect">
            <a:avLst/>
          </a:prstGeom>
          <a:noFill/>
          <a:ln>
            <a:noFill/>
          </a:ln>
        </p:spPr>
        <p:txBody>
          <a:bodyPr spcFirstLastPara="1" wrap="square" lIns="0" tIns="0" rIns="0" bIns="0" anchor="t" anchorCtr="0"/>
          <a:lstStyle>
            <a:lvl1pPr marL="457200" marR="0" lvl="0" indent="-298450" algn="l" rtl="0">
              <a:lnSpc>
                <a:spcPct val="100000"/>
              </a:lnSpc>
              <a:spcBef>
                <a:spcPts val="667"/>
              </a:spcBef>
              <a:spcAft>
                <a:spcPts val="0"/>
              </a:spcAft>
              <a:buClr>
                <a:srgbClr val="414042"/>
              </a:buClr>
              <a:buSzPts val="1100"/>
              <a:buFont typeface="Arial"/>
              <a:buChar char="•"/>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Picure Slide">
  <p:cSld name="Picure Slide">
    <p:spTree>
      <p:nvGrpSpPr>
        <p:cNvPr id="1" name="Shape 499"/>
        <p:cNvGrpSpPr/>
        <p:nvPr/>
      </p:nvGrpSpPr>
      <p:grpSpPr>
        <a:xfrm>
          <a:off x="0" y="0"/>
          <a:ext cx="0" cy="0"/>
          <a:chOff x="0" y="0"/>
          <a:chExt cx="0" cy="0"/>
        </a:xfrm>
      </p:grpSpPr>
      <p:sp>
        <p:nvSpPr>
          <p:cNvPr id="500" name="Google Shape;500;p50"/>
          <p:cNvSpPr txBox="1">
            <a:spLocks noGrp="1"/>
          </p:cNvSpPr>
          <p:nvPr>
            <p:ph type="title"/>
          </p:nvPr>
        </p:nvSpPr>
        <p:spPr>
          <a:xfrm>
            <a:off x="1007533" y="1028699"/>
            <a:ext cx="4335600" cy="1102200"/>
          </a:xfrm>
          <a:prstGeom prst="rect">
            <a:avLst/>
          </a:prstGeom>
          <a:noFill/>
          <a:ln>
            <a:noFill/>
          </a:ln>
        </p:spPr>
        <p:txBody>
          <a:bodyPr spcFirstLastPara="1" wrap="square" lIns="0" tIns="0" rIns="0" bIns="0" anchor="b"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501" name="Google Shape;501;p50"/>
          <p:cNvSpPr>
            <a:spLocks noGrp="1"/>
          </p:cNvSpPr>
          <p:nvPr>
            <p:ph type="pic" idx="2"/>
          </p:nvPr>
        </p:nvSpPr>
        <p:spPr>
          <a:xfrm>
            <a:off x="5530499" y="1028354"/>
            <a:ext cx="5654100" cy="4849500"/>
          </a:xfrm>
          <a:prstGeom prst="rect">
            <a:avLst/>
          </a:prstGeom>
          <a:noFill/>
          <a:ln>
            <a:noFill/>
          </a:ln>
        </p:spPr>
        <p:txBody>
          <a:bodyPr spcFirstLastPara="1" wrap="square" lIns="0" tIns="0" rIns="0" bIns="0" anchor="ctr" anchorCtr="0"/>
          <a:lstStyle>
            <a:lvl1pPr marR="0" lvl="0" algn="l" rtl="0">
              <a:lnSpc>
                <a:spcPct val="90000"/>
              </a:lnSpc>
              <a:spcBef>
                <a:spcPts val="1333"/>
              </a:spcBef>
              <a:spcAft>
                <a:spcPts val="0"/>
              </a:spcAft>
              <a:buClr>
                <a:srgbClr val="414042"/>
              </a:buClr>
              <a:buSzPts val="3200"/>
              <a:buFont typeface="Arial"/>
              <a:buNone/>
              <a:defRPr sz="4267"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2800"/>
              <a:buFont typeface="Arial"/>
              <a:buNone/>
              <a:defRPr sz="3733"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2400"/>
              <a:buFont typeface="Arial"/>
              <a:buNone/>
              <a:defRPr sz="32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9pPr>
          </a:lstStyle>
          <a:p>
            <a:endParaRPr/>
          </a:p>
        </p:txBody>
      </p:sp>
      <p:sp>
        <p:nvSpPr>
          <p:cNvPr id="502" name="Google Shape;502;p50"/>
          <p:cNvSpPr txBox="1">
            <a:spLocks noGrp="1"/>
          </p:cNvSpPr>
          <p:nvPr>
            <p:ph type="body" idx="1"/>
          </p:nvPr>
        </p:nvSpPr>
        <p:spPr>
          <a:xfrm>
            <a:off x="1007533" y="2252870"/>
            <a:ext cx="4335600" cy="3625200"/>
          </a:xfrm>
          <a:prstGeom prst="rect">
            <a:avLst/>
          </a:prstGeom>
          <a:noFill/>
          <a:ln>
            <a:noFill/>
          </a:ln>
        </p:spPr>
        <p:txBody>
          <a:bodyPr spcFirstLastPara="1" wrap="square" lIns="0" tIns="0" rIns="0" bIns="0" anchor="ctr" anchorCtr="0"/>
          <a:lstStyle>
            <a:lvl1pPr marL="457200" marR="0" lvl="0" indent="-228600" algn="l"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L="914400" marR="0" lvl="1" indent="-228600" algn="l"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l" rtl="0">
              <a:lnSpc>
                <a:spcPct val="90000"/>
              </a:lnSpc>
              <a:spcBef>
                <a:spcPts val="667"/>
              </a:spcBef>
              <a:spcAft>
                <a:spcPts val="0"/>
              </a:spcAft>
              <a:buClr>
                <a:srgbClr val="414042"/>
              </a:buClr>
              <a:buSzPts val="1200"/>
              <a:buFont typeface="Arial"/>
              <a:buNone/>
              <a:defRPr sz="1600" b="0" i="0" u="none" strike="noStrike" cap="none">
                <a:solidFill>
                  <a:srgbClr val="414042"/>
                </a:solidFill>
                <a:latin typeface="Arial"/>
                <a:ea typeface="Arial"/>
                <a:cs typeface="Arial"/>
                <a:sym typeface="Arial"/>
              </a:defRPr>
            </a:lvl3pPr>
            <a:lvl4pPr marL="1828800" marR="0" lvl="3" indent="-228600" algn="l" rtl="0">
              <a:lnSpc>
                <a:spcPct val="90000"/>
              </a:lnSpc>
              <a:spcBef>
                <a:spcPts val="667"/>
              </a:spcBef>
              <a:spcAft>
                <a:spcPts val="0"/>
              </a:spcAft>
              <a:buClr>
                <a:srgbClr val="414042"/>
              </a:buClr>
              <a:buSzPts val="1000"/>
              <a:buFont typeface="Arial"/>
              <a:buNone/>
              <a:defRPr sz="1333" b="0" i="0" u="none" strike="noStrike" cap="none">
                <a:solidFill>
                  <a:srgbClr val="414042"/>
                </a:solidFill>
                <a:latin typeface="Arial"/>
                <a:ea typeface="Arial"/>
                <a:cs typeface="Arial"/>
                <a:sym typeface="Arial"/>
              </a:defRPr>
            </a:lvl4pPr>
            <a:lvl5pPr marL="2286000" marR="0" lvl="4" indent="-228600" algn="l" rtl="0">
              <a:lnSpc>
                <a:spcPct val="90000"/>
              </a:lnSpc>
              <a:spcBef>
                <a:spcPts val="667"/>
              </a:spcBef>
              <a:spcAft>
                <a:spcPts val="0"/>
              </a:spcAft>
              <a:buClr>
                <a:srgbClr val="414042"/>
              </a:buClr>
              <a:buSzPts val="1000"/>
              <a:buFont typeface="Arial"/>
              <a:buNone/>
              <a:defRPr sz="1333" b="0" i="0" u="none" strike="noStrike" cap="none">
                <a:solidFill>
                  <a:srgbClr val="414042"/>
                </a:solidFill>
                <a:latin typeface="Arial"/>
                <a:ea typeface="Arial"/>
                <a:cs typeface="Arial"/>
                <a:sym typeface="Arial"/>
              </a:defRPr>
            </a:lvl5pPr>
            <a:lvl6pPr marL="2743200" marR="0" lvl="5" indent="-228600" algn="l" rtl="0">
              <a:lnSpc>
                <a:spcPct val="90000"/>
              </a:lnSpc>
              <a:spcBef>
                <a:spcPts val="667"/>
              </a:spcBef>
              <a:spcAft>
                <a:spcPts val="0"/>
              </a:spcAft>
              <a:buClr>
                <a:schemeClr val="dk1"/>
              </a:buClr>
              <a:buSzPts val="1000"/>
              <a:buFont typeface="Arial"/>
              <a:buNone/>
              <a:defRPr sz="1333"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667"/>
              </a:spcBef>
              <a:spcAft>
                <a:spcPts val="0"/>
              </a:spcAft>
              <a:buClr>
                <a:schemeClr val="dk1"/>
              </a:buClr>
              <a:buSzPts val="1000"/>
              <a:buFont typeface="Arial"/>
              <a:buNone/>
              <a:defRPr sz="1333"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667"/>
              </a:spcBef>
              <a:spcAft>
                <a:spcPts val="0"/>
              </a:spcAft>
              <a:buClr>
                <a:schemeClr val="dk1"/>
              </a:buClr>
              <a:buSzPts val="1000"/>
              <a:buFont typeface="Arial"/>
              <a:buNone/>
              <a:defRPr sz="1333"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667"/>
              </a:spcBef>
              <a:spcAft>
                <a:spcPts val="0"/>
              </a:spcAft>
              <a:buClr>
                <a:schemeClr val="dk1"/>
              </a:buClr>
              <a:buSzPts val="1000"/>
              <a:buFont typeface="Arial"/>
              <a:buNone/>
              <a:defRPr sz="1333" b="0" i="0" u="none" strike="noStrike" cap="none">
                <a:solidFill>
                  <a:schemeClr val="dk1"/>
                </a:solidFill>
                <a:latin typeface="Calibri"/>
                <a:ea typeface="Calibri"/>
                <a:cs typeface="Calibri"/>
                <a:sym typeface="Calibri"/>
              </a:defRPr>
            </a:lvl9pPr>
          </a:lstStyle>
          <a:p>
            <a:endParaRPr/>
          </a:p>
        </p:txBody>
      </p:sp>
      <p:sp>
        <p:nvSpPr>
          <p:cNvPr id="503" name="Google Shape;503;p50"/>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504" name="Google Shape;504;p50"/>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505" name="Google Shape;505;p50"/>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Horizontal Picture Slide w/ Caption">
  <p:cSld name="Horizontal Picture Slide w/ Caption">
    <p:spTree>
      <p:nvGrpSpPr>
        <p:cNvPr id="1" name="Shape 506"/>
        <p:cNvGrpSpPr/>
        <p:nvPr/>
      </p:nvGrpSpPr>
      <p:grpSpPr>
        <a:xfrm>
          <a:off x="0" y="0"/>
          <a:ext cx="0" cy="0"/>
          <a:chOff x="0" y="0"/>
          <a:chExt cx="0" cy="0"/>
        </a:xfrm>
      </p:grpSpPr>
      <p:sp>
        <p:nvSpPr>
          <p:cNvPr id="507" name="Google Shape;507;p51"/>
          <p:cNvSpPr txBox="1">
            <a:spLocks noGrp="1"/>
          </p:cNvSpPr>
          <p:nvPr>
            <p:ph type="title"/>
          </p:nvPr>
        </p:nvSpPr>
        <p:spPr>
          <a:xfrm>
            <a:off x="1007534" y="959722"/>
            <a:ext cx="10176900" cy="5553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508" name="Google Shape;508;p51"/>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509" name="Google Shape;509;p51"/>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510" name="Google Shape;510;p51"/>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511" name="Google Shape;511;p51"/>
          <p:cNvSpPr>
            <a:spLocks noGrp="1"/>
          </p:cNvSpPr>
          <p:nvPr>
            <p:ph type="pic" idx="2"/>
          </p:nvPr>
        </p:nvSpPr>
        <p:spPr>
          <a:xfrm>
            <a:off x="1007534" y="1604434"/>
            <a:ext cx="7965000" cy="4273500"/>
          </a:xfrm>
          <a:prstGeom prst="rect">
            <a:avLst/>
          </a:prstGeom>
          <a:noFill/>
          <a:ln>
            <a:noFill/>
          </a:ln>
        </p:spPr>
        <p:txBody>
          <a:bodyPr spcFirstLastPara="1" wrap="square" lIns="0" tIns="0" rIns="0" bIns="0" anchor="ctr" anchorCtr="0"/>
          <a:lstStyle>
            <a:lvl1pPr marR="0" lvl="0" algn="l" rtl="0">
              <a:lnSpc>
                <a:spcPct val="90000"/>
              </a:lnSpc>
              <a:spcBef>
                <a:spcPts val="1333"/>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12" name="Google Shape;512;p51"/>
          <p:cNvSpPr txBox="1">
            <a:spLocks noGrp="1"/>
          </p:cNvSpPr>
          <p:nvPr>
            <p:ph type="body" idx="1"/>
          </p:nvPr>
        </p:nvSpPr>
        <p:spPr>
          <a:xfrm>
            <a:off x="9271000" y="1615018"/>
            <a:ext cx="1913400" cy="4263000"/>
          </a:xfrm>
          <a:prstGeom prst="rect">
            <a:avLst/>
          </a:prstGeom>
          <a:noFill/>
          <a:ln>
            <a:noFill/>
          </a:ln>
        </p:spPr>
        <p:txBody>
          <a:bodyPr spcFirstLastPara="1" wrap="square" lIns="0" tIns="0" rIns="0" bIns="0" anchor="ctr" anchorCtr="0"/>
          <a:lstStyle>
            <a:lvl1pPr marL="457200" marR="0" lvl="0" indent="-228600" algn="l" rtl="0">
              <a:lnSpc>
                <a:spcPct val="90000"/>
              </a:lnSpc>
              <a:spcBef>
                <a:spcPts val="1333"/>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Wide Picture Slide">
  <p:cSld name="Wide Picture Slide">
    <p:spTree>
      <p:nvGrpSpPr>
        <p:cNvPr id="1" name="Shape 513"/>
        <p:cNvGrpSpPr/>
        <p:nvPr/>
      </p:nvGrpSpPr>
      <p:grpSpPr>
        <a:xfrm>
          <a:off x="0" y="0"/>
          <a:ext cx="0" cy="0"/>
          <a:chOff x="0" y="0"/>
          <a:chExt cx="0" cy="0"/>
        </a:xfrm>
      </p:grpSpPr>
      <p:sp>
        <p:nvSpPr>
          <p:cNvPr id="514" name="Google Shape;514;p52"/>
          <p:cNvSpPr txBox="1">
            <a:spLocks noGrp="1"/>
          </p:cNvSpPr>
          <p:nvPr>
            <p:ph type="title"/>
          </p:nvPr>
        </p:nvSpPr>
        <p:spPr>
          <a:xfrm>
            <a:off x="1007534" y="959722"/>
            <a:ext cx="10176900" cy="5553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515" name="Google Shape;515;p52"/>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516" name="Google Shape;516;p52"/>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517" name="Google Shape;517;p52"/>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518" name="Google Shape;518;p52"/>
          <p:cNvSpPr>
            <a:spLocks noGrp="1"/>
          </p:cNvSpPr>
          <p:nvPr>
            <p:ph type="pic" idx="2"/>
          </p:nvPr>
        </p:nvSpPr>
        <p:spPr>
          <a:xfrm>
            <a:off x="0" y="2127251"/>
            <a:ext cx="12192000" cy="3750600"/>
          </a:xfrm>
          <a:prstGeom prst="rect">
            <a:avLst/>
          </a:prstGeom>
          <a:noFill/>
          <a:ln>
            <a:noFill/>
          </a:ln>
        </p:spPr>
        <p:txBody>
          <a:bodyPr spcFirstLastPara="1" wrap="square" lIns="0" tIns="0" rIns="0" bIns="0" anchor="ctr" anchorCtr="0"/>
          <a:lstStyle>
            <a:lvl1pPr marR="0" lvl="0" algn="l" rtl="0">
              <a:lnSpc>
                <a:spcPct val="90000"/>
              </a:lnSpc>
              <a:spcBef>
                <a:spcPts val="1333"/>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19" name="Google Shape;519;p52"/>
          <p:cNvSpPr txBox="1">
            <a:spLocks noGrp="1"/>
          </p:cNvSpPr>
          <p:nvPr>
            <p:ph type="body" idx="1"/>
          </p:nvPr>
        </p:nvSpPr>
        <p:spPr>
          <a:xfrm>
            <a:off x="1007534" y="1513447"/>
            <a:ext cx="10176900" cy="414900"/>
          </a:xfrm>
          <a:prstGeom prst="rect">
            <a:avLst/>
          </a:prstGeom>
          <a:noFill/>
          <a:ln>
            <a:noFill/>
          </a:ln>
        </p:spPr>
        <p:txBody>
          <a:bodyPr spcFirstLastPara="1" wrap="square" lIns="0" tIns="0" rIns="0" bIns="0" anchor="ctr" anchorCtr="0"/>
          <a:lstStyle>
            <a:lvl1pPr marL="457200" marR="0" lvl="0" indent="-228600" algn="l"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3x2 Icon Slide">
  <p:cSld name="3x2 Icon Slide">
    <p:spTree>
      <p:nvGrpSpPr>
        <p:cNvPr id="1" name="Shape 51"/>
        <p:cNvGrpSpPr/>
        <p:nvPr/>
      </p:nvGrpSpPr>
      <p:grpSpPr>
        <a:xfrm>
          <a:off x="0" y="0"/>
          <a:ext cx="0" cy="0"/>
          <a:chOff x="0" y="0"/>
          <a:chExt cx="0" cy="0"/>
        </a:xfrm>
      </p:grpSpPr>
      <p:sp>
        <p:nvSpPr>
          <p:cNvPr id="52" name="Google Shape;52;p6"/>
          <p:cNvSpPr txBox="1">
            <a:spLocks noGrp="1"/>
          </p:cNvSpPr>
          <p:nvPr>
            <p:ph type="title"/>
          </p:nvPr>
        </p:nvSpPr>
        <p:spPr>
          <a:xfrm>
            <a:off x="1007534" y="950384"/>
            <a:ext cx="10176933" cy="575733"/>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a:lnSpc>
                <a:spcPct val="100000"/>
              </a:lnSpc>
              <a:spcBef>
                <a:spcPts val="0"/>
              </a:spcBef>
              <a:spcAft>
                <a:spcPts val="0"/>
              </a:spcAft>
              <a:buSzPts val="1400"/>
              <a:buNone/>
              <a:defRPr sz="2400"/>
            </a:lvl2pPr>
            <a:lvl3pPr lvl="2" algn="l">
              <a:lnSpc>
                <a:spcPct val="100000"/>
              </a:lnSpc>
              <a:spcBef>
                <a:spcPts val="0"/>
              </a:spcBef>
              <a:spcAft>
                <a:spcPts val="0"/>
              </a:spcAft>
              <a:buSzPts val="1400"/>
              <a:buNone/>
              <a:defRPr sz="2400"/>
            </a:lvl3pPr>
            <a:lvl4pPr lvl="3" algn="l">
              <a:lnSpc>
                <a:spcPct val="100000"/>
              </a:lnSpc>
              <a:spcBef>
                <a:spcPts val="0"/>
              </a:spcBef>
              <a:spcAft>
                <a:spcPts val="0"/>
              </a:spcAft>
              <a:buSzPts val="1400"/>
              <a:buNone/>
              <a:defRPr sz="2400"/>
            </a:lvl4pPr>
            <a:lvl5pPr lvl="4" algn="l">
              <a:lnSpc>
                <a:spcPct val="100000"/>
              </a:lnSpc>
              <a:spcBef>
                <a:spcPts val="0"/>
              </a:spcBef>
              <a:spcAft>
                <a:spcPts val="0"/>
              </a:spcAft>
              <a:buSzPts val="1400"/>
              <a:buNone/>
              <a:defRPr sz="2400"/>
            </a:lvl5pPr>
            <a:lvl6pPr lvl="5" algn="l">
              <a:lnSpc>
                <a:spcPct val="100000"/>
              </a:lnSpc>
              <a:spcBef>
                <a:spcPts val="0"/>
              </a:spcBef>
              <a:spcAft>
                <a:spcPts val="0"/>
              </a:spcAft>
              <a:buSzPts val="1400"/>
              <a:buNone/>
              <a:defRPr sz="2400"/>
            </a:lvl6pPr>
            <a:lvl7pPr lvl="6" algn="l">
              <a:lnSpc>
                <a:spcPct val="100000"/>
              </a:lnSpc>
              <a:spcBef>
                <a:spcPts val="0"/>
              </a:spcBef>
              <a:spcAft>
                <a:spcPts val="0"/>
              </a:spcAft>
              <a:buSzPts val="1400"/>
              <a:buNone/>
              <a:defRPr sz="2400"/>
            </a:lvl7pPr>
            <a:lvl8pPr lvl="7" algn="l">
              <a:lnSpc>
                <a:spcPct val="100000"/>
              </a:lnSpc>
              <a:spcBef>
                <a:spcPts val="0"/>
              </a:spcBef>
              <a:spcAft>
                <a:spcPts val="0"/>
              </a:spcAft>
              <a:buSzPts val="1400"/>
              <a:buNone/>
              <a:defRPr sz="2400"/>
            </a:lvl8pPr>
            <a:lvl9pPr lvl="8" algn="l">
              <a:lnSpc>
                <a:spcPct val="100000"/>
              </a:lnSpc>
              <a:spcBef>
                <a:spcPts val="0"/>
              </a:spcBef>
              <a:spcAft>
                <a:spcPts val="0"/>
              </a:spcAft>
              <a:buSzPts val="1400"/>
              <a:buNone/>
              <a:defRPr sz="2400"/>
            </a:lvl9pPr>
          </a:lstStyle>
          <a:p>
            <a:endParaRPr/>
          </a:p>
        </p:txBody>
      </p:sp>
      <p:sp>
        <p:nvSpPr>
          <p:cNvPr id="53" name="Google Shape;53;p6"/>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54" name="Google Shape;54;p6"/>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55" name="Google Shape;55;p6"/>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56" name="Google Shape;56;p6"/>
          <p:cNvSpPr>
            <a:spLocks noGrp="1"/>
          </p:cNvSpPr>
          <p:nvPr>
            <p:ph type="pic" idx="2"/>
          </p:nvPr>
        </p:nvSpPr>
        <p:spPr>
          <a:xfrm>
            <a:off x="2167728" y="1604434"/>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7" name="Google Shape;57;p6"/>
          <p:cNvSpPr>
            <a:spLocks noGrp="1"/>
          </p:cNvSpPr>
          <p:nvPr>
            <p:ph type="pic" idx="3"/>
          </p:nvPr>
        </p:nvSpPr>
        <p:spPr>
          <a:xfrm>
            <a:off x="9092938" y="1604434"/>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8" name="Google Shape;58;p6"/>
          <p:cNvSpPr>
            <a:spLocks noGrp="1"/>
          </p:cNvSpPr>
          <p:nvPr>
            <p:ph type="pic" idx="4"/>
          </p:nvPr>
        </p:nvSpPr>
        <p:spPr>
          <a:xfrm>
            <a:off x="5630334" y="1604434"/>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9" name="Google Shape;59;p6"/>
          <p:cNvSpPr>
            <a:spLocks noGrp="1"/>
          </p:cNvSpPr>
          <p:nvPr>
            <p:ph type="pic" idx="5"/>
          </p:nvPr>
        </p:nvSpPr>
        <p:spPr>
          <a:xfrm>
            <a:off x="2167728" y="3885324"/>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0" name="Google Shape;60;p6"/>
          <p:cNvSpPr>
            <a:spLocks noGrp="1"/>
          </p:cNvSpPr>
          <p:nvPr>
            <p:ph type="pic" idx="6"/>
          </p:nvPr>
        </p:nvSpPr>
        <p:spPr>
          <a:xfrm>
            <a:off x="9092938" y="3885324"/>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1" name="Google Shape;61;p6"/>
          <p:cNvSpPr>
            <a:spLocks noGrp="1"/>
          </p:cNvSpPr>
          <p:nvPr>
            <p:ph type="pic" idx="7"/>
          </p:nvPr>
        </p:nvSpPr>
        <p:spPr>
          <a:xfrm>
            <a:off x="5630334" y="3885324"/>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2" name="Google Shape;62;p6"/>
          <p:cNvSpPr txBox="1">
            <a:spLocks noGrp="1"/>
          </p:cNvSpPr>
          <p:nvPr>
            <p:ph type="body" idx="1"/>
          </p:nvPr>
        </p:nvSpPr>
        <p:spPr>
          <a:xfrm>
            <a:off x="1007534" y="2785847"/>
            <a:ext cx="3141388" cy="780768"/>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3" name="Google Shape;63;p6"/>
          <p:cNvSpPr txBox="1">
            <a:spLocks noGrp="1"/>
          </p:cNvSpPr>
          <p:nvPr>
            <p:ph type="body" idx="8"/>
          </p:nvPr>
        </p:nvSpPr>
        <p:spPr>
          <a:xfrm>
            <a:off x="8043079" y="2785847"/>
            <a:ext cx="3141388" cy="780768"/>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4" name="Google Shape;64;p6"/>
          <p:cNvSpPr txBox="1">
            <a:spLocks noGrp="1"/>
          </p:cNvSpPr>
          <p:nvPr>
            <p:ph type="body" idx="9"/>
          </p:nvPr>
        </p:nvSpPr>
        <p:spPr>
          <a:xfrm>
            <a:off x="4527959" y="2785847"/>
            <a:ext cx="3141388" cy="780768"/>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5" name="Google Shape;65;p6"/>
          <p:cNvSpPr txBox="1">
            <a:spLocks noGrp="1"/>
          </p:cNvSpPr>
          <p:nvPr>
            <p:ph type="body" idx="13"/>
          </p:nvPr>
        </p:nvSpPr>
        <p:spPr>
          <a:xfrm>
            <a:off x="1007534" y="5087741"/>
            <a:ext cx="3141388" cy="780768"/>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6" name="Google Shape;66;p6"/>
          <p:cNvSpPr txBox="1">
            <a:spLocks noGrp="1"/>
          </p:cNvSpPr>
          <p:nvPr>
            <p:ph type="body" idx="14"/>
          </p:nvPr>
        </p:nvSpPr>
        <p:spPr>
          <a:xfrm>
            <a:off x="8043079" y="5087741"/>
            <a:ext cx="3141388" cy="780768"/>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7" name="Google Shape;67;p6"/>
          <p:cNvSpPr txBox="1">
            <a:spLocks noGrp="1"/>
          </p:cNvSpPr>
          <p:nvPr>
            <p:ph type="body" idx="15"/>
          </p:nvPr>
        </p:nvSpPr>
        <p:spPr>
          <a:xfrm>
            <a:off x="4527959" y="5087741"/>
            <a:ext cx="3141388" cy="780768"/>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520"/>
        <p:cNvGrpSpPr/>
        <p:nvPr/>
      </p:nvGrpSpPr>
      <p:grpSpPr>
        <a:xfrm>
          <a:off x="0" y="0"/>
          <a:ext cx="0" cy="0"/>
          <a:chOff x="0" y="0"/>
          <a:chExt cx="0" cy="0"/>
        </a:xfrm>
      </p:grpSpPr>
      <p:sp>
        <p:nvSpPr>
          <p:cNvPr id="521" name="Google Shape;521;p53"/>
          <p:cNvSpPr txBox="1">
            <a:spLocks noGrp="1"/>
          </p:cNvSpPr>
          <p:nvPr>
            <p:ph type="title"/>
          </p:nvPr>
        </p:nvSpPr>
        <p:spPr>
          <a:xfrm>
            <a:off x="1007534" y="959722"/>
            <a:ext cx="10176900" cy="5553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522" name="Google Shape;522;p53"/>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523" name="Google Shape;523;p53"/>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524" name="Google Shape;524;p53"/>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525" name="Google Shape;525;p53"/>
          <p:cNvSpPr txBox="1">
            <a:spLocks noGrp="1"/>
          </p:cNvSpPr>
          <p:nvPr>
            <p:ph type="body" idx="1"/>
          </p:nvPr>
        </p:nvSpPr>
        <p:spPr>
          <a:xfrm>
            <a:off x="1007534" y="1604434"/>
            <a:ext cx="10176900" cy="4294800"/>
          </a:xfrm>
          <a:prstGeom prst="rect">
            <a:avLst/>
          </a:prstGeom>
          <a:noFill/>
          <a:ln>
            <a:noFill/>
          </a:ln>
        </p:spPr>
        <p:txBody>
          <a:bodyPr spcFirstLastPara="1" wrap="square" lIns="0" tIns="0" rIns="0" bIns="0" anchor="ctr" anchorCtr="0"/>
          <a:lstStyle>
            <a:lvl1pPr marL="457200" marR="0" lvl="0" indent="-228600" algn="l" rtl="0">
              <a:lnSpc>
                <a:spcPct val="90000"/>
              </a:lnSpc>
              <a:spcBef>
                <a:spcPts val="1333"/>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1pPr>
            <a:lvl2pPr marL="914400" marR="0" lvl="1"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2pPr>
            <a:lvl3pPr marL="1371600" marR="0" lvl="2"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L="1828800" marR="0" lvl="3"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4pPr>
            <a:lvl5pPr marL="2286000" marR="0" lvl="4"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ext List Slide">
  <p:cSld name="Text List Slide">
    <p:spTree>
      <p:nvGrpSpPr>
        <p:cNvPr id="1" name="Shape 526"/>
        <p:cNvGrpSpPr/>
        <p:nvPr/>
      </p:nvGrpSpPr>
      <p:grpSpPr>
        <a:xfrm>
          <a:off x="0" y="0"/>
          <a:ext cx="0" cy="0"/>
          <a:chOff x="0" y="0"/>
          <a:chExt cx="0" cy="0"/>
        </a:xfrm>
      </p:grpSpPr>
      <p:sp>
        <p:nvSpPr>
          <p:cNvPr id="527" name="Google Shape;527;p54"/>
          <p:cNvSpPr txBox="1">
            <a:spLocks noGrp="1"/>
          </p:cNvSpPr>
          <p:nvPr>
            <p:ph type="title"/>
          </p:nvPr>
        </p:nvSpPr>
        <p:spPr>
          <a:xfrm>
            <a:off x="1007534" y="959722"/>
            <a:ext cx="10176900" cy="5553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528" name="Google Shape;528;p54"/>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529" name="Google Shape;529;p54"/>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530" name="Google Shape;530;p54"/>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531" name="Google Shape;531;p54"/>
          <p:cNvSpPr txBox="1">
            <a:spLocks noGrp="1"/>
          </p:cNvSpPr>
          <p:nvPr>
            <p:ph type="body" idx="1"/>
          </p:nvPr>
        </p:nvSpPr>
        <p:spPr>
          <a:xfrm>
            <a:off x="1007534" y="1604434"/>
            <a:ext cx="4853700" cy="4294800"/>
          </a:xfrm>
          <a:prstGeom prst="rect">
            <a:avLst/>
          </a:prstGeom>
          <a:noFill/>
          <a:ln>
            <a:noFill/>
          </a:ln>
        </p:spPr>
        <p:txBody>
          <a:bodyPr spcFirstLastPara="1" wrap="square" lIns="0" tIns="0" rIns="0" bIns="0" anchor="ctr" anchorCtr="0"/>
          <a:lstStyle>
            <a:lvl1pPr marL="457200" marR="0" lvl="0" indent="-228600" algn="l" rtl="0">
              <a:lnSpc>
                <a:spcPct val="150000"/>
              </a:lnSpc>
              <a:spcBef>
                <a:spcPts val="0"/>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1pPr>
            <a:lvl2pPr marL="914400" marR="0" lvl="1"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32" name="Google Shape;532;p54"/>
          <p:cNvSpPr txBox="1">
            <a:spLocks noGrp="1"/>
          </p:cNvSpPr>
          <p:nvPr>
            <p:ph type="body" idx="2"/>
          </p:nvPr>
        </p:nvSpPr>
        <p:spPr>
          <a:xfrm>
            <a:off x="6330893" y="1604434"/>
            <a:ext cx="4853700" cy="4294800"/>
          </a:xfrm>
          <a:prstGeom prst="rect">
            <a:avLst/>
          </a:prstGeom>
          <a:noFill/>
          <a:ln>
            <a:noFill/>
          </a:ln>
        </p:spPr>
        <p:txBody>
          <a:bodyPr spcFirstLastPara="1" wrap="square" lIns="0" tIns="0" rIns="0" bIns="0" anchor="ctr" anchorCtr="0"/>
          <a:lstStyle>
            <a:lvl1pPr marL="457200" marR="0" lvl="0" indent="-228600" algn="l" rtl="0">
              <a:lnSpc>
                <a:spcPct val="150000"/>
              </a:lnSpc>
              <a:spcBef>
                <a:spcPts val="0"/>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1pPr>
            <a:lvl2pPr marL="914400" marR="0" lvl="1"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Definitions Slide">
  <p:cSld name="Definitions Slide">
    <p:spTree>
      <p:nvGrpSpPr>
        <p:cNvPr id="1" name="Shape 533"/>
        <p:cNvGrpSpPr/>
        <p:nvPr/>
      </p:nvGrpSpPr>
      <p:grpSpPr>
        <a:xfrm>
          <a:off x="0" y="0"/>
          <a:ext cx="0" cy="0"/>
          <a:chOff x="0" y="0"/>
          <a:chExt cx="0" cy="0"/>
        </a:xfrm>
      </p:grpSpPr>
      <p:sp>
        <p:nvSpPr>
          <p:cNvPr id="534" name="Google Shape;534;p55"/>
          <p:cNvSpPr txBox="1">
            <a:spLocks noGrp="1"/>
          </p:cNvSpPr>
          <p:nvPr>
            <p:ph type="title"/>
          </p:nvPr>
        </p:nvSpPr>
        <p:spPr>
          <a:xfrm>
            <a:off x="1007534" y="959722"/>
            <a:ext cx="10176900" cy="5553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535" name="Google Shape;535;p55"/>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536" name="Google Shape;536;p55"/>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537" name="Google Shape;537;p55"/>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538" name="Google Shape;538;p55"/>
          <p:cNvSpPr txBox="1">
            <a:spLocks noGrp="1"/>
          </p:cNvSpPr>
          <p:nvPr>
            <p:ph type="body" idx="1"/>
          </p:nvPr>
        </p:nvSpPr>
        <p:spPr>
          <a:xfrm>
            <a:off x="1007534" y="1604434"/>
            <a:ext cx="3153300" cy="4294800"/>
          </a:xfrm>
          <a:prstGeom prst="rect">
            <a:avLst/>
          </a:prstGeom>
          <a:noFill/>
          <a:ln>
            <a:noFill/>
          </a:ln>
        </p:spPr>
        <p:txBody>
          <a:bodyPr spcFirstLastPara="1" wrap="square" lIns="0" tIns="0" rIns="0" bIns="0" anchor="ctr" anchorCtr="0"/>
          <a:lstStyle>
            <a:lvl1pPr marL="457200" marR="0" lvl="0" indent="-228600" algn="l"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39" name="Google Shape;539;p55"/>
          <p:cNvSpPr txBox="1">
            <a:spLocks noGrp="1"/>
          </p:cNvSpPr>
          <p:nvPr>
            <p:ph type="body" idx="2"/>
          </p:nvPr>
        </p:nvSpPr>
        <p:spPr>
          <a:xfrm>
            <a:off x="8031061" y="1604434"/>
            <a:ext cx="3153300" cy="4294800"/>
          </a:xfrm>
          <a:prstGeom prst="rect">
            <a:avLst/>
          </a:prstGeom>
          <a:noFill/>
          <a:ln>
            <a:noFill/>
          </a:ln>
        </p:spPr>
        <p:txBody>
          <a:bodyPr spcFirstLastPara="1" wrap="square" lIns="0" tIns="0" rIns="0" bIns="0" anchor="ctr" anchorCtr="0"/>
          <a:lstStyle>
            <a:lvl1pPr marL="457200" marR="0" lvl="0" indent="-228600" algn="l"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40" name="Google Shape;540;p55"/>
          <p:cNvSpPr txBox="1">
            <a:spLocks noGrp="1"/>
          </p:cNvSpPr>
          <p:nvPr>
            <p:ph type="body" idx="3"/>
          </p:nvPr>
        </p:nvSpPr>
        <p:spPr>
          <a:xfrm>
            <a:off x="4530055" y="1604434"/>
            <a:ext cx="3153300" cy="4294800"/>
          </a:xfrm>
          <a:prstGeom prst="rect">
            <a:avLst/>
          </a:prstGeom>
          <a:noFill/>
          <a:ln>
            <a:noFill/>
          </a:ln>
        </p:spPr>
        <p:txBody>
          <a:bodyPr spcFirstLastPara="1" wrap="square" lIns="0" tIns="0" rIns="0" bIns="0" anchor="ctr" anchorCtr="0"/>
          <a:lstStyle>
            <a:lvl1pPr marL="457200" marR="0" lvl="0" indent="-228600" algn="l"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2-Up Biography Slide">
  <p:cSld name="2-Up Biography Slide">
    <p:spTree>
      <p:nvGrpSpPr>
        <p:cNvPr id="1" name="Shape 541"/>
        <p:cNvGrpSpPr/>
        <p:nvPr/>
      </p:nvGrpSpPr>
      <p:grpSpPr>
        <a:xfrm>
          <a:off x="0" y="0"/>
          <a:ext cx="0" cy="0"/>
          <a:chOff x="0" y="0"/>
          <a:chExt cx="0" cy="0"/>
        </a:xfrm>
      </p:grpSpPr>
      <p:sp>
        <p:nvSpPr>
          <p:cNvPr id="542" name="Google Shape;542;p56"/>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543" name="Google Shape;543;p56"/>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544" name="Google Shape;544;p56"/>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545" name="Google Shape;545;p56"/>
          <p:cNvPicPr preferRelativeResize="0"/>
          <p:nvPr/>
        </p:nvPicPr>
        <p:blipFill rotWithShape="1">
          <a:blip r:embed="rId2">
            <a:alphaModFix/>
          </a:blip>
          <a:srcRect l="159" t="30920" r="159"/>
          <a:stretch/>
        </p:blipFill>
        <p:spPr>
          <a:xfrm>
            <a:off x="2709052" y="-1"/>
            <a:ext cx="1499535" cy="2528967"/>
          </a:xfrm>
          <a:prstGeom prst="rect">
            <a:avLst/>
          </a:prstGeom>
          <a:noFill/>
          <a:ln>
            <a:noFill/>
          </a:ln>
        </p:spPr>
      </p:pic>
      <p:sp>
        <p:nvSpPr>
          <p:cNvPr id="546" name="Google Shape;546;p56"/>
          <p:cNvSpPr txBox="1">
            <a:spLocks noGrp="1"/>
          </p:cNvSpPr>
          <p:nvPr>
            <p:ph type="body" idx="1"/>
          </p:nvPr>
        </p:nvSpPr>
        <p:spPr>
          <a:xfrm>
            <a:off x="1007534" y="2885018"/>
            <a:ext cx="4881600" cy="435900"/>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333"/>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marL="914400" marR="0" lvl="1"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47" name="Google Shape;547;p56"/>
          <p:cNvSpPr txBox="1">
            <a:spLocks noGrp="1"/>
          </p:cNvSpPr>
          <p:nvPr>
            <p:ph type="body" idx="2"/>
          </p:nvPr>
        </p:nvSpPr>
        <p:spPr>
          <a:xfrm>
            <a:off x="1007534" y="3470032"/>
            <a:ext cx="4889700" cy="2408100"/>
          </a:xfrm>
          <a:prstGeom prst="rect">
            <a:avLst/>
          </a:prstGeom>
          <a:noFill/>
          <a:ln>
            <a:noFill/>
          </a:ln>
        </p:spPr>
        <p:txBody>
          <a:bodyPr spcFirstLastPara="1" wrap="square" lIns="0" tIns="0" rIns="0" bIns="0" anchor="t" anchorCtr="0"/>
          <a:lstStyle>
            <a:lvl1pPr marL="457200" marR="0" lvl="0" indent="-228600" algn="ctr" rtl="0">
              <a:lnSpc>
                <a:spcPct val="90000"/>
              </a:lnSpc>
              <a:spcBef>
                <a:spcPts val="1333"/>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1pPr>
            <a:lvl2pPr marL="914400" marR="0" lvl="1"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48" name="Google Shape;548;p56"/>
          <p:cNvSpPr>
            <a:spLocks noGrp="1"/>
          </p:cNvSpPr>
          <p:nvPr>
            <p:ph type="pic" idx="3"/>
          </p:nvPr>
        </p:nvSpPr>
        <p:spPr>
          <a:xfrm>
            <a:off x="2820423" y="1138133"/>
            <a:ext cx="1276800" cy="1278900"/>
          </a:xfrm>
          <a:prstGeom prst="ellipse">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49" name="Google Shape;549;p56"/>
          <p:cNvSpPr txBox="1">
            <a:spLocks noGrp="1"/>
          </p:cNvSpPr>
          <p:nvPr>
            <p:ph type="body" idx="4"/>
          </p:nvPr>
        </p:nvSpPr>
        <p:spPr>
          <a:xfrm>
            <a:off x="6294784" y="2885018"/>
            <a:ext cx="4881600" cy="435900"/>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333"/>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marL="914400" marR="0" lvl="1"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50" name="Google Shape;550;p56"/>
          <p:cNvSpPr txBox="1">
            <a:spLocks noGrp="1"/>
          </p:cNvSpPr>
          <p:nvPr>
            <p:ph type="body" idx="5"/>
          </p:nvPr>
        </p:nvSpPr>
        <p:spPr>
          <a:xfrm>
            <a:off x="6294783" y="3470032"/>
            <a:ext cx="4889700" cy="2408100"/>
          </a:xfrm>
          <a:prstGeom prst="rect">
            <a:avLst/>
          </a:prstGeom>
          <a:noFill/>
          <a:ln>
            <a:noFill/>
          </a:ln>
        </p:spPr>
        <p:txBody>
          <a:bodyPr spcFirstLastPara="1" wrap="square" lIns="0" tIns="0" rIns="0" bIns="0" anchor="t" anchorCtr="0"/>
          <a:lstStyle>
            <a:lvl1pPr marL="457200" marR="0" lvl="0" indent="-228600" algn="ctr" rtl="0">
              <a:lnSpc>
                <a:spcPct val="90000"/>
              </a:lnSpc>
              <a:spcBef>
                <a:spcPts val="1333"/>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1pPr>
            <a:lvl2pPr marL="914400" marR="0" lvl="1"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pic>
        <p:nvPicPr>
          <p:cNvPr id="551" name="Google Shape;551;p56"/>
          <p:cNvPicPr preferRelativeResize="0"/>
          <p:nvPr/>
        </p:nvPicPr>
        <p:blipFill rotWithShape="1">
          <a:blip r:embed="rId2">
            <a:alphaModFix/>
          </a:blip>
          <a:srcRect l="159" t="30920" r="159"/>
          <a:stretch/>
        </p:blipFill>
        <p:spPr>
          <a:xfrm>
            <a:off x="7943661" y="-1"/>
            <a:ext cx="1499535" cy="2528967"/>
          </a:xfrm>
          <a:prstGeom prst="rect">
            <a:avLst/>
          </a:prstGeom>
          <a:noFill/>
          <a:ln>
            <a:noFill/>
          </a:ln>
        </p:spPr>
      </p:pic>
      <p:sp>
        <p:nvSpPr>
          <p:cNvPr id="552" name="Google Shape;552;p56"/>
          <p:cNvSpPr>
            <a:spLocks noGrp="1"/>
          </p:cNvSpPr>
          <p:nvPr>
            <p:ph type="pic" idx="6"/>
          </p:nvPr>
        </p:nvSpPr>
        <p:spPr>
          <a:xfrm>
            <a:off x="8055031" y="1138133"/>
            <a:ext cx="1276800" cy="1278900"/>
          </a:xfrm>
          <a:prstGeom prst="ellipse">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2. Purple - Greenhouse">
  <p:cSld name="2. Purple - Greenhouse">
    <p:bg>
      <p:bgPr>
        <a:solidFill>
          <a:schemeClr val="lt1"/>
        </a:solidFill>
        <a:effectLst/>
      </p:bgPr>
    </p:bg>
    <p:spTree>
      <p:nvGrpSpPr>
        <p:cNvPr id="1" name="Shape 553"/>
        <p:cNvGrpSpPr/>
        <p:nvPr/>
      </p:nvGrpSpPr>
      <p:grpSpPr>
        <a:xfrm>
          <a:off x="0" y="0"/>
          <a:ext cx="0" cy="0"/>
          <a:chOff x="0" y="0"/>
          <a:chExt cx="0" cy="0"/>
        </a:xfrm>
      </p:grpSpPr>
      <p:pic>
        <p:nvPicPr>
          <p:cNvPr id="554" name="Google Shape;554;p57"/>
          <p:cNvPicPr preferRelativeResize="0"/>
          <p:nvPr/>
        </p:nvPicPr>
        <p:blipFill rotWithShape="1">
          <a:blip r:embed="rId2">
            <a:alphaModFix/>
          </a:blip>
          <a:srcRect b="13584"/>
          <a:stretch/>
        </p:blipFill>
        <p:spPr>
          <a:xfrm>
            <a:off x="147712" y="180942"/>
            <a:ext cx="11947531" cy="5808852"/>
          </a:xfrm>
          <a:prstGeom prst="rect">
            <a:avLst/>
          </a:prstGeom>
          <a:noFill/>
          <a:ln>
            <a:noFill/>
          </a:ln>
        </p:spPr>
      </p:pic>
      <p:pic>
        <p:nvPicPr>
          <p:cNvPr id="555" name="Google Shape;555;p57"/>
          <p:cNvPicPr preferRelativeResize="0"/>
          <p:nvPr/>
        </p:nvPicPr>
        <p:blipFill rotWithShape="1">
          <a:blip r:embed="rId3">
            <a:alphaModFix/>
          </a:blip>
          <a:srcRect/>
          <a:stretch/>
        </p:blipFill>
        <p:spPr>
          <a:xfrm>
            <a:off x="5432600" y="1057541"/>
            <a:ext cx="1561501" cy="513384"/>
          </a:xfrm>
          <a:prstGeom prst="rect">
            <a:avLst/>
          </a:prstGeom>
          <a:noFill/>
          <a:ln>
            <a:noFill/>
          </a:ln>
        </p:spPr>
      </p:pic>
      <p:pic>
        <p:nvPicPr>
          <p:cNvPr id="556" name="Google Shape;556;p57"/>
          <p:cNvPicPr preferRelativeResize="0"/>
          <p:nvPr/>
        </p:nvPicPr>
        <p:blipFill rotWithShape="1">
          <a:blip r:embed="rId4">
            <a:alphaModFix/>
          </a:blip>
          <a:srcRect/>
          <a:stretch/>
        </p:blipFill>
        <p:spPr>
          <a:xfrm>
            <a:off x="4853733" y="2303549"/>
            <a:ext cx="2535474" cy="503204"/>
          </a:xfrm>
          <a:prstGeom prst="rect">
            <a:avLst/>
          </a:prstGeom>
          <a:noFill/>
          <a:ln>
            <a:noFill/>
          </a:ln>
        </p:spPr>
      </p:pic>
      <p:sp>
        <p:nvSpPr>
          <p:cNvPr id="557" name="Google Shape;557;p57"/>
          <p:cNvSpPr txBox="1"/>
          <p:nvPr/>
        </p:nvSpPr>
        <p:spPr>
          <a:xfrm>
            <a:off x="1123161" y="2821601"/>
            <a:ext cx="9996900" cy="314700"/>
          </a:xfrm>
          <a:prstGeom prst="rect">
            <a:avLst/>
          </a:prstGeom>
          <a:noFill/>
          <a:ln>
            <a:noFill/>
          </a:ln>
        </p:spPr>
        <p:txBody>
          <a:bodyPr spcFirstLastPara="1" wrap="square" lIns="121900" tIns="121900" rIns="121900" bIns="121900"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267" b="0" i="1" u="none" strike="noStrike" cap="none">
                <a:solidFill>
                  <a:srgbClr val="414042"/>
                </a:solidFill>
                <a:latin typeface="Proxima Nova"/>
                <a:ea typeface="Proxima Nova"/>
                <a:cs typeface="Proxima Nova"/>
                <a:sym typeface="Proxima Nova"/>
              </a:rPr>
              <a:t>Community Stewardship and Technical, Legal, Marketing, Organizational Infrastructure</a:t>
            </a:r>
            <a:endParaRPr sz="1267" b="0" i="1" u="none" strike="noStrike" cap="none">
              <a:solidFill>
                <a:srgbClr val="414042"/>
              </a:solidFill>
              <a:latin typeface="Proxima Nova"/>
              <a:ea typeface="Proxima Nova"/>
              <a:cs typeface="Proxima Nova"/>
              <a:sym typeface="Proxima Nova"/>
            </a:endParaRPr>
          </a:p>
        </p:txBody>
      </p:sp>
      <p:sp>
        <p:nvSpPr>
          <p:cNvPr id="558" name="Google Shape;558;p57"/>
          <p:cNvSpPr txBox="1"/>
          <p:nvPr/>
        </p:nvSpPr>
        <p:spPr>
          <a:xfrm>
            <a:off x="5244645" y="3216075"/>
            <a:ext cx="17535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FFFFFF"/>
                </a:solidFill>
                <a:latin typeface="Proxima Nova"/>
                <a:ea typeface="Proxima Nova"/>
                <a:cs typeface="Proxima Nova"/>
                <a:sym typeface="Proxima Nova"/>
              </a:rPr>
              <a:t>Frameworks</a:t>
            </a:r>
            <a:endParaRPr sz="1067" b="1" i="0" u="none" strike="noStrike" cap="none">
              <a:solidFill>
                <a:srgbClr val="FFFFFF"/>
              </a:solidFill>
              <a:latin typeface="Proxima Nova"/>
              <a:ea typeface="Proxima Nova"/>
              <a:cs typeface="Proxima Nova"/>
              <a:sym typeface="Proxima Nova"/>
            </a:endParaRPr>
          </a:p>
        </p:txBody>
      </p:sp>
      <p:sp>
        <p:nvSpPr>
          <p:cNvPr id="559" name="Google Shape;559;p57"/>
          <p:cNvSpPr txBox="1"/>
          <p:nvPr/>
        </p:nvSpPr>
        <p:spPr>
          <a:xfrm>
            <a:off x="5244645" y="4567623"/>
            <a:ext cx="17535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FFFFFF"/>
                </a:solidFill>
                <a:latin typeface="Proxima Nova"/>
                <a:ea typeface="Proxima Nova"/>
                <a:cs typeface="Proxima Nova"/>
                <a:sym typeface="Proxima Nova"/>
              </a:rPr>
              <a:t>Tools</a:t>
            </a:r>
            <a:endParaRPr sz="1067" b="1" i="0" u="none" strike="noStrike" cap="none">
              <a:solidFill>
                <a:srgbClr val="FFFFFF"/>
              </a:solidFill>
              <a:latin typeface="Proxima Nova"/>
              <a:ea typeface="Proxima Nova"/>
              <a:cs typeface="Proxima Nova"/>
              <a:sym typeface="Proxima Nova"/>
            </a:endParaRPr>
          </a:p>
        </p:txBody>
      </p:sp>
      <p:pic>
        <p:nvPicPr>
          <p:cNvPr id="560" name="Google Shape;560;p57"/>
          <p:cNvPicPr preferRelativeResize="0"/>
          <p:nvPr/>
        </p:nvPicPr>
        <p:blipFill rotWithShape="1">
          <a:blip r:embed="rId5">
            <a:alphaModFix/>
          </a:blip>
          <a:srcRect/>
          <a:stretch/>
        </p:blipFill>
        <p:spPr>
          <a:xfrm>
            <a:off x="5215796" y="3597353"/>
            <a:ext cx="1530503" cy="451810"/>
          </a:xfrm>
          <a:prstGeom prst="rect">
            <a:avLst/>
          </a:prstGeom>
          <a:noFill/>
          <a:ln>
            <a:noFill/>
          </a:ln>
        </p:spPr>
      </p:pic>
      <p:pic>
        <p:nvPicPr>
          <p:cNvPr id="561" name="Google Shape;561;p57"/>
          <p:cNvPicPr preferRelativeResize="0"/>
          <p:nvPr/>
        </p:nvPicPr>
        <p:blipFill rotWithShape="1">
          <a:blip r:embed="rId6">
            <a:alphaModFix/>
          </a:blip>
          <a:srcRect/>
          <a:stretch/>
        </p:blipFill>
        <p:spPr>
          <a:xfrm>
            <a:off x="3367076" y="3619858"/>
            <a:ext cx="1456896" cy="406783"/>
          </a:xfrm>
          <a:prstGeom prst="rect">
            <a:avLst/>
          </a:prstGeom>
          <a:noFill/>
          <a:ln>
            <a:noFill/>
          </a:ln>
        </p:spPr>
      </p:pic>
      <p:pic>
        <p:nvPicPr>
          <p:cNvPr id="562" name="Google Shape;562;p57"/>
          <p:cNvPicPr preferRelativeResize="0"/>
          <p:nvPr/>
        </p:nvPicPr>
        <p:blipFill rotWithShape="1">
          <a:blip r:embed="rId7">
            <a:alphaModFix/>
          </a:blip>
          <a:srcRect/>
          <a:stretch/>
        </p:blipFill>
        <p:spPr>
          <a:xfrm>
            <a:off x="7086000" y="3628923"/>
            <a:ext cx="1456894" cy="398917"/>
          </a:xfrm>
          <a:prstGeom prst="rect">
            <a:avLst/>
          </a:prstGeom>
          <a:noFill/>
          <a:ln>
            <a:noFill/>
          </a:ln>
        </p:spPr>
      </p:pic>
      <p:pic>
        <p:nvPicPr>
          <p:cNvPr id="563" name="Google Shape;563;p57"/>
          <p:cNvPicPr preferRelativeResize="0"/>
          <p:nvPr/>
        </p:nvPicPr>
        <p:blipFill rotWithShape="1">
          <a:blip r:embed="rId8">
            <a:alphaModFix/>
          </a:blip>
          <a:srcRect/>
          <a:stretch/>
        </p:blipFill>
        <p:spPr>
          <a:xfrm>
            <a:off x="8922229" y="3619877"/>
            <a:ext cx="1887484" cy="406775"/>
          </a:xfrm>
          <a:prstGeom prst="rect">
            <a:avLst/>
          </a:prstGeom>
          <a:noFill/>
          <a:ln>
            <a:noFill/>
          </a:ln>
        </p:spPr>
      </p:pic>
      <p:sp>
        <p:nvSpPr>
          <p:cNvPr id="564" name="Google Shape;564;p57"/>
          <p:cNvSpPr txBox="1"/>
          <p:nvPr/>
        </p:nvSpPr>
        <p:spPr>
          <a:xfrm>
            <a:off x="3218701" y="4049177"/>
            <a:ext cx="17535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Permissioned with </a:t>
            </a:r>
            <a:br>
              <a:rPr lang="en-US" sz="1067" b="1" i="0" u="none" strike="noStrike" cap="none">
                <a:solidFill>
                  <a:srgbClr val="414042"/>
                </a:solidFill>
                <a:latin typeface="Proxima Nova"/>
                <a:ea typeface="Proxima Nova"/>
                <a:cs typeface="Proxima Nova"/>
                <a:sym typeface="Proxima Nova"/>
              </a:rPr>
            </a:br>
            <a:r>
              <a:rPr lang="en-US" sz="1067" b="1" i="0" u="none" strike="noStrike" cap="none">
                <a:solidFill>
                  <a:srgbClr val="414042"/>
                </a:solidFill>
                <a:latin typeface="Proxima Nova"/>
                <a:ea typeface="Proxima Nova"/>
                <a:cs typeface="Proxima Nova"/>
                <a:sym typeface="Proxima Nova"/>
              </a:rPr>
              <a:t>channel support</a:t>
            </a:r>
            <a:endParaRPr sz="1067" b="1" i="0" u="none" strike="noStrike" cap="none">
              <a:solidFill>
                <a:srgbClr val="414042"/>
              </a:solidFill>
              <a:latin typeface="Proxima Nova"/>
              <a:ea typeface="Proxima Nova"/>
              <a:cs typeface="Proxima Nova"/>
              <a:sym typeface="Proxima Nova"/>
            </a:endParaRPr>
          </a:p>
        </p:txBody>
      </p:sp>
      <p:sp>
        <p:nvSpPr>
          <p:cNvPr id="565" name="Google Shape;565;p57"/>
          <p:cNvSpPr txBox="1"/>
          <p:nvPr/>
        </p:nvSpPr>
        <p:spPr>
          <a:xfrm>
            <a:off x="8754579" y="4039192"/>
            <a:ext cx="22227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Permissioned &amp; permissionless  support; EVM transaction family</a:t>
            </a:r>
            <a:endParaRPr sz="1067" b="1" i="0" u="none" strike="noStrike" cap="none">
              <a:solidFill>
                <a:srgbClr val="414042"/>
              </a:solidFill>
              <a:latin typeface="Proxima Nova"/>
              <a:ea typeface="Proxima Nova"/>
              <a:cs typeface="Proxima Nova"/>
              <a:sym typeface="Proxima Nova"/>
            </a:endParaRPr>
          </a:p>
        </p:txBody>
      </p:sp>
      <p:sp>
        <p:nvSpPr>
          <p:cNvPr id="566" name="Google Shape;566;p57"/>
          <p:cNvSpPr txBox="1"/>
          <p:nvPr/>
        </p:nvSpPr>
        <p:spPr>
          <a:xfrm>
            <a:off x="6957437" y="4049177"/>
            <a:ext cx="17535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Mobile application focus</a:t>
            </a:r>
            <a:endParaRPr sz="1067" b="1" i="0" u="none" strike="noStrike" cap="none">
              <a:solidFill>
                <a:srgbClr val="414042"/>
              </a:solidFill>
              <a:latin typeface="Proxima Nova"/>
              <a:ea typeface="Proxima Nova"/>
              <a:cs typeface="Proxima Nova"/>
              <a:sym typeface="Proxima Nova"/>
            </a:endParaRPr>
          </a:p>
        </p:txBody>
      </p:sp>
      <p:sp>
        <p:nvSpPr>
          <p:cNvPr id="567" name="Google Shape;567;p57"/>
          <p:cNvSpPr txBox="1"/>
          <p:nvPr/>
        </p:nvSpPr>
        <p:spPr>
          <a:xfrm>
            <a:off x="5168211" y="4049177"/>
            <a:ext cx="17535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Decentralized identity</a:t>
            </a:r>
            <a:endParaRPr sz="1067" b="1" i="0" u="none" strike="noStrike" cap="none">
              <a:solidFill>
                <a:srgbClr val="414042"/>
              </a:solidFill>
              <a:latin typeface="Proxima Nova"/>
              <a:ea typeface="Proxima Nova"/>
              <a:cs typeface="Proxima Nova"/>
              <a:sym typeface="Proxima Nova"/>
            </a:endParaRPr>
          </a:p>
        </p:txBody>
      </p:sp>
      <p:sp>
        <p:nvSpPr>
          <p:cNvPr id="568" name="Google Shape;568;p57"/>
          <p:cNvSpPr txBox="1"/>
          <p:nvPr/>
        </p:nvSpPr>
        <p:spPr>
          <a:xfrm>
            <a:off x="1304191" y="4049177"/>
            <a:ext cx="17535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Permissionable smart contract machine (EVM)</a:t>
            </a:r>
            <a:endParaRPr sz="1067" b="1" i="0" u="none" strike="noStrike" cap="none">
              <a:solidFill>
                <a:srgbClr val="414042"/>
              </a:solidFill>
              <a:latin typeface="Proxima Nova"/>
              <a:ea typeface="Proxima Nova"/>
              <a:cs typeface="Proxima Nova"/>
              <a:sym typeface="Proxima Nova"/>
            </a:endParaRPr>
          </a:p>
        </p:txBody>
      </p:sp>
      <p:pic>
        <p:nvPicPr>
          <p:cNvPr id="569" name="Google Shape;569;p57"/>
          <p:cNvPicPr preferRelativeResize="0"/>
          <p:nvPr/>
        </p:nvPicPr>
        <p:blipFill rotWithShape="1">
          <a:blip r:embed="rId9">
            <a:alphaModFix/>
          </a:blip>
          <a:srcRect/>
          <a:stretch/>
        </p:blipFill>
        <p:spPr>
          <a:xfrm>
            <a:off x="3093018" y="4896231"/>
            <a:ext cx="1476796" cy="420547"/>
          </a:xfrm>
          <a:prstGeom prst="rect">
            <a:avLst/>
          </a:prstGeom>
          <a:noFill/>
          <a:ln>
            <a:noFill/>
          </a:ln>
        </p:spPr>
      </p:pic>
      <p:sp>
        <p:nvSpPr>
          <p:cNvPr id="570" name="Google Shape;570;p57"/>
          <p:cNvSpPr txBox="1"/>
          <p:nvPr/>
        </p:nvSpPr>
        <p:spPr>
          <a:xfrm>
            <a:off x="2954571" y="5316776"/>
            <a:ext cx="17535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As-a-service deployment</a:t>
            </a:r>
            <a:endParaRPr sz="1067" b="1" i="0" u="none" strike="noStrike" cap="none">
              <a:solidFill>
                <a:srgbClr val="414042"/>
              </a:solidFill>
              <a:latin typeface="Proxima Nova"/>
              <a:ea typeface="Proxima Nova"/>
              <a:cs typeface="Proxima Nova"/>
              <a:sym typeface="Proxima Nova"/>
            </a:endParaRPr>
          </a:p>
        </p:txBody>
      </p:sp>
      <p:pic>
        <p:nvPicPr>
          <p:cNvPr id="571" name="Google Shape;571;p57"/>
          <p:cNvPicPr preferRelativeResize="0"/>
          <p:nvPr/>
        </p:nvPicPr>
        <p:blipFill rotWithShape="1">
          <a:blip r:embed="rId10">
            <a:alphaModFix/>
          </a:blip>
          <a:srcRect/>
          <a:stretch/>
        </p:blipFill>
        <p:spPr>
          <a:xfrm>
            <a:off x="7201690" y="4896215"/>
            <a:ext cx="1870234" cy="420547"/>
          </a:xfrm>
          <a:prstGeom prst="rect">
            <a:avLst/>
          </a:prstGeom>
          <a:noFill/>
          <a:ln>
            <a:noFill/>
          </a:ln>
        </p:spPr>
      </p:pic>
      <p:sp>
        <p:nvSpPr>
          <p:cNvPr id="572" name="Google Shape;572;p57"/>
          <p:cNvSpPr txBox="1"/>
          <p:nvPr/>
        </p:nvSpPr>
        <p:spPr>
          <a:xfrm>
            <a:off x="7251531" y="5316776"/>
            <a:ext cx="17535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View and explore data on the blockchain</a:t>
            </a:r>
            <a:endParaRPr sz="1067" b="1" i="0" u="none" strike="noStrike" cap="none">
              <a:solidFill>
                <a:srgbClr val="414042"/>
              </a:solidFill>
              <a:latin typeface="Proxima Nova"/>
              <a:ea typeface="Proxima Nova"/>
              <a:cs typeface="Proxima Nova"/>
              <a:sym typeface="Proxima Nova"/>
            </a:endParaRPr>
          </a:p>
        </p:txBody>
      </p:sp>
      <p:pic>
        <p:nvPicPr>
          <p:cNvPr id="573" name="Google Shape;573;p57"/>
          <p:cNvPicPr preferRelativeResize="0"/>
          <p:nvPr/>
        </p:nvPicPr>
        <p:blipFill rotWithShape="1">
          <a:blip r:embed="rId11">
            <a:alphaModFix/>
          </a:blip>
          <a:srcRect/>
          <a:stretch/>
        </p:blipFill>
        <p:spPr>
          <a:xfrm>
            <a:off x="9423697" y="4896232"/>
            <a:ext cx="1456896" cy="420537"/>
          </a:xfrm>
          <a:prstGeom prst="rect">
            <a:avLst/>
          </a:prstGeom>
          <a:noFill/>
          <a:ln>
            <a:noFill/>
          </a:ln>
        </p:spPr>
      </p:pic>
      <p:sp>
        <p:nvSpPr>
          <p:cNvPr id="574" name="Google Shape;574;p57"/>
          <p:cNvSpPr txBox="1"/>
          <p:nvPr/>
        </p:nvSpPr>
        <p:spPr>
          <a:xfrm>
            <a:off x="9275307" y="5316776"/>
            <a:ext cx="17535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Ledger interoperability</a:t>
            </a:r>
            <a:endParaRPr sz="1067" b="1" i="0" u="none" strike="noStrike" cap="none">
              <a:solidFill>
                <a:srgbClr val="414042"/>
              </a:solidFill>
              <a:latin typeface="Proxima Nova"/>
              <a:ea typeface="Proxima Nova"/>
              <a:cs typeface="Proxima Nova"/>
              <a:sym typeface="Proxima Nova"/>
            </a:endParaRPr>
          </a:p>
        </p:txBody>
      </p:sp>
      <p:sp>
        <p:nvSpPr>
          <p:cNvPr id="575" name="Google Shape;575;p57"/>
          <p:cNvSpPr txBox="1"/>
          <p:nvPr/>
        </p:nvSpPr>
        <p:spPr>
          <a:xfrm>
            <a:off x="1184796" y="5316776"/>
            <a:ext cx="17535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Blockchain framework benchmark platform</a:t>
            </a:r>
            <a:endParaRPr sz="1067" b="1" i="0" u="none" strike="noStrike" cap="none">
              <a:solidFill>
                <a:srgbClr val="414042"/>
              </a:solidFill>
              <a:latin typeface="Proxima Nova"/>
              <a:ea typeface="Proxima Nova"/>
              <a:cs typeface="Proxima Nova"/>
              <a:sym typeface="Proxima Nova"/>
            </a:endParaRPr>
          </a:p>
        </p:txBody>
      </p:sp>
      <p:sp>
        <p:nvSpPr>
          <p:cNvPr id="576" name="Google Shape;576;p57"/>
          <p:cNvSpPr txBox="1"/>
          <p:nvPr/>
        </p:nvSpPr>
        <p:spPr>
          <a:xfrm>
            <a:off x="4862733" y="5316776"/>
            <a:ext cx="21189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Model and build </a:t>
            </a:r>
            <a:br>
              <a:rPr lang="en-US" sz="1067" b="1" i="0" u="none" strike="noStrike" cap="none">
                <a:solidFill>
                  <a:srgbClr val="414042"/>
                </a:solidFill>
                <a:latin typeface="Proxima Nova"/>
                <a:ea typeface="Proxima Nova"/>
                <a:cs typeface="Proxima Nova"/>
                <a:sym typeface="Proxima Nova"/>
              </a:rPr>
            </a:br>
            <a:r>
              <a:rPr lang="en-US" sz="1067" b="1" i="0" u="none" strike="noStrike" cap="none">
                <a:solidFill>
                  <a:srgbClr val="414042"/>
                </a:solidFill>
                <a:latin typeface="Proxima Nova"/>
                <a:ea typeface="Proxima Nova"/>
                <a:cs typeface="Proxima Nova"/>
                <a:sym typeface="Proxima Nova"/>
              </a:rPr>
              <a:t>blockchain networks</a:t>
            </a:r>
            <a:endParaRPr sz="1067" b="1" i="0" u="none" strike="noStrike" cap="none">
              <a:solidFill>
                <a:srgbClr val="414042"/>
              </a:solidFill>
              <a:latin typeface="Proxima Nova"/>
              <a:ea typeface="Proxima Nova"/>
              <a:cs typeface="Proxima Nova"/>
              <a:sym typeface="Proxima Nova"/>
            </a:endParaRPr>
          </a:p>
        </p:txBody>
      </p:sp>
      <p:pic>
        <p:nvPicPr>
          <p:cNvPr id="577" name="Google Shape;577;p57"/>
          <p:cNvPicPr preferRelativeResize="0"/>
          <p:nvPr/>
        </p:nvPicPr>
        <p:blipFill rotWithShape="1">
          <a:blip r:embed="rId12">
            <a:alphaModFix/>
          </a:blip>
          <a:srcRect/>
          <a:stretch/>
        </p:blipFill>
        <p:spPr>
          <a:xfrm>
            <a:off x="4868222" y="4884926"/>
            <a:ext cx="1969284" cy="420545"/>
          </a:xfrm>
          <a:prstGeom prst="rect">
            <a:avLst/>
          </a:prstGeom>
          <a:noFill/>
          <a:ln>
            <a:noFill/>
          </a:ln>
        </p:spPr>
      </p:pic>
      <p:sp>
        <p:nvSpPr>
          <p:cNvPr id="578" name="Google Shape;578;p57"/>
          <p:cNvSpPr txBox="1"/>
          <p:nvPr/>
        </p:nvSpPr>
        <p:spPr>
          <a:xfrm>
            <a:off x="5244645" y="4567623"/>
            <a:ext cx="17535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FFFFFF"/>
                </a:solidFill>
                <a:latin typeface="Proxima Nova"/>
                <a:ea typeface="Proxima Nova"/>
                <a:cs typeface="Proxima Nova"/>
                <a:sym typeface="Proxima Nova"/>
              </a:rPr>
              <a:t>Tools</a:t>
            </a:r>
            <a:endParaRPr sz="1067" b="1" i="0" u="none" strike="noStrike" cap="none">
              <a:solidFill>
                <a:srgbClr val="FFFFFF"/>
              </a:solidFill>
              <a:latin typeface="Proxima Nova"/>
              <a:ea typeface="Proxima Nova"/>
              <a:cs typeface="Proxima Nova"/>
              <a:sym typeface="Proxima Nova"/>
            </a:endParaRPr>
          </a:p>
        </p:txBody>
      </p:sp>
      <p:pic>
        <p:nvPicPr>
          <p:cNvPr id="579" name="Google Shape;579;p57"/>
          <p:cNvPicPr preferRelativeResize="0"/>
          <p:nvPr/>
        </p:nvPicPr>
        <p:blipFill rotWithShape="1">
          <a:blip r:embed="rId13">
            <a:alphaModFix/>
          </a:blip>
          <a:srcRect t="699" b="-6642"/>
          <a:stretch/>
        </p:blipFill>
        <p:spPr>
          <a:xfrm>
            <a:off x="1323241" y="4896231"/>
            <a:ext cx="1476808" cy="451812"/>
          </a:xfrm>
          <a:prstGeom prst="rect">
            <a:avLst/>
          </a:prstGeom>
          <a:noFill/>
          <a:ln>
            <a:noFill/>
          </a:ln>
        </p:spPr>
      </p:pic>
      <p:pic>
        <p:nvPicPr>
          <p:cNvPr id="580" name="Google Shape;580;p57"/>
          <p:cNvPicPr preferRelativeResize="0"/>
          <p:nvPr/>
        </p:nvPicPr>
        <p:blipFill rotWithShape="1">
          <a:blip r:embed="rId14">
            <a:alphaModFix/>
          </a:blip>
          <a:srcRect l="-1366" r="-1345"/>
          <a:stretch/>
        </p:blipFill>
        <p:spPr>
          <a:xfrm>
            <a:off x="1304192" y="3615907"/>
            <a:ext cx="1753662" cy="451812"/>
          </a:xfrm>
          <a:prstGeom prst="rect">
            <a:avLst/>
          </a:prstGeom>
          <a:noFill/>
          <a:ln>
            <a:noFill/>
          </a:ln>
        </p:spPr>
      </p:pic>
      <p:pic>
        <p:nvPicPr>
          <p:cNvPr id="581" name="Google Shape;581;p57"/>
          <p:cNvPicPr preferRelativeResize="0"/>
          <p:nvPr/>
        </p:nvPicPr>
        <p:blipFill rotWithShape="1">
          <a:blip r:embed="rId15">
            <a:alphaModFix/>
          </a:blip>
          <a:srcRect l="11372" t="26612" r="16100" b="28861"/>
          <a:stretch/>
        </p:blipFill>
        <p:spPr>
          <a:xfrm>
            <a:off x="8542879" y="1698291"/>
            <a:ext cx="1561499" cy="510800"/>
          </a:xfrm>
          <a:prstGeom prst="rect">
            <a:avLst/>
          </a:prstGeom>
          <a:noFill/>
          <a:ln>
            <a:noFill/>
          </a:ln>
        </p:spPr>
      </p:pic>
      <p:pic>
        <p:nvPicPr>
          <p:cNvPr id="582" name="Google Shape;582;p57"/>
          <p:cNvPicPr preferRelativeResize="0"/>
          <p:nvPr/>
        </p:nvPicPr>
        <p:blipFill rotWithShape="1">
          <a:blip r:embed="rId16">
            <a:alphaModFix/>
          </a:blip>
          <a:srcRect/>
          <a:stretch/>
        </p:blipFill>
        <p:spPr>
          <a:xfrm>
            <a:off x="10261293" y="1698272"/>
            <a:ext cx="1047200" cy="510800"/>
          </a:xfrm>
          <a:prstGeom prst="rect">
            <a:avLst/>
          </a:prstGeom>
          <a:noFill/>
          <a:ln>
            <a:noFill/>
          </a:ln>
        </p:spPr>
      </p:pic>
      <p:pic>
        <p:nvPicPr>
          <p:cNvPr id="583" name="Google Shape;583;p57"/>
          <p:cNvPicPr preferRelativeResize="0"/>
          <p:nvPr/>
        </p:nvPicPr>
        <p:blipFill rotWithShape="1">
          <a:blip r:embed="rId17">
            <a:alphaModFix/>
          </a:blip>
          <a:srcRect/>
          <a:stretch/>
        </p:blipFill>
        <p:spPr>
          <a:xfrm>
            <a:off x="2257964" y="1634632"/>
            <a:ext cx="1335600" cy="605200"/>
          </a:xfrm>
          <a:prstGeom prst="rect">
            <a:avLst/>
          </a:prstGeom>
          <a:noFill/>
          <a:ln>
            <a:noFill/>
          </a:ln>
        </p:spPr>
      </p:pic>
      <p:pic>
        <p:nvPicPr>
          <p:cNvPr id="584" name="Google Shape;584;p57"/>
          <p:cNvPicPr preferRelativeResize="0"/>
          <p:nvPr/>
        </p:nvPicPr>
        <p:blipFill rotWithShape="1">
          <a:blip r:embed="rId18">
            <a:alphaModFix/>
          </a:blip>
          <a:srcRect/>
          <a:stretch/>
        </p:blipFill>
        <p:spPr>
          <a:xfrm>
            <a:off x="1061780" y="1667623"/>
            <a:ext cx="858265" cy="572159"/>
          </a:xfrm>
          <a:prstGeom prst="rect">
            <a:avLst/>
          </a:prstGeom>
          <a:noFill/>
          <a:ln>
            <a:noFill/>
          </a:ln>
        </p:spPr>
      </p:pic>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Basic Content Slide" type="obj">
  <p:cSld name="OBJECT">
    <p:spTree>
      <p:nvGrpSpPr>
        <p:cNvPr id="1" name="Shape 585"/>
        <p:cNvGrpSpPr/>
        <p:nvPr/>
      </p:nvGrpSpPr>
      <p:grpSpPr>
        <a:xfrm>
          <a:off x="0" y="0"/>
          <a:ext cx="0" cy="0"/>
          <a:chOff x="0" y="0"/>
          <a:chExt cx="0" cy="0"/>
        </a:xfrm>
      </p:grpSpPr>
      <p:sp>
        <p:nvSpPr>
          <p:cNvPr id="586" name="Google Shape;586;p58"/>
          <p:cNvSpPr txBox="1">
            <a:spLocks noGrp="1"/>
          </p:cNvSpPr>
          <p:nvPr>
            <p:ph type="title"/>
          </p:nvPr>
        </p:nvSpPr>
        <p:spPr>
          <a:xfrm>
            <a:off x="1007533" y="950403"/>
            <a:ext cx="10515600" cy="5553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587" name="Google Shape;587;p58"/>
          <p:cNvSpPr txBox="1">
            <a:spLocks noGrp="1"/>
          </p:cNvSpPr>
          <p:nvPr>
            <p:ph type="body" idx="1"/>
          </p:nvPr>
        </p:nvSpPr>
        <p:spPr>
          <a:xfrm>
            <a:off x="1007534" y="1604434"/>
            <a:ext cx="10411800" cy="4273500"/>
          </a:xfrm>
          <a:prstGeom prst="rect">
            <a:avLst/>
          </a:prstGeom>
          <a:noFill/>
          <a:ln>
            <a:noFill/>
          </a:ln>
        </p:spPr>
        <p:txBody>
          <a:bodyPr spcFirstLastPara="1" wrap="square" lIns="0" tIns="0" rIns="0" bIns="0" anchor="ctr" anchorCtr="0"/>
          <a:lstStyle>
            <a:lvl1pPr marL="457200" marR="0" lvl="0" indent="-342900" algn="l" rtl="0">
              <a:lnSpc>
                <a:spcPct val="90000"/>
              </a:lnSpc>
              <a:spcBef>
                <a:spcPts val="1333"/>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88" name="Google Shape;588;p58"/>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589" name="Google Shape;589;p58"/>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590" name="Google Shape;590;p58"/>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2-Column Content Slide" type="twoObj">
  <p:cSld name="TWO_OBJECTS">
    <p:spTree>
      <p:nvGrpSpPr>
        <p:cNvPr id="1" name="Shape 591"/>
        <p:cNvGrpSpPr/>
        <p:nvPr/>
      </p:nvGrpSpPr>
      <p:grpSpPr>
        <a:xfrm>
          <a:off x="0" y="0"/>
          <a:ext cx="0" cy="0"/>
          <a:chOff x="0" y="0"/>
          <a:chExt cx="0" cy="0"/>
        </a:xfrm>
      </p:grpSpPr>
      <p:sp>
        <p:nvSpPr>
          <p:cNvPr id="592" name="Google Shape;592;p59"/>
          <p:cNvSpPr txBox="1">
            <a:spLocks noGrp="1"/>
          </p:cNvSpPr>
          <p:nvPr>
            <p:ph type="title"/>
          </p:nvPr>
        </p:nvSpPr>
        <p:spPr>
          <a:xfrm>
            <a:off x="1007533" y="950384"/>
            <a:ext cx="10515600" cy="5757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593" name="Google Shape;593;p59"/>
          <p:cNvSpPr txBox="1">
            <a:spLocks noGrp="1"/>
          </p:cNvSpPr>
          <p:nvPr>
            <p:ph type="body" idx="1"/>
          </p:nvPr>
        </p:nvSpPr>
        <p:spPr>
          <a:xfrm>
            <a:off x="1007536" y="1604434"/>
            <a:ext cx="4783800" cy="4294200"/>
          </a:xfrm>
          <a:prstGeom prst="rect">
            <a:avLst/>
          </a:prstGeom>
          <a:noFill/>
          <a:ln>
            <a:noFill/>
          </a:ln>
        </p:spPr>
        <p:txBody>
          <a:bodyPr spcFirstLastPara="1" wrap="square" lIns="0" tIns="0" rIns="0" bIns="0" anchor="ctr" anchorCtr="0"/>
          <a:lstStyle>
            <a:lvl1pPr marL="457200" marR="0" lvl="0" indent="-342900" algn="l" rtl="0">
              <a:lnSpc>
                <a:spcPct val="90000"/>
              </a:lnSpc>
              <a:spcBef>
                <a:spcPts val="1333"/>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94" name="Google Shape;594;p59"/>
          <p:cNvSpPr txBox="1">
            <a:spLocks noGrp="1"/>
          </p:cNvSpPr>
          <p:nvPr>
            <p:ph type="body" idx="2"/>
          </p:nvPr>
        </p:nvSpPr>
        <p:spPr>
          <a:xfrm>
            <a:off x="6321286" y="1604434"/>
            <a:ext cx="4863300" cy="4294200"/>
          </a:xfrm>
          <a:prstGeom prst="rect">
            <a:avLst/>
          </a:prstGeom>
          <a:noFill/>
          <a:ln>
            <a:noFill/>
          </a:ln>
        </p:spPr>
        <p:txBody>
          <a:bodyPr spcFirstLastPara="1" wrap="square" lIns="0" tIns="0" rIns="0" bIns="0" anchor="ctr" anchorCtr="0"/>
          <a:lstStyle>
            <a:lvl1pPr marL="457200" marR="0" lvl="0" indent="-342900" algn="l" rtl="0">
              <a:lnSpc>
                <a:spcPct val="90000"/>
              </a:lnSpc>
              <a:spcBef>
                <a:spcPts val="1333"/>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95" name="Google Shape;595;p59"/>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596" name="Google Shape;596;p59"/>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597" name="Google Shape;597;p59"/>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2-Column Content w/Subheads">
  <p:cSld name="2-Column Content w/Subheads">
    <p:spTree>
      <p:nvGrpSpPr>
        <p:cNvPr id="1" name="Shape 598"/>
        <p:cNvGrpSpPr/>
        <p:nvPr/>
      </p:nvGrpSpPr>
      <p:grpSpPr>
        <a:xfrm>
          <a:off x="0" y="0"/>
          <a:ext cx="0" cy="0"/>
          <a:chOff x="0" y="0"/>
          <a:chExt cx="0" cy="0"/>
        </a:xfrm>
      </p:grpSpPr>
      <p:sp>
        <p:nvSpPr>
          <p:cNvPr id="599" name="Google Shape;599;p60"/>
          <p:cNvSpPr txBox="1">
            <a:spLocks noGrp="1"/>
          </p:cNvSpPr>
          <p:nvPr>
            <p:ph type="body" idx="1"/>
          </p:nvPr>
        </p:nvSpPr>
        <p:spPr>
          <a:xfrm>
            <a:off x="1007534" y="1604434"/>
            <a:ext cx="4820400" cy="825600"/>
          </a:xfrm>
          <a:prstGeom prst="rect">
            <a:avLst/>
          </a:prstGeom>
          <a:noFill/>
          <a:ln>
            <a:noFill/>
          </a:ln>
        </p:spPr>
        <p:txBody>
          <a:bodyPr spcFirstLastPara="1" wrap="square" lIns="0" tIns="0" rIns="0" bIns="0" anchor="b" anchorCtr="0"/>
          <a:lstStyle>
            <a:lvl1pPr marL="457200" marR="0" lvl="0" indent="-228600" algn="l" rtl="0">
              <a:lnSpc>
                <a:spcPct val="90000"/>
              </a:lnSpc>
              <a:spcBef>
                <a:spcPts val="1333"/>
              </a:spcBef>
              <a:spcAft>
                <a:spcPts val="0"/>
              </a:spcAft>
              <a:buClr>
                <a:srgbClr val="414042"/>
              </a:buClr>
              <a:buSzPts val="1800"/>
              <a:buFont typeface="Arial"/>
              <a:buNone/>
              <a:defRPr sz="2400" b="1" i="0" u="none" strike="noStrike" cap="none">
                <a:solidFill>
                  <a:srgbClr val="414042"/>
                </a:solidFill>
                <a:latin typeface="Arial"/>
                <a:ea typeface="Arial"/>
                <a:cs typeface="Arial"/>
                <a:sym typeface="Arial"/>
              </a:defRPr>
            </a:lvl1pPr>
            <a:lvl2pPr marL="914400" marR="0" lvl="1" indent="-228600" algn="l" rtl="0">
              <a:lnSpc>
                <a:spcPct val="90000"/>
              </a:lnSpc>
              <a:spcBef>
                <a:spcPts val="667"/>
              </a:spcBef>
              <a:spcAft>
                <a:spcPts val="0"/>
              </a:spcAft>
              <a:buClr>
                <a:srgbClr val="414042"/>
              </a:buClr>
              <a:buSzPts val="2000"/>
              <a:buFont typeface="Arial"/>
              <a:buNone/>
              <a:defRPr sz="2667" b="1" i="0" u="none" strike="noStrike" cap="none">
                <a:solidFill>
                  <a:srgbClr val="414042"/>
                </a:solidFill>
                <a:latin typeface="Arial"/>
                <a:ea typeface="Arial"/>
                <a:cs typeface="Arial"/>
                <a:sym typeface="Arial"/>
              </a:defRPr>
            </a:lvl2pPr>
            <a:lvl3pPr marL="1371600" marR="0" lvl="2" indent="-228600" algn="l" rtl="0">
              <a:lnSpc>
                <a:spcPct val="90000"/>
              </a:lnSpc>
              <a:spcBef>
                <a:spcPts val="667"/>
              </a:spcBef>
              <a:spcAft>
                <a:spcPts val="0"/>
              </a:spcAft>
              <a:buClr>
                <a:srgbClr val="414042"/>
              </a:buClr>
              <a:buSzPts val="1800"/>
              <a:buFont typeface="Arial"/>
              <a:buNone/>
              <a:defRPr sz="2400" b="1" i="0" u="none" strike="noStrike" cap="none">
                <a:solidFill>
                  <a:srgbClr val="414042"/>
                </a:solidFill>
                <a:latin typeface="Arial"/>
                <a:ea typeface="Arial"/>
                <a:cs typeface="Arial"/>
                <a:sym typeface="Arial"/>
              </a:defRPr>
            </a:lvl3pPr>
            <a:lvl4pPr marL="1828800" marR="0" lvl="3" indent="-228600" algn="l" rtl="0">
              <a:lnSpc>
                <a:spcPct val="90000"/>
              </a:lnSpc>
              <a:spcBef>
                <a:spcPts val="667"/>
              </a:spcBef>
              <a:spcAft>
                <a:spcPts val="0"/>
              </a:spcAft>
              <a:buClr>
                <a:srgbClr val="414042"/>
              </a:buClr>
              <a:buSzPts val="1600"/>
              <a:buFont typeface="Arial"/>
              <a:buNone/>
              <a:defRPr sz="2133" b="1" i="0" u="none" strike="noStrike" cap="none">
                <a:solidFill>
                  <a:srgbClr val="414042"/>
                </a:solidFill>
                <a:latin typeface="Arial"/>
                <a:ea typeface="Arial"/>
                <a:cs typeface="Arial"/>
                <a:sym typeface="Arial"/>
              </a:defRPr>
            </a:lvl4pPr>
            <a:lvl5pPr marL="2286000" marR="0" lvl="4" indent="-228600" algn="l" rtl="0">
              <a:lnSpc>
                <a:spcPct val="90000"/>
              </a:lnSpc>
              <a:spcBef>
                <a:spcPts val="667"/>
              </a:spcBef>
              <a:spcAft>
                <a:spcPts val="0"/>
              </a:spcAft>
              <a:buClr>
                <a:srgbClr val="414042"/>
              </a:buClr>
              <a:buSzPts val="1600"/>
              <a:buFont typeface="Arial"/>
              <a:buNone/>
              <a:defRPr sz="2133" b="1" i="0" u="none" strike="noStrike" cap="none">
                <a:solidFill>
                  <a:srgbClr val="414042"/>
                </a:solidFill>
                <a:latin typeface="Arial"/>
                <a:ea typeface="Arial"/>
                <a:cs typeface="Arial"/>
                <a:sym typeface="Arial"/>
              </a:defRPr>
            </a:lvl5pPr>
            <a:lvl6pPr marL="2743200" marR="0" lvl="5" indent="-228600" algn="l" rtl="0">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9pPr>
          </a:lstStyle>
          <a:p>
            <a:endParaRPr/>
          </a:p>
        </p:txBody>
      </p:sp>
      <p:sp>
        <p:nvSpPr>
          <p:cNvPr id="600" name="Google Shape;600;p60"/>
          <p:cNvSpPr txBox="1">
            <a:spLocks noGrp="1"/>
          </p:cNvSpPr>
          <p:nvPr>
            <p:ph type="body" idx="2"/>
          </p:nvPr>
        </p:nvSpPr>
        <p:spPr>
          <a:xfrm>
            <a:off x="1007534" y="2429932"/>
            <a:ext cx="4820400" cy="3468600"/>
          </a:xfrm>
          <a:prstGeom prst="rect">
            <a:avLst/>
          </a:prstGeom>
          <a:noFill/>
          <a:ln>
            <a:noFill/>
          </a:ln>
        </p:spPr>
        <p:txBody>
          <a:bodyPr spcFirstLastPara="1" wrap="square" lIns="0" tIns="0" rIns="0" bIns="0" anchor="t" anchorCtr="0"/>
          <a:lstStyle>
            <a:lvl1pPr marL="457200" marR="0" lvl="0" indent="-317500" algn="l" rtl="0">
              <a:lnSpc>
                <a:spcPct val="90000"/>
              </a:lnSpc>
              <a:spcBef>
                <a:spcPts val="1333"/>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1pPr>
            <a:lvl2pPr marL="914400" marR="0" lvl="1" indent="-317500" algn="l" rtl="0">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2pPr>
            <a:lvl3pPr marL="1371600" marR="0" lvl="2" indent="-317500" algn="l" rtl="0">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3pPr>
            <a:lvl4pPr marL="1828800" marR="0" lvl="3" indent="-317500" algn="l" rtl="0">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4pPr>
            <a:lvl5pPr marL="2286000" marR="0" lvl="4" indent="-317500" algn="l" rtl="0">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01" name="Google Shape;601;p60"/>
          <p:cNvSpPr txBox="1">
            <a:spLocks noGrp="1"/>
          </p:cNvSpPr>
          <p:nvPr>
            <p:ph type="body" idx="3"/>
          </p:nvPr>
        </p:nvSpPr>
        <p:spPr>
          <a:xfrm>
            <a:off x="6340240" y="1604434"/>
            <a:ext cx="4844100" cy="825600"/>
          </a:xfrm>
          <a:prstGeom prst="rect">
            <a:avLst/>
          </a:prstGeom>
          <a:noFill/>
          <a:ln>
            <a:noFill/>
          </a:ln>
        </p:spPr>
        <p:txBody>
          <a:bodyPr spcFirstLastPara="1" wrap="square" lIns="0" tIns="0" rIns="0" bIns="0" anchor="b" anchorCtr="0"/>
          <a:lstStyle>
            <a:lvl1pPr marL="457200" marR="0" lvl="0" indent="-228600" algn="l" rtl="0">
              <a:lnSpc>
                <a:spcPct val="90000"/>
              </a:lnSpc>
              <a:spcBef>
                <a:spcPts val="1333"/>
              </a:spcBef>
              <a:spcAft>
                <a:spcPts val="0"/>
              </a:spcAft>
              <a:buClr>
                <a:srgbClr val="414042"/>
              </a:buClr>
              <a:buSzPts val="1800"/>
              <a:buFont typeface="Arial"/>
              <a:buNone/>
              <a:defRPr sz="2400" b="1" i="0" u="none" strike="noStrike" cap="none">
                <a:solidFill>
                  <a:srgbClr val="414042"/>
                </a:solidFill>
                <a:latin typeface="Arial"/>
                <a:ea typeface="Arial"/>
                <a:cs typeface="Arial"/>
                <a:sym typeface="Arial"/>
              </a:defRPr>
            </a:lvl1pPr>
            <a:lvl2pPr marL="914400" marR="0" lvl="1" indent="-228600" algn="l" rtl="0">
              <a:lnSpc>
                <a:spcPct val="90000"/>
              </a:lnSpc>
              <a:spcBef>
                <a:spcPts val="667"/>
              </a:spcBef>
              <a:spcAft>
                <a:spcPts val="0"/>
              </a:spcAft>
              <a:buClr>
                <a:srgbClr val="414042"/>
              </a:buClr>
              <a:buSzPts val="2000"/>
              <a:buFont typeface="Arial"/>
              <a:buNone/>
              <a:defRPr sz="2667" b="1" i="0" u="none" strike="noStrike" cap="none">
                <a:solidFill>
                  <a:srgbClr val="414042"/>
                </a:solidFill>
                <a:latin typeface="Arial"/>
                <a:ea typeface="Arial"/>
                <a:cs typeface="Arial"/>
                <a:sym typeface="Arial"/>
              </a:defRPr>
            </a:lvl2pPr>
            <a:lvl3pPr marL="1371600" marR="0" lvl="2" indent="-228600" algn="l" rtl="0">
              <a:lnSpc>
                <a:spcPct val="90000"/>
              </a:lnSpc>
              <a:spcBef>
                <a:spcPts val="667"/>
              </a:spcBef>
              <a:spcAft>
                <a:spcPts val="0"/>
              </a:spcAft>
              <a:buClr>
                <a:srgbClr val="414042"/>
              </a:buClr>
              <a:buSzPts val="1800"/>
              <a:buFont typeface="Arial"/>
              <a:buNone/>
              <a:defRPr sz="2400" b="1" i="0" u="none" strike="noStrike" cap="none">
                <a:solidFill>
                  <a:srgbClr val="414042"/>
                </a:solidFill>
                <a:latin typeface="Arial"/>
                <a:ea typeface="Arial"/>
                <a:cs typeface="Arial"/>
                <a:sym typeface="Arial"/>
              </a:defRPr>
            </a:lvl3pPr>
            <a:lvl4pPr marL="1828800" marR="0" lvl="3" indent="-228600" algn="l" rtl="0">
              <a:lnSpc>
                <a:spcPct val="90000"/>
              </a:lnSpc>
              <a:spcBef>
                <a:spcPts val="667"/>
              </a:spcBef>
              <a:spcAft>
                <a:spcPts val="0"/>
              </a:spcAft>
              <a:buClr>
                <a:srgbClr val="414042"/>
              </a:buClr>
              <a:buSzPts val="1600"/>
              <a:buFont typeface="Arial"/>
              <a:buNone/>
              <a:defRPr sz="2133" b="1" i="0" u="none" strike="noStrike" cap="none">
                <a:solidFill>
                  <a:srgbClr val="414042"/>
                </a:solidFill>
                <a:latin typeface="Arial"/>
                <a:ea typeface="Arial"/>
                <a:cs typeface="Arial"/>
                <a:sym typeface="Arial"/>
              </a:defRPr>
            </a:lvl4pPr>
            <a:lvl5pPr marL="2286000" marR="0" lvl="4" indent="-228600" algn="l" rtl="0">
              <a:lnSpc>
                <a:spcPct val="90000"/>
              </a:lnSpc>
              <a:spcBef>
                <a:spcPts val="667"/>
              </a:spcBef>
              <a:spcAft>
                <a:spcPts val="0"/>
              </a:spcAft>
              <a:buClr>
                <a:srgbClr val="414042"/>
              </a:buClr>
              <a:buSzPts val="1600"/>
              <a:buFont typeface="Arial"/>
              <a:buNone/>
              <a:defRPr sz="2133" b="1" i="0" u="none" strike="noStrike" cap="none">
                <a:solidFill>
                  <a:srgbClr val="414042"/>
                </a:solidFill>
                <a:latin typeface="Arial"/>
                <a:ea typeface="Arial"/>
                <a:cs typeface="Arial"/>
                <a:sym typeface="Arial"/>
              </a:defRPr>
            </a:lvl5pPr>
            <a:lvl6pPr marL="2743200" marR="0" lvl="5" indent="-228600" algn="l" rtl="0">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9pPr>
          </a:lstStyle>
          <a:p>
            <a:endParaRPr/>
          </a:p>
        </p:txBody>
      </p:sp>
      <p:sp>
        <p:nvSpPr>
          <p:cNvPr id="602" name="Google Shape;602;p60"/>
          <p:cNvSpPr txBox="1">
            <a:spLocks noGrp="1"/>
          </p:cNvSpPr>
          <p:nvPr>
            <p:ph type="body" idx="4"/>
          </p:nvPr>
        </p:nvSpPr>
        <p:spPr>
          <a:xfrm>
            <a:off x="6340240" y="2429932"/>
            <a:ext cx="4844100" cy="3468600"/>
          </a:xfrm>
          <a:prstGeom prst="rect">
            <a:avLst/>
          </a:prstGeom>
          <a:noFill/>
          <a:ln>
            <a:noFill/>
          </a:ln>
        </p:spPr>
        <p:txBody>
          <a:bodyPr spcFirstLastPara="1" wrap="square" lIns="0" tIns="0" rIns="0" bIns="0" anchor="t" anchorCtr="0"/>
          <a:lstStyle>
            <a:lvl1pPr marL="457200" marR="0" lvl="0" indent="-317500" algn="l" rtl="0">
              <a:lnSpc>
                <a:spcPct val="90000"/>
              </a:lnSpc>
              <a:spcBef>
                <a:spcPts val="1333"/>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1pPr>
            <a:lvl2pPr marL="914400" marR="0" lvl="1" indent="-317500" algn="l" rtl="0">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2pPr>
            <a:lvl3pPr marL="1371600" marR="0" lvl="2" indent="-317500" algn="l" rtl="0">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3pPr>
            <a:lvl4pPr marL="1828800" marR="0" lvl="3" indent="-317500" algn="l" rtl="0">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4pPr>
            <a:lvl5pPr marL="2286000" marR="0" lvl="4" indent="-317500" algn="l" rtl="0">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03" name="Google Shape;603;p60"/>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604" name="Google Shape;604;p60"/>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605" name="Google Shape;605;p60"/>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606" name="Google Shape;606;p60"/>
          <p:cNvSpPr txBox="1">
            <a:spLocks noGrp="1"/>
          </p:cNvSpPr>
          <p:nvPr>
            <p:ph type="title"/>
          </p:nvPr>
        </p:nvSpPr>
        <p:spPr>
          <a:xfrm>
            <a:off x="1007534" y="959722"/>
            <a:ext cx="10176900" cy="5553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Header Only Slide" type="titleOnly">
  <p:cSld name="TITLE_ONLY">
    <p:spTree>
      <p:nvGrpSpPr>
        <p:cNvPr id="1" name="Shape 607"/>
        <p:cNvGrpSpPr/>
        <p:nvPr/>
      </p:nvGrpSpPr>
      <p:grpSpPr>
        <a:xfrm>
          <a:off x="0" y="0"/>
          <a:ext cx="0" cy="0"/>
          <a:chOff x="0" y="0"/>
          <a:chExt cx="0" cy="0"/>
        </a:xfrm>
      </p:grpSpPr>
      <p:sp>
        <p:nvSpPr>
          <p:cNvPr id="608" name="Google Shape;608;p61"/>
          <p:cNvSpPr txBox="1">
            <a:spLocks noGrp="1"/>
          </p:cNvSpPr>
          <p:nvPr>
            <p:ph type="title"/>
          </p:nvPr>
        </p:nvSpPr>
        <p:spPr>
          <a:xfrm>
            <a:off x="1007534" y="959722"/>
            <a:ext cx="10176900" cy="5553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609" name="Google Shape;609;p61"/>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610" name="Google Shape;610;p61"/>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611" name="Google Shape;611;p61"/>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Content Slide - Purple" type="title">
  <p:cSld name="TITLE">
    <p:bg>
      <p:bgPr>
        <a:blipFill>
          <a:blip r:embed="rId2">
            <a:alphaModFix/>
          </a:blip>
          <a:stretch>
            <a:fillRect/>
          </a:stretch>
        </a:blipFill>
        <a:effectLst/>
      </p:bgPr>
    </p:bg>
    <p:spTree>
      <p:nvGrpSpPr>
        <p:cNvPr id="1" name="Shape 616"/>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4 Icon Slide">
  <p:cSld name="4 Icon Slide">
    <p:spTree>
      <p:nvGrpSpPr>
        <p:cNvPr id="1" name="Shape 68"/>
        <p:cNvGrpSpPr/>
        <p:nvPr/>
      </p:nvGrpSpPr>
      <p:grpSpPr>
        <a:xfrm>
          <a:off x="0" y="0"/>
          <a:ext cx="0" cy="0"/>
          <a:chOff x="0" y="0"/>
          <a:chExt cx="0" cy="0"/>
        </a:xfrm>
      </p:grpSpPr>
      <p:sp>
        <p:nvSpPr>
          <p:cNvPr id="69" name="Google Shape;69;p7"/>
          <p:cNvSpPr txBox="1">
            <a:spLocks noGrp="1"/>
          </p:cNvSpPr>
          <p:nvPr>
            <p:ph type="title"/>
          </p:nvPr>
        </p:nvSpPr>
        <p:spPr>
          <a:xfrm>
            <a:off x="1007534" y="950384"/>
            <a:ext cx="10176933" cy="575733"/>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a:lnSpc>
                <a:spcPct val="100000"/>
              </a:lnSpc>
              <a:spcBef>
                <a:spcPts val="0"/>
              </a:spcBef>
              <a:spcAft>
                <a:spcPts val="0"/>
              </a:spcAft>
              <a:buSzPts val="1400"/>
              <a:buNone/>
              <a:defRPr sz="2400"/>
            </a:lvl2pPr>
            <a:lvl3pPr lvl="2" algn="l">
              <a:lnSpc>
                <a:spcPct val="100000"/>
              </a:lnSpc>
              <a:spcBef>
                <a:spcPts val="0"/>
              </a:spcBef>
              <a:spcAft>
                <a:spcPts val="0"/>
              </a:spcAft>
              <a:buSzPts val="1400"/>
              <a:buNone/>
              <a:defRPr sz="2400"/>
            </a:lvl3pPr>
            <a:lvl4pPr lvl="3" algn="l">
              <a:lnSpc>
                <a:spcPct val="100000"/>
              </a:lnSpc>
              <a:spcBef>
                <a:spcPts val="0"/>
              </a:spcBef>
              <a:spcAft>
                <a:spcPts val="0"/>
              </a:spcAft>
              <a:buSzPts val="1400"/>
              <a:buNone/>
              <a:defRPr sz="2400"/>
            </a:lvl4pPr>
            <a:lvl5pPr lvl="4" algn="l">
              <a:lnSpc>
                <a:spcPct val="100000"/>
              </a:lnSpc>
              <a:spcBef>
                <a:spcPts val="0"/>
              </a:spcBef>
              <a:spcAft>
                <a:spcPts val="0"/>
              </a:spcAft>
              <a:buSzPts val="1400"/>
              <a:buNone/>
              <a:defRPr sz="2400"/>
            </a:lvl5pPr>
            <a:lvl6pPr lvl="5" algn="l">
              <a:lnSpc>
                <a:spcPct val="100000"/>
              </a:lnSpc>
              <a:spcBef>
                <a:spcPts val="0"/>
              </a:spcBef>
              <a:spcAft>
                <a:spcPts val="0"/>
              </a:spcAft>
              <a:buSzPts val="1400"/>
              <a:buNone/>
              <a:defRPr sz="2400"/>
            </a:lvl6pPr>
            <a:lvl7pPr lvl="6" algn="l">
              <a:lnSpc>
                <a:spcPct val="100000"/>
              </a:lnSpc>
              <a:spcBef>
                <a:spcPts val="0"/>
              </a:spcBef>
              <a:spcAft>
                <a:spcPts val="0"/>
              </a:spcAft>
              <a:buSzPts val="1400"/>
              <a:buNone/>
              <a:defRPr sz="2400"/>
            </a:lvl7pPr>
            <a:lvl8pPr lvl="7" algn="l">
              <a:lnSpc>
                <a:spcPct val="100000"/>
              </a:lnSpc>
              <a:spcBef>
                <a:spcPts val="0"/>
              </a:spcBef>
              <a:spcAft>
                <a:spcPts val="0"/>
              </a:spcAft>
              <a:buSzPts val="1400"/>
              <a:buNone/>
              <a:defRPr sz="2400"/>
            </a:lvl8pPr>
            <a:lvl9pPr lvl="8" algn="l">
              <a:lnSpc>
                <a:spcPct val="100000"/>
              </a:lnSpc>
              <a:spcBef>
                <a:spcPts val="0"/>
              </a:spcBef>
              <a:spcAft>
                <a:spcPts val="0"/>
              </a:spcAft>
              <a:buSzPts val="1400"/>
              <a:buNone/>
              <a:defRPr sz="2400"/>
            </a:lvl9pPr>
          </a:lstStyle>
          <a:p>
            <a:endParaRPr/>
          </a:p>
        </p:txBody>
      </p:sp>
      <p:sp>
        <p:nvSpPr>
          <p:cNvPr id="70" name="Google Shape;70;p7"/>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71" name="Google Shape;71;p7"/>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72" name="Google Shape;72;p7"/>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73" name="Google Shape;73;p7"/>
          <p:cNvSpPr>
            <a:spLocks noGrp="1"/>
          </p:cNvSpPr>
          <p:nvPr>
            <p:ph type="pic" idx="2"/>
          </p:nvPr>
        </p:nvSpPr>
        <p:spPr>
          <a:xfrm>
            <a:off x="1702062" y="2396003"/>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4" name="Google Shape;74;p7"/>
          <p:cNvSpPr>
            <a:spLocks noGrp="1"/>
          </p:cNvSpPr>
          <p:nvPr>
            <p:ph type="pic" idx="3"/>
          </p:nvPr>
        </p:nvSpPr>
        <p:spPr>
          <a:xfrm>
            <a:off x="6930780" y="2396003"/>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5" name="Google Shape;75;p7"/>
          <p:cNvSpPr txBox="1">
            <a:spLocks noGrp="1"/>
          </p:cNvSpPr>
          <p:nvPr>
            <p:ph type="body" idx="1"/>
          </p:nvPr>
        </p:nvSpPr>
        <p:spPr>
          <a:xfrm>
            <a:off x="1007534" y="3519642"/>
            <a:ext cx="2325689" cy="1247975"/>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6" name="Google Shape;76;p7"/>
          <p:cNvSpPr>
            <a:spLocks noGrp="1"/>
          </p:cNvSpPr>
          <p:nvPr>
            <p:ph type="pic" idx="4"/>
          </p:nvPr>
        </p:nvSpPr>
        <p:spPr>
          <a:xfrm>
            <a:off x="4329886" y="2396003"/>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7" name="Google Shape;77;p7"/>
          <p:cNvSpPr txBox="1">
            <a:spLocks noGrp="1"/>
          </p:cNvSpPr>
          <p:nvPr>
            <p:ph type="body" idx="5"/>
          </p:nvPr>
        </p:nvSpPr>
        <p:spPr>
          <a:xfrm>
            <a:off x="3632709" y="3519642"/>
            <a:ext cx="2325689" cy="1247975"/>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8" name="Google Shape;78;p7"/>
          <p:cNvSpPr txBox="1">
            <a:spLocks noGrp="1"/>
          </p:cNvSpPr>
          <p:nvPr>
            <p:ph type="body" idx="6"/>
          </p:nvPr>
        </p:nvSpPr>
        <p:spPr>
          <a:xfrm>
            <a:off x="6233604" y="3519642"/>
            <a:ext cx="2325689" cy="1247975"/>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9" name="Google Shape;79;p7"/>
          <p:cNvSpPr txBox="1">
            <a:spLocks noGrp="1"/>
          </p:cNvSpPr>
          <p:nvPr>
            <p:ph type="body" idx="7"/>
          </p:nvPr>
        </p:nvSpPr>
        <p:spPr>
          <a:xfrm>
            <a:off x="8858778" y="3519642"/>
            <a:ext cx="2325689" cy="1247975"/>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0" name="Google Shape;80;p7"/>
          <p:cNvSpPr>
            <a:spLocks noGrp="1"/>
          </p:cNvSpPr>
          <p:nvPr>
            <p:ph type="pic" idx="8"/>
          </p:nvPr>
        </p:nvSpPr>
        <p:spPr>
          <a:xfrm>
            <a:off x="9558604" y="2396003"/>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Content Slide - Blue">
  <p:cSld name="TITLE_1">
    <p:bg>
      <p:bgPr>
        <a:blipFill>
          <a:blip r:embed="rId2">
            <a:alphaModFix/>
          </a:blip>
          <a:stretch>
            <a:fillRect/>
          </a:stretch>
        </a:blipFill>
        <a:effectLst/>
      </p:bgPr>
    </p:bg>
    <p:spTree>
      <p:nvGrpSpPr>
        <p:cNvPr id="1" name="Shape 617"/>
        <p:cNvGrpSpPr/>
        <p:nvPr/>
      </p:nvGrpSpPr>
      <p:grpSpPr>
        <a:xfrm>
          <a:off x="0" y="0"/>
          <a:ext cx="0" cy="0"/>
          <a:chOff x="0" y="0"/>
          <a:chExt cx="0" cy="0"/>
        </a:xfrm>
      </p:grpSpPr>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Content Slide - Green">
  <p:cSld name="TITLE_1_1">
    <p:bg>
      <p:bgPr>
        <a:blipFill>
          <a:blip r:embed="rId2">
            <a:alphaModFix/>
          </a:blip>
          <a:stretch>
            <a:fillRect/>
          </a:stretch>
        </a:blipFill>
        <a:effectLst/>
      </p:bgPr>
    </p:bg>
    <p:spTree>
      <p:nvGrpSpPr>
        <p:cNvPr id="1" name="Shape 618"/>
        <p:cNvGrpSpPr/>
        <p:nvPr/>
      </p:nvGrpSpPr>
      <p:grpSpPr>
        <a:xfrm>
          <a:off x="0" y="0"/>
          <a:ext cx="0" cy="0"/>
          <a:chOff x="0" y="0"/>
          <a:chExt cx="0" cy="0"/>
        </a:xfrm>
      </p:grpSpPr>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Photo Background">
  <p:cSld name="CUSTOM">
    <p:spTree>
      <p:nvGrpSpPr>
        <p:cNvPr id="1" name="Shape 619"/>
        <p:cNvGrpSpPr/>
        <p:nvPr/>
      </p:nvGrpSpPr>
      <p:grpSpPr>
        <a:xfrm>
          <a:off x="0" y="0"/>
          <a:ext cx="0" cy="0"/>
          <a:chOff x="0" y="0"/>
          <a:chExt cx="0" cy="0"/>
        </a:xfrm>
      </p:grpSpPr>
      <p:pic>
        <p:nvPicPr>
          <p:cNvPr id="620" name="Google Shape;620;p66"/>
          <p:cNvPicPr preferRelativeResize="0"/>
          <p:nvPr/>
        </p:nvPicPr>
        <p:blipFill>
          <a:blip r:embed="rId2">
            <a:alphaModFix/>
          </a:blip>
          <a:stretch>
            <a:fillRect/>
          </a:stretch>
        </p:blipFill>
        <p:spPr>
          <a:xfrm>
            <a:off x="0" y="0"/>
            <a:ext cx="12192000" cy="6858000"/>
          </a:xfrm>
          <a:prstGeom prst="rect">
            <a:avLst/>
          </a:prstGeom>
          <a:noFill/>
          <a:ln>
            <a:noFill/>
          </a:ln>
        </p:spPr>
      </p:pic>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Content Slide - Purple" type="title">
  <p:cSld name="TITLE">
    <p:bg>
      <p:bgPr>
        <a:blipFill>
          <a:blip r:embed="rId2">
            <a:alphaModFix/>
          </a:blip>
          <a:stretch>
            <a:fillRect/>
          </a:stretch>
        </a:blipFill>
        <a:effectLst/>
      </p:bgPr>
    </p:bg>
    <p:spTree>
      <p:nvGrpSpPr>
        <p:cNvPr id="1" name="Shape 625"/>
        <p:cNvGrpSpPr/>
        <p:nvPr/>
      </p:nvGrpSpPr>
      <p:grpSpPr>
        <a:xfrm>
          <a:off x="0" y="0"/>
          <a:ext cx="0" cy="0"/>
          <a:chOff x="0" y="0"/>
          <a:chExt cx="0" cy="0"/>
        </a:xfrm>
      </p:grpSpPr>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Photo Background">
  <p:cSld name="Photo Background">
    <p:spTree>
      <p:nvGrpSpPr>
        <p:cNvPr id="1" name="Shape 626"/>
        <p:cNvGrpSpPr/>
        <p:nvPr/>
      </p:nvGrpSpPr>
      <p:grpSpPr>
        <a:xfrm>
          <a:off x="0" y="0"/>
          <a:ext cx="0" cy="0"/>
          <a:chOff x="0" y="0"/>
          <a:chExt cx="0" cy="0"/>
        </a:xfrm>
      </p:grpSpPr>
      <p:pic>
        <p:nvPicPr>
          <p:cNvPr id="627" name="Google Shape;627;p69"/>
          <p:cNvPicPr preferRelativeResize="0"/>
          <p:nvPr/>
        </p:nvPicPr>
        <p:blipFill rotWithShape="1">
          <a:blip r:embed="rId2">
            <a:alphaModFix/>
          </a:blip>
          <a:srcRect/>
          <a:stretch/>
        </p:blipFill>
        <p:spPr>
          <a:xfrm>
            <a:off x="0" y="0"/>
            <a:ext cx="12192000" cy="6858001"/>
          </a:xfrm>
          <a:prstGeom prst="rect">
            <a:avLst/>
          </a:prstGeom>
          <a:noFill/>
          <a:ln>
            <a:noFill/>
          </a:ln>
        </p:spPr>
      </p:pic>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Content Slide - Blue">
  <p:cSld name="Content Slide - Blue">
    <p:bg>
      <p:bgPr>
        <a:blipFill>
          <a:blip r:embed="rId2">
            <a:alphaModFix/>
          </a:blip>
          <a:stretch>
            <a:fillRect/>
          </a:stretch>
        </a:blipFill>
        <a:effectLst/>
      </p:bgPr>
    </p:bg>
    <p:spTree>
      <p:nvGrpSpPr>
        <p:cNvPr id="1" name="Shape 628"/>
        <p:cNvGrpSpPr/>
        <p:nvPr/>
      </p:nvGrpSpPr>
      <p:grpSpPr>
        <a:xfrm>
          <a:off x="0" y="0"/>
          <a:ext cx="0" cy="0"/>
          <a:chOff x="0" y="0"/>
          <a:chExt cx="0" cy="0"/>
        </a:xfrm>
      </p:grpSpPr>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Content Slide - Green">
  <p:cSld name="Content Slide - Green">
    <p:bg>
      <p:bgPr>
        <a:blipFill>
          <a:blip r:embed="rId2">
            <a:alphaModFix/>
          </a:blip>
          <a:stretch>
            <a:fillRect/>
          </a:stretch>
        </a:blipFill>
        <a:effectLst/>
      </p:bgPr>
    </p:bg>
    <p:spTree>
      <p:nvGrpSpPr>
        <p:cNvPr id="1" name="Shape 629"/>
        <p:cNvGrpSpPr/>
        <p:nvPr/>
      </p:nvGrpSpPr>
      <p:grpSpPr>
        <a:xfrm>
          <a:off x="0" y="0"/>
          <a:ext cx="0" cy="0"/>
          <a:chOff x="0" y="0"/>
          <a:chExt cx="0" cy="0"/>
        </a:xfrm>
      </p:grpSpPr>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1. Purple - Blank">
  <p:cSld name="1. Purple - Blank">
    <p:bg>
      <p:bgPr>
        <a:blipFill>
          <a:blip r:embed="rId2">
            <a:alphaModFix/>
          </a:blip>
          <a:stretch>
            <a:fillRect/>
          </a:stretch>
        </a:blipFill>
        <a:effectLst/>
      </p:bgPr>
    </p:bg>
    <p:spTree>
      <p:nvGrpSpPr>
        <p:cNvPr id="1" name="Shape 637"/>
        <p:cNvGrpSpPr/>
        <p:nvPr/>
      </p:nvGrpSpPr>
      <p:grpSpPr>
        <a:xfrm>
          <a:off x="0" y="0"/>
          <a:ext cx="0" cy="0"/>
          <a:chOff x="0" y="0"/>
          <a:chExt cx="0" cy="0"/>
        </a:xfrm>
      </p:grpSpPr>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Biography Slide">
  <p:cSld name="Biography Slide">
    <p:spTree>
      <p:nvGrpSpPr>
        <p:cNvPr id="1" name="Shape 638"/>
        <p:cNvGrpSpPr/>
        <p:nvPr/>
      </p:nvGrpSpPr>
      <p:grpSpPr>
        <a:xfrm>
          <a:off x="0" y="0"/>
          <a:ext cx="0" cy="0"/>
          <a:chOff x="0" y="0"/>
          <a:chExt cx="0" cy="0"/>
        </a:xfrm>
      </p:grpSpPr>
      <p:sp>
        <p:nvSpPr>
          <p:cNvPr id="639" name="Google Shape;639;p74"/>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640" name="Google Shape;640;p74"/>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641" name="Google Shape;641;p74"/>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642" name="Google Shape;642;p74"/>
          <p:cNvPicPr preferRelativeResize="0"/>
          <p:nvPr/>
        </p:nvPicPr>
        <p:blipFill rotWithShape="1">
          <a:blip r:embed="rId2">
            <a:alphaModFix/>
          </a:blip>
          <a:srcRect l="159" t="30920" r="159"/>
          <a:stretch/>
        </p:blipFill>
        <p:spPr>
          <a:xfrm>
            <a:off x="5346234" y="-1"/>
            <a:ext cx="1499535" cy="2528967"/>
          </a:xfrm>
          <a:prstGeom prst="rect">
            <a:avLst/>
          </a:prstGeom>
          <a:noFill/>
          <a:ln>
            <a:noFill/>
          </a:ln>
        </p:spPr>
      </p:pic>
      <p:sp>
        <p:nvSpPr>
          <p:cNvPr id="643" name="Google Shape;643;p74"/>
          <p:cNvSpPr txBox="1">
            <a:spLocks noGrp="1"/>
          </p:cNvSpPr>
          <p:nvPr>
            <p:ph type="body" idx="1"/>
          </p:nvPr>
        </p:nvSpPr>
        <p:spPr>
          <a:xfrm>
            <a:off x="1007534" y="2885018"/>
            <a:ext cx="10176900" cy="435900"/>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333"/>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marL="914400" marR="0" lvl="1"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44" name="Google Shape;644;p74"/>
          <p:cNvSpPr txBox="1">
            <a:spLocks noGrp="1"/>
          </p:cNvSpPr>
          <p:nvPr>
            <p:ph type="body" idx="2"/>
          </p:nvPr>
        </p:nvSpPr>
        <p:spPr>
          <a:xfrm>
            <a:off x="1007533" y="3470032"/>
            <a:ext cx="10194000" cy="2408100"/>
          </a:xfrm>
          <a:prstGeom prst="rect">
            <a:avLst/>
          </a:prstGeom>
          <a:noFill/>
          <a:ln>
            <a:noFill/>
          </a:ln>
        </p:spPr>
        <p:txBody>
          <a:bodyPr spcFirstLastPara="1" wrap="square" lIns="0" tIns="0" rIns="0" bIns="0" anchor="t" anchorCtr="0"/>
          <a:lstStyle>
            <a:lvl1pPr marL="457200" marR="0" lvl="0" indent="-228600" algn="ctr" rtl="0">
              <a:lnSpc>
                <a:spcPct val="90000"/>
              </a:lnSpc>
              <a:spcBef>
                <a:spcPts val="1333"/>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1pPr>
            <a:lvl2pPr marL="914400" marR="0" lvl="1"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45" name="Google Shape;645;p74"/>
          <p:cNvSpPr>
            <a:spLocks noGrp="1"/>
          </p:cNvSpPr>
          <p:nvPr>
            <p:ph type="pic" idx="3"/>
          </p:nvPr>
        </p:nvSpPr>
        <p:spPr>
          <a:xfrm>
            <a:off x="5457604" y="1138133"/>
            <a:ext cx="1276800" cy="1278900"/>
          </a:xfrm>
          <a:prstGeom prst="ellipse">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Questions Slide">
  <p:cSld name="Questions Slide">
    <p:bg>
      <p:bgPr>
        <a:solidFill>
          <a:schemeClr val="lt1"/>
        </a:solidFill>
        <a:effectLst/>
      </p:bgPr>
    </p:bg>
    <p:spTree>
      <p:nvGrpSpPr>
        <p:cNvPr id="1" name="Shape 646"/>
        <p:cNvGrpSpPr/>
        <p:nvPr/>
      </p:nvGrpSpPr>
      <p:grpSpPr>
        <a:xfrm>
          <a:off x="0" y="0"/>
          <a:ext cx="0" cy="0"/>
          <a:chOff x="0" y="0"/>
          <a:chExt cx="0" cy="0"/>
        </a:xfrm>
      </p:grpSpPr>
      <p:sp>
        <p:nvSpPr>
          <p:cNvPr id="647" name="Google Shape;647;p75"/>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648" name="Google Shape;648;p75"/>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649" name="Google Shape;649;p75"/>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650" name="Google Shape;650;p75"/>
          <p:cNvPicPr preferRelativeResize="0"/>
          <p:nvPr/>
        </p:nvPicPr>
        <p:blipFill rotWithShape="1">
          <a:blip r:embed="rId2">
            <a:alphaModFix/>
          </a:blip>
          <a:srcRect/>
          <a:stretch/>
        </p:blipFill>
        <p:spPr>
          <a:xfrm>
            <a:off x="0" y="0"/>
            <a:ext cx="12192000" cy="6858001"/>
          </a:xfrm>
          <a:prstGeom prst="rect">
            <a:avLst/>
          </a:prstGeom>
          <a:noFill/>
          <a:ln>
            <a:noFill/>
          </a:ln>
        </p:spPr>
      </p:pic>
      <p:sp>
        <p:nvSpPr>
          <p:cNvPr id="651" name="Google Shape;651;p75"/>
          <p:cNvSpPr txBox="1">
            <a:spLocks noGrp="1"/>
          </p:cNvSpPr>
          <p:nvPr>
            <p:ph type="body" idx="1"/>
          </p:nvPr>
        </p:nvSpPr>
        <p:spPr>
          <a:xfrm>
            <a:off x="1007534" y="2532235"/>
            <a:ext cx="10176900" cy="834000"/>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333"/>
              </a:spcBef>
              <a:spcAft>
                <a:spcPts val="0"/>
              </a:spcAft>
              <a:buClr>
                <a:schemeClr val="lt1"/>
              </a:buClr>
              <a:buSzPts val="4800"/>
              <a:buFont typeface="Arial"/>
              <a:buNone/>
              <a:defRPr sz="6400" b="1" i="0" u="none" strike="noStrike" cap="none">
                <a:solidFill>
                  <a:schemeClr val="lt1"/>
                </a:solidFill>
                <a:latin typeface="Arial"/>
                <a:ea typeface="Arial"/>
                <a:cs typeface="Arial"/>
                <a:sym typeface="Arial"/>
              </a:defRPr>
            </a:lvl1pPr>
            <a:lvl2pPr marL="914400" marR="0" lvl="1"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2pPr>
            <a:lvl3pPr marL="1371600" marR="0" lvl="2"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L="1828800" marR="0" lvl="3"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4pPr>
            <a:lvl5pPr marL="2286000" marR="0" lvl="4"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52" name="Google Shape;652;p75"/>
          <p:cNvSpPr txBox="1">
            <a:spLocks noGrp="1"/>
          </p:cNvSpPr>
          <p:nvPr>
            <p:ph type="body" idx="2"/>
          </p:nvPr>
        </p:nvSpPr>
        <p:spPr>
          <a:xfrm>
            <a:off x="1007534" y="3534020"/>
            <a:ext cx="10176900" cy="13119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chemeClr val="lt1"/>
              </a:buClr>
              <a:buSzPts val="1800"/>
              <a:buFont typeface="Arial"/>
              <a:buNone/>
              <a:defRPr sz="2400" b="0" i="0" u="none" strike="noStrike" cap="none">
                <a:solidFill>
                  <a:schemeClr val="lt1"/>
                </a:solidFill>
                <a:latin typeface="Arial"/>
                <a:ea typeface="Arial"/>
                <a:cs typeface="Arial"/>
                <a:sym typeface="Arial"/>
              </a:defRPr>
            </a:lvl1pPr>
            <a:lvl2pPr marL="914400" marR="0" lvl="1"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4x2 Icon Slide">
  <p:cSld name="4x2 Icon Slide">
    <p:spTree>
      <p:nvGrpSpPr>
        <p:cNvPr id="1" name="Shape 81"/>
        <p:cNvGrpSpPr/>
        <p:nvPr/>
      </p:nvGrpSpPr>
      <p:grpSpPr>
        <a:xfrm>
          <a:off x="0" y="0"/>
          <a:ext cx="0" cy="0"/>
          <a:chOff x="0" y="0"/>
          <a:chExt cx="0" cy="0"/>
        </a:xfrm>
      </p:grpSpPr>
      <p:sp>
        <p:nvSpPr>
          <p:cNvPr id="82" name="Google Shape;82;p8"/>
          <p:cNvSpPr txBox="1">
            <a:spLocks noGrp="1"/>
          </p:cNvSpPr>
          <p:nvPr>
            <p:ph type="title"/>
          </p:nvPr>
        </p:nvSpPr>
        <p:spPr>
          <a:xfrm>
            <a:off x="1007534" y="950384"/>
            <a:ext cx="10176933" cy="575733"/>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a:lnSpc>
                <a:spcPct val="100000"/>
              </a:lnSpc>
              <a:spcBef>
                <a:spcPts val="0"/>
              </a:spcBef>
              <a:spcAft>
                <a:spcPts val="0"/>
              </a:spcAft>
              <a:buSzPts val="1400"/>
              <a:buNone/>
              <a:defRPr sz="2400"/>
            </a:lvl2pPr>
            <a:lvl3pPr lvl="2" algn="l">
              <a:lnSpc>
                <a:spcPct val="100000"/>
              </a:lnSpc>
              <a:spcBef>
                <a:spcPts val="0"/>
              </a:spcBef>
              <a:spcAft>
                <a:spcPts val="0"/>
              </a:spcAft>
              <a:buSzPts val="1400"/>
              <a:buNone/>
              <a:defRPr sz="2400"/>
            </a:lvl3pPr>
            <a:lvl4pPr lvl="3" algn="l">
              <a:lnSpc>
                <a:spcPct val="100000"/>
              </a:lnSpc>
              <a:spcBef>
                <a:spcPts val="0"/>
              </a:spcBef>
              <a:spcAft>
                <a:spcPts val="0"/>
              </a:spcAft>
              <a:buSzPts val="1400"/>
              <a:buNone/>
              <a:defRPr sz="2400"/>
            </a:lvl4pPr>
            <a:lvl5pPr lvl="4" algn="l">
              <a:lnSpc>
                <a:spcPct val="100000"/>
              </a:lnSpc>
              <a:spcBef>
                <a:spcPts val="0"/>
              </a:spcBef>
              <a:spcAft>
                <a:spcPts val="0"/>
              </a:spcAft>
              <a:buSzPts val="1400"/>
              <a:buNone/>
              <a:defRPr sz="2400"/>
            </a:lvl5pPr>
            <a:lvl6pPr lvl="5" algn="l">
              <a:lnSpc>
                <a:spcPct val="100000"/>
              </a:lnSpc>
              <a:spcBef>
                <a:spcPts val="0"/>
              </a:spcBef>
              <a:spcAft>
                <a:spcPts val="0"/>
              </a:spcAft>
              <a:buSzPts val="1400"/>
              <a:buNone/>
              <a:defRPr sz="2400"/>
            </a:lvl6pPr>
            <a:lvl7pPr lvl="6" algn="l">
              <a:lnSpc>
                <a:spcPct val="100000"/>
              </a:lnSpc>
              <a:spcBef>
                <a:spcPts val="0"/>
              </a:spcBef>
              <a:spcAft>
                <a:spcPts val="0"/>
              </a:spcAft>
              <a:buSzPts val="1400"/>
              <a:buNone/>
              <a:defRPr sz="2400"/>
            </a:lvl7pPr>
            <a:lvl8pPr lvl="7" algn="l">
              <a:lnSpc>
                <a:spcPct val="100000"/>
              </a:lnSpc>
              <a:spcBef>
                <a:spcPts val="0"/>
              </a:spcBef>
              <a:spcAft>
                <a:spcPts val="0"/>
              </a:spcAft>
              <a:buSzPts val="1400"/>
              <a:buNone/>
              <a:defRPr sz="2400"/>
            </a:lvl8pPr>
            <a:lvl9pPr lvl="8" algn="l">
              <a:lnSpc>
                <a:spcPct val="100000"/>
              </a:lnSpc>
              <a:spcBef>
                <a:spcPts val="0"/>
              </a:spcBef>
              <a:spcAft>
                <a:spcPts val="0"/>
              </a:spcAft>
              <a:buSzPts val="1400"/>
              <a:buNone/>
              <a:defRPr sz="2400"/>
            </a:lvl9pPr>
          </a:lstStyle>
          <a:p>
            <a:endParaRPr/>
          </a:p>
        </p:txBody>
      </p:sp>
      <p:sp>
        <p:nvSpPr>
          <p:cNvPr id="83" name="Google Shape;83;p8"/>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84" name="Google Shape;84;p8"/>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85" name="Google Shape;85;p8"/>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86" name="Google Shape;86;p8"/>
          <p:cNvSpPr>
            <a:spLocks noGrp="1"/>
          </p:cNvSpPr>
          <p:nvPr>
            <p:ph type="pic" idx="2"/>
          </p:nvPr>
        </p:nvSpPr>
        <p:spPr>
          <a:xfrm>
            <a:off x="1702062" y="1604434"/>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7" name="Google Shape;87;p8"/>
          <p:cNvSpPr>
            <a:spLocks noGrp="1"/>
          </p:cNvSpPr>
          <p:nvPr>
            <p:ph type="pic" idx="3"/>
          </p:nvPr>
        </p:nvSpPr>
        <p:spPr>
          <a:xfrm>
            <a:off x="6930780" y="1604434"/>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8" name="Google Shape;88;p8"/>
          <p:cNvSpPr txBox="1">
            <a:spLocks noGrp="1"/>
          </p:cNvSpPr>
          <p:nvPr>
            <p:ph type="body" idx="1"/>
          </p:nvPr>
        </p:nvSpPr>
        <p:spPr>
          <a:xfrm>
            <a:off x="1007534" y="2728074"/>
            <a:ext cx="2325689" cy="883541"/>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9" name="Google Shape;89;p8"/>
          <p:cNvSpPr>
            <a:spLocks noGrp="1"/>
          </p:cNvSpPr>
          <p:nvPr>
            <p:ph type="pic" idx="4"/>
          </p:nvPr>
        </p:nvSpPr>
        <p:spPr>
          <a:xfrm>
            <a:off x="4329886" y="1604434"/>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90" name="Google Shape;90;p8"/>
          <p:cNvSpPr txBox="1">
            <a:spLocks noGrp="1"/>
          </p:cNvSpPr>
          <p:nvPr>
            <p:ph type="body" idx="5"/>
          </p:nvPr>
        </p:nvSpPr>
        <p:spPr>
          <a:xfrm>
            <a:off x="3632709" y="2728074"/>
            <a:ext cx="2325689" cy="883541"/>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91" name="Google Shape;91;p8"/>
          <p:cNvSpPr txBox="1">
            <a:spLocks noGrp="1"/>
          </p:cNvSpPr>
          <p:nvPr>
            <p:ph type="body" idx="6"/>
          </p:nvPr>
        </p:nvSpPr>
        <p:spPr>
          <a:xfrm>
            <a:off x="6233604" y="2728074"/>
            <a:ext cx="2325689" cy="883541"/>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92" name="Google Shape;92;p8"/>
          <p:cNvSpPr txBox="1">
            <a:spLocks noGrp="1"/>
          </p:cNvSpPr>
          <p:nvPr>
            <p:ph type="body" idx="7"/>
          </p:nvPr>
        </p:nvSpPr>
        <p:spPr>
          <a:xfrm>
            <a:off x="8858778" y="2728074"/>
            <a:ext cx="2325689" cy="883541"/>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93" name="Google Shape;93;p8"/>
          <p:cNvSpPr>
            <a:spLocks noGrp="1"/>
          </p:cNvSpPr>
          <p:nvPr>
            <p:ph type="pic" idx="8"/>
          </p:nvPr>
        </p:nvSpPr>
        <p:spPr>
          <a:xfrm>
            <a:off x="9558604" y="1604434"/>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94" name="Google Shape;94;p8"/>
          <p:cNvSpPr>
            <a:spLocks noGrp="1"/>
          </p:cNvSpPr>
          <p:nvPr>
            <p:ph type="pic" idx="9"/>
          </p:nvPr>
        </p:nvSpPr>
        <p:spPr>
          <a:xfrm>
            <a:off x="1702062" y="3882238"/>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95" name="Google Shape;95;p8"/>
          <p:cNvSpPr>
            <a:spLocks noGrp="1"/>
          </p:cNvSpPr>
          <p:nvPr>
            <p:ph type="pic" idx="13"/>
          </p:nvPr>
        </p:nvSpPr>
        <p:spPr>
          <a:xfrm>
            <a:off x="6930780" y="3882238"/>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96" name="Google Shape;96;p8"/>
          <p:cNvSpPr>
            <a:spLocks noGrp="1"/>
          </p:cNvSpPr>
          <p:nvPr>
            <p:ph type="pic" idx="14"/>
          </p:nvPr>
        </p:nvSpPr>
        <p:spPr>
          <a:xfrm>
            <a:off x="4329886" y="3882238"/>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97" name="Google Shape;97;p8"/>
          <p:cNvSpPr>
            <a:spLocks noGrp="1"/>
          </p:cNvSpPr>
          <p:nvPr>
            <p:ph type="pic" idx="15"/>
          </p:nvPr>
        </p:nvSpPr>
        <p:spPr>
          <a:xfrm>
            <a:off x="9558604" y="3882238"/>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98" name="Google Shape;98;p8"/>
          <p:cNvSpPr txBox="1">
            <a:spLocks noGrp="1"/>
          </p:cNvSpPr>
          <p:nvPr>
            <p:ph type="body" idx="16"/>
          </p:nvPr>
        </p:nvSpPr>
        <p:spPr>
          <a:xfrm>
            <a:off x="1007534" y="5014986"/>
            <a:ext cx="2325689" cy="883541"/>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99" name="Google Shape;99;p8"/>
          <p:cNvSpPr txBox="1">
            <a:spLocks noGrp="1"/>
          </p:cNvSpPr>
          <p:nvPr>
            <p:ph type="body" idx="17"/>
          </p:nvPr>
        </p:nvSpPr>
        <p:spPr>
          <a:xfrm>
            <a:off x="3632709" y="5014986"/>
            <a:ext cx="2325689" cy="883541"/>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00" name="Google Shape;100;p8"/>
          <p:cNvSpPr txBox="1">
            <a:spLocks noGrp="1"/>
          </p:cNvSpPr>
          <p:nvPr>
            <p:ph type="body" idx="18"/>
          </p:nvPr>
        </p:nvSpPr>
        <p:spPr>
          <a:xfrm>
            <a:off x="6233604" y="5014986"/>
            <a:ext cx="2325689" cy="883541"/>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01" name="Google Shape;101;p8"/>
          <p:cNvSpPr txBox="1">
            <a:spLocks noGrp="1"/>
          </p:cNvSpPr>
          <p:nvPr>
            <p:ph type="body" idx="19"/>
          </p:nvPr>
        </p:nvSpPr>
        <p:spPr>
          <a:xfrm>
            <a:off x="8858778" y="5004826"/>
            <a:ext cx="2325689" cy="883541"/>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Title Slide">
  <p:cSld name="Title Slide">
    <p:bg>
      <p:bgPr>
        <a:solidFill>
          <a:schemeClr val="lt1"/>
        </a:solidFill>
        <a:effectLst/>
      </p:bgPr>
    </p:bg>
    <p:spTree>
      <p:nvGrpSpPr>
        <p:cNvPr id="1" name="Shape 653"/>
        <p:cNvGrpSpPr/>
        <p:nvPr/>
      </p:nvGrpSpPr>
      <p:grpSpPr>
        <a:xfrm>
          <a:off x="0" y="0"/>
          <a:ext cx="0" cy="0"/>
          <a:chOff x="0" y="0"/>
          <a:chExt cx="0" cy="0"/>
        </a:xfrm>
      </p:grpSpPr>
      <p:pic>
        <p:nvPicPr>
          <p:cNvPr id="654" name="Google Shape;654;p76"/>
          <p:cNvPicPr preferRelativeResize="0"/>
          <p:nvPr/>
        </p:nvPicPr>
        <p:blipFill rotWithShape="1">
          <a:blip r:embed="rId2">
            <a:alphaModFix/>
          </a:blip>
          <a:srcRect/>
          <a:stretch/>
        </p:blipFill>
        <p:spPr>
          <a:xfrm>
            <a:off x="0" y="0"/>
            <a:ext cx="12192000" cy="6858001"/>
          </a:xfrm>
          <a:prstGeom prst="rect">
            <a:avLst/>
          </a:prstGeom>
          <a:noFill/>
          <a:ln>
            <a:noFill/>
          </a:ln>
        </p:spPr>
      </p:pic>
      <p:sp>
        <p:nvSpPr>
          <p:cNvPr id="655" name="Google Shape;655;p76"/>
          <p:cNvSpPr txBox="1">
            <a:spLocks noGrp="1"/>
          </p:cNvSpPr>
          <p:nvPr>
            <p:ph type="ctrTitle"/>
          </p:nvPr>
        </p:nvSpPr>
        <p:spPr>
          <a:xfrm>
            <a:off x="1007534" y="1028700"/>
            <a:ext cx="10176900" cy="2673000"/>
          </a:xfrm>
          <a:prstGeom prst="rect">
            <a:avLst/>
          </a:prstGeom>
          <a:noFill/>
          <a:ln>
            <a:noFill/>
          </a:ln>
        </p:spPr>
        <p:txBody>
          <a:bodyPr spcFirstLastPara="1" wrap="square" lIns="0" tIns="0" rIns="0" bIns="0" anchor="ctr" anchorCtr="0"/>
          <a:lstStyle>
            <a:lvl1pPr marR="0" lvl="0" algn="ctr" rtl="0">
              <a:lnSpc>
                <a:spcPct val="90000"/>
              </a:lnSpc>
              <a:spcBef>
                <a:spcPts val="0"/>
              </a:spcBef>
              <a:spcAft>
                <a:spcPts val="0"/>
              </a:spcAft>
              <a:buClr>
                <a:schemeClr val="lt1"/>
              </a:buClr>
              <a:buSzPts val="4800"/>
              <a:buFont typeface="Arial"/>
              <a:buNone/>
              <a:defRPr sz="6400" b="1" i="0" u="none" strike="noStrike" cap="none">
                <a:solidFill>
                  <a:schemeClr val="lt1"/>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656" name="Google Shape;656;p76"/>
          <p:cNvSpPr txBox="1">
            <a:spLocks noGrp="1"/>
          </p:cNvSpPr>
          <p:nvPr>
            <p:ph type="subTitle" idx="1"/>
          </p:nvPr>
        </p:nvSpPr>
        <p:spPr>
          <a:xfrm>
            <a:off x="1007534" y="3876361"/>
            <a:ext cx="10176900" cy="8568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chemeClr val="lt1"/>
              </a:buClr>
              <a:buSzPts val="2400"/>
              <a:buFont typeface="Arial"/>
              <a:buNone/>
              <a:defRPr sz="3200" b="0" i="0" u="none" strike="noStrike" cap="none">
                <a:solidFill>
                  <a:schemeClr val="lt1"/>
                </a:solidFill>
                <a:latin typeface="Arial"/>
                <a:ea typeface="Arial"/>
                <a:cs typeface="Arial"/>
                <a:sym typeface="Arial"/>
              </a:defRPr>
            </a:lvl1pPr>
            <a:lvl2pPr marR="0" lvl="1" algn="ctr" rtl="0">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2pPr>
            <a:lvl3pPr marR="0" lvl="2"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R="0" lvl="3"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4pPr>
            <a:lvl5pPr marR="0" lvl="4"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5pPr>
            <a:lvl6pPr marR="0" lvl="5"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6pPr>
            <a:lvl7pPr marR="0" lvl="6"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7pPr>
            <a:lvl8pPr marR="0" lvl="7"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8pPr>
            <a:lvl9pPr marR="0" lvl="8"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9pPr>
          </a:lstStyle>
          <a:p>
            <a:endParaRPr/>
          </a:p>
        </p:txBody>
      </p:sp>
      <p:sp>
        <p:nvSpPr>
          <p:cNvPr id="657" name="Google Shape;657;p76"/>
          <p:cNvSpPr txBox="1">
            <a:spLocks noGrp="1"/>
          </p:cNvSpPr>
          <p:nvPr>
            <p:ph type="dt" idx="10"/>
          </p:nvPr>
        </p:nvSpPr>
        <p:spPr>
          <a:xfrm>
            <a:off x="2959608" y="5758046"/>
            <a:ext cx="1335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chemeClr val="lt1"/>
              </a:buClr>
              <a:buSzPts val="1400"/>
              <a:buFont typeface="Arial"/>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658" name="Google Shape;658;p76"/>
          <p:cNvSpPr txBox="1">
            <a:spLocks noGrp="1"/>
          </p:cNvSpPr>
          <p:nvPr>
            <p:ph type="ftr" idx="11"/>
          </p:nvPr>
        </p:nvSpPr>
        <p:spPr>
          <a:xfrm>
            <a:off x="4841965" y="5758046"/>
            <a:ext cx="58260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chemeClr val="lt1"/>
              </a:buClr>
              <a:buSzPts val="1400"/>
              <a:buFont typeface="Arial"/>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659" name="Google Shape;659;p76"/>
          <p:cNvSpPr txBox="1">
            <a:spLocks noGrp="1"/>
          </p:cNvSpPr>
          <p:nvPr>
            <p:ph type="sldNum" idx="12"/>
          </p:nvPr>
        </p:nvSpPr>
        <p:spPr>
          <a:xfrm>
            <a:off x="11131296" y="5758046"/>
            <a:ext cx="6249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chemeClr val="lt1"/>
              </a:buClr>
              <a:buSzPts val="1467"/>
              <a:buFont typeface="Arial"/>
              <a:buNone/>
              <a:defRPr sz="1467"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660" name="Google Shape;660;p76"/>
          <p:cNvPicPr preferRelativeResize="0"/>
          <p:nvPr/>
        </p:nvPicPr>
        <p:blipFill rotWithShape="1">
          <a:blip r:embed="rId3">
            <a:alphaModFix/>
          </a:blip>
          <a:srcRect/>
          <a:stretch/>
        </p:blipFill>
        <p:spPr>
          <a:xfrm>
            <a:off x="0" y="6022433"/>
            <a:ext cx="12192000" cy="488951"/>
          </a:xfrm>
          <a:prstGeom prst="rect">
            <a:avLst/>
          </a:prstGeom>
          <a:noFill/>
          <a:ln>
            <a:noFill/>
          </a:ln>
        </p:spPr>
      </p:pic>
      <p:sp>
        <p:nvSpPr>
          <p:cNvPr id="661" name="Google Shape;661;p76"/>
          <p:cNvSpPr txBox="1">
            <a:spLocks noGrp="1"/>
          </p:cNvSpPr>
          <p:nvPr>
            <p:ph type="body" idx="2"/>
          </p:nvPr>
        </p:nvSpPr>
        <p:spPr>
          <a:xfrm>
            <a:off x="1007534" y="4905917"/>
            <a:ext cx="10176900" cy="593100"/>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333"/>
              </a:spcBef>
              <a:spcAft>
                <a:spcPts val="0"/>
              </a:spcAft>
              <a:buClr>
                <a:schemeClr val="lt1"/>
              </a:buClr>
              <a:buSzPts val="1100"/>
              <a:buFont typeface="Arial"/>
              <a:buNone/>
              <a:defRPr sz="1467" b="0" i="0" u="none" strike="noStrike" cap="none">
                <a:solidFill>
                  <a:schemeClr val="lt1"/>
                </a:solidFill>
                <a:latin typeface="Arial"/>
                <a:ea typeface="Arial"/>
                <a:cs typeface="Arial"/>
                <a:sym typeface="Arial"/>
              </a:defRPr>
            </a:lvl1pPr>
            <a:lvl2pPr marL="914400" marR="0" lvl="1" indent="-298450"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2pPr>
            <a:lvl3pPr marL="1371600" marR="0" lvl="2" indent="-298450"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3pPr>
            <a:lvl4pPr marL="1828800" marR="0" lvl="3" indent="-298450"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4pPr>
            <a:lvl5pPr marL="2286000" marR="0" lvl="4" indent="-298450"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Dropdown Logo">
  <p:cSld name="Dropdown Logo">
    <p:spTree>
      <p:nvGrpSpPr>
        <p:cNvPr id="1" name="Shape 662"/>
        <p:cNvGrpSpPr/>
        <p:nvPr/>
      </p:nvGrpSpPr>
      <p:grpSpPr>
        <a:xfrm>
          <a:off x="0" y="0"/>
          <a:ext cx="0" cy="0"/>
          <a:chOff x="0" y="0"/>
          <a:chExt cx="0" cy="0"/>
        </a:xfrm>
      </p:grpSpPr>
      <p:sp>
        <p:nvSpPr>
          <p:cNvPr id="663" name="Google Shape;663;p77"/>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664" name="Google Shape;664;p77"/>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665" name="Google Shape;665;p77"/>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666" name="Google Shape;666;p77"/>
          <p:cNvSpPr txBox="1">
            <a:spLocks noGrp="1"/>
          </p:cNvSpPr>
          <p:nvPr>
            <p:ph type="body" idx="1"/>
          </p:nvPr>
        </p:nvSpPr>
        <p:spPr>
          <a:xfrm>
            <a:off x="2200014" y="5659771"/>
            <a:ext cx="7791900" cy="2181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200"/>
              <a:buFont typeface="Arial"/>
              <a:buNone/>
              <a:defRPr sz="1600"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67" name="Google Shape;667;p77"/>
          <p:cNvSpPr txBox="1">
            <a:spLocks noGrp="1"/>
          </p:cNvSpPr>
          <p:nvPr>
            <p:ph type="body" idx="2"/>
          </p:nvPr>
        </p:nvSpPr>
        <p:spPr>
          <a:xfrm>
            <a:off x="2200014" y="2722033"/>
            <a:ext cx="7793700" cy="2703000"/>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333"/>
              </a:spcBef>
              <a:spcAft>
                <a:spcPts val="0"/>
              </a:spcAft>
              <a:buClr>
                <a:srgbClr val="414042"/>
              </a:buClr>
              <a:buSzPts val="2400"/>
              <a:buFont typeface="Arial"/>
              <a:buNone/>
              <a:defRPr sz="3200"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68" name="Google Shape;668;p77"/>
          <p:cNvSpPr>
            <a:spLocks noGrp="1"/>
          </p:cNvSpPr>
          <p:nvPr>
            <p:ph type="pic" idx="3"/>
          </p:nvPr>
        </p:nvSpPr>
        <p:spPr>
          <a:xfrm>
            <a:off x="5346700" y="0"/>
            <a:ext cx="1498500" cy="24807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1_Dropdown Logo">
  <p:cSld name="1_Dropdown Logo">
    <p:spTree>
      <p:nvGrpSpPr>
        <p:cNvPr id="1" name="Shape 669"/>
        <p:cNvGrpSpPr/>
        <p:nvPr/>
      </p:nvGrpSpPr>
      <p:grpSpPr>
        <a:xfrm>
          <a:off x="0" y="0"/>
          <a:ext cx="0" cy="0"/>
          <a:chOff x="0" y="0"/>
          <a:chExt cx="0" cy="0"/>
        </a:xfrm>
      </p:grpSpPr>
      <p:sp>
        <p:nvSpPr>
          <p:cNvPr id="670" name="Google Shape;670;p78"/>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671" name="Google Shape;671;p78"/>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672" name="Google Shape;672;p78"/>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673" name="Google Shape;673;p78"/>
          <p:cNvSpPr txBox="1">
            <a:spLocks noGrp="1"/>
          </p:cNvSpPr>
          <p:nvPr>
            <p:ph type="body" idx="1"/>
          </p:nvPr>
        </p:nvSpPr>
        <p:spPr>
          <a:xfrm>
            <a:off x="2200014" y="5659771"/>
            <a:ext cx="7791900" cy="2181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200"/>
              <a:buFont typeface="Arial"/>
              <a:buNone/>
              <a:defRPr sz="1600"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pic>
        <p:nvPicPr>
          <p:cNvPr id="674" name="Google Shape;674;p78"/>
          <p:cNvPicPr preferRelativeResize="0"/>
          <p:nvPr/>
        </p:nvPicPr>
        <p:blipFill rotWithShape="1">
          <a:blip r:embed="rId2">
            <a:alphaModFix/>
          </a:blip>
          <a:srcRect t="44351"/>
          <a:stretch/>
        </p:blipFill>
        <p:spPr>
          <a:xfrm>
            <a:off x="5335550" y="1"/>
            <a:ext cx="1521132" cy="1287201"/>
          </a:xfrm>
          <a:prstGeom prst="rect">
            <a:avLst/>
          </a:prstGeom>
          <a:noFill/>
          <a:ln>
            <a:noFill/>
          </a:ln>
        </p:spPr>
      </p:pic>
      <p:sp>
        <p:nvSpPr>
          <p:cNvPr id="675" name="Google Shape;675;p78"/>
          <p:cNvSpPr>
            <a:spLocks noGrp="1"/>
          </p:cNvSpPr>
          <p:nvPr>
            <p:ph type="pic" idx="2"/>
          </p:nvPr>
        </p:nvSpPr>
        <p:spPr>
          <a:xfrm>
            <a:off x="3892550" y="1521885"/>
            <a:ext cx="4407000" cy="9588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76" name="Google Shape;676;p78"/>
          <p:cNvSpPr txBox="1">
            <a:spLocks noGrp="1"/>
          </p:cNvSpPr>
          <p:nvPr>
            <p:ph type="body" idx="3"/>
          </p:nvPr>
        </p:nvSpPr>
        <p:spPr>
          <a:xfrm>
            <a:off x="2200014" y="2722033"/>
            <a:ext cx="7793700" cy="2703000"/>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333"/>
              </a:spcBef>
              <a:spcAft>
                <a:spcPts val="0"/>
              </a:spcAft>
              <a:buClr>
                <a:srgbClr val="414042"/>
              </a:buClr>
              <a:buSzPts val="2400"/>
              <a:buFont typeface="Arial"/>
              <a:buNone/>
              <a:defRPr sz="3200"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3 Icon Slide">
  <p:cSld name="3 Icon Slide">
    <p:spTree>
      <p:nvGrpSpPr>
        <p:cNvPr id="1" name="Shape 677"/>
        <p:cNvGrpSpPr/>
        <p:nvPr/>
      </p:nvGrpSpPr>
      <p:grpSpPr>
        <a:xfrm>
          <a:off x="0" y="0"/>
          <a:ext cx="0" cy="0"/>
          <a:chOff x="0" y="0"/>
          <a:chExt cx="0" cy="0"/>
        </a:xfrm>
      </p:grpSpPr>
      <p:sp>
        <p:nvSpPr>
          <p:cNvPr id="678" name="Google Shape;678;p79"/>
          <p:cNvSpPr txBox="1">
            <a:spLocks noGrp="1"/>
          </p:cNvSpPr>
          <p:nvPr>
            <p:ph type="title"/>
          </p:nvPr>
        </p:nvSpPr>
        <p:spPr>
          <a:xfrm>
            <a:off x="1007534" y="947687"/>
            <a:ext cx="10176900" cy="5757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679" name="Google Shape;679;p79"/>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680" name="Google Shape;680;p79"/>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681" name="Google Shape;681;p79"/>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682" name="Google Shape;682;p79"/>
          <p:cNvSpPr>
            <a:spLocks noGrp="1"/>
          </p:cNvSpPr>
          <p:nvPr>
            <p:ph type="pic" idx="2"/>
          </p:nvPr>
        </p:nvSpPr>
        <p:spPr>
          <a:xfrm>
            <a:off x="2167728" y="2412843"/>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83" name="Google Shape;683;p79"/>
          <p:cNvSpPr>
            <a:spLocks noGrp="1"/>
          </p:cNvSpPr>
          <p:nvPr>
            <p:ph type="pic" idx="3"/>
          </p:nvPr>
        </p:nvSpPr>
        <p:spPr>
          <a:xfrm>
            <a:off x="9092938" y="2412843"/>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84" name="Google Shape;684;p79"/>
          <p:cNvSpPr txBox="1">
            <a:spLocks noGrp="1"/>
          </p:cNvSpPr>
          <p:nvPr>
            <p:ph type="body" idx="1"/>
          </p:nvPr>
        </p:nvSpPr>
        <p:spPr>
          <a:xfrm>
            <a:off x="1007534" y="3536483"/>
            <a:ext cx="3141300" cy="11634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85" name="Google Shape;685;p79"/>
          <p:cNvSpPr>
            <a:spLocks noGrp="1"/>
          </p:cNvSpPr>
          <p:nvPr>
            <p:ph type="pic" idx="4"/>
          </p:nvPr>
        </p:nvSpPr>
        <p:spPr>
          <a:xfrm>
            <a:off x="5630334" y="2412843"/>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86" name="Google Shape;686;p79"/>
          <p:cNvSpPr txBox="1">
            <a:spLocks noGrp="1"/>
          </p:cNvSpPr>
          <p:nvPr>
            <p:ph type="body" idx="5"/>
          </p:nvPr>
        </p:nvSpPr>
        <p:spPr>
          <a:xfrm>
            <a:off x="8043079" y="3536483"/>
            <a:ext cx="3141300" cy="11634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87" name="Google Shape;687;p79"/>
          <p:cNvSpPr txBox="1">
            <a:spLocks noGrp="1"/>
          </p:cNvSpPr>
          <p:nvPr>
            <p:ph type="body" idx="6"/>
          </p:nvPr>
        </p:nvSpPr>
        <p:spPr>
          <a:xfrm>
            <a:off x="4527959" y="3536483"/>
            <a:ext cx="3141300" cy="11634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3x2 Icon Slide">
  <p:cSld name="3x2 Icon Slide">
    <p:spTree>
      <p:nvGrpSpPr>
        <p:cNvPr id="1" name="Shape 688"/>
        <p:cNvGrpSpPr/>
        <p:nvPr/>
      </p:nvGrpSpPr>
      <p:grpSpPr>
        <a:xfrm>
          <a:off x="0" y="0"/>
          <a:ext cx="0" cy="0"/>
          <a:chOff x="0" y="0"/>
          <a:chExt cx="0" cy="0"/>
        </a:xfrm>
      </p:grpSpPr>
      <p:sp>
        <p:nvSpPr>
          <p:cNvPr id="689" name="Google Shape;689;p80"/>
          <p:cNvSpPr txBox="1">
            <a:spLocks noGrp="1"/>
          </p:cNvSpPr>
          <p:nvPr>
            <p:ph type="title"/>
          </p:nvPr>
        </p:nvSpPr>
        <p:spPr>
          <a:xfrm>
            <a:off x="1007534" y="950384"/>
            <a:ext cx="10176900" cy="5757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690" name="Google Shape;690;p80"/>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691" name="Google Shape;691;p80"/>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692" name="Google Shape;692;p80"/>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693" name="Google Shape;693;p80"/>
          <p:cNvSpPr>
            <a:spLocks noGrp="1"/>
          </p:cNvSpPr>
          <p:nvPr>
            <p:ph type="pic" idx="2"/>
          </p:nvPr>
        </p:nvSpPr>
        <p:spPr>
          <a:xfrm>
            <a:off x="2167728"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94" name="Google Shape;694;p80"/>
          <p:cNvSpPr>
            <a:spLocks noGrp="1"/>
          </p:cNvSpPr>
          <p:nvPr>
            <p:ph type="pic" idx="3"/>
          </p:nvPr>
        </p:nvSpPr>
        <p:spPr>
          <a:xfrm>
            <a:off x="9092938"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95" name="Google Shape;695;p80"/>
          <p:cNvSpPr>
            <a:spLocks noGrp="1"/>
          </p:cNvSpPr>
          <p:nvPr>
            <p:ph type="pic" idx="4"/>
          </p:nvPr>
        </p:nvSpPr>
        <p:spPr>
          <a:xfrm>
            <a:off x="5630334"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96" name="Google Shape;696;p80"/>
          <p:cNvSpPr>
            <a:spLocks noGrp="1"/>
          </p:cNvSpPr>
          <p:nvPr>
            <p:ph type="pic" idx="5"/>
          </p:nvPr>
        </p:nvSpPr>
        <p:spPr>
          <a:xfrm>
            <a:off x="2167728" y="388532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97" name="Google Shape;697;p80"/>
          <p:cNvSpPr>
            <a:spLocks noGrp="1"/>
          </p:cNvSpPr>
          <p:nvPr>
            <p:ph type="pic" idx="6"/>
          </p:nvPr>
        </p:nvSpPr>
        <p:spPr>
          <a:xfrm>
            <a:off x="9092938" y="388532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98" name="Google Shape;698;p80"/>
          <p:cNvSpPr>
            <a:spLocks noGrp="1"/>
          </p:cNvSpPr>
          <p:nvPr>
            <p:ph type="pic" idx="7"/>
          </p:nvPr>
        </p:nvSpPr>
        <p:spPr>
          <a:xfrm>
            <a:off x="5630334" y="388532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99" name="Google Shape;699;p80"/>
          <p:cNvSpPr txBox="1">
            <a:spLocks noGrp="1"/>
          </p:cNvSpPr>
          <p:nvPr>
            <p:ph type="body" idx="1"/>
          </p:nvPr>
        </p:nvSpPr>
        <p:spPr>
          <a:xfrm>
            <a:off x="1007534" y="2785847"/>
            <a:ext cx="3141300" cy="7809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00" name="Google Shape;700;p80"/>
          <p:cNvSpPr txBox="1">
            <a:spLocks noGrp="1"/>
          </p:cNvSpPr>
          <p:nvPr>
            <p:ph type="body" idx="8"/>
          </p:nvPr>
        </p:nvSpPr>
        <p:spPr>
          <a:xfrm>
            <a:off x="8043079" y="2785847"/>
            <a:ext cx="3141300" cy="7809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01" name="Google Shape;701;p80"/>
          <p:cNvSpPr txBox="1">
            <a:spLocks noGrp="1"/>
          </p:cNvSpPr>
          <p:nvPr>
            <p:ph type="body" idx="9"/>
          </p:nvPr>
        </p:nvSpPr>
        <p:spPr>
          <a:xfrm>
            <a:off x="4527959" y="2785847"/>
            <a:ext cx="3141300" cy="7809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02" name="Google Shape;702;p80"/>
          <p:cNvSpPr txBox="1">
            <a:spLocks noGrp="1"/>
          </p:cNvSpPr>
          <p:nvPr>
            <p:ph type="body" idx="13"/>
          </p:nvPr>
        </p:nvSpPr>
        <p:spPr>
          <a:xfrm>
            <a:off x="1007534" y="5087741"/>
            <a:ext cx="3141300" cy="7809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03" name="Google Shape;703;p80"/>
          <p:cNvSpPr txBox="1">
            <a:spLocks noGrp="1"/>
          </p:cNvSpPr>
          <p:nvPr>
            <p:ph type="body" idx="14"/>
          </p:nvPr>
        </p:nvSpPr>
        <p:spPr>
          <a:xfrm>
            <a:off x="8043079" y="5087741"/>
            <a:ext cx="3141300" cy="7809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04" name="Google Shape;704;p80"/>
          <p:cNvSpPr txBox="1">
            <a:spLocks noGrp="1"/>
          </p:cNvSpPr>
          <p:nvPr>
            <p:ph type="body" idx="15"/>
          </p:nvPr>
        </p:nvSpPr>
        <p:spPr>
          <a:xfrm>
            <a:off x="4527959" y="5087741"/>
            <a:ext cx="3141300" cy="7809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4 Icon Slide">
  <p:cSld name="4 Icon Slide">
    <p:spTree>
      <p:nvGrpSpPr>
        <p:cNvPr id="1" name="Shape 705"/>
        <p:cNvGrpSpPr/>
        <p:nvPr/>
      </p:nvGrpSpPr>
      <p:grpSpPr>
        <a:xfrm>
          <a:off x="0" y="0"/>
          <a:ext cx="0" cy="0"/>
          <a:chOff x="0" y="0"/>
          <a:chExt cx="0" cy="0"/>
        </a:xfrm>
      </p:grpSpPr>
      <p:sp>
        <p:nvSpPr>
          <p:cNvPr id="706" name="Google Shape;706;p81"/>
          <p:cNvSpPr txBox="1">
            <a:spLocks noGrp="1"/>
          </p:cNvSpPr>
          <p:nvPr>
            <p:ph type="title"/>
          </p:nvPr>
        </p:nvSpPr>
        <p:spPr>
          <a:xfrm>
            <a:off x="1007534" y="950384"/>
            <a:ext cx="10176900" cy="5757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707" name="Google Shape;707;p81"/>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708" name="Google Shape;708;p81"/>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709" name="Google Shape;709;p81"/>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710" name="Google Shape;710;p81"/>
          <p:cNvSpPr>
            <a:spLocks noGrp="1"/>
          </p:cNvSpPr>
          <p:nvPr>
            <p:ph type="pic" idx="2"/>
          </p:nvPr>
        </p:nvSpPr>
        <p:spPr>
          <a:xfrm>
            <a:off x="1702062" y="2396003"/>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11" name="Google Shape;711;p81"/>
          <p:cNvSpPr>
            <a:spLocks noGrp="1"/>
          </p:cNvSpPr>
          <p:nvPr>
            <p:ph type="pic" idx="3"/>
          </p:nvPr>
        </p:nvSpPr>
        <p:spPr>
          <a:xfrm>
            <a:off x="6930780" y="2396003"/>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12" name="Google Shape;712;p81"/>
          <p:cNvSpPr txBox="1">
            <a:spLocks noGrp="1"/>
          </p:cNvSpPr>
          <p:nvPr>
            <p:ph type="body" idx="1"/>
          </p:nvPr>
        </p:nvSpPr>
        <p:spPr>
          <a:xfrm>
            <a:off x="1007534" y="3519642"/>
            <a:ext cx="2325600" cy="12480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13" name="Google Shape;713;p81"/>
          <p:cNvSpPr>
            <a:spLocks noGrp="1"/>
          </p:cNvSpPr>
          <p:nvPr>
            <p:ph type="pic" idx="4"/>
          </p:nvPr>
        </p:nvSpPr>
        <p:spPr>
          <a:xfrm>
            <a:off x="4329886" y="2396003"/>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14" name="Google Shape;714;p81"/>
          <p:cNvSpPr txBox="1">
            <a:spLocks noGrp="1"/>
          </p:cNvSpPr>
          <p:nvPr>
            <p:ph type="body" idx="5"/>
          </p:nvPr>
        </p:nvSpPr>
        <p:spPr>
          <a:xfrm>
            <a:off x="3632709" y="3519642"/>
            <a:ext cx="2325600" cy="12480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15" name="Google Shape;715;p81"/>
          <p:cNvSpPr txBox="1">
            <a:spLocks noGrp="1"/>
          </p:cNvSpPr>
          <p:nvPr>
            <p:ph type="body" idx="6"/>
          </p:nvPr>
        </p:nvSpPr>
        <p:spPr>
          <a:xfrm>
            <a:off x="6233604" y="3519642"/>
            <a:ext cx="2325600" cy="12480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16" name="Google Shape;716;p81"/>
          <p:cNvSpPr txBox="1">
            <a:spLocks noGrp="1"/>
          </p:cNvSpPr>
          <p:nvPr>
            <p:ph type="body" idx="7"/>
          </p:nvPr>
        </p:nvSpPr>
        <p:spPr>
          <a:xfrm>
            <a:off x="8858778" y="3519642"/>
            <a:ext cx="2325600" cy="12480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17" name="Google Shape;717;p81"/>
          <p:cNvSpPr>
            <a:spLocks noGrp="1"/>
          </p:cNvSpPr>
          <p:nvPr>
            <p:ph type="pic" idx="8"/>
          </p:nvPr>
        </p:nvSpPr>
        <p:spPr>
          <a:xfrm>
            <a:off x="9558604" y="2396003"/>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4x2 Icon Slide">
  <p:cSld name="4x2 Icon Slide">
    <p:spTree>
      <p:nvGrpSpPr>
        <p:cNvPr id="1" name="Shape 718"/>
        <p:cNvGrpSpPr/>
        <p:nvPr/>
      </p:nvGrpSpPr>
      <p:grpSpPr>
        <a:xfrm>
          <a:off x="0" y="0"/>
          <a:ext cx="0" cy="0"/>
          <a:chOff x="0" y="0"/>
          <a:chExt cx="0" cy="0"/>
        </a:xfrm>
      </p:grpSpPr>
      <p:sp>
        <p:nvSpPr>
          <p:cNvPr id="719" name="Google Shape;719;p82"/>
          <p:cNvSpPr txBox="1">
            <a:spLocks noGrp="1"/>
          </p:cNvSpPr>
          <p:nvPr>
            <p:ph type="title"/>
          </p:nvPr>
        </p:nvSpPr>
        <p:spPr>
          <a:xfrm>
            <a:off x="1007534" y="950384"/>
            <a:ext cx="10176900" cy="5757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720" name="Google Shape;720;p82"/>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721" name="Google Shape;721;p82"/>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722" name="Google Shape;722;p82"/>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723" name="Google Shape;723;p82"/>
          <p:cNvSpPr>
            <a:spLocks noGrp="1"/>
          </p:cNvSpPr>
          <p:nvPr>
            <p:ph type="pic" idx="2"/>
          </p:nvPr>
        </p:nvSpPr>
        <p:spPr>
          <a:xfrm>
            <a:off x="1702062"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24" name="Google Shape;724;p82"/>
          <p:cNvSpPr>
            <a:spLocks noGrp="1"/>
          </p:cNvSpPr>
          <p:nvPr>
            <p:ph type="pic" idx="3"/>
          </p:nvPr>
        </p:nvSpPr>
        <p:spPr>
          <a:xfrm>
            <a:off x="6930780"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25" name="Google Shape;725;p82"/>
          <p:cNvSpPr txBox="1">
            <a:spLocks noGrp="1"/>
          </p:cNvSpPr>
          <p:nvPr>
            <p:ph type="body" idx="1"/>
          </p:nvPr>
        </p:nvSpPr>
        <p:spPr>
          <a:xfrm>
            <a:off x="1007534" y="2728074"/>
            <a:ext cx="23256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26" name="Google Shape;726;p82"/>
          <p:cNvSpPr>
            <a:spLocks noGrp="1"/>
          </p:cNvSpPr>
          <p:nvPr>
            <p:ph type="pic" idx="4"/>
          </p:nvPr>
        </p:nvSpPr>
        <p:spPr>
          <a:xfrm>
            <a:off x="4329886"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27" name="Google Shape;727;p82"/>
          <p:cNvSpPr txBox="1">
            <a:spLocks noGrp="1"/>
          </p:cNvSpPr>
          <p:nvPr>
            <p:ph type="body" idx="5"/>
          </p:nvPr>
        </p:nvSpPr>
        <p:spPr>
          <a:xfrm>
            <a:off x="3632709" y="2728074"/>
            <a:ext cx="23256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28" name="Google Shape;728;p82"/>
          <p:cNvSpPr txBox="1">
            <a:spLocks noGrp="1"/>
          </p:cNvSpPr>
          <p:nvPr>
            <p:ph type="body" idx="6"/>
          </p:nvPr>
        </p:nvSpPr>
        <p:spPr>
          <a:xfrm>
            <a:off x="6233604" y="2728074"/>
            <a:ext cx="23256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29" name="Google Shape;729;p82"/>
          <p:cNvSpPr txBox="1">
            <a:spLocks noGrp="1"/>
          </p:cNvSpPr>
          <p:nvPr>
            <p:ph type="body" idx="7"/>
          </p:nvPr>
        </p:nvSpPr>
        <p:spPr>
          <a:xfrm>
            <a:off x="8858778" y="2728074"/>
            <a:ext cx="23256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30" name="Google Shape;730;p82"/>
          <p:cNvSpPr>
            <a:spLocks noGrp="1"/>
          </p:cNvSpPr>
          <p:nvPr>
            <p:ph type="pic" idx="8"/>
          </p:nvPr>
        </p:nvSpPr>
        <p:spPr>
          <a:xfrm>
            <a:off x="9558604"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31" name="Google Shape;731;p82"/>
          <p:cNvSpPr>
            <a:spLocks noGrp="1"/>
          </p:cNvSpPr>
          <p:nvPr>
            <p:ph type="pic" idx="9"/>
          </p:nvPr>
        </p:nvSpPr>
        <p:spPr>
          <a:xfrm>
            <a:off x="1702062" y="3882238"/>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32" name="Google Shape;732;p82"/>
          <p:cNvSpPr>
            <a:spLocks noGrp="1"/>
          </p:cNvSpPr>
          <p:nvPr>
            <p:ph type="pic" idx="13"/>
          </p:nvPr>
        </p:nvSpPr>
        <p:spPr>
          <a:xfrm>
            <a:off x="6930780" y="3882238"/>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33" name="Google Shape;733;p82"/>
          <p:cNvSpPr>
            <a:spLocks noGrp="1"/>
          </p:cNvSpPr>
          <p:nvPr>
            <p:ph type="pic" idx="14"/>
          </p:nvPr>
        </p:nvSpPr>
        <p:spPr>
          <a:xfrm>
            <a:off x="4329886" y="3882238"/>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34" name="Google Shape;734;p82"/>
          <p:cNvSpPr>
            <a:spLocks noGrp="1"/>
          </p:cNvSpPr>
          <p:nvPr>
            <p:ph type="pic" idx="15"/>
          </p:nvPr>
        </p:nvSpPr>
        <p:spPr>
          <a:xfrm>
            <a:off x="9558604" y="3882238"/>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35" name="Google Shape;735;p82"/>
          <p:cNvSpPr txBox="1">
            <a:spLocks noGrp="1"/>
          </p:cNvSpPr>
          <p:nvPr>
            <p:ph type="body" idx="16"/>
          </p:nvPr>
        </p:nvSpPr>
        <p:spPr>
          <a:xfrm>
            <a:off x="1007534" y="5014986"/>
            <a:ext cx="23256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36" name="Google Shape;736;p82"/>
          <p:cNvSpPr txBox="1">
            <a:spLocks noGrp="1"/>
          </p:cNvSpPr>
          <p:nvPr>
            <p:ph type="body" idx="17"/>
          </p:nvPr>
        </p:nvSpPr>
        <p:spPr>
          <a:xfrm>
            <a:off x="3632709" y="5014986"/>
            <a:ext cx="23256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37" name="Google Shape;737;p82"/>
          <p:cNvSpPr txBox="1">
            <a:spLocks noGrp="1"/>
          </p:cNvSpPr>
          <p:nvPr>
            <p:ph type="body" idx="18"/>
          </p:nvPr>
        </p:nvSpPr>
        <p:spPr>
          <a:xfrm>
            <a:off x="6233604" y="5014986"/>
            <a:ext cx="23256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38" name="Google Shape;738;p82"/>
          <p:cNvSpPr txBox="1">
            <a:spLocks noGrp="1"/>
          </p:cNvSpPr>
          <p:nvPr>
            <p:ph type="body" idx="19"/>
          </p:nvPr>
        </p:nvSpPr>
        <p:spPr>
          <a:xfrm>
            <a:off x="8858778" y="5004826"/>
            <a:ext cx="23256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5 Icon Slide">
  <p:cSld name="5 Icon Slide">
    <p:spTree>
      <p:nvGrpSpPr>
        <p:cNvPr id="1" name="Shape 739"/>
        <p:cNvGrpSpPr/>
        <p:nvPr/>
      </p:nvGrpSpPr>
      <p:grpSpPr>
        <a:xfrm>
          <a:off x="0" y="0"/>
          <a:ext cx="0" cy="0"/>
          <a:chOff x="0" y="0"/>
          <a:chExt cx="0" cy="0"/>
        </a:xfrm>
      </p:grpSpPr>
      <p:sp>
        <p:nvSpPr>
          <p:cNvPr id="740" name="Google Shape;740;p83"/>
          <p:cNvSpPr txBox="1">
            <a:spLocks noGrp="1"/>
          </p:cNvSpPr>
          <p:nvPr>
            <p:ph type="title"/>
          </p:nvPr>
        </p:nvSpPr>
        <p:spPr>
          <a:xfrm>
            <a:off x="1007534" y="950384"/>
            <a:ext cx="10176900" cy="5757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741" name="Google Shape;741;p83"/>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742" name="Google Shape;742;p83"/>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743" name="Google Shape;743;p83"/>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744" name="Google Shape;744;p83"/>
          <p:cNvSpPr>
            <a:spLocks noGrp="1"/>
          </p:cNvSpPr>
          <p:nvPr>
            <p:ph type="pic" idx="2"/>
          </p:nvPr>
        </p:nvSpPr>
        <p:spPr>
          <a:xfrm>
            <a:off x="1442618" y="2377806"/>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45" name="Google Shape;745;p83"/>
          <p:cNvSpPr>
            <a:spLocks noGrp="1"/>
          </p:cNvSpPr>
          <p:nvPr>
            <p:ph type="pic" idx="3"/>
          </p:nvPr>
        </p:nvSpPr>
        <p:spPr>
          <a:xfrm>
            <a:off x="5630334" y="2377806"/>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46" name="Google Shape;746;p83"/>
          <p:cNvSpPr txBox="1">
            <a:spLocks noGrp="1"/>
          </p:cNvSpPr>
          <p:nvPr>
            <p:ph type="body" idx="1"/>
          </p:nvPr>
        </p:nvSpPr>
        <p:spPr>
          <a:xfrm>
            <a:off x="1007535" y="3501445"/>
            <a:ext cx="1784700" cy="1441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47" name="Google Shape;747;p83"/>
          <p:cNvSpPr>
            <a:spLocks noGrp="1"/>
          </p:cNvSpPr>
          <p:nvPr>
            <p:ph type="pic" idx="4"/>
          </p:nvPr>
        </p:nvSpPr>
        <p:spPr>
          <a:xfrm>
            <a:off x="3540680" y="2377806"/>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48" name="Google Shape;748;p83"/>
          <p:cNvSpPr txBox="1">
            <a:spLocks noGrp="1"/>
          </p:cNvSpPr>
          <p:nvPr>
            <p:ph type="body" idx="5"/>
          </p:nvPr>
        </p:nvSpPr>
        <p:spPr>
          <a:xfrm>
            <a:off x="3105596" y="3501445"/>
            <a:ext cx="1784700" cy="1441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49" name="Google Shape;749;p83"/>
          <p:cNvSpPr txBox="1">
            <a:spLocks noGrp="1"/>
          </p:cNvSpPr>
          <p:nvPr>
            <p:ph type="body" idx="6"/>
          </p:nvPr>
        </p:nvSpPr>
        <p:spPr>
          <a:xfrm>
            <a:off x="5203658" y="3501445"/>
            <a:ext cx="1784700" cy="1441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50" name="Google Shape;750;p83"/>
          <p:cNvSpPr txBox="1">
            <a:spLocks noGrp="1"/>
          </p:cNvSpPr>
          <p:nvPr>
            <p:ph type="body" idx="7"/>
          </p:nvPr>
        </p:nvSpPr>
        <p:spPr>
          <a:xfrm>
            <a:off x="7301719" y="3501445"/>
            <a:ext cx="1784700" cy="1441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51" name="Google Shape;751;p83"/>
          <p:cNvSpPr>
            <a:spLocks noGrp="1"/>
          </p:cNvSpPr>
          <p:nvPr>
            <p:ph type="pic" idx="8"/>
          </p:nvPr>
        </p:nvSpPr>
        <p:spPr>
          <a:xfrm>
            <a:off x="9826458" y="2377806"/>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52" name="Google Shape;752;p83"/>
          <p:cNvSpPr txBox="1">
            <a:spLocks noGrp="1"/>
          </p:cNvSpPr>
          <p:nvPr>
            <p:ph type="body" idx="9"/>
          </p:nvPr>
        </p:nvSpPr>
        <p:spPr>
          <a:xfrm>
            <a:off x="9399782" y="3506656"/>
            <a:ext cx="1784700" cy="1441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53" name="Google Shape;753;p83"/>
          <p:cNvSpPr>
            <a:spLocks noGrp="1"/>
          </p:cNvSpPr>
          <p:nvPr>
            <p:ph type="pic" idx="13"/>
          </p:nvPr>
        </p:nvSpPr>
        <p:spPr>
          <a:xfrm>
            <a:off x="7728395" y="2377806"/>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5x2 Icon Slide">
  <p:cSld name="5x2 Icon Slide">
    <p:spTree>
      <p:nvGrpSpPr>
        <p:cNvPr id="1" name="Shape 754"/>
        <p:cNvGrpSpPr/>
        <p:nvPr/>
      </p:nvGrpSpPr>
      <p:grpSpPr>
        <a:xfrm>
          <a:off x="0" y="0"/>
          <a:ext cx="0" cy="0"/>
          <a:chOff x="0" y="0"/>
          <a:chExt cx="0" cy="0"/>
        </a:xfrm>
      </p:grpSpPr>
      <p:sp>
        <p:nvSpPr>
          <p:cNvPr id="755" name="Google Shape;755;p84"/>
          <p:cNvSpPr txBox="1">
            <a:spLocks noGrp="1"/>
          </p:cNvSpPr>
          <p:nvPr>
            <p:ph type="title"/>
          </p:nvPr>
        </p:nvSpPr>
        <p:spPr>
          <a:xfrm>
            <a:off x="1007534" y="950384"/>
            <a:ext cx="10176900" cy="5757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756" name="Google Shape;756;p84"/>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757" name="Google Shape;757;p84"/>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758" name="Google Shape;758;p84"/>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759" name="Google Shape;759;p84"/>
          <p:cNvSpPr>
            <a:spLocks noGrp="1"/>
          </p:cNvSpPr>
          <p:nvPr>
            <p:ph type="pic" idx="2"/>
          </p:nvPr>
        </p:nvSpPr>
        <p:spPr>
          <a:xfrm>
            <a:off x="1442618"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60" name="Google Shape;760;p84"/>
          <p:cNvSpPr>
            <a:spLocks noGrp="1"/>
          </p:cNvSpPr>
          <p:nvPr>
            <p:ph type="pic" idx="3"/>
          </p:nvPr>
        </p:nvSpPr>
        <p:spPr>
          <a:xfrm>
            <a:off x="5630334"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61" name="Google Shape;761;p84"/>
          <p:cNvSpPr txBox="1">
            <a:spLocks noGrp="1"/>
          </p:cNvSpPr>
          <p:nvPr>
            <p:ph type="body" idx="1"/>
          </p:nvPr>
        </p:nvSpPr>
        <p:spPr>
          <a:xfrm>
            <a:off x="1007535" y="2728074"/>
            <a:ext cx="17847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62" name="Google Shape;762;p84"/>
          <p:cNvSpPr>
            <a:spLocks noGrp="1"/>
          </p:cNvSpPr>
          <p:nvPr>
            <p:ph type="pic" idx="4"/>
          </p:nvPr>
        </p:nvSpPr>
        <p:spPr>
          <a:xfrm>
            <a:off x="3540680"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63" name="Google Shape;763;p84"/>
          <p:cNvSpPr txBox="1">
            <a:spLocks noGrp="1"/>
          </p:cNvSpPr>
          <p:nvPr>
            <p:ph type="body" idx="5"/>
          </p:nvPr>
        </p:nvSpPr>
        <p:spPr>
          <a:xfrm>
            <a:off x="3105596" y="2728074"/>
            <a:ext cx="17847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64" name="Google Shape;764;p84"/>
          <p:cNvSpPr txBox="1">
            <a:spLocks noGrp="1"/>
          </p:cNvSpPr>
          <p:nvPr>
            <p:ph type="body" idx="6"/>
          </p:nvPr>
        </p:nvSpPr>
        <p:spPr>
          <a:xfrm>
            <a:off x="5203658" y="2728074"/>
            <a:ext cx="17847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65" name="Google Shape;765;p84"/>
          <p:cNvSpPr txBox="1">
            <a:spLocks noGrp="1"/>
          </p:cNvSpPr>
          <p:nvPr>
            <p:ph type="body" idx="7"/>
          </p:nvPr>
        </p:nvSpPr>
        <p:spPr>
          <a:xfrm>
            <a:off x="7301719" y="2728074"/>
            <a:ext cx="17847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66" name="Google Shape;766;p84"/>
          <p:cNvSpPr>
            <a:spLocks noGrp="1"/>
          </p:cNvSpPr>
          <p:nvPr>
            <p:ph type="pic" idx="8"/>
          </p:nvPr>
        </p:nvSpPr>
        <p:spPr>
          <a:xfrm>
            <a:off x="9826458"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67" name="Google Shape;767;p84"/>
          <p:cNvSpPr txBox="1">
            <a:spLocks noGrp="1"/>
          </p:cNvSpPr>
          <p:nvPr>
            <p:ph type="body" idx="9"/>
          </p:nvPr>
        </p:nvSpPr>
        <p:spPr>
          <a:xfrm>
            <a:off x="9399782" y="2733284"/>
            <a:ext cx="17847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68" name="Google Shape;768;p84"/>
          <p:cNvSpPr>
            <a:spLocks noGrp="1"/>
          </p:cNvSpPr>
          <p:nvPr>
            <p:ph type="pic" idx="13"/>
          </p:nvPr>
        </p:nvSpPr>
        <p:spPr>
          <a:xfrm>
            <a:off x="7728395" y="1604434"/>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69" name="Google Shape;769;p84"/>
          <p:cNvSpPr>
            <a:spLocks noGrp="1"/>
          </p:cNvSpPr>
          <p:nvPr>
            <p:ph type="pic" idx="14"/>
          </p:nvPr>
        </p:nvSpPr>
        <p:spPr>
          <a:xfrm>
            <a:off x="1442618" y="3865592"/>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70" name="Google Shape;770;p84"/>
          <p:cNvSpPr>
            <a:spLocks noGrp="1"/>
          </p:cNvSpPr>
          <p:nvPr>
            <p:ph type="pic" idx="15"/>
          </p:nvPr>
        </p:nvSpPr>
        <p:spPr>
          <a:xfrm>
            <a:off x="5630334" y="3865592"/>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71" name="Google Shape;771;p84"/>
          <p:cNvSpPr txBox="1">
            <a:spLocks noGrp="1"/>
          </p:cNvSpPr>
          <p:nvPr>
            <p:ph type="body" idx="16"/>
          </p:nvPr>
        </p:nvSpPr>
        <p:spPr>
          <a:xfrm>
            <a:off x="1007535" y="4989232"/>
            <a:ext cx="17847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72" name="Google Shape;772;p84"/>
          <p:cNvSpPr>
            <a:spLocks noGrp="1"/>
          </p:cNvSpPr>
          <p:nvPr>
            <p:ph type="pic" idx="17"/>
          </p:nvPr>
        </p:nvSpPr>
        <p:spPr>
          <a:xfrm>
            <a:off x="3540680" y="3865592"/>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73" name="Google Shape;773;p84"/>
          <p:cNvSpPr txBox="1">
            <a:spLocks noGrp="1"/>
          </p:cNvSpPr>
          <p:nvPr>
            <p:ph type="body" idx="18"/>
          </p:nvPr>
        </p:nvSpPr>
        <p:spPr>
          <a:xfrm>
            <a:off x="3105596" y="4989232"/>
            <a:ext cx="17847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74" name="Google Shape;774;p84"/>
          <p:cNvSpPr txBox="1">
            <a:spLocks noGrp="1"/>
          </p:cNvSpPr>
          <p:nvPr>
            <p:ph type="body" idx="19"/>
          </p:nvPr>
        </p:nvSpPr>
        <p:spPr>
          <a:xfrm>
            <a:off x="5203658" y="4989232"/>
            <a:ext cx="17847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75" name="Google Shape;775;p84"/>
          <p:cNvSpPr txBox="1">
            <a:spLocks noGrp="1"/>
          </p:cNvSpPr>
          <p:nvPr>
            <p:ph type="body" idx="20"/>
          </p:nvPr>
        </p:nvSpPr>
        <p:spPr>
          <a:xfrm>
            <a:off x="7301719" y="4989232"/>
            <a:ext cx="17847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76" name="Google Shape;776;p84"/>
          <p:cNvSpPr>
            <a:spLocks noGrp="1"/>
          </p:cNvSpPr>
          <p:nvPr>
            <p:ph type="pic" idx="21"/>
          </p:nvPr>
        </p:nvSpPr>
        <p:spPr>
          <a:xfrm>
            <a:off x="9826458" y="3865592"/>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77" name="Google Shape;777;p84"/>
          <p:cNvSpPr txBox="1">
            <a:spLocks noGrp="1"/>
          </p:cNvSpPr>
          <p:nvPr>
            <p:ph type="body" idx="22"/>
          </p:nvPr>
        </p:nvSpPr>
        <p:spPr>
          <a:xfrm>
            <a:off x="9399782" y="4994443"/>
            <a:ext cx="1784700" cy="8835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78" name="Google Shape;778;p84"/>
          <p:cNvSpPr>
            <a:spLocks noGrp="1"/>
          </p:cNvSpPr>
          <p:nvPr>
            <p:ph type="pic" idx="23"/>
          </p:nvPr>
        </p:nvSpPr>
        <p:spPr>
          <a:xfrm>
            <a:off x="7728395" y="3865592"/>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Dropdown Slide w/ Icons">
  <p:cSld name="Dropdown Slide w/ Icons">
    <p:spTree>
      <p:nvGrpSpPr>
        <p:cNvPr id="1" name="Shape 779"/>
        <p:cNvGrpSpPr/>
        <p:nvPr/>
      </p:nvGrpSpPr>
      <p:grpSpPr>
        <a:xfrm>
          <a:off x="0" y="0"/>
          <a:ext cx="0" cy="0"/>
          <a:chOff x="0" y="0"/>
          <a:chExt cx="0" cy="0"/>
        </a:xfrm>
      </p:grpSpPr>
      <p:sp>
        <p:nvSpPr>
          <p:cNvPr id="780" name="Google Shape;780;p85"/>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781" name="Google Shape;781;p85"/>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782" name="Google Shape;782;p85"/>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783" name="Google Shape;783;p85"/>
          <p:cNvSpPr>
            <a:spLocks noGrp="1"/>
          </p:cNvSpPr>
          <p:nvPr>
            <p:ph type="pic" idx="2"/>
          </p:nvPr>
        </p:nvSpPr>
        <p:spPr>
          <a:xfrm>
            <a:off x="2167728" y="4098422"/>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84" name="Google Shape;784;p85"/>
          <p:cNvSpPr>
            <a:spLocks noGrp="1"/>
          </p:cNvSpPr>
          <p:nvPr>
            <p:ph type="pic" idx="3"/>
          </p:nvPr>
        </p:nvSpPr>
        <p:spPr>
          <a:xfrm>
            <a:off x="9092938" y="4098422"/>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85" name="Google Shape;785;p85"/>
          <p:cNvSpPr txBox="1">
            <a:spLocks noGrp="1"/>
          </p:cNvSpPr>
          <p:nvPr>
            <p:ph type="body" idx="1"/>
          </p:nvPr>
        </p:nvSpPr>
        <p:spPr>
          <a:xfrm>
            <a:off x="1007534" y="5222061"/>
            <a:ext cx="3141300" cy="6558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86" name="Google Shape;786;p85"/>
          <p:cNvSpPr>
            <a:spLocks noGrp="1"/>
          </p:cNvSpPr>
          <p:nvPr>
            <p:ph type="pic" idx="4"/>
          </p:nvPr>
        </p:nvSpPr>
        <p:spPr>
          <a:xfrm>
            <a:off x="5630334" y="4098422"/>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87" name="Google Shape;787;p85"/>
          <p:cNvSpPr txBox="1">
            <a:spLocks noGrp="1"/>
          </p:cNvSpPr>
          <p:nvPr>
            <p:ph type="body" idx="5"/>
          </p:nvPr>
        </p:nvSpPr>
        <p:spPr>
          <a:xfrm>
            <a:off x="8043079" y="5222061"/>
            <a:ext cx="3141300" cy="6558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88" name="Google Shape;788;p85"/>
          <p:cNvSpPr txBox="1">
            <a:spLocks noGrp="1"/>
          </p:cNvSpPr>
          <p:nvPr>
            <p:ph type="body" idx="6"/>
          </p:nvPr>
        </p:nvSpPr>
        <p:spPr>
          <a:xfrm>
            <a:off x="4527959" y="5222061"/>
            <a:ext cx="3141300" cy="6558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89" name="Google Shape;789;p85"/>
          <p:cNvSpPr txBox="1">
            <a:spLocks noGrp="1"/>
          </p:cNvSpPr>
          <p:nvPr>
            <p:ph type="body" idx="7"/>
          </p:nvPr>
        </p:nvSpPr>
        <p:spPr>
          <a:xfrm>
            <a:off x="1007534" y="2723030"/>
            <a:ext cx="10176900" cy="1116600"/>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333"/>
              </a:spcBef>
              <a:spcAft>
                <a:spcPts val="0"/>
              </a:spcAft>
              <a:buClr>
                <a:srgbClr val="414042"/>
              </a:buClr>
              <a:buSzPts val="2400"/>
              <a:buFont typeface="Arial"/>
              <a:buNone/>
              <a:defRPr sz="3200" b="0" i="0" u="none" strike="noStrike" cap="none">
                <a:solidFill>
                  <a:srgbClr val="414042"/>
                </a:solidFill>
                <a:latin typeface="Arial"/>
                <a:ea typeface="Arial"/>
                <a:cs typeface="Arial"/>
                <a:sym typeface="Arial"/>
              </a:defRPr>
            </a:lvl1pPr>
            <a:lvl2pPr marL="914400" marR="0" lvl="1" indent="-381000" algn="l" rtl="0">
              <a:lnSpc>
                <a:spcPct val="90000"/>
              </a:lnSpc>
              <a:spcBef>
                <a:spcPts val="667"/>
              </a:spcBef>
              <a:spcAft>
                <a:spcPts val="0"/>
              </a:spcAft>
              <a:buClr>
                <a:srgbClr val="414042"/>
              </a:buClr>
              <a:buSzPts val="2400"/>
              <a:buFont typeface="Arial"/>
              <a:buChar char="•"/>
              <a:defRPr sz="3200" b="0" i="0" u="none" strike="noStrike" cap="none">
                <a:solidFill>
                  <a:srgbClr val="414042"/>
                </a:solidFill>
                <a:latin typeface="Arial"/>
                <a:ea typeface="Arial"/>
                <a:cs typeface="Arial"/>
                <a:sym typeface="Arial"/>
              </a:defRPr>
            </a:lvl2pPr>
            <a:lvl3pPr marL="1371600" marR="0" lvl="2" indent="-381000" algn="l" rtl="0">
              <a:lnSpc>
                <a:spcPct val="90000"/>
              </a:lnSpc>
              <a:spcBef>
                <a:spcPts val="667"/>
              </a:spcBef>
              <a:spcAft>
                <a:spcPts val="0"/>
              </a:spcAft>
              <a:buClr>
                <a:srgbClr val="414042"/>
              </a:buClr>
              <a:buSzPts val="2400"/>
              <a:buFont typeface="Arial"/>
              <a:buChar char="•"/>
              <a:defRPr sz="3200" b="0" i="0" u="none" strike="noStrike" cap="none">
                <a:solidFill>
                  <a:srgbClr val="414042"/>
                </a:solidFill>
                <a:latin typeface="Arial"/>
                <a:ea typeface="Arial"/>
                <a:cs typeface="Arial"/>
                <a:sym typeface="Arial"/>
              </a:defRPr>
            </a:lvl3pPr>
            <a:lvl4pPr marL="1828800" marR="0" lvl="3" indent="-381000" algn="l" rtl="0">
              <a:lnSpc>
                <a:spcPct val="90000"/>
              </a:lnSpc>
              <a:spcBef>
                <a:spcPts val="667"/>
              </a:spcBef>
              <a:spcAft>
                <a:spcPts val="0"/>
              </a:spcAft>
              <a:buClr>
                <a:srgbClr val="414042"/>
              </a:buClr>
              <a:buSzPts val="2400"/>
              <a:buFont typeface="Arial"/>
              <a:buChar char="•"/>
              <a:defRPr sz="3200" b="0" i="0" u="none" strike="noStrike" cap="none">
                <a:solidFill>
                  <a:srgbClr val="414042"/>
                </a:solidFill>
                <a:latin typeface="Arial"/>
                <a:ea typeface="Arial"/>
                <a:cs typeface="Arial"/>
                <a:sym typeface="Arial"/>
              </a:defRPr>
            </a:lvl4pPr>
            <a:lvl5pPr marL="2286000" marR="0" lvl="4" indent="-381000" algn="l" rtl="0">
              <a:lnSpc>
                <a:spcPct val="90000"/>
              </a:lnSpc>
              <a:spcBef>
                <a:spcPts val="667"/>
              </a:spcBef>
              <a:spcAft>
                <a:spcPts val="0"/>
              </a:spcAft>
              <a:buClr>
                <a:srgbClr val="414042"/>
              </a:buClr>
              <a:buSzPts val="2400"/>
              <a:buFont typeface="Arial"/>
              <a:buChar char="•"/>
              <a:defRPr sz="32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90" name="Google Shape;790;p85"/>
          <p:cNvSpPr>
            <a:spLocks noGrp="1"/>
          </p:cNvSpPr>
          <p:nvPr>
            <p:ph type="pic" idx="8"/>
          </p:nvPr>
        </p:nvSpPr>
        <p:spPr>
          <a:xfrm>
            <a:off x="5346700" y="0"/>
            <a:ext cx="1498500" cy="24807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5 Icon Slide">
  <p:cSld name="5 Icon Slide">
    <p:spTree>
      <p:nvGrpSpPr>
        <p:cNvPr id="1" name="Shape 102"/>
        <p:cNvGrpSpPr/>
        <p:nvPr/>
      </p:nvGrpSpPr>
      <p:grpSpPr>
        <a:xfrm>
          <a:off x="0" y="0"/>
          <a:ext cx="0" cy="0"/>
          <a:chOff x="0" y="0"/>
          <a:chExt cx="0" cy="0"/>
        </a:xfrm>
      </p:grpSpPr>
      <p:sp>
        <p:nvSpPr>
          <p:cNvPr id="103" name="Google Shape;103;p9"/>
          <p:cNvSpPr txBox="1">
            <a:spLocks noGrp="1"/>
          </p:cNvSpPr>
          <p:nvPr>
            <p:ph type="title"/>
          </p:nvPr>
        </p:nvSpPr>
        <p:spPr>
          <a:xfrm>
            <a:off x="1007534" y="950384"/>
            <a:ext cx="10176933" cy="575733"/>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a:lnSpc>
                <a:spcPct val="100000"/>
              </a:lnSpc>
              <a:spcBef>
                <a:spcPts val="0"/>
              </a:spcBef>
              <a:spcAft>
                <a:spcPts val="0"/>
              </a:spcAft>
              <a:buSzPts val="1400"/>
              <a:buNone/>
              <a:defRPr sz="2400"/>
            </a:lvl2pPr>
            <a:lvl3pPr lvl="2" algn="l">
              <a:lnSpc>
                <a:spcPct val="100000"/>
              </a:lnSpc>
              <a:spcBef>
                <a:spcPts val="0"/>
              </a:spcBef>
              <a:spcAft>
                <a:spcPts val="0"/>
              </a:spcAft>
              <a:buSzPts val="1400"/>
              <a:buNone/>
              <a:defRPr sz="2400"/>
            </a:lvl3pPr>
            <a:lvl4pPr lvl="3" algn="l">
              <a:lnSpc>
                <a:spcPct val="100000"/>
              </a:lnSpc>
              <a:spcBef>
                <a:spcPts val="0"/>
              </a:spcBef>
              <a:spcAft>
                <a:spcPts val="0"/>
              </a:spcAft>
              <a:buSzPts val="1400"/>
              <a:buNone/>
              <a:defRPr sz="2400"/>
            </a:lvl4pPr>
            <a:lvl5pPr lvl="4" algn="l">
              <a:lnSpc>
                <a:spcPct val="100000"/>
              </a:lnSpc>
              <a:spcBef>
                <a:spcPts val="0"/>
              </a:spcBef>
              <a:spcAft>
                <a:spcPts val="0"/>
              </a:spcAft>
              <a:buSzPts val="1400"/>
              <a:buNone/>
              <a:defRPr sz="2400"/>
            </a:lvl5pPr>
            <a:lvl6pPr lvl="5" algn="l">
              <a:lnSpc>
                <a:spcPct val="100000"/>
              </a:lnSpc>
              <a:spcBef>
                <a:spcPts val="0"/>
              </a:spcBef>
              <a:spcAft>
                <a:spcPts val="0"/>
              </a:spcAft>
              <a:buSzPts val="1400"/>
              <a:buNone/>
              <a:defRPr sz="2400"/>
            </a:lvl6pPr>
            <a:lvl7pPr lvl="6" algn="l">
              <a:lnSpc>
                <a:spcPct val="100000"/>
              </a:lnSpc>
              <a:spcBef>
                <a:spcPts val="0"/>
              </a:spcBef>
              <a:spcAft>
                <a:spcPts val="0"/>
              </a:spcAft>
              <a:buSzPts val="1400"/>
              <a:buNone/>
              <a:defRPr sz="2400"/>
            </a:lvl7pPr>
            <a:lvl8pPr lvl="7" algn="l">
              <a:lnSpc>
                <a:spcPct val="100000"/>
              </a:lnSpc>
              <a:spcBef>
                <a:spcPts val="0"/>
              </a:spcBef>
              <a:spcAft>
                <a:spcPts val="0"/>
              </a:spcAft>
              <a:buSzPts val="1400"/>
              <a:buNone/>
              <a:defRPr sz="2400"/>
            </a:lvl8pPr>
            <a:lvl9pPr lvl="8" algn="l">
              <a:lnSpc>
                <a:spcPct val="100000"/>
              </a:lnSpc>
              <a:spcBef>
                <a:spcPts val="0"/>
              </a:spcBef>
              <a:spcAft>
                <a:spcPts val="0"/>
              </a:spcAft>
              <a:buSzPts val="1400"/>
              <a:buNone/>
              <a:defRPr sz="2400"/>
            </a:lvl9pPr>
          </a:lstStyle>
          <a:p>
            <a:endParaRPr/>
          </a:p>
        </p:txBody>
      </p:sp>
      <p:sp>
        <p:nvSpPr>
          <p:cNvPr id="104" name="Google Shape;104;p9"/>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105" name="Google Shape;105;p9"/>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106" name="Google Shape;106;p9"/>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07" name="Google Shape;107;p9"/>
          <p:cNvSpPr>
            <a:spLocks noGrp="1"/>
          </p:cNvSpPr>
          <p:nvPr>
            <p:ph type="pic" idx="2"/>
          </p:nvPr>
        </p:nvSpPr>
        <p:spPr>
          <a:xfrm>
            <a:off x="1442618" y="2377806"/>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08" name="Google Shape;108;p9"/>
          <p:cNvSpPr>
            <a:spLocks noGrp="1"/>
          </p:cNvSpPr>
          <p:nvPr>
            <p:ph type="pic" idx="3"/>
          </p:nvPr>
        </p:nvSpPr>
        <p:spPr>
          <a:xfrm>
            <a:off x="5630334" y="2377806"/>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09" name="Google Shape;109;p9"/>
          <p:cNvSpPr txBox="1">
            <a:spLocks noGrp="1"/>
          </p:cNvSpPr>
          <p:nvPr>
            <p:ph type="body" idx="1"/>
          </p:nvPr>
        </p:nvSpPr>
        <p:spPr>
          <a:xfrm>
            <a:off x="1007535" y="3501445"/>
            <a:ext cx="1784685" cy="1441616"/>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10" name="Google Shape;110;p9"/>
          <p:cNvSpPr>
            <a:spLocks noGrp="1"/>
          </p:cNvSpPr>
          <p:nvPr>
            <p:ph type="pic" idx="4"/>
          </p:nvPr>
        </p:nvSpPr>
        <p:spPr>
          <a:xfrm>
            <a:off x="3540680" y="2377806"/>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11" name="Google Shape;111;p9"/>
          <p:cNvSpPr txBox="1">
            <a:spLocks noGrp="1"/>
          </p:cNvSpPr>
          <p:nvPr>
            <p:ph type="body" idx="5"/>
          </p:nvPr>
        </p:nvSpPr>
        <p:spPr>
          <a:xfrm>
            <a:off x="3105596" y="3501445"/>
            <a:ext cx="1784685" cy="1441616"/>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12" name="Google Shape;112;p9"/>
          <p:cNvSpPr txBox="1">
            <a:spLocks noGrp="1"/>
          </p:cNvSpPr>
          <p:nvPr>
            <p:ph type="body" idx="6"/>
          </p:nvPr>
        </p:nvSpPr>
        <p:spPr>
          <a:xfrm>
            <a:off x="5203658" y="3501445"/>
            <a:ext cx="1784685" cy="1441616"/>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13" name="Google Shape;113;p9"/>
          <p:cNvSpPr txBox="1">
            <a:spLocks noGrp="1"/>
          </p:cNvSpPr>
          <p:nvPr>
            <p:ph type="body" idx="7"/>
          </p:nvPr>
        </p:nvSpPr>
        <p:spPr>
          <a:xfrm>
            <a:off x="7301719" y="3501445"/>
            <a:ext cx="1784685" cy="1441616"/>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14" name="Google Shape;114;p9"/>
          <p:cNvSpPr>
            <a:spLocks noGrp="1"/>
          </p:cNvSpPr>
          <p:nvPr>
            <p:ph type="pic" idx="8"/>
          </p:nvPr>
        </p:nvSpPr>
        <p:spPr>
          <a:xfrm>
            <a:off x="9826458" y="2377806"/>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15" name="Google Shape;115;p9"/>
          <p:cNvSpPr txBox="1">
            <a:spLocks noGrp="1"/>
          </p:cNvSpPr>
          <p:nvPr>
            <p:ph type="body" idx="9"/>
          </p:nvPr>
        </p:nvSpPr>
        <p:spPr>
          <a:xfrm>
            <a:off x="9399782" y="3506656"/>
            <a:ext cx="1784685" cy="1441616"/>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16" name="Google Shape;116;p9"/>
          <p:cNvSpPr>
            <a:spLocks noGrp="1"/>
          </p:cNvSpPr>
          <p:nvPr>
            <p:ph type="pic" idx="13"/>
          </p:nvPr>
        </p:nvSpPr>
        <p:spPr>
          <a:xfrm>
            <a:off x="7728395" y="2377806"/>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Icon Slide w/ Description">
  <p:cSld name="Icon Slide w/ Description">
    <p:spTree>
      <p:nvGrpSpPr>
        <p:cNvPr id="1" name="Shape 791"/>
        <p:cNvGrpSpPr/>
        <p:nvPr/>
      </p:nvGrpSpPr>
      <p:grpSpPr>
        <a:xfrm>
          <a:off x="0" y="0"/>
          <a:ext cx="0" cy="0"/>
          <a:chOff x="0" y="0"/>
          <a:chExt cx="0" cy="0"/>
        </a:xfrm>
      </p:grpSpPr>
      <p:sp>
        <p:nvSpPr>
          <p:cNvPr id="792" name="Google Shape;792;p86"/>
          <p:cNvSpPr txBox="1">
            <a:spLocks noGrp="1"/>
          </p:cNvSpPr>
          <p:nvPr>
            <p:ph type="title"/>
          </p:nvPr>
        </p:nvSpPr>
        <p:spPr>
          <a:xfrm>
            <a:off x="1007534" y="950384"/>
            <a:ext cx="10176900" cy="5757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793" name="Google Shape;793;p86"/>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794" name="Google Shape;794;p86"/>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795" name="Google Shape;795;p86"/>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796" name="Google Shape;796;p86"/>
          <p:cNvSpPr>
            <a:spLocks noGrp="1"/>
          </p:cNvSpPr>
          <p:nvPr>
            <p:ph type="pic" idx="2"/>
          </p:nvPr>
        </p:nvSpPr>
        <p:spPr>
          <a:xfrm>
            <a:off x="2167728" y="1959276"/>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97" name="Google Shape;797;p86"/>
          <p:cNvSpPr>
            <a:spLocks noGrp="1"/>
          </p:cNvSpPr>
          <p:nvPr>
            <p:ph type="pic" idx="3"/>
          </p:nvPr>
        </p:nvSpPr>
        <p:spPr>
          <a:xfrm>
            <a:off x="9092938" y="1959276"/>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98" name="Google Shape;798;p86"/>
          <p:cNvSpPr>
            <a:spLocks noGrp="1"/>
          </p:cNvSpPr>
          <p:nvPr>
            <p:ph type="pic" idx="4"/>
          </p:nvPr>
        </p:nvSpPr>
        <p:spPr>
          <a:xfrm>
            <a:off x="5630334" y="1959276"/>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99" name="Google Shape;799;p86"/>
          <p:cNvSpPr txBox="1">
            <a:spLocks noGrp="1"/>
          </p:cNvSpPr>
          <p:nvPr>
            <p:ph type="body" idx="1"/>
          </p:nvPr>
        </p:nvSpPr>
        <p:spPr>
          <a:xfrm>
            <a:off x="1007534" y="3140689"/>
            <a:ext cx="3141300" cy="10452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00" name="Google Shape;800;p86"/>
          <p:cNvSpPr txBox="1">
            <a:spLocks noGrp="1"/>
          </p:cNvSpPr>
          <p:nvPr>
            <p:ph type="body" idx="5"/>
          </p:nvPr>
        </p:nvSpPr>
        <p:spPr>
          <a:xfrm>
            <a:off x="8043079" y="3140689"/>
            <a:ext cx="3141300" cy="10452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01" name="Google Shape;801;p86"/>
          <p:cNvSpPr txBox="1">
            <a:spLocks noGrp="1"/>
          </p:cNvSpPr>
          <p:nvPr>
            <p:ph type="body" idx="6"/>
          </p:nvPr>
        </p:nvSpPr>
        <p:spPr>
          <a:xfrm>
            <a:off x="4527959" y="3140689"/>
            <a:ext cx="3141300" cy="10452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02" name="Google Shape;802;p86"/>
          <p:cNvSpPr txBox="1">
            <a:spLocks noGrp="1"/>
          </p:cNvSpPr>
          <p:nvPr>
            <p:ph type="body" idx="7"/>
          </p:nvPr>
        </p:nvSpPr>
        <p:spPr>
          <a:xfrm>
            <a:off x="1007534" y="4436090"/>
            <a:ext cx="10176900" cy="11103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000000"/>
              </a:buClr>
              <a:buSzPts val="2400"/>
              <a:buFont typeface="Arial"/>
              <a:buNone/>
              <a:defRPr sz="2400" b="0" i="0" u="none" strike="noStrike" cap="none">
                <a:solidFill>
                  <a:srgbClr val="414042"/>
                </a:solidFill>
                <a:latin typeface="Arial"/>
                <a:ea typeface="Arial"/>
                <a:cs typeface="Arial"/>
                <a:sym typeface="Arial"/>
              </a:defRPr>
            </a:lvl1pPr>
            <a:lvl2pPr marL="914400" marR="0" lvl="1"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2pPr>
            <a:lvl3pPr marL="1371600" marR="0" lvl="2"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L="1828800" marR="0" lvl="3"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4pPr>
            <a:lvl5pPr marL="2286000" marR="0" lvl="4"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Icon Slide w/ Bullets">
  <p:cSld name="Icon Slide w/ Bullets">
    <p:spTree>
      <p:nvGrpSpPr>
        <p:cNvPr id="1" name="Shape 803"/>
        <p:cNvGrpSpPr/>
        <p:nvPr/>
      </p:nvGrpSpPr>
      <p:grpSpPr>
        <a:xfrm>
          <a:off x="0" y="0"/>
          <a:ext cx="0" cy="0"/>
          <a:chOff x="0" y="0"/>
          <a:chExt cx="0" cy="0"/>
        </a:xfrm>
      </p:grpSpPr>
      <p:sp>
        <p:nvSpPr>
          <p:cNvPr id="804" name="Google Shape;804;p87"/>
          <p:cNvSpPr txBox="1">
            <a:spLocks noGrp="1"/>
          </p:cNvSpPr>
          <p:nvPr>
            <p:ph type="title"/>
          </p:nvPr>
        </p:nvSpPr>
        <p:spPr>
          <a:xfrm>
            <a:off x="1007534" y="950384"/>
            <a:ext cx="10176900" cy="5757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805" name="Google Shape;805;p87"/>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806" name="Google Shape;806;p87"/>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807" name="Google Shape;807;p87"/>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808" name="Google Shape;808;p87"/>
          <p:cNvSpPr>
            <a:spLocks noGrp="1"/>
          </p:cNvSpPr>
          <p:nvPr>
            <p:ph type="pic" idx="2"/>
          </p:nvPr>
        </p:nvSpPr>
        <p:spPr>
          <a:xfrm>
            <a:off x="1007534" y="1959276"/>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09" name="Google Shape;809;p87"/>
          <p:cNvSpPr>
            <a:spLocks noGrp="1"/>
          </p:cNvSpPr>
          <p:nvPr>
            <p:ph type="pic" idx="3"/>
          </p:nvPr>
        </p:nvSpPr>
        <p:spPr>
          <a:xfrm>
            <a:off x="8043079" y="1959276"/>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10" name="Google Shape;810;p87"/>
          <p:cNvSpPr>
            <a:spLocks noGrp="1"/>
          </p:cNvSpPr>
          <p:nvPr>
            <p:ph type="pic" idx="4"/>
          </p:nvPr>
        </p:nvSpPr>
        <p:spPr>
          <a:xfrm>
            <a:off x="4527959" y="1959276"/>
            <a:ext cx="931200" cy="931200"/>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11" name="Google Shape;811;p87"/>
          <p:cNvSpPr txBox="1">
            <a:spLocks noGrp="1"/>
          </p:cNvSpPr>
          <p:nvPr>
            <p:ph type="body" idx="1"/>
          </p:nvPr>
        </p:nvSpPr>
        <p:spPr>
          <a:xfrm>
            <a:off x="1007534" y="3140689"/>
            <a:ext cx="3141300" cy="2318400"/>
          </a:xfrm>
          <a:prstGeom prst="rect">
            <a:avLst/>
          </a:prstGeom>
          <a:noFill/>
          <a:ln>
            <a:noFill/>
          </a:ln>
        </p:spPr>
        <p:txBody>
          <a:bodyPr spcFirstLastPara="1" wrap="square" lIns="0" tIns="0" rIns="0" bIns="0" anchor="t" anchorCtr="0"/>
          <a:lstStyle>
            <a:lvl1pPr marL="457200" marR="0" lvl="0" indent="-298450" algn="l" rtl="0">
              <a:lnSpc>
                <a:spcPct val="100000"/>
              </a:lnSpc>
              <a:spcBef>
                <a:spcPts val="667"/>
              </a:spcBef>
              <a:spcAft>
                <a:spcPts val="0"/>
              </a:spcAft>
              <a:buClr>
                <a:srgbClr val="414042"/>
              </a:buClr>
              <a:buSzPts val="1100"/>
              <a:buFont typeface="Arial"/>
              <a:buChar char="•"/>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12" name="Google Shape;812;p87"/>
          <p:cNvSpPr txBox="1">
            <a:spLocks noGrp="1"/>
          </p:cNvSpPr>
          <p:nvPr>
            <p:ph type="body" idx="5"/>
          </p:nvPr>
        </p:nvSpPr>
        <p:spPr>
          <a:xfrm>
            <a:off x="8043079" y="3140689"/>
            <a:ext cx="3141300" cy="2318400"/>
          </a:xfrm>
          <a:prstGeom prst="rect">
            <a:avLst/>
          </a:prstGeom>
          <a:noFill/>
          <a:ln>
            <a:noFill/>
          </a:ln>
        </p:spPr>
        <p:txBody>
          <a:bodyPr spcFirstLastPara="1" wrap="square" lIns="0" tIns="0" rIns="0" bIns="0" anchor="t" anchorCtr="0"/>
          <a:lstStyle>
            <a:lvl1pPr marL="457200" marR="0" lvl="0" indent="-298450" algn="l" rtl="0">
              <a:lnSpc>
                <a:spcPct val="100000"/>
              </a:lnSpc>
              <a:spcBef>
                <a:spcPts val="667"/>
              </a:spcBef>
              <a:spcAft>
                <a:spcPts val="0"/>
              </a:spcAft>
              <a:buClr>
                <a:srgbClr val="414042"/>
              </a:buClr>
              <a:buSzPts val="1100"/>
              <a:buFont typeface="Arial"/>
              <a:buChar char="•"/>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13" name="Google Shape;813;p87"/>
          <p:cNvSpPr txBox="1">
            <a:spLocks noGrp="1"/>
          </p:cNvSpPr>
          <p:nvPr>
            <p:ph type="body" idx="6"/>
          </p:nvPr>
        </p:nvSpPr>
        <p:spPr>
          <a:xfrm>
            <a:off x="4527959" y="3140689"/>
            <a:ext cx="3141300" cy="2318400"/>
          </a:xfrm>
          <a:prstGeom prst="rect">
            <a:avLst/>
          </a:prstGeom>
          <a:noFill/>
          <a:ln>
            <a:noFill/>
          </a:ln>
        </p:spPr>
        <p:txBody>
          <a:bodyPr spcFirstLastPara="1" wrap="square" lIns="0" tIns="0" rIns="0" bIns="0" anchor="t" anchorCtr="0"/>
          <a:lstStyle>
            <a:lvl1pPr marL="457200" marR="0" lvl="0" indent="-298450" algn="l" rtl="0">
              <a:lnSpc>
                <a:spcPct val="100000"/>
              </a:lnSpc>
              <a:spcBef>
                <a:spcPts val="667"/>
              </a:spcBef>
              <a:spcAft>
                <a:spcPts val="0"/>
              </a:spcAft>
              <a:buClr>
                <a:srgbClr val="414042"/>
              </a:buClr>
              <a:buSzPts val="1100"/>
              <a:buFont typeface="Arial"/>
              <a:buChar char="•"/>
              <a:defRPr sz="14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Picure Slide">
  <p:cSld name="Picure Slide">
    <p:spTree>
      <p:nvGrpSpPr>
        <p:cNvPr id="1" name="Shape 814"/>
        <p:cNvGrpSpPr/>
        <p:nvPr/>
      </p:nvGrpSpPr>
      <p:grpSpPr>
        <a:xfrm>
          <a:off x="0" y="0"/>
          <a:ext cx="0" cy="0"/>
          <a:chOff x="0" y="0"/>
          <a:chExt cx="0" cy="0"/>
        </a:xfrm>
      </p:grpSpPr>
      <p:sp>
        <p:nvSpPr>
          <p:cNvPr id="815" name="Google Shape;815;p88"/>
          <p:cNvSpPr txBox="1">
            <a:spLocks noGrp="1"/>
          </p:cNvSpPr>
          <p:nvPr>
            <p:ph type="title"/>
          </p:nvPr>
        </p:nvSpPr>
        <p:spPr>
          <a:xfrm>
            <a:off x="1007533" y="1028699"/>
            <a:ext cx="4335600" cy="1102200"/>
          </a:xfrm>
          <a:prstGeom prst="rect">
            <a:avLst/>
          </a:prstGeom>
          <a:noFill/>
          <a:ln>
            <a:noFill/>
          </a:ln>
        </p:spPr>
        <p:txBody>
          <a:bodyPr spcFirstLastPara="1" wrap="square" lIns="0" tIns="0" rIns="0" bIns="0" anchor="b"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816" name="Google Shape;816;p88"/>
          <p:cNvSpPr>
            <a:spLocks noGrp="1"/>
          </p:cNvSpPr>
          <p:nvPr>
            <p:ph type="pic" idx="2"/>
          </p:nvPr>
        </p:nvSpPr>
        <p:spPr>
          <a:xfrm>
            <a:off x="5530499" y="1028354"/>
            <a:ext cx="5654100" cy="4849500"/>
          </a:xfrm>
          <a:prstGeom prst="rect">
            <a:avLst/>
          </a:prstGeom>
          <a:noFill/>
          <a:ln>
            <a:noFill/>
          </a:ln>
        </p:spPr>
        <p:txBody>
          <a:bodyPr spcFirstLastPara="1" wrap="square" lIns="0" tIns="0" rIns="0" bIns="0" anchor="ctr" anchorCtr="0"/>
          <a:lstStyle>
            <a:lvl1pPr marR="0" lvl="0" algn="l" rtl="0">
              <a:lnSpc>
                <a:spcPct val="90000"/>
              </a:lnSpc>
              <a:spcBef>
                <a:spcPts val="1333"/>
              </a:spcBef>
              <a:spcAft>
                <a:spcPts val="0"/>
              </a:spcAft>
              <a:buClr>
                <a:srgbClr val="414042"/>
              </a:buClr>
              <a:buSzPts val="3200"/>
              <a:buFont typeface="Arial"/>
              <a:buNone/>
              <a:defRPr sz="4267"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2800"/>
              <a:buFont typeface="Arial"/>
              <a:buNone/>
              <a:defRPr sz="3733"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2400"/>
              <a:buFont typeface="Arial"/>
              <a:buNone/>
              <a:defRPr sz="32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9pPr>
          </a:lstStyle>
          <a:p>
            <a:endParaRPr/>
          </a:p>
        </p:txBody>
      </p:sp>
      <p:sp>
        <p:nvSpPr>
          <p:cNvPr id="817" name="Google Shape;817;p88"/>
          <p:cNvSpPr txBox="1">
            <a:spLocks noGrp="1"/>
          </p:cNvSpPr>
          <p:nvPr>
            <p:ph type="body" idx="1"/>
          </p:nvPr>
        </p:nvSpPr>
        <p:spPr>
          <a:xfrm>
            <a:off x="1007533" y="2252870"/>
            <a:ext cx="4335600" cy="3625200"/>
          </a:xfrm>
          <a:prstGeom prst="rect">
            <a:avLst/>
          </a:prstGeom>
          <a:noFill/>
          <a:ln>
            <a:noFill/>
          </a:ln>
        </p:spPr>
        <p:txBody>
          <a:bodyPr spcFirstLastPara="1" wrap="square" lIns="0" tIns="0" rIns="0" bIns="0" anchor="ctr" anchorCtr="0"/>
          <a:lstStyle>
            <a:lvl1pPr marL="457200" marR="0" lvl="0" indent="-228600" algn="l"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L="914400" marR="0" lvl="1" indent="-228600" algn="l"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l" rtl="0">
              <a:lnSpc>
                <a:spcPct val="90000"/>
              </a:lnSpc>
              <a:spcBef>
                <a:spcPts val="667"/>
              </a:spcBef>
              <a:spcAft>
                <a:spcPts val="0"/>
              </a:spcAft>
              <a:buClr>
                <a:srgbClr val="414042"/>
              </a:buClr>
              <a:buSzPts val="1200"/>
              <a:buFont typeface="Arial"/>
              <a:buNone/>
              <a:defRPr sz="1600" b="0" i="0" u="none" strike="noStrike" cap="none">
                <a:solidFill>
                  <a:srgbClr val="414042"/>
                </a:solidFill>
                <a:latin typeface="Arial"/>
                <a:ea typeface="Arial"/>
                <a:cs typeface="Arial"/>
                <a:sym typeface="Arial"/>
              </a:defRPr>
            </a:lvl3pPr>
            <a:lvl4pPr marL="1828800" marR="0" lvl="3" indent="-228600" algn="l" rtl="0">
              <a:lnSpc>
                <a:spcPct val="90000"/>
              </a:lnSpc>
              <a:spcBef>
                <a:spcPts val="667"/>
              </a:spcBef>
              <a:spcAft>
                <a:spcPts val="0"/>
              </a:spcAft>
              <a:buClr>
                <a:srgbClr val="414042"/>
              </a:buClr>
              <a:buSzPts val="1000"/>
              <a:buFont typeface="Arial"/>
              <a:buNone/>
              <a:defRPr sz="1333" b="0" i="0" u="none" strike="noStrike" cap="none">
                <a:solidFill>
                  <a:srgbClr val="414042"/>
                </a:solidFill>
                <a:latin typeface="Arial"/>
                <a:ea typeface="Arial"/>
                <a:cs typeface="Arial"/>
                <a:sym typeface="Arial"/>
              </a:defRPr>
            </a:lvl4pPr>
            <a:lvl5pPr marL="2286000" marR="0" lvl="4" indent="-228600" algn="l" rtl="0">
              <a:lnSpc>
                <a:spcPct val="90000"/>
              </a:lnSpc>
              <a:spcBef>
                <a:spcPts val="667"/>
              </a:spcBef>
              <a:spcAft>
                <a:spcPts val="0"/>
              </a:spcAft>
              <a:buClr>
                <a:srgbClr val="414042"/>
              </a:buClr>
              <a:buSzPts val="1000"/>
              <a:buFont typeface="Arial"/>
              <a:buNone/>
              <a:defRPr sz="1333" b="0" i="0" u="none" strike="noStrike" cap="none">
                <a:solidFill>
                  <a:srgbClr val="414042"/>
                </a:solidFill>
                <a:latin typeface="Arial"/>
                <a:ea typeface="Arial"/>
                <a:cs typeface="Arial"/>
                <a:sym typeface="Arial"/>
              </a:defRPr>
            </a:lvl5pPr>
            <a:lvl6pPr marL="2743200" marR="0" lvl="5" indent="-228600" algn="l" rtl="0">
              <a:lnSpc>
                <a:spcPct val="90000"/>
              </a:lnSpc>
              <a:spcBef>
                <a:spcPts val="667"/>
              </a:spcBef>
              <a:spcAft>
                <a:spcPts val="0"/>
              </a:spcAft>
              <a:buClr>
                <a:schemeClr val="dk1"/>
              </a:buClr>
              <a:buSzPts val="1000"/>
              <a:buFont typeface="Arial"/>
              <a:buNone/>
              <a:defRPr sz="1333"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667"/>
              </a:spcBef>
              <a:spcAft>
                <a:spcPts val="0"/>
              </a:spcAft>
              <a:buClr>
                <a:schemeClr val="dk1"/>
              </a:buClr>
              <a:buSzPts val="1000"/>
              <a:buFont typeface="Arial"/>
              <a:buNone/>
              <a:defRPr sz="1333"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667"/>
              </a:spcBef>
              <a:spcAft>
                <a:spcPts val="0"/>
              </a:spcAft>
              <a:buClr>
                <a:schemeClr val="dk1"/>
              </a:buClr>
              <a:buSzPts val="1000"/>
              <a:buFont typeface="Arial"/>
              <a:buNone/>
              <a:defRPr sz="1333"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667"/>
              </a:spcBef>
              <a:spcAft>
                <a:spcPts val="0"/>
              </a:spcAft>
              <a:buClr>
                <a:schemeClr val="dk1"/>
              </a:buClr>
              <a:buSzPts val="1000"/>
              <a:buFont typeface="Arial"/>
              <a:buNone/>
              <a:defRPr sz="1333" b="0" i="0" u="none" strike="noStrike" cap="none">
                <a:solidFill>
                  <a:schemeClr val="dk1"/>
                </a:solidFill>
                <a:latin typeface="Calibri"/>
                <a:ea typeface="Calibri"/>
                <a:cs typeface="Calibri"/>
                <a:sym typeface="Calibri"/>
              </a:defRPr>
            </a:lvl9pPr>
          </a:lstStyle>
          <a:p>
            <a:endParaRPr/>
          </a:p>
        </p:txBody>
      </p:sp>
      <p:sp>
        <p:nvSpPr>
          <p:cNvPr id="818" name="Google Shape;818;p88"/>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819" name="Google Shape;819;p88"/>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820" name="Google Shape;820;p88"/>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Horizontal Picture Slide w/ Caption">
  <p:cSld name="Horizontal Picture Slide w/ Caption">
    <p:spTree>
      <p:nvGrpSpPr>
        <p:cNvPr id="1" name="Shape 821"/>
        <p:cNvGrpSpPr/>
        <p:nvPr/>
      </p:nvGrpSpPr>
      <p:grpSpPr>
        <a:xfrm>
          <a:off x="0" y="0"/>
          <a:ext cx="0" cy="0"/>
          <a:chOff x="0" y="0"/>
          <a:chExt cx="0" cy="0"/>
        </a:xfrm>
      </p:grpSpPr>
      <p:sp>
        <p:nvSpPr>
          <p:cNvPr id="822" name="Google Shape;822;p89"/>
          <p:cNvSpPr txBox="1">
            <a:spLocks noGrp="1"/>
          </p:cNvSpPr>
          <p:nvPr>
            <p:ph type="title"/>
          </p:nvPr>
        </p:nvSpPr>
        <p:spPr>
          <a:xfrm>
            <a:off x="1007534" y="959722"/>
            <a:ext cx="10176900" cy="5553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823" name="Google Shape;823;p89"/>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824" name="Google Shape;824;p89"/>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825" name="Google Shape;825;p89"/>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826" name="Google Shape;826;p89"/>
          <p:cNvSpPr>
            <a:spLocks noGrp="1"/>
          </p:cNvSpPr>
          <p:nvPr>
            <p:ph type="pic" idx="2"/>
          </p:nvPr>
        </p:nvSpPr>
        <p:spPr>
          <a:xfrm>
            <a:off x="1007534" y="1604434"/>
            <a:ext cx="7965000" cy="4273500"/>
          </a:xfrm>
          <a:prstGeom prst="rect">
            <a:avLst/>
          </a:prstGeom>
          <a:noFill/>
          <a:ln>
            <a:noFill/>
          </a:ln>
        </p:spPr>
        <p:txBody>
          <a:bodyPr spcFirstLastPara="1" wrap="square" lIns="0" tIns="0" rIns="0" bIns="0" anchor="ctr" anchorCtr="0"/>
          <a:lstStyle>
            <a:lvl1pPr marR="0" lvl="0" algn="l" rtl="0">
              <a:lnSpc>
                <a:spcPct val="90000"/>
              </a:lnSpc>
              <a:spcBef>
                <a:spcPts val="1333"/>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27" name="Google Shape;827;p89"/>
          <p:cNvSpPr txBox="1">
            <a:spLocks noGrp="1"/>
          </p:cNvSpPr>
          <p:nvPr>
            <p:ph type="body" idx="1"/>
          </p:nvPr>
        </p:nvSpPr>
        <p:spPr>
          <a:xfrm>
            <a:off x="9271000" y="1615018"/>
            <a:ext cx="1913400" cy="4263000"/>
          </a:xfrm>
          <a:prstGeom prst="rect">
            <a:avLst/>
          </a:prstGeom>
          <a:noFill/>
          <a:ln>
            <a:noFill/>
          </a:ln>
        </p:spPr>
        <p:txBody>
          <a:bodyPr spcFirstLastPara="1" wrap="square" lIns="0" tIns="0" rIns="0" bIns="0" anchor="ctr" anchorCtr="0"/>
          <a:lstStyle>
            <a:lvl1pPr marL="457200" marR="0" lvl="0" indent="-228600" algn="l" rtl="0">
              <a:lnSpc>
                <a:spcPct val="90000"/>
              </a:lnSpc>
              <a:spcBef>
                <a:spcPts val="1333"/>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Wide Picture Slide">
  <p:cSld name="Wide Picture Slide">
    <p:spTree>
      <p:nvGrpSpPr>
        <p:cNvPr id="1" name="Shape 828"/>
        <p:cNvGrpSpPr/>
        <p:nvPr/>
      </p:nvGrpSpPr>
      <p:grpSpPr>
        <a:xfrm>
          <a:off x="0" y="0"/>
          <a:ext cx="0" cy="0"/>
          <a:chOff x="0" y="0"/>
          <a:chExt cx="0" cy="0"/>
        </a:xfrm>
      </p:grpSpPr>
      <p:sp>
        <p:nvSpPr>
          <p:cNvPr id="829" name="Google Shape;829;p90"/>
          <p:cNvSpPr txBox="1">
            <a:spLocks noGrp="1"/>
          </p:cNvSpPr>
          <p:nvPr>
            <p:ph type="title"/>
          </p:nvPr>
        </p:nvSpPr>
        <p:spPr>
          <a:xfrm>
            <a:off x="1007534" y="959722"/>
            <a:ext cx="10176900" cy="5553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830" name="Google Shape;830;p90"/>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831" name="Google Shape;831;p90"/>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832" name="Google Shape;832;p90"/>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833" name="Google Shape;833;p90"/>
          <p:cNvSpPr>
            <a:spLocks noGrp="1"/>
          </p:cNvSpPr>
          <p:nvPr>
            <p:ph type="pic" idx="2"/>
          </p:nvPr>
        </p:nvSpPr>
        <p:spPr>
          <a:xfrm>
            <a:off x="0" y="2127251"/>
            <a:ext cx="12192000" cy="3750600"/>
          </a:xfrm>
          <a:prstGeom prst="rect">
            <a:avLst/>
          </a:prstGeom>
          <a:noFill/>
          <a:ln>
            <a:noFill/>
          </a:ln>
        </p:spPr>
        <p:txBody>
          <a:bodyPr spcFirstLastPara="1" wrap="square" lIns="0" tIns="0" rIns="0" bIns="0" anchor="ctr" anchorCtr="0"/>
          <a:lstStyle>
            <a:lvl1pPr marR="0" lvl="0" algn="l" rtl="0">
              <a:lnSpc>
                <a:spcPct val="90000"/>
              </a:lnSpc>
              <a:spcBef>
                <a:spcPts val="1333"/>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34" name="Google Shape;834;p90"/>
          <p:cNvSpPr txBox="1">
            <a:spLocks noGrp="1"/>
          </p:cNvSpPr>
          <p:nvPr>
            <p:ph type="body" idx="1"/>
          </p:nvPr>
        </p:nvSpPr>
        <p:spPr>
          <a:xfrm>
            <a:off x="1007534" y="1513447"/>
            <a:ext cx="10176900" cy="414900"/>
          </a:xfrm>
          <a:prstGeom prst="rect">
            <a:avLst/>
          </a:prstGeom>
          <a:noFill/>
          <a:ln>
            <a:noFill/>
          </a:ln>
        </p:spPr>
        <p:txBody>
          <a:bodyPr spcFirstLastPara="1" wrap="square" lIns="0" tIns="0" rIns="0" bIns="0" anchor="ctr" anchorCtr="0"/>
          <a:lstStyle>
            <a:lvl1pPr marL="457200" marR="0" lvl="0" indent="-228600" algn="l"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835"/>
        <p:cNvGrpSpPr/>
        <p:nvPr/>
      </p:nvGrpSpPr>
      <p:grpSpPr>
        <a:xfrm>
          <a:off x="0" y="0"/>
          <a:ext cx="0" cy="0"/>
          <a:chOff x="0" y="0"/>
          <a:chExt cx="0" cy="0"/>
        </a:xfrm>
      </p:grpSpPr>
      <p:sp>
        <p:nvSpPr>
          <p:cNvPr id="836" name="Google Shape;836;p91"/>
          <p:cNvSpPr txBox="1">
            <a:spLocks noGrp="1"/>
          </p:cNvSpPr>
          <p:nvPr>
            <p:ph type="title"/>
          </p:nvPr>
        </p:nvSpPr>
        <p:spPr>
          <a:xfrm>
            <a:off x="1007534" y="959722"/>
            <a:ext cx="10176900" cy="5553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837" name="Google Shape;837;p91"/>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838" name="Google Shape;838;p91"/>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839" name="Google Shape;839;p91"/>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840" name="Google Shape;840;p91"/>
          <p:cNvSpPr txBox="1">
            <a:spLocks noGrp="1"/>
          </p:cNvSpPr>
          <p:nvPr>
            <p:ph type="body" idx="1"/>
          </p:nvPr>
        </p:nvSpPr>
        <p:spPr>
          <a:xfrm>
            <a:off x="1007534" y="1604434"/>
            <a:ext cx="10176900" cy="4294800"/>
          </a:xfrm>
          <a:prstGeom prst="rect">
            <a:avLst/>
          </a:prstGeom>
          <a:noFill/>
          <a:ln>
            <a:noFill/>
          </a:ln>
        </p:spPr>
        <p:txBody>
          <a:bodyPr spcFirstLastPara="1" wrap="square" lIns="0" tIns="0" rIns="0" bIns="0" anchor="ctr" anchorCtr="0"/>
          <a:lstStyle>
            <a:lvl1pPr marL="457200" marR="0" lvl="0" indent="-228600" algn="l" rtl="0">
              <a:lnSpc>
                <a:spcPct val="90000"/>
              </a:lnSpc>
              <a:spcBef>
                <a:spcPts val="1333"/>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1pPr>
            <a:lvl2pPr marL="914400" marR="0" lvl="1"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2pPr>
            <a:lvl3pPr marL="1371600" marR="0" lvl="2"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L="1828800" marR="0" lvl="3"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4pPr>
            <a:lvl5pPr marL="2286000" marR="0" lvl="4" indent="-228600" algn="l"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Text List Slide">
  <p:cSld name="Text List Slide">
    <p:spTree>
      <p:nvGrpSpPr>
        <p:cNvPr id="1" name="Shape 841"/>
        <p:cNvGrpSpPr/>
        <p:nvPr/>
      </p:nvGrpSpPr>
      <p:grpSpPr>
        <a:xfrm>
          <a:off x="0" y="0"/>
          <a:ext cx="0" cy="0"/>
          <a:chOff x="0" y="0"/>
          <a:chExt cx="0" cy="0"/>
        </a:xfrm>
      </p:grpSpPr>
      <p:sp>
        <p:nvSpPr>
          <p:cNvPr id="842" name="Google Shape;842;p92"/>
          <p:cNvSpPr txBox="1">
            <a:spLocks noGrp="1"/>
          </p:cNvSpPr>
          <p:nvPr>
            <p:ph type="title"/>
          </p:nvPr>
        </p:nvSpPr>
        <p:spPr>
          <a:xfrm>
            <a:off x="1007534" y="959722"/>
            <a:ext cx="10176900" cy="5553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843" name="Google Shape;843;p92"/>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844" name="Google Shape;844;p92"/>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845" name="Google Shape;845;p92"/>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846" name="Google Shape;846;p92"/>
          <p:cNvSpPr txBox="1">
            <a:spLocks noGrp="1"/>
          </p:cNvSpPr>
          <p:nvPr>
            <p:ph type="body" idx="1"/>
          </p:nvPr>
        </p:nvSpPr>
        <p:spPr>
          <a:xfrm>
            <a:off x="1007534" y="1604434"/>
            <a:ext cx="4853700" cy="4294800"/>
          </a:xfrm>
          <a:prstGeom prst="rect">
            <a:avLst/>
          </a:prstGeom>
          <a:noFill/>
          <a:ln>
            <a:noFill/>
          </a:ln>
        </p:spPr>
        <p:txBody>
          <a:bodyPr spcFirstLastPara="1" wrap="square" lIns="0" tIns="0" rIns="0" bIns="0" anchor="ctr" anchorCtr="0"/>
          <a:lstStyle>
            <a:lvl1pPr marL="457200" marR="0" lvl="0" indent="-228600" algn="l" rtl="0">
              <a:lnSpc>
                <a:spcPct val="150000"/>
              </a:lnSpc>
              <a:spcBef>
                <a:spcPts val="0"/>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1pPr>
            <a:lvl2pPr marL="914400" marR="0" lvl="1"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47" name="Google Shape;847;p92"/>
          <p:cNvSpPr txBox="1">
            <a:spLocks noGrp="1"/>
          </p:cNvSpPr>
          <p:nvPr>
            <p:ph type="body" idx="2"/>
          </p:nvPr>
        </p:nvSpPr>
        <p:spPr>
          <a:xfrm>
            <a:off x="6330893" y="1604434"/>
            <a:ext cx="4853700" cy="4294800"/>
          </a:xfrm>
          <a:prstGeom prst="rect">
            <a:avLst/>
          </a:prstGeom>
          <a:noFill/>
          <a:ln>
            <a:noFill/>
          </a:ln>
        </p:spPr>
        <p:txBody>
          <a:bodyPr spcFirstLastPara="1" wrap="square" lIns="0" tIns="0" rIns="0" bIns="0" anchor="ctr" anchorCtr="0"/>
          <a:lstStyle>
            <a:lvl1pPr marL="457200" marR="0" lvl="0" indent="-228600" algn="l" rtl="0">
              <a:lnSpc>
                <a:spcPct val="150000"/>
              </a:lnSpc>
              <a:spcBef>
                <a:spcPts val="0"/>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1pPr>
            <a:lvl2pPr marL="914400" marR="0" lvl="1"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Definitions Slide">
  <p:cSld name="Definitions Slide">
    <p:spTree>
      <p:nvGrpSpPr>
        <p:cNvPr id="1" name="Shape 848"/>
        <p:cNvGrpSpPr/>
        <p:nvPr/>
      </p:nvGrpSpPr>
      <p:grpSpPr>
        <a:xfrm>
          <a:off x="0" y="0"/>
          <a:ext cx="0" cy="0"/>
          <a:chOff x="0" y="0"/>
          <a:chExt cx="0" cy="0"/>
        </a:xfrm>
      </p:grpSpPr>
      <p:sp>
        <p:nvSpPr>
          <p:cNvPr id="849" name="Google Shape;849;p93"/>
          <p:cNvSpPr txBox="1">
            <a:spLocks noGrp="1"/>
          </p:cNvSpPr>
          <p:nvPr>
            <p:ph type="title"/>
          </p:nvPr>
        </p:nvSpPr>
        <p:spPr>
          <a:xfrm>
            <a:off x="1007534" y="959722"/>
            <a:ext cx="10176900" cy="5553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850" name="Google Shape;850;p93"/>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851" name="Google Shape;851;p93"/>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852" name="Google Shape;852;p93"/>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853" name="Google Shape;853;p93"/>
          <p:cNvSpPr txBox="1">
            <a:spLocks noGrp="1"/>
          </p:cNvSpPr>
          <p:nvPr>
            <p:ph type="body" idx="1"/>
          </p:nvPr>
        </p:nvSpPr>
        <p:spPr>
          <a:xfrm>
            <a:off x="1007534" y="1604434"/>
            <a:ext cx="3153300" cy="4294800"/>
          </a:xfrm>
          <a:prstGeom prst="rect">
            <a:avLst/>
          </a:prstGeom>
          <a:noFill/>
          <a:ln>
            <a:noFill/>
          </a:ln>
        </p:spPr>
        <p:txBody>
          <a:bodyPr spcFirstLastPara="1" wrap="square" lIns="0" tIns="0" rIns="0" bIns="0" anchor="ctr" anchorCtr="0"/>
          <a:lstStyle>
            <a:lvl1pPr marL="457200" marR="0" lvl="0" indent="-228600" algn="l"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54" name="Google Shape;854;p93"/>
          <p:cNvSpPr txBox="1">
            <a:spLocks noGrp="1"/>
          </p:cNvSpPr>
          <p:nvPr>
            <p:ph type="body" idx="2"/>
          </p:nvPr>
        </p:nvSpPr>
        <p:spPr>
          <a:xfrm>
            <a:off x="8031061" y="1604434"/>
            <a:ext cx="3153300" cy="4294800"/>
          </a:xfrm>
          <a:prstGeom prst="rect">
            <a:avLst/>
          </a:prstGeom>
          <a:noFill/>
          <a:ln>
            <a:noFill/>
          </a:ln>
        </p:spPr>
        <p:txBody>
          <a:bodyPr spcFirstLastPara="1" wrap="square" lIns="0" tIns="0" rIns="0" bIns="0" anchor="ctr" anchorCtr="0"/>
          <a:lstStyle>
            <a:lvl1pPr marL="457200" marR="0" lvl="0" indent="-228600" algn="l"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55" name="Google Shape;855;p93"/>
          <p:cNvSpPr txBox="1">
            <a:spLocks noGrp="1"/>
          </p:cNvSpPr>
          <p:nvPr>
            <p:ph type="body" idx="3"/>
          </p:nvPr>
        </p:nvSpPr>
        <p:spPr>
          <a:xfrm>
            <a:off x="4530055" y="1604434"/>
            <a:ext cx="3153300" cy="4294800"/>
          </a:xfrm>
          <a:prstGeom prst="rect">
            <a:avLst/>
          </a:prstGeom>
          <a:noFill/>
          <a:ln>
            <a:noFill/>
          </a:ln>
        </p:spPr>
        <p:txBody>
          <a:bodyPr spcFirstLastPara="1" wrap="square" lIns="0" tIns="0" rIns="0" bIns="0" anchor="ctr" anchorCtr="0"/>
          <a:lstStyle>
            <a:lvl1pPr marL="457200" marR="0" lvl="0" indent="-228600" algn="l" rtl="0">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l" rtl="0">
              <a:lnSpc>
                <a:spcPct val="15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2-Up Biography Slide">
  <p:cSld name="2-Up Biography Slide">
    <p:spTree>
      <p:nvGrpSpPr>
        <p:cNvPr id="1" name="Shape 856"/>
        <p:cNvGrpSpPr/>
        <p:nvPr/>
      </p:nvGrpSpPr>
      <p:grpSpPr>
        <a:xfrm>
          <a:off x="0" y="0"/>
          <a:ext cx="0" cy="0"/>
          <a:chOff x="0" y="0"/>
          <a:chExt cx="0" cy="0"/>
        </a:xfrm>
      </p:grpSpPr>
      <p:sp>
        <p:nvSpPr>
          <p:cNvPr id="857" name="Google Shape;857;p94"/>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858" name="Google Shape;858;p94"/>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859" name="Google Shape;859;p94"/>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860" name="Google Shape;860;p94"/>
          <p:cNvPicPr preferRelativeResize="0"/>
          <p:nvPr/>
        </p:nvPicPr>
        <p:blipFill rotWithShape="1">
          <a:blip r:embed="rId2">
            <a:alphaModFix/>
          </a:blip>
          <a:srcRect l="159" t="30920" r="159"/>
          <a:stretch/>
        </p:blipFill>
        <p:spPr>
          <a:xfrm>
            <a:off x="2709052" y="-1"/>
            <a:ext cx="1499535" cy="2528967"/>
          </a:xfrm>
          <a:prstGeom prst="rect">
            <a:avLst/>
          </a:prstGeom>
          <a:noFill/>
          <a:ln>
            <a:noFill/>
          </a:ln>
        </p:spPr>
      </p:pic>
      <p:sp>
        <p:nvSpPr>
          <p:cNvPr id="861" name="Google Shape;861;p94"/>
          <p:cNvSpPr txBox="1">
            <a:spLocks noGrp="1"/>
          </p:cNvSpPr>
          <p:nvPr>
            <p:ph type="body" idx="1"/>
          </p:nvPr>
        </p:nvSpPr>
        <p:spPr>
          <a:xfrm>
            <a:off x="1007534" y="2885018"/>
            <a:ext cx="4881600" cy="435900"/>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333"/>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marL="914400" marR="0" lvl="1"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62" name="Google Shape;862;p94"/>
          <p:cNvSpPr txBox="1">
            <a:spLocks noGrp="1"/>
          </p:cNvSpPr>
          <p:nvPr>
            <p:ph type="body" idx="2"/>
          </p:nvPr>
        </p:nvSpPr>
        <p:spPr>
          <a:xfrm>
            <a:off x="1007534" y="3470032"/>
            <a:ext cx="4889700" cy="2408100"/>
          </a:xfrm>
          <a:prstGeom prst="rect">
            <a:avLst/>
          </a:prstGeom>
          <a:noFill/>
          <a:ln>
            <a:noFill/>
          </a:ln>
        </p:spPr>
        <p:txBody>
          <a:bodyPr spcFirstLastPara="1" wrap="square" lIns="0" tIns="0" rIns="0" bIns="0" anchor="t" anchorCtr="0"/>
          <a:lstStyle>
            <a:lvl1pPr marL="457200" marR="0" lvl="0" indent="-228600" algn="ctr" rtl="0">
              <a:lnSpc>
                <a:spcPct val="90000"/>
              </a:lnSpc>
              <a:spcBef>
                <a:spcPts val="1333"/>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1pPr>
            <a:lvl2pPr marL="914400" marR="0" lvl="1"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63" name="Google Shape;863;p94"/>
          <p:cNvSpPr>
            <a:spLocks noGrp="1"/>
          </p:cNvSpPr>
          <p:nvPr>
            <p:ph type="pic" idx="3"/>
          </p:nvPr>
        </p:nvSpPr>
        <p:spPr>
          <a:xfrm>
            <a:off x="2820423" y="1138133"/>
            <a:ext cx="1276800" cy="1278900"/>
          </a:xfrm>
          <a:prstGeom prst="ellipse">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64" name="Google Shape;864;p94"/>
          <p:cNvSpPr txBox="1">
            <a:spLocks noGrp="1"/>
          </p:cNvSpPr>
          <p:nvPr>
            <p:ph type="body" idx="4"/>
          </p:nvPr>
        </p:nvSpPr>
        <p:spPr>
          <a:xfrm>
            <a:off x="6294784" y="2885018"/>
            <a:ext cx="4881600" cy="435900"/>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333"/>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marL="914400" marR="0" lvl="1"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65" name="Google Shape;865;p94"/>
          <p:cNvSpPr txBox="1">
            <a:spLocks noGrp="1"/>
          </p:cNvSpPr>
          <p:nvPr>
            <p:ph type="body" idx="5"/>
          </p:nvPr>
        </p:nvSpPr>
        <p:spPr>
          <a:xfrm>
            <a:off x="6294783" y="3470032"/>
            <a:ext cx="4889700" cy="2408100"/>
          </a:xfrm>
          <a:prstGeom prst="rect">
            <a:avLst/>
          </a:prstGeom>
          <a:noFill/>
          <a:ln>
            <a:noFill/>
          </a:ln>
        </p:spPr>
        <p:txBody>
          <a:bodyPr spcFirstLastPara="1" wrap="square" lIns="0" tIns="0" rIns="0" bIns="0" anchor="t" anchorCtr="0"/>
          <a:lstStyle>
            <a:lvl1pPr marL="457200" marR="0" lvl="0" indent="-228600" algn="ctr" rtl="0">
              <a:lnSpc>
                <a:spcPct val="90000"/>
              </a:lnSpc>
              <a:spcBef>
                <a:spcPts val="1333"/>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1pPr>
            <a:lvl2pPr marL="914400" marR="0" lvl="1"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371600" marR="0" lvl="2"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3pPr>
            <a:lvl4pPr marL="1828800" marR="0" lvl="3"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4pPr>
            <a:lvl5pPr marL="2286000" marR="0" lvl="4" indent="-228600" algn="ctr"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pic>
        <p:nvPicPr>
          <p:cNvPr id="866" name="Google Shape;866;p94"/>
          <p:cNvPicPr preferRelativeResize="0"/>
          <p:nvPr/>
        </p:nvPicPr>
        <p:blipFill rotWithShape="1">
          <a:blip r:embed="rId2">
            <a:alphaModFix/>
          </a:blip>
          <a:srcRect l="159" t="30920" r="159"/>
          <a:stretch/>
        </p:blipFill>
        <p:spPr>
          <a:xfrm>
            <a:off x="7943661" y="-1"/>
            <a:ext cx="1499535" cy="2528967"/>
          </a:xfrm>
          <a:prstGeom prst="rect">
            <a:avLst/>
          </a:prstGeom>
          <a:noFill/>
          <a:ln>
            <a:noFill/>
          </a:ln>
        </p:spPr>
      </p:pic>
      <p:sp>
        <p:nvSpPr>
          <p:cNvPr id="867" name="Google Shape;867;p94"/>
          <p:cNvSpPr>
            <a:spLocks noGrp="1"/>
          </p:cNvSpPr>
          <p:nvPr>
            <p:ph type="pic" idx="6"/>
          </p:nvPr>
        </p:nvSpPr>
        <p:spPr>
          <a:xfrm>
            <a:off x="8055031" y="1138133"/>
            <a:ext cx="1276800" cy="1278900"/>
          </a:xfrm>
          <a:prstGeom prst="ellipse">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2. Purple - Greenhouse">
  <p:cSld name="2. Purple - Greenhouse">
    <p:bg>
      <p:bgPr>
        <a:solidFill>
          <a:schemeClr val="lt1"/>
        </a:solidFill>
        <a:effectLst/>
      </p:bgPr>
    </p:bg>
    <p:spTree>
      <p:nvGrpSpPr>
        <p:cNvPr id="1" name="Shape 868"/>
        <p:cNvGrpSpPr/>
        <p:nvPr/>
      </p:nvGrpSpPr>
      <p:grpSpPr>
        <a:xfrm>
          <a:off x="0" y="0"/>
          <a:ext cx="0" cy="0"/>
          <a:chOff x="0" y="0"/>
          <a:chExt cx="0" cy="0"/>
        </a:xfrm>
      </p:grpSpPr>
      <p:pic>
        <p:nvPicPr>
          <p:cNvPr id="869" name="Google Shape;869;p95"/>
          <p:cNvPicPr preferRelativeResize="0"/>
          <p:nvPr/>
        </p:nvPicPr>
        <p:blipFill rotWithShape="1">
          <a:blip r:embed="rId2">
            <a:alphaModFix/>
          </a:blip>
          <a:srcRect b="13584"/>
          <a:stretch/>
        </p:blipFill>
        <p:spPr>
          <a:xfrm>
            <a:off x="147712" y="180942"/>
            <a:ext cx="11947531" cy="5808852"/>
          </a:xfrm>
          <a:prstGeom prst="rect">
            <a:avLst/>
          </a:prstGeom>
          <a:noFill/>
          <a:ln>
            <a:noFill/>
          </a:ln>
        </p:spPr>
      </p:pic>
      <p:pic>
        <p:nvPicPr>
          <p:cNvPr id="870" name="Google Shape;870;p95"/>
          <p:cNvPicPr preferRelativeResize="0"/>
          <p:nvPr/>
        </p:nvPicPr>
        <p:blipFill rotWithShape="1">
          <a:blip r:embed="rId3">
            <a:alphaModFix/>
          </a:blip>
          <a:srcRect/>
          <a:stretch/>
        </p:blipFill>
        <p:spPr>
          <a:xfrm>
            <a:off x="5432600" y="1057541"/>
            <a:ext cx="1561501" cy="513384"/>
          </a:xfrm>
          <a:prstGeom prst="rect">
            <a:avLst/>
          </a:prstGeom>
          <a:noFill/>
          <a:ln>
            <a:noFill/>
          </a:ln>
        </p:spPr>
      </p:pic>
      <p:pic>
        <p:nvPicPr>
          <p:cNvPr id="871" name="Google Shape;871;p95"/>
          <p:cNvPicPr preferRelativeResize="0"/>
          <p:nvPr/>
        </p:nvPicPr>
        <p:blipFill rotWithShape="1">
          <a:blip r:embed="rId4">
            <a:alphaModFix/>
          </a:blip>
          <a:srcRect/>
          <a:stretch/>
        </p:blipFill>
        <p:spPr>
          <a:xfrm>
            <a:off x="4853733" y="2303549"/>
            <a:ext cx="2535474" cy="503204"/>
          </a:xfrm>
          <a:prstGeom prst="rect">
            <a:avLst/>
          </a:prstGeom>
          <a:noFill/>
          <a:ln>
            <a:noFill/>
          </a:ln>
        </p:spPr>
      </p:pic>
      <p:sp>
        <p:nvSpPr>
          <p:cNvPr id="872" name="Google Shape;872;p95"/>
          <p:cNvSpPr txBox="1"/>
          <p:nvPr/>
        </p:nvSpPr>
        <p:spPr>
          <a:xfrm>
            <a:off x="1123161" y="2821601"/>
            <a:ext cx="9996900" cy="314700"/>
          </a:xfrm>
          <a:prstGeom prst="rect">
            <a:avLst/>
          </a:prstGeom>
          <a:noFill/>
          <a:ln>
            <a:noFill/>
          </a:ln>
        </p:spPr>
        <p:txBody>
          <a:bodyPr spcFirstLastPara="1" wrap="square" lIns="121900" tIns="121900" rIns="121900" bIns="121900"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267" b="0" i="1" u="none" strike="noStrike" cap="none">
                <a:solidFill>
                  <a:srgbClr val="414042"/>
                </a:solidFill>
                <a:latin typeface="Proxima Nova"/>
                <a:ea typeface="Proxima Nova"/>
                <a:cs typeface="Proxima Nova"/>
                <a:sym typeface="Proxima Nova"/>
              </a:rPr>
              <a:t>Community Stewardship and Technical, Legal, Marketing, Organizational Infrastructure</a:t>
            </a:r>
            <a:endParaRPr sz="1267" b="0" i="1" u="none" strike="noStrike" cap="none">
              <a:solidFill>
                <a:srgbClr val="414042"/>
              </a:solidFill>
              <a:latin typeface="Proxima Nova"/>
              <a:ea typeface="Proxima Nova"/>
              <a:cs typeface="Proxima Nova"/>
              <a:sym typeface="Proxima Nova"/>
            </a:endParaRPr>
          </a:p>
        </p:txBody>
      </p:sp>
      <p:sp>
        <p:nvSpPr>
          <p:cNvPr id="873" name="Google Shape;873;p95"/>
          <p:cNvSpPr txBox="1"/>
          <p:nvPr/>
        </p:nvSpPr>
        <p:spPr>
          <a:xfrm>
            <a:off x="5244645" y="3216075"/>
            <a:ext cx="17535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FFFFFF"/>
                </a:solidFill>
                <a:latin typeface="Proxima Nova"/>
                <a:ea typeface="Proxima Nova"/>
                <a:cs typeface="Proxima Nova"/>
                <a:sym typeface="Proxima Nova"/>
              </a:rPr>
              <a:t>Frameworks</a:t>
            </a:r>
            <a:endParaRPr sz="1067" b="1" i="0" u="none" strike="noStrike" cap="none">
              <a:solidFill>
                <a:srgbClr val="FFFFFF"/>
              </a:solidFill>
              <a:latin typeface="Proxima Nova"/>
              <a:ea typeface="Proxima Nova"/>
              <a:cs typeface="Proxima Nova"/>
              <a:sym typeface="Proxima Nova"/>
            </a:endParaRPr>
          </a:p>
        </p:txBody>
      </p:sp>
      <p:sp>
        <p:nvSpPr>
          <p:cNvPr id="874" name="Google Shape;874;p95"/>
          <p:cNvSpPr txBox="1"/>
          <p:nvPr/>
        </p:nvSpPr>
        <p:spPr>
          <a:xfrm>
            <a:off x="5244645" y="4567623"/>
            <a:ext cx="17535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FFFFFF"/>
                </a:solidFill>
                <a:latin typeface="Proxima Nova"/>
                <a:ea typeface="Proxima Nova"/>
                <a:cs typeface="Proxima Nova"/>
                <a:sym typeface="Proxima Nova"/>
              </a:rPr>
              <a:t>Tools</a:t>
            </a:r>
            <a:endParaRPr sz="1067" b="1" i="0" u="none" strike="noStrike" cap="none">
              <a:solidFill>
                <a:srgbClr val="FFFFFF"/>
              </a:solidFill>
              <a:latin typeface="Proxima Nova"/>
              <a:ea typeface="Proxima Nova"/>
              <a:cs typeface="Proxima Nova"/>
              <a:sym typeface="Proxima Nova"/>
            </a:endParaRPr>
          </a:p>
        </p:txBody>
      </p:sp>
      <p:pic>
        <p:nvPicPr>
          <p:cNvPr id="875" name="Google Shape;875;p95"/>
          <p:cNvPicPr preferRelativeResize="0"/>
          <p:nvPr/>
        </p:nvPicPr>
        <p:blipFill rotWithShape="1">
          <a:blip r:embed="rId5">
            <a:alphaModFix/>
          </a:blip>
          <a:srcRect/>
          <a:stretch/>
        </p:blipFill>
        <p:spPr>
          <a:xfrm>
            <a:off x="5215796" y="3597353"/>
            <a:ext cx="1530503" cy="451810"/>
          </a:xfrm>
          <a:prstGeom prst="rect">
            <a:avLst/>
          </a:prstGeom>
          <a:noFill/>
          <a:ln>
            <a:noFill/>
          </a:ln>
        </p:spPr>
      </p:pic>
      <p:pic>
        <p:nvPicPr>
          <p:cNvPr id="876" name="Google Shape;876;p95"/>
          <p:cNvPicPr preferRelativeResize="0"/>
          <p:nvPr/>
        </p:nvPicPr>
        <p:blipFill rotWithShape="1">
          <a:blip r:embed="rId6">
            <a:alphaModFix/>
          </a:blip>
          <a:srcRect/>
          <a:stretch/>
        </p:blipFill>
        <p:spPr>
          <a:xfrm>
            <a:off x="3367076" y="3619858"/>
            <a:ext cx="1456896" cy="406783"/>
          </a:xfrm>
          <a:prstGeom prst="rect">
            <a:avLst/>
          </a:prstGeom>
          <a:noFill/>
          <a:ln>
            <a:noFill/>
          </a:ln>
        </p:spPr>
      </p:pic>
      <p:pic>
        <p:nvPicPr>
          <p:cNvPr id="877" name="Google Shape;877;p95"/>
          <p:cNvPicPr preferRelativeResize="0"/>
          <p:nvPr/>
        </p:nvPicPr>
        <p:blipFill rotWithShape="1">
          <a:blip r:embed="rId7">
            <a:alphaModFix/>
          </a:blip>
          <a:srcRect/>
          <a:stretch/>
        </p:blipFill>
        <p:spPr>
          <a:xfrm>
            <a:off x="7086000" y="3628923"/>
            <a:ext cx="1456894" cy="398917"/>
          </a:xfrm>
          <a:prstGeom prst="rect">
            <a:avLst/>
          </a:prstGeom>
          <a:noFill/>
          <a:ln>
            <a:noFill/>
          </a:ln>
        </p:spPr>
      </p:pic>
      <p:pic>
        <p:nvPicPr>
          <p:cNvPr id="878" name="Google Shape;878;p95"/>
          <p:cNvPicPr preferRelativeResize="0"/>
          <p:nvPr/>
        </p:nvPicPr>
        <p:blipFill rotWithShape="1">
          <a:blip r:embed="rId8">
            <a:alphaModFix/>
          </a:blip>
          <a:srcRect/>
          <a:stretch/>
        </p:blipFill>
        <p:spPr>
          <a:xfrm>
            <a:off x="8922229" y="3619877"/>
            <a:ext cx="1887484" cy="406775"/>
          </a:xfrm>
          <a:prstGeom prst="rect">
            <a:avLst/>
          </a:prstGeom>
          <a:noFill/>
          <a:ln>
            <a:noFill/>
          </a:ln>
        </p:spPr>
      </p:pic>
      <p:sp>
        <p:nvSpPr>
          <p:cNvPr id="879" name="Google Shape;879;p95"/>
          <p:cNvSpPr txBox="1"/>
          <p:nvPr/>
        </p:nvSpPr>
        <p:spPr>
          <a:xfrm>
            <a:off x="3218701" y="4049177"/>
            <a:ext cx="17535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Permissioned with </a:t>
            </a:r>
            <a:br>
              <a:rPr lang="en-US" sz="1067" b="1" i="0" u="none" strike="noStrike" cap="none">
                <a:solidFill>
                  <a:srgbClr val="414042"/>
                </a:solidFill>
                <a:latin typeface="Proxima Nova"/>
                <a:ea typeface="Proxima Nova"/>
                <a:cs typeface="Proxima Nova"/>
                <a:sym typeface="Proxima Nova"/>
              </a:rPr>
            </a:br>
            <a:r>
              <a:rPr lang="en-US" sz="1067" b="1" i="0" u="none" strike="noStrike" cap="none">
                <a:solidFill>
                  <a:srgbClr val="414042"/>
                </a:solidFill>
                <a:latin typeface="Proxima Nova"/>
                <a:ea typeface="Proxima Nova"/>
                <a:cs typeface="Proxima Nova"/>
                <a:sym typeface="Proxima Nova"/>
              </a:rPr>
              <a:t>channel support</a:t>
            </a:r>
            <a:endParaRPr sz="1067" b="1" i="0" u="none" strike="noStrike" cap="none">
              <a:solidFill>
                <a:srgbClr val="414042"/>
              </a:solidFill>
              <a:latin typeface="Proxima Nova"/>
              <a:ea typeface="Proxima Nova"/>
              <a:cs typeface="Proxima Nova"/>
              <a:sym typeface="Proxima Nova"/>
            </a:endParaRPr>
          </a:p>
        </p:txBody>
      </p:sp>
      <p:sp>
        <p:nvSpPr>
          <p:cNvPr id="880" name="Google Shape;880;p95"/>
          <p:cNvSpPr txBox="1"/>
          <p:nvPr/>
        </p:nvSpPr>
        <p:spPr>
          <a:xfrm>
            <a:off x="8754579" y="4039192"/>
            <a:ext cx="22227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Permissioned &amp; permissionless  support; EVM transaction family</a:t>
            </a:r>
            <a:endParaRPr sz="1067" b="1" i="0" u="none" strike="noStrike" cap="none">
              <a:solidFill>
                <a:srgbClr val="414042"/>
              </a:solidFill>
              <a:latin typeface="Proxima Nova"/>
              <a:ea typeface="Proxima Nova"/>
              <a:cs typeface="Proxima Nova"/>
              <a:sym typeface="Proxima Nova"/>
            </a:endParaRPr>
          </a:p>
        </p:txBody>
      </p:sp>
      <p:sp>
        <p:nvSpPr>
          <p:cNvPr id="881" name="Google Shape;881;p95"/>
          <p:cNvSpPr txBox="1"/>
          <p:nvPr/>
        </p:nvSpPr>
        <p:spPr>
          <a:xfrm>
            <a:off x="6957437" y="4049177"/>
            <a:ext cx="17535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Mobile application focus</a:t>
            </a:r>
            <a:endParaRPr sz="1067" b="1" i="0" u="none" strike="noStrike" cap="none">
              <a:solidFill>
                <a:srgbClr val="414042"/>
              </a:solidFill>
              <a:latin typeface="Proxima Nova"/>
              <a:ea typeface="Proxima Nova"/>
              <a:cs typeface="Proxima Nova"/>
              <a:sym typeface="Proxima Nova"/>
            </a:endParaRPr>
          </a:p>
        </p:txBody>
      </p:sp>
      <p:sp>
        <p:nvSpPr>
          <p:cNvPr id="882" name="Google Shape;882;p95"/>
          <p:cNvSpPr txBox="1"/>
          <p:nvPr/>
        </p:nvSpPr>
        <p:spPr>
          <a:xfrm>
            <a:off x="5168211" y="4049177"/>
            <a:ext cx="17535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Decentralized identity</a:t>
            </a:r>
            <a:endParaRPr sz="1067" b="1" i="0" u="none" strike="noStrike" cap="none">
              <a:solidFill>
                <a:srgbClr val="414042"/>
              </a:solidFill>
              <a:latin typeface="Proxima Nova"/>
              <a:ea typeface="Proxima Nova"/>
              <a:cs typeface="Proxima Nova"/>
              <a:sym typeface="Proxima Nova"/>
            </a:endParaRPr>
          </a:p>
        </p:txBody>
      </p:sp>
      <p:sp>
        <p:nvSpPr>
          <p:cNvPr id="883" name="Google Shape;883;p95"/>
          <p:cNvSpPr txBox="1"/>
          <p:nvPr/>
        </p:nvSpPr>
        <p:spPr>
          <a:xfrm>
            <a:off x="1304191" y="4049177"/>
            <a:ext cx="17535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Permissionable smart contract machine (EVM)</a:t>
            </a:r>
            <a:endParaRPr sz="1067" b="1" i="0" u="none" strike="noStrike" cap="none">
              <a:solidFill>
                <a:srgbClr val="414042"/>
              </a:solidFill>
              <a:latin typeface="Proxima Nova"/>
              <a:ea typeface="Proxima Nova"/>
              <a:cs typeface="Proxima Nova"/>
              <a:sym typeface="Proxima Nova"/>
            </a:endParaRPr>
          </a:p>
        </p:txBody>
      </p:sp>
      <p:pic>
        <p:nvPicPr>
          <p:cNvPr id="884" name="Google Shape;884;p95"/>
          <p:cNvPicPr preferRelativeResize="0"/>
          <p:nvPr/>
        </p:nvPicPr>
        <p:blipFill rotWithShape="1">
          <a:blip r:embed="rId9">
            <a:alphaModFix/>
          </a:blip>
          <a:srcRect/>
          <a:stretch/>
        </p:blipFill>
        <p:spPr>
          <a:xfrm>
            <a:off x="3093018" y="4896231"/>
            <a:ext cx="1476796" cy="420547"/>
          </a:xfrm>
          <a:prstGeom prst="rect">
            <a:avLst/>
          </a:prstGeom>
          <a:noFill/>
          <a:ln>
            <a:noFill/>
          </a:ln>
        </p:spPr>
      </p:pic>
      <p:sp>
        <p:nvSpPr>
          <p:cNvPr id="885" name="Google Shape;885;p95"/>
          <p:cNvSpPr txBox="1"/>
          <p:nvPr/>
        </p:nvSpPr>
        <p:spPr>
          <a:xfrm>
            <a:off x="2954571" y="5316776"/>
            <a:ext cx="17535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As-a-service deployment</a:t>
            </a:r>
            <a:endParaRPr sz="1067" b="1" i="0" u="none" strike="noStrike" cap="none">
              <a:solidFill>
                <a:srgbClr val="414042"/>
              </a:solidFill>
              <a:latin typeface="Proxima Nova"/>
              <a:ea typeface="Proxima Nova"/>
              <a:cs typeface="Proxima Nova"/>
              <a:sym typeface="Proxima Nova"/>
            </a:endParaRPr>
          </a:p>
        </p:txBody>
      </p:sp>
      <p:pic>
        <p:nvPicPr>
          <p:cNvPr id="886" name="Google Shape;886;p95"/>
          <p:cNvPicPr preferRelativeResize="0"/>
          <p:nvPr/>
        </p:nvPicPr>
        <p:blipFill rotWithShape="1">
          <a:blip r:embed="rId10">
            <a:alphaModFix/>
          </a:blip>
          <a:srcRect/>
          <a:stretch/>
        </p:blipFill>
        <p:spPr>
          <a:xfrm>
            <a:off x="7201690" y="4896215"/>
            <a:ext cx="1870234" cy="420547"/>
          </a:xfrm>
          <a:prstGeom prst="rect">
            <a:avLst/>
          </a:prstGeom>
          <a:noFill/>
          <a:ln>
            <a:noFill/>
          </a:ln>
        </p:spPr>
      </p:pic>
      <p:sp>
        <p:nvSpPr>
          <p:cNvPr id="887" name="Google Shape;887;p95"/>
          <p:cNvSpPr txBox="1"/>
          <p:nvPr/>
        </p:nvSpPr>
        <p:spPr>
          <a:xfrm>
            <a:off x="7251531" y="5316776"/>
            <a:ext cx="17535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View and explore data on the blockchain</a:t>
            </a:r>
            <a:endParaRPr sz="1067" b="1" i="0" u="none" strike="noStrike" cap="none">
              <a:solidFill>
                <a:srgbClr val="414042"/>
              </a:solidFill>
              <a:latin typeface="Proxima Nova"/>
              <a:ea typeface="Proxima Nova"/>
              <a:cs typeface="Proxima Nova"/>
              <a:sym typeface="Proxima Nova"/>
            </a:endParaRPr>
          </a:p>
        </p:txBody>
      </p:sp>
      <p:pic>
        <p:nvPicPr>
          <p:cNvPr id="888" name="Google Shape;888;p95"/>
          <p:cNvPicPr preferRelativeResize="0"/>
          <p:nvPr/>
        </p:nvPicPr>
        <p:blipFill rotWithShape="1">
          <a:blip r:embed="rId11">
            <a:alphaModFix/>
          </a:blip>
          <a:srcRect/>
          <a:stretch/>
        </p:blipFill>
        <p:spPr>
          <a:xfrm>
            <a:off x="9423697" y="4896232"/>
            <a:ext cx="1456896" cy="420537"/>
          </a:xfrm>
          <a:prstGeom prst="rect">
            <a:avLst/>
          </a:prstGeom>
          <a:noFill/>
          <a:ln>
            <a:noFill/>
          </a:ln>
        </p:spPr>
      </p:pic>
      <p:sp>
        <p:nvSpPr>
          <p:cNvPr id="889" name="Google Shape;889;p95"/>
          <p:cNvSpPr txBox="1"/>
          <p:nvPr/>
        </p:nvSpPr>
        <p:spPr>
          <a:xfrm>
            <a:off x="9275307" y="5316776"/>
            <a:ext cx="17535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Ledger interoperability</a:t>
            </a:r>
            <a:endParaRPr sz="1067" b="1" i="0" u="none" strike="noStrike" cap="none">
              <a:solidFill>
                <a:srgbClr val="414042"/>
              </a:solidFill>
              <a:latin typeface="Proxima Nova"/>
              <a:ea typeface="Proxima Nova"/>
              <a:cs typeface="Proxima Nova"/>
              <a:sym typeface="Proxima Nova"/>
            </a:endParaRPr>
          </a:p>
        </p:txBody>
      </p:sp>
      <p:sp>
        <p:nvSpPr>
          <p:cNvPr id="890" name="Google Shape;890;p95"/>
          <p:cNvSpPr txBox="1"/>
          <p:nvPr/>
        </p:nvSpPr>
        <p:spPr>
          <a:xfrm>
            <a:off x="1184796" y="5316776"/>
            <a:ext cx="17535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Blockchain framework benchmark platform</a:t>
            </a:r>
            <a:endParaRPr sz="1067" b="1" i="0" u="none" strike="noStrike" cap="none">
              <a:solidFill>
                <a:srgbClr val="414042"/>
              </a:solidFill>
              <a:latin typeface="Proxima Nova"/>
              <a:ea typeface="Proxima Nova"/>
              <a:cs typeface="Proxima Nova"/>
              <a:sym typeface="Proxima Nova"/>
            </a:endParaRPr>
          </a:p>
        </p:txBody>
      </p:sp>
      <p:sp>
        <p:nvSpPr>
          <p:cNvPr id="891" name="Google Shape;891;p95"/>
          <p:cNvSpPr txBox="1"/>
          <p:nvPr/>
        </p:nvSpPr>
        <p:spPr>
          <a:xfrm>
            <a:off x="4862733" y="5316776"/>
            <a:ext cx="21189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414042"/>
                </a:solidFill>
                <a:latin typeface="Proxima Nova"/>
                <a:ea typeface="Proxima Nova"/>
                <a:cs typeface="Proxima Nova"/>
                <a:sym typeface="Proxima Nova"/>
              </a:rPr>
              <a:t>Model and build </a:t>
            </a:r>
            <a:br>
              <a:rPr lang="en-US" sz="1067" b="1" i="0" u="none" strike="noStrike" cap="none">
                <a:solidFill>
                  <a:srgbClr val="414042"/>
                </a:solidFill>
                <a:latin typeface="Proxima Nova"/>
                <a:ea typeface="Proxima Nova"/>
                <a:cs typeface="Proxima Nova"/>
                <a:sym typeface="Proxima Nova"/>
              </a:rPr>
            </a:br>
            <a:r>
              <a:rPr lang="en-US" sz="1067" b="1" i="0" u="none" strike="noStrike" cap="none">
                <a:solidFill>
                  <a:srgbClr val="414042"/>
                </a:solidFill>
                <a:latin typeface="Proxima Nova"/>
                <a:ea typeface="Proxima Nova"/>
                <a:cs typeface="Proxima Nova"/>
                <a:sym typeface="Proxima Nova"/>
              </a:rPr>
              <a:t>blockchain networks</a:t>
            </a:r>
            <a:endParaRPr sz="1067" b="1" i="0" u="none" strike="noStrike" cap="none">
              <a:solidFill>
                <a:srgbClr val="414042"/>
              </a:solidFill>
              <a:latin typeface="Proxima Nova"/>
              <a:ea typeface="Proxima Nova"/>
              <a:cs typeface="Proxima Nova"/>
              <a:sym typeface="Proxima Nova"/>
            </a:endParaRPr>
          </a:p>
        </p:txBody>
      </p:sp>
      <p:pic>
        <p:nvPicPr>
          <p:cNvPr id="892" name="Google Shape;892;p95"/>
          <p:cNvPicPr preferRelativeResize="0"/>
          <p:nvPr/>
        </p:nvPicPr>
        <p:blipFill rotWithShape="1">
          <a:blip r:embed="rId12">
            <a:alphaModFix/>
          </a:blip>
          <a:srcRect/>
          <a:stretch/>
        </p:blipFill>
        <p:spPr>
          <a:xfrm>
            <a:off x="4868222" y="4884926"/>
            <a:ext cx="1969284" cy="420545"/>
          </a:xfrm>
          <a:prstGeom prst="rect">
            <a:avLst/>
          </a:prstGeom>
          <a:noFill/>
          <a:ln>
            <a:noFill/>
          </a:ln>
        </p:spPr>
      </p:pic>
      <p:sp>
        <p:nvSpPr>
          <p:cNvPr id="893" name="Google Shape;893;p95"/>
          <p:cNvSpPr txBox="1"/>
          <p:nvPr/>
        </p:nvSpPr>
        <p:spPr>
          <a:xfrm>
            <a:off x="5244645" y="4567623"/>
            <a:ext cx="1753500" cy="37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1067" b="1" i="0" u="none" strike="noStrike" cap="none">
                <a:solidFill>
                  <a:srgbClr val="FFFFFF"/>
                </a:solidFill>
                <a:latin typeface="Proxima Nova"/>
                <a:ea typeface="Proxima Nova"/>
                <a:cs typeface="Proxima Nova"/>
                <a:sym typeface="Proxima Nova"/>
              </a:rPr>
              <a:t>Tools</a:t>
            </a:r>
            <a:endParaRPr sz="1067" b="1" i="0" u="none" strike="noStrike" cap="none">
              <a:solidFill>
                <a:srgbClr val="FFFFFF"/>
              </a:solidFill>
              <a:latin typeface="Proxima Nova"/>
              <a:ea typeface="Proxima Nova"/>
              <a:cs typeface="Proxima Nova"/>
              <a:sym typeface="Proxima Nova"/>
            </a:endParaRPr>
          </a:p>
        </p:txBody>
      </p:sp>
      <p:pic>
        <p:nvPicPr>
          <p:cNvPr id="894" name="Google Shape;894;p95"/>
          <p:cNvPicPr preferRelativeResize="0"/>
          <p:nvPr/>
        </p:nvPicPr>
        <p:blipFill rotWithShape="1">
          <a:blip r:embed="rId13">
            <a:alphaModFix/>
          </a:blip>
          <a:srcRect t="699" b="-6642"/>
          <a:stretch/>
        </p:blipFill>
        <p:spPr>
          <a:xfrm>
            <a:off x="1323241" y="4896231"/>
            <a:ext cx="1476808" cy="451812"/>
          </a:xfrm>
          <a:prstGeom prst="rect">
            <a:avLst/>
          </a:prstGeom>
          <a:noFill/>
          <a:ln>
            <a:noFill/>
          </a:ln>
        </p:spPr>
      </p:pic>
      <p:pic>
        <p:nvPicPr>
          <p:cNvPr id="895" name="Google Shape;895;p95"/>
          <p:cNvPicPr preferRelativeResize="0"/>
          <p:nvPr/>
        </p:nvPicPr>
        <p:blipFill rotWithShape="1">
          <a:blip r:embed="rId14">
            <a:alphaModFix/>
          </a:blip>
          <a:srcRect l="-1366" r="-1345"/>
          <a:stretch/>
        </p:blipFill>
        <p:spPr>
          <a:xfrm>
            <a:off x="1304192" y="3615907"/>
            <a:ext cx="1753662" cy="451812"/>
          </a:xfrm>
          <a:prstGeom prst="rect">
            <a:avLst/>
          </a:prstGeom>
          <a:noFill/>
          <a:ln>
            <a:noFill/>
          </a:ln>
        </p:spPr>
      </p:pic>
      <p:pic>
        <p:nvPicPr>
          <p:cNvPr id="896" name="Google Shape;896;p95"/>
          <p:cNvPicPr preferRelativeResize="0"/>
          <p:nvPr/>
        </p:nvPicPr>
        <p:blipFill rotWithShape="1">
          <a:blip r:embed="rId15">
            <a:alphaModFix/>
          </a:blip>
          <a:srcRect l="11372" t="26612" r="16100" b="28861"/>
          <a:stretch/>
        </p:blipFill>
        <p:spPr>
          <a:xfrm>
            <a:off x="8542879" y="1698291"/>
            <a:ext cx="1561499" cy="510800"/>
          </a:xfrm>
          <a:prstGeom prst="rect">
            <a:avLst/>
          </a:prstGeom>
          <a:noFill/>
          <a:ln>
            <a:noFill/>
          </a:ln>
        </p:spPr>
      </p:pic>
      <p:pic>
        <p:nvPicPr>
          <p:cNvPr id="897" name="Google Shape;897;p95"/>
          <p:cNvPicPr preferRelativeResize="0"/>
          <p:nvPr/>
        </p:nvPicPr>
        <p:blipFill rotWithShape="1">
          <a:blip r:embed="rId16">
            <a:alphaModFix/>
          </a:blip>
          <a:srcRect/>
          <a:stretch/>
        </p:blipFill>
        <p:spPr>
          <a:xfrm>
            <a:off x="10261293" y="1698272"/>
            <a:ext cx="1047200" cy="510800"/>
          </a:xfrm>
          <a:prstGeom prst="rect">
            <a:avLst/>
          </a:prstGeom>
          <a:noFill/>
          <a:ln>
            <a:noFill/>
          </a:ln>
        </p:spPr>
      </p:pic>
      <p:pic>
        <p:nvPicPr>
          <p:cNvPr id="898" name="Google Shape;898;p95"/>
          <p:cNvPicPr preferRelativeResize="0"/>
          <p:nvPr/>
        </p:nvPicPr>
        <p:blipFill rotWithShape="1">
          <a:blip r:embed="rId17">
            <a:alphaModFix/>
          </a:blip>
          <a:srcRect/>
          <a:stretch/>
        </p:blipFill>
        <p:spPr>
          <a:xfrm>
            <a:off x="2257964" y="1634632"/>
            <a:ext cx="1335600" cy="605200"/>
          </a:xfrm>
          <a:prstGeom prst="rect">
            <a:avLst/>
          </a:prstGeom>
          <a:noFill/>
          <a:ln>
            <a:noFill/>
          </a:ln>
        </p:spPr>
      </p:pic>
      <p:pic>
        <p:nvPicPr>
          <p:cNvPr id="899" name="Google Shape;899;p95"/>
          <p:cNvPicPr preferRelativeResize="0"/>
          <p:nvPr/>
        </p:nvPicPr>
        <p:blipFill rotWithShape="1">
          <a:blip r:embed="rId18">
            <a:alphaModFix/>
          </a:blip>
          <a:srcRect/>
          <a:stretch/>
        </p:blipFill>
        <p:spPr>
          <a:xfrm>
            <a:off x="1061780" y="1667623"/>
            <a:ext cx="858265" cy="572159"/>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5x2 Icon Slide">
  <p:cSld name="5x2 Icon Slide">
    <p:spTree>
      <p:nvGrpSpPr>
        <p:cNvPr id="1" name="Shape 117"/>
        <p:cNvGrpSpPr/>
        <p:nvPr/>
      </p:nvGrpSpPr>
      <p:grpSpPr>
        <a:xfrm>
          <a:off x="0" y="0"/>
          <a:ext cx="0" cy="0"/>
          <a:chOff x="0" y="0"/>
          <a:chExt cx="0" cy="0"/>
        </a:xfrm>
      </p:grpSpPr>
      <p:sp>
        <p:nvSpPr>
          <p:cNvPr id="118" name="Google Shape;118;p10"/>
          <p:cNvSpPr txBox="1">
            <a:spLocks noGrp="1"/>
          </p:cNvSpPr>
          <p:nvPr>
            <p:ph type="title"/>
          </p:nvPr>
        </p:nvSpPr>
        <p:spPr>
          <a:xfrm>
            <a:off x="1007534" y="950384"/>
            <a:ext cx="10176933" cy="575733"/>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a:lnSpc>
                <a:spcPct val="100000"/>
              </a:lnSpc>
              <a:spcBef>
                <a:spcPts val="0"/>
              </a:spcBef>
              <a:spcAft>
                <a:spcPts val="0"/>
              </a:spcAft>
              <a:buSzPts val="1400"/>
              <a:buNone/>
              <a:defRPr sz="2400"/>
            </a:lvl2pPr>
            <a:lvl3pPr lvl="2" algn="l">
              <a:lnSpc>
                <a:spcPct val="100000"/>
              </a:lnSpc>
              <a:spcBef>
                <a:spcPts val="0"/>
              </a:spcBef>
              <a:spcAft>
                <a:spcPts val="0"/>
              </a:spcAft>
              <a:buSzPts val="1400"/>
              <a:buNone/>
              <a:defRPr sz="2400"/>
            </a:lvl3pPr>
            <a:lvl4pPr lvl="3" algn="l">
              <a:lnSpc>
                <a:spcPct val="100000"/>
              </a:lnSpc>
              <a:spcBef>
                <a:spcPts val="0"/>
              </a:spcBef>
              <a:spcAft>
                <a:spcPts val="0"/>
              </a:spcAft>
              <a:buSzPts val="1400"/>
              <a:buNone/>
              <a:defRPr sz="2400"/>
            </a:lvl4pPr>
            <a:lvl5pPr lvl="4" algn="l">
              <a:lnSpc>
                <a:spcPct val="100000"/>
              </a:lnSpc>
              <a:spcBef>
                <a:spcPts val="0"/>
              </a:spcBef>
              <a:spcAft>
                <a:spcPts val="0"/>
              </a:spcAft>
              <a:buSzPts val="1400"/>
              <a:buNone/>
              <a:defRPr sz="2400"/>
            </a:lvl5pPr>
            <a:lvl6pPr lvl="5" algn="l">
              <a:lnSpc>
                <a:spcPct val="100000"/>
              </a:lnSpc>
              <a:spcBef>
                <a:spcPts val="0"/>
              </a:spcBef>
              <a:spcAft>
                <a:spcPts val="0"/>
              </a:spcAft>
              <a:buSzPts val="1400"/>
              <a:buNone/>
              <a:defRPr sz="2400"/>
            </a:lvl6pPr>
            <a:lvl7pPr lvl="6" algn="l">
              <a:lnSpc>
                <a:spcPct val="100000"/>
              </a:lnSpc>
              <a:spcBef>
                <a:spcPts val="0"/>
              </a:spcBef>
              <a:spcAft>
                <a:spcPts val="0"/>
              </a:spcAft>
              <a:buSzPts val="1400"/>
              <a:buNone/>
              <a:defRPr sz="2400"/>
            </a:lvl7pPr>
            <a:lvl8pPr lvl="7" algn="l">
              <a:lnSpc>
                <a:spcPct val="100000"/>
              </a:lnSpc>
              <a:spcBef>
                <a:spcPts val="0"/>
              </a:spcBef>
              <a:spcAft>
                <a:spcPts val="0"/>
              </a:spcAft>
              <a:buSzPts val="1400"/>
              <a:buNone/>
              <a:defRPr sz="2400"/>
            </a:lvl8pPr>
            <a:lvl9pPr lvl="8" algn="l">
              <a:lnSpc>
                <a:spcPct val="100000"/>
              </a:lnSpc>
              <a:spcBef>
                <a:spcPts val="0"/>
              </a:spcBef>
              <a:spcAft>
                <a:spcPts val="0"/>
              </a:spcAft>
              <a:buSzPts val="1400"/>
              <a:buNone/>
              <a:defRPr sz="2400"/>
            </a:lvl9pPr>
          </a:lstStyle>
          <a:p>
            <a:endParaRPr/>
          </a:p>
        </p:txBody>
      </p:sp>
      <p:sp>
        <p:nvSpPr>
          <p:cNvPr id="119" name="Google Shape;119;p10"/>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120" name="Google Shape;120;p10"/>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121" name="Google Shape;121;p10"/>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22" name="Google Shape;122;p10"/>
          <p:cNvSpPr>
            <a:spLocks noGrp="1"/>
          </p:cNvSpPr>
          <p:nvPr>
            <p:ph type="pic" idx="2"/>
          </p:nvPr>
        </p:nvSpPr>
        <p:spPr>
          <a:xfrm>
            <a:off x="1442618" y="1604434"/>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23" name="Google Shape;123;p10"/>
          <p:cNvSpPr>
            <a:spLocks noGrp="1"/>
          </p:cNvSpPr>
          <p:nvPr>
            <p:ph type="pic" idx="3"/>
          </p:nvPr>
        </p:nvSpPr>
        <p:spPr>
          <a:xfrm>
            <a:off x="5630334" y="1604434"/>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24" name="Google Shape;124;p10"/>
          <p:cNvSpPr txBox="1">
            <a:spLocks noGrp="1"/>
          </p:cNvSpPr>
          <p:nvPr>
            <p:ph type="body" idx="1"/>
          </p:nvPr>
        </p:nvSpPr>
        <p:spPr>
          <a:xfrm>
            <a:off x="1007535" y="2728074"/>
            <a:ext cx="1784685" cy="883541"/>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25" name="Google Shape;125;p10"/>
          <p:cNvSpPr>
            <a:spLocks noGrp="1"/>
          </p:cNvSpPr>
          <p:nvPr>
            <p:ph type="pic" idx="4"/>
          </p:nvPr>
        </p:nvSpPr>
        <p:spPr>
          <a:xfrm>
            <a:off x="3540680" y="1604434"/>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26" name="Google Shape;126;p10"/>
          <p:cNvSpPr txBox="1">
            <a:spLocks noGrp="1"/>
          </p:cNvSpPr>
          <p:nvPr>
            <p:ph type="body" idx="5"/>
          </p:nvPr>
        </p:nvSpPr>
        <p:spPr>
          <a:xfrm>
            <a:off x="3105596" y="2728074"/>
            <a:ext cx="1784685" cy="883541"/>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27" name="Google Shape;127;p10"/>
          <p:cNvSpPr txBox="1">
            <a:spLocks noGrp="1"/>
          </p:cNvSpPr>
          <p:nvPr>
            <p:ph type="body" idx="6"/>
          </p:nvPr>
        </p:nvSpPr>
        <p:spPr>
          <a:xfrm>
            <a:off x="5203658" y="2728074"/>
            <a:ext cx="1784685" cy="883541"/>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28" name="Google Shape;128;p10"/>
          <p:cNvSpPr txBox="1">
            <a:spLocks noGrp="1"/>
          </p:cNvSpPr>
          <p:nvPr>
            <p:ph type="body" idx="7"/>
          </p:nvPr>
        </p:nvSpPr>
        <p:spPr>
          <a:xfrm>
            <a:off x="7301719" y="2728074"/>
            <a:ext cx="1784685" cy="883541"/>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29" name="Google Shape;129;p10"/>
          <p:cNvSpPr>
            <a:spLocks noGrp="1"/>
          </p:cNvSpPr>
          <p:nvPr>
            <p:ph type="pic" idx="8"/>
          </p:nvPr>
        </p:nvSpPr>
        <p:spPr>
          <a:xfrm>
            <a:off x="9826458" y="1604434"/>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30" name="Google Shape;130;p10"/>
          <p:cNvSpPr txBox="1">
            <a:spLocks noGrp="1"/>
          </p:cNvSpPr>
          <p:nvPr>
            <p:ph type="body" idx="9"/>
          </p:nvPr>
        </p:nvSpPr>
        <p:spPr>
          <a:xfrm>
            <a:off x="9399782" y="2733284"/>
            <a:ext cx="1784685" cy="883541"/>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31" name="Google Shape;131;p10"/>
          <p:cNvSpPr>
            <a:spLocks noGrp="1"/>
          </p:cNvSpPr>
          <p:nvPr>
            <p:ph type="pic" idx="13"/>
          </p:nvPr>
        </p:nvSpPr>
        <p:spPr>
          <a:xfrm>
            <a:off x="7728395" y="1604434"/>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32" name="Google Shape;132;p10"/>
          <p:cNvSpPr>
            <a:spLocks noGrp="1"/>
          </p:cNvSpPr>
          <p:nvPr>
            <p:ph type="pic" idx="14"/>
          </p:nvPr>
        </p:nvSpPr>
        <p:spPr>
          <a:xfrm>
            <a:off x="1442618" y="3865592"/>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33" name="Google Shape;133;p10"/>
          <p:cNvSpPr>
            <a:spLocks noGrp="1"/>
          </p:cNvSpPr>
          <p:nvPr>
            <p:ph type="pic" idx="15"/>
          </p:nvPr>
        </p:nvSpPr>
        <p:spPr>
          <a:xfrm>
            <a:off x="5630334" y="3865592"/>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34" name="Google Shape;134;p10"/>
          <p:cNvSpPr txBox="1">
            <a:spLocks noGrp="1"/>
          </p:cNvSpPr>
          <p:nvPr>
            <p:ph type="body" idx="16"/>
          </p:nvPr>
        </p:nvSpPr>
        <p:spPr>
          <a:xfrm>
            <a:off x="1007535" y="4989232"/>
            <a:ext cx="1784685" cy="883541"/>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35" name="Google Shape;135;p10"/>
          <p:cNvSpPr>
            <a:spLocks noGrp="1"/>
          </p:cNvSpPr>
          <p:nvPr>
            <p:ph type="pic" idx="17"/>
          </p:nvPr>
        </p:nvSpPr>
        <p:spPr>
          <a:xfrm>
            <a:off x="3540680" y="3865592"/>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36" name="Google Shape;136;p10"/>
          <p:cNvSpPr txBox="1">
            <a:spLocks noGrp="1"/>
          </p:cNvSpPr>
          <p:nvPr>
            <p:ph type="body" idx="18"/>
          </p:nvPr>
        </p:nvSpPr>
        <p:spPr>
          <a:xfrm>
            <a:off x="3105596" y="4989232"/>
            <a:ext cx="1784685" cy="883541"/>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37" name="Google Shape;137;p10"/>
          <p:cNvSpPr txBox="1">
            <a:spLocks noGrp="1"/>
          </p:cNvSpPr>
          <p:nvPr>
            <p:ph type="body" idx="19"/>
          </p:nvPr>
        </p:nvSpPr>
        <p:spPr>
          <a:xfrm>
            <a:off x="5203658" y="4989232"/>
            <a:ext cx="1784685" cy="883541"/>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38" name="Google Shape;138;p10"/>
          <p:cNvSpPr txBox="1">
            <a:spLocks noGrp="1"/>
          </p:cNvSpPr>
          <p:nvPr>
            <p:ph type="body" idx="20"/>
          </p:nvPr>
        </p:nvSpPr>
        <p:spPr>
          <a:xfrm>
            <a:off x="7301719" y="4989232"/>
            <a:ext cx="1784685" cy="883541"/>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39" name="Google Shape;139;p10"/>
          <p:cNvSpPr>
            <a:spLocks noGrp="1"/>
          </p:cNvSpPr>
          <p:nvPr>
            <p:ph type="pic" idx="21"/>
          </p:nvPr>
        </p:nvSpPr>
        <p:spPr>
          <a:xfrm>
            <a:off x="9826458" y="3865592"/>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40" name="Google Shape;140;p10"/>
          <p:cNvSpPr txBox="1">
            <a:spLocks noGrp="1"/>
          </p:cNvSpPr>
          <p:nvPr>
            <p:ph type="body" idx="22"/>
          </p:nvPr>
        </p:nvSpPr>
        <p:spPr>
          <a:xfrm>
            <a:off x="9399782" y="4994443"/>
            <a:ext cx="1784685" cy="883541"/>
          </a:xfrm>
          <a:prstGeom prst="rect">
            <a:avLst/>
          </a:prstGeom>
          <a:noFill/>
          <a:ln>
            <a:noFill/>
          </a:ln>
        </p:spPr>
        <p:txBody>
          <a:bodyPr spcFirstLastPara="1" wrap="square" lIns="0" tIns="0" rIns="0" bIns="0" anchor="ctr" anchorCtr="0"/>
          <a:lstStyle>
            <a:lvl1pPr marL="457200" marR="0" lvl="0" indent="-228600" algn="ctr">
              <a:lnSpc>
                <a:spcPct val="100000"/>
              </a:lnSpc>
              <a:spcBef>
                <a:spcPts val="0"/>
              </a:spcBef>
              <a:spcAft>
                <a:spcPts val="0"/>
              </a:spcAft>
              <a:buClr>
                <a:srgbClr val="414042"/>
              </a:buClr>
              <a:buSzPts val="1100"/>
              <a:buFont typeface="Arial"/>
              <a:buNone/>
              <a:defRPr sz="1467" b="0" i="0" u="none" strike="noStrike" cap="none">
                <a:solidFill>
                  <a:srgbClr val="414042"/>
                </a:solidFill>
                <a:latin typeface="Arial"/>
                <a:ea typeface="Arial"/>
                <a:cs typeface="Arial"/>
                <a:sym typeface="Arial"/>
              </a:defRPr>
            </a:lvl1pPr>
            <a:lvl2pPr marL="914400" marR="0" lvl="1"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41" name="Google Shape;141;p10"/>
          <p:cNvSpPr>
            <a:spLocks noGrp="1"/>
          </p:cNvSpPr>
          <p:nvPr>
            <p:ph type="pic" idx="23"/>
          </p:nvPr>
        </p:nvSpPr>
        <p:spPr>
          <a:xfrm>
            <a:off x="7728395" y="3865592"/>
            <a:ext cx="931333" cy="931333"/>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Basic Content Slide" type="obj">
  <p:cSld name="OBJECT">
    <p:spTree>
      <p:nvGrpSpPr>
        <p:cNvPr id="1" name="Shape 900"/>
        <p:cNvGrpSpPr/>
        <p:nvPr/>
      </p:nvGrpSpPr>
      <p:grpSpPr>
        <a:xfrm>
          <a:off x="0" y="0"/>
          <a:ext cx="0" cy="0"/>
          <a:chOff x="0" y="0"/>
          <a:chExt cx="0" cy="0"/>
        </a:xfrm>
      </p:grpSpPr>
      <p:sp>
        <p:nvSpPr>
          <p:cNvPr id="901" name="Google Shape;901;p96"/>
          <p:cNvSpPr txBox="1">
            <a:spLocks noGrp="1"/>
          </p:cNvSpPr>
          <p:nvPr>
            <p:ph type="title"/>
          </p:nvPr>
        </p:nvSpPr>
        <p:spPr>
          <a:xfrm>
            <a:off x="1007533" y="950403"/>
            <a:ext cx="10515600" cy="5553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902" name="Google Shape;902;p96"/>
          <p:cNvSpPr txBox="1">
            <a:spLocks noGrp="1"/>
          </p:cNvSpPr>
          <p:nvPr>
            <p:ph type="body" idx="1"/>
          </p:nvPr>
        </p:nvSpPr>
        <p:spPr>
          <a:xfrm>
            <a:off x="1007534" y="1604434"/>
            <a:ext cx="10411800" cy="4273500"/>
          </a:xfrm>
          <a:prstGeom prst="rect">
            <a:avLst/>
          </a:prstGeom>
          <a:noFill/>
          <a:ln>
            <a:noFill/>
          </a:ln>
        </p:spPr>
        <p:txBody>
          <a:bodyPr spcFirstLastPara="1" wrap="square" lIns="0" tIns="0" rIns="0" bIns="0" anchor="ctr" anchorCtr="0"/>
          <a:lstStyle>
            <a:lvl1pPr marL="457200" marR="0" lvl="0" indent="-342900" algn="l" rtl="0">
              <a:lnSpc>
                <a:spcPct val="90000"/>
              </a:lnSpc>
              <a:spcBef>
                <a:spcPts val="1333"/>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903" name="Google Shape;903;p96"/>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904" name="Google Shape;904;p96"/>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905" name="Google Shape;905;p96"/>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2-Column Content Slide" type="twoObj">
  <p:cSld name="TWO_OBJECTS">
    <p:spTree>
      <p:nvGrpSpPr>
        <p:cNvPr id="1" name="Shape 906"/>
        <p:cNvGrpSpPr/>
        <p:nvPr/>
      </p:nvGrpSpPr>
      <p:grpSpPr>
        <a:xfrm>
          <a:off x="0" y="0"/>
          <a:ext cx="0" cy="0"/>
          <a:chOff x="0" y="0"/>
          <a:chExt cx="0" cy="0"/>
        </a:xfrm>
      </p:grpSpPr>
      <p:sp>
        <p:nvSpPr>
          <p:cNvPr id="907" name="Google Shape;907;p97"/>
          <p:cNvSpPr txBox="1">
            <a:spLocks noGrp="1"/>
          </p:cNvSpPr>
          <p:nvPr>
            <p:ph type="title"/>
          </p:nvPr>
        </p:nvSpPr>
        <p:spPr>
          <a:xfrm>
            <a:off x="1007533" y="950384"/>
            <a:ext cx="10515600" cy="5757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908" name="Google Shape;908;p97"/>
          <p:cNvSpPr txBox="1">
            <a:spLocks noGrp="1"/>
          </p:cNvSpPr>
          <p:nvPr>
            <p:ph type="body" idx="1"/>
          </p:nvPr>
        </p:nvSpPr>
        <p:spPr>
          <a:xfrm>
            <a:off x="1007536" y="1604434"/>
            <a:ext cx="4783800" cy="4294200"/>
          </a:xfrm>
          <a:prstGeom prst="rect">
            <a:avLst/>
          </a:prstGeom>
          <a:noFill/>
          <a:ln>
            <a:noFill/>
          </a:ln>
        </p:spPr>
        <p:txBody>
          <a:bodyPr spcFirstLastPara="1" wrap="square" lIns="0" tIns="0" rIns="0" bIns="0" anchor="ctr" anchorCtr="0"/>
          <a:lstStyle>
            <a:lvl1pPr marL="457200" marR="0" lvl="0" indent="-342900" algn="l" rtl="0">
              <a:lnSpc>
                <a:spcPct val="90000"/>
              </a:lnSpc>
              <a:spcBef>
                <a:spcPts val="1333"/>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909" name="Google Shape;909;p97"/>
          <p:cNvSpPr txBox="1">
            <a:spLocks noGrp="1"/>
          </p:cNvSpPr>
          <p:nvPr>
            <p:ph type="body" idx="2"/>
          </p:nvPr>
        </p:nvSpPr>
        <p:spPr>
          <a:xfrm>
            <a:off x="6321286" y="1604434"/>
            <a:ext cx="4863300" cy="4294200"/>
          </a:xfrm>
          <a:prstGeom prst="rect">
            <a:avLst/>
          </a:prstGeom>
          <a:noFill/>
          <a:ln>
            <a:noFill/>
          </a:ln>
        </p:spPr>
        <p:txBody>
          <a:bodyPr spcFirstLastPara="1" wrap="square" lIns="0" tIns="0" rIns="0" bIns="0" anchor="ctr" anchorCtr="0"/>
          <a:lstStyle>
            <a:lvl1pPr marL="457200" marR="0" lvl="0" indent="-342900" algn="l" rtl="0">
              <a:lnSpc>
                <a:spcPct val="90000"/>
              </a:lnSpc>
              <a:spcBef>
                <a:spcPts val="1333"/>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1pPr>
            <a:lvl2pPr marL="914400" marR="0" lvl="1"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L="1371600" marR="0" lvl="2"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L="1828800" marR="0" lvl="3"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L="2286000" marR="0" lvl="4" indent="-342900"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910" name="Google Shape;910;p97"/>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911" name="Google Shape;911;p97"/>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912" name="Google Shape;912;p97"/>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2-Column Content w/Subheads">
  <p:cSld name="2-Column Content w/Subheads">
    <p:spTree>
      <p:nvGrpSpPr>
        <p:cNvPr id="1" name="Shape 913"/>
        <p:cNvGrpSpPr/>
        <p:nvPr/>
      </p:nvGrpSpPr>
      <p:grpSpPr>
        <a:xfrm>
          <a:off x="0" y="0"/>
          <a:ext cx="0" cy="0"/>
          <a:chOff x="0" y="0"/>
          <a:chExt cx="0" cy="0"/>
        </a:xfrm>
      </p:grpSpPr>
      <p:sp>
        <p:nvSpPr>
          <p:cNvPr id="914" name="Google Shape;914;p98"/>
          <p:cNvSpPr txBox="1">
            <a:spLocks noGrp="1"/>
          </p:cNvSpPr>
          <p:nvPr>
            <p:ph type="body" idx="1"/>
          </p:nvPr>
        </p:nvSpPr>
        <p:spPr>
          <a:xfrm>
            <a:off x="1007534" y="1604434"/>
            <a:ext cx="4820400" cy="825600"/>
          </a:xfrm>
          <a:prstGeom prst="rect">
            <a:avLst/>
          </a:prstGeom>
          <a:noFill/>
          <a:ln>
            <a:noFill/>
          </a:ln>
        </p:spPr>
        <p:txBody>
          <a:bodyPr spcFirstLastPara="1" wrap="square" lIns="0" tIns="0" rIns="0" bIns="0" anchor="b" anchorCtr="0"/>
          <a:lstStyle>
            <a:lvl1pPr marL="457200" marR="0" lvl="0" indent="-228600" algn="l" rtl="0">
              <a:lnSpc>
                <a:spcPct val="90000"/>
              </a:lnSpc>
              <a:spcBef>
                <a:spcPts val="1333"/>
              </a:spcBef>
              <a:spcAft>
                <a:spcPts val="0"/>
              </a:spcAft>
              <a:buClr>
                <a:srgbClr val="414042"/>
              </a:buClr>
              <a:buSzPts val="1800"/>
              <a:buFont typeface="Arial"/>
              <a:buNone/>
              <a:defRPr sz="2400" b="1" i="0" u="none" strike="noStrike" cap="none">
                <a:solidFill>
                  <a:srgbClr val="414042"/>
                </a:solidFill>
                <a:latin typeface="Arial"/>
                <a:ea typeface="Arial"/>
                <a:cs typeface="Arial"/>
                <a:sym typeface="Arial"/>
              </a:defRPr>
            </a:lvl1pPr>
            <a:lvl2pPr marL="914400" marR="0" lvl="1" indent="-228600" algn="l" rtl="0">
              <a:lnSpc>
                <a:spcPct val="90000"/>
              </a:lnSpc>
              <a:spcBef>
                <a:spcPts val="667"/>
              </a:spcBef>
              <a:spcAft>
                <a:spcPts val="0"/>
              </a:spcAft>
              <a:buClr>
                <a:srgbClr val="414042"/>
              </a:buClr>
              <a:buSzPts val="2000"/>
              <a:buFont typeface="Arial"/>
              <a:buNone/>
              <a:defRPr sz="2667" b="1" i="0" u="none" strike="noStrike" cap="none">
                <a:solidFill>
                  <a:srgbClr val="414042"/>
                </a:solidFill>
                <a:latin typeface="Arial"/>
                <a:ea typeface="Arial"/>
                <a:cs typeface="Arial"/>
                <a:sym typeface="Arial"/>
              </a:defRPr>
            </a:lvl2pPr>
            <a:lvl3pPr marL="1371600" marR="0" lvl="2" indent="-228600" algn="l" rtl="0">
              <a:lnSpc>
                <a:spcPct val="90000"/>
              </a:lnSpc>
              <a:spcBef>
                <a:spcPts val="667"/>
              </a:spcBef>
              <a:spcAft>
                <a:spcPts val="0"/>
              </a:spcAft>
              <a:buClr>
                <a:srgbClr val="414042"/>
              </a:buClr>
              <a:buSzPts val="1800"/>
              <a:buFont typeface="Arial"/>
              <a:buNone/>
              <a:defRPr sz="2400" b="1" i="0" u="none" strike="noStrike" cap="none">
                <a:solidFill>
                  <a:srgbClr val="414042"/>
                </a:solidFill>
                <a:latin typeface="Arial"/>
                <a:ea typeface="Arial"/>
                <a:cs typeface="Arial"/>
                <a:sym typeface="Arial"/>
              </a:defRPr>
            </a:lvl3pPr>
            <a:lvl4pPr marL="1828800" marR="0" lvl="3" indent="-228600" algn="l" rtl="0">
              <a:lnSpc>
                <a:spcPct val="90000"/>
              </a:lnSpc>
              <a:spcBef>
                <a:spcPts val="667"/>
              </a:spcBef>
              <a:spcAft>
                <a:spcPts val="0"/>
              </a:spcAft>
              <a:buClr>
                <a:srgbClr val="414042"/>
              </a:buClr>
              <a:buSzPts val="1600"/>
              <a:buFont typeface="Arial"/>
              <a:buNone/>
              <a:defRPr sz="2133" b="1" i="0" u="none" strike="noStrike" cap="none">
                <a:solidFill>
                  <a:srgbClr val="414042"/>
                </a:solidFill>
                <a:latin typeface="Arial"/>
                <a:ea typeface="Arial"/>
                <a:cs typeface="Arial"/>
                <a:sym typeface="Arial"/>
              </a:defRPr>
            </a:lvl4pPr>
            <a:lvl5pPr marL="2286000" marR="0" lvl="4" indent="-228600" algn="l" rtl="0">
              <a:lnSpc>
                <a:spcPct val="90000"/>
              </a:lnSpc>
              <a:spcBef>
                <a:spcPts val="667"/>
              </a:spcBef>
              <a:spcAft>
                <a:spcPts val="0"/>
              </a:spcAft>
              <a:buClr>
                <a:srgbClr val="414042"/>
              </a:buClr>
              <a:buSzPts val="1600"/>
              <a:buFont typeface="Arial"/>
              <a:buNone/>
              <a:defRPr sz="2133" b="1" i="0" u="none" strike="noStrike" cap="none">
                <a:solidFill>
                  <a:srgbClr val="414042"/>
                </a:solidFill>
                <a:latin typeface="Arial"/>
                <a:ea typeface="Arial"/>
                <a:cs typeface="Arial"/>
                <a:sym typeface="Arial"/>
              </a:defRPr>
            </a:lvl5pPr>
            <a:lvl6pPr marL="2743200" marR="0" lvl="5" indent="-228600" algn="l" rtl="0">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9pPr>
          </a:lstStyle>
          <a:p>
            <a:endParaRPr/>
          </a:p>
        </p:txBody>
      </p:sp>
      <p:sp>
        <p:nvSpPr>
          <p:cNvPr id="915" name="Google Shape;915;p98"/>
          <p:cNvSpPr txBox="1">
            <a:spLocks noGrp="1"/>
          </p:cNvSpPr>
          <p:nvPr>
            <p:ph type="body" idx="2"/>
          </p:nvPr>
        </p:nvSpPr>
        <p:spPr>
          <a:xfrm>
            <a:off x="1007534" y="2429932"/>
            <a:ext cx="4820400" cy="3468600"/>
          </a:xfrm>
          <a:prstGeom prst="rect">
            <a:avLst/>
          </a:prstGeom>
          <a:noFill/>
          <a:ln>
            <a:noFill/>
          </a:ln>
        </p:spPr>
        <p:txBody>
          <a:bodyPr spcFirstLastPara="1" wrap="square" lIns="0" tIns="0" rIns="0" bIns="0" anchor="t" anchorCtr="0"/>
          <a:lstStyle>
            <a:lvl1pPr marL="457200" marR="0" lvl="0" indent="-317500" algn="l" rtl="0">
              <a:lnSpc>
                <a:spcPct val="90000"/>
              </a:lnSpc>
              <a:spcBef>
                <a:spcPts val="1333"/>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1pPr>
            <a:lvl2pPr marL="914400" marR="0" lvl="1" indent="-317500" algn="l" rtl="0">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2pPr>
            <a:lvl3pPr marL="1371600" marR="0" lvl="2" indent="-317500" algn="l" rtl="0">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3pPr>
            <a:lvl4pPr marL="1828800" marR="0" lvl="3" indent="-317500" algn="l" rtl="0">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4pPr>
            <a:lvl5pPr marL="2286000" marR="0" lvl="4" indent="-317500" algn="l" rtl="0">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916" name="Google Shape;916;p98"/>
          <p:cNvSpPr txBox="1">
            <a:spLocks noGrp="1"/>
          </p:cNvSpPr>
          <p:nvPr>
            <p:ph type="body" idx="3"/>
          </p:nvPr>
        </p:nvSpPr>
        <p:spPr>
          <a:xfrm>
            <a:off x="6340240" y="1604434"/>
            <a:ext cx="4844100" cy="825600"/>
          </a:xfrm>
          <a:prstGeom prst="rect">
            <a:avLst/>
          </a:prstGeom>
          <a:noFill/>
          <a:ln>
            <a:noFill/>
          </a:ln>
        </p:spPr>
        <p:txBody>
          <a:bodyPr spcFirstLastPara="1" wrap="square" lIns="0" tIns="0" rIns="0" bIns="0" anchor="b" anchorCtr="0"/>
          <a:lstStyle>
            <a:lvl1pPr marL="457200" marR="0" lvl="0" indent="-228600" algn="l" rtl="0">
              <a:lnSpc>
                <a:spcPct val="90000"/>
              </a:lnSpc>
              <a:spcBef>
                <a:spcPts val="1333"/>
              </a:spcBef>
              <a:spcAft>
                <a:spcPts val="0"/>
              </a:spcAft>
              <a:buClr>
                <a:srgbClr val="414042"/>
              </a:buClr>
              <a:buSzPts val="1800"/>
              <a:buFont typeface="Arial"/>
              <a:buNone/>
              <a:defRPr sz="2400" b="1" i="0" u="none" strike="noStrike" cap="none">
                <a:solidFill>
                  <a:srgbClr val="414042"/>
                </a:solidFill>
                <a:latin typeface="Arial"/>
                <a:ea typeface="Arial"/>
                <a:cs typeface="Arial"/>
                <a:sym typeface="Arial"/>
              </a:defRPr>
            </a:lvl1pPr>
            <a:lvl2pPr marL="914400" marR="0" lvl="1" indent="-228600" algn="l" rtl="0">
              <a:lnSpc>
                <a:spcPct val="90000"/>
              </a:lnSpc>
              <a:spcBef>
                <a:spcPts val="667"/>
              </a:spcBef>
              <a:spcAft>
                <a:spcPts val="0"/>
              </a:spcAft>
              <a:buClr>
                <a:srgbClr val="414042"/>
              </a:buClr>
              <a:buSzPts val="2000"/>
              <a:buFont typeface="Arial"/>
              <a:buNone/>
              <a:defRPr sz="2667" b="1" i="0" u="none" strike="noStrike" cap="none">
                <a:solidFill>
                  <a:srgbClr val="414042"/>
                </a:solidFill>
                <a:latin typeface="Arial"/>
                <a:ea typeface="Arial"/>
                <a:cs typeface="Arial"/>
                <a:sym typeface="Arial"/>
              </a:defRPr>
            </a:lvl2pPr>
            <a:lvl3pPr marL="1371600" marR="0" lvl="2" indent="-228600" algn="l" rtl="0">
              <a:lnSpc>
                <a:spcPct val="90000"/>
              </a:lnSpc>
              <a:spcBef>
                <a:spcPts val="667"/>
              </a:spcBef>
              <a:spcAft>
                <a:spcPts val="0"/>
              </a:spcAft>
              <a:buClr>
                <a:srgbClr val="414042"/>
              </a:buClr>
              <a:buSzPts val="1800"/>
              <a:buFont typeface="Arial"/>
              <a:buNone/>
              <a:defRPr sz="2400" b="1" i="0" u="none" strike="noStrike" cap="none">
                <a:solidFill>
                  <a:srgbClr val="414042"/>
                </a:solidFill>
                <a:latin typeface="Arial"/>
                <a:ea typeface="Arial"/>
                <a:cs typeface="Arial"/>
                <a:sym typeface="Arial"/>
              </a:defRPr>
            </a:lvl3pPr>
            <a:lvl4pPr marL="1828800" marR="0" lvl="3" indent="-228600" algn="l" rtl="0">
              <a:lnSpc>
                <a:spcPct val="90000"/>
              </a:lnSpc>
              <a:spcBef>
                <a:spcPts val="667"/>
              </a:spcBef>
              <a:spcAft>
                <a:spcPts val="0"/>
              </a:spcAft>
              <a:buClr>
                <a:srgbClr val="414042"/>
              </a:buClr>
              <a:buSzPts val="1600"/>
              <a:buFont typeface="Arial"/>
              <a:buNone/>
              <a:defRPr sz="2133" b="1" i="0" u="none" strike="noStrike" cap="none">
                <a:solidFill>
                  <a:srgbClr val="414042"/>
                </a:solidFill>
                <a:latin typeface="Arial"/>
                <a:ea typeface="Arial"/>
                <a:cs typeface="Arial"/>
                <a:sym typeface="Arial"/>
              </a:defRPr>
            </a:lvl4pPr>
            <a:lvl5pPr marL="2286000" marR="0" lvl="4" indent="-228600" algn="l" rtl="0">
              <a:lnSpc>
                <a:spcPct val="90000"/>
              </a:lnSpc>
              <a:spcBef>
                <a:spcPts val="667"/>
              </a:spcBef>
              <a:spcAft>
                <a:spcPts val="0"/>
              </a:spcAft>
              <a:buClr>
                <a:srgbClr val="414042"/>
              </a:buClr>
              <a:buSzPts val="1600"/>
              <a:buFont typeface="Arial"/>
              <a:buNone/>
              <a:defRPr sz="2133" b="1" i="0" u="none" strike="noStrike" cap="none">
                <a:solidFill>
                  <a:srgbClr val="414042"/>
                </a:solidFill>
                <a:latin typeface="Arial"/>
                <a:ea typeface="Arial"/>
                <a:cs typeface="Arial"/>
                <a:sym typeface="Arial"/>
              </a:defRPr>
            </a:lvl5pPr>
            <a:lvl6pPr marL="2743200" marR="0" lvl="5" indent="-228600" algn="l" rtl="0">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667"/>
              </a:spcBef>
              <a:spcAft>
                <a:spcPts val="0"/>
              </a:spcAft>
              <a:buClr>
                <a:schemeClr val="dk1"/>
              </a:buClr>
              <a:buSzPts val="1600"/>
              <a:buFont typeface="Arial"/>
              <a:buNone/>
              <a:defRPr sz="2133" b="1" i="0" u="none" strike="noStrike" cap="none">
                <a:solidFill>
                  <a:schemeClr val="dk1"/>
                </a:solidFill>
                <a:latin typeface="Calibri"/>
                <a:ea typeface="Calibri"/>
                <a:cs typeface="Calibri"/>
                <a:sym typeface="Calibri"/>
              </a:defRPr>
            </a:lvl9pPr>
          </a:lstStyle>
          <a:p>
            <a:endParaRPr/>
          </a:p>
        </p:txBody>
      </p:sp>
      <p:sp>
        <p:nvSpPr>
          <p:cNvPr id="917" name="Google Shape;917;p98"/>
          <p:cNvSpPr txBox="1">
            <a:spLocks noGrp="1"/>
          </p:cNvSpPr>
          <p:nvPr>
            <p:ph type="body" idx="4"/>
          </p:nvPr>
        </p:nvSpPr>
        <p:spPr>
          <a:xfrm>
            <a:off x="6340240" y="2429932"/>
            <a:ext cx="4844100" cy="3468600"/>
          </a:xfrm>
          <a:prstGeom prst="rect">
            <a:avLst/>
          </a:prstGeom>
          <a:noFill/>
          <a:ln>
            <a:noFill/>
          </a:ln>
        </p:spPr>
        <p:txBody>
          <a:bodyPr spcFirstLastPara="1" wrap="square" lIns="0" tIns="0" rIns="0" bIns="0" anchor="t" anchorCtr="0"/>
          <a:lstStyle>
            <a:lvl1pPr marL="457200" marR="0" lvl="0" indent="-317500" algn="l" rtl="0">
              <a:lnSpc>
                <a:spcPct val="90000"/>
              </a:lnSpc>
              <a:spcBef>
                <a:spcPts val="1333"/>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1pPr>
            <a:lvl2pPr marL="914400" marR="0" lvl="1" indent="-317500" algn="l" rtl="0">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2pPr>
            <a:lvl3pPr marL="1371600" marR="0" lvl="2" indent="-317500" algn="l" rtl="0">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3pPr>
            <a:lvl4pPr marL="1828800" marR="0" lvl="3" indent="-317500" algn="l" rtl="0">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4pPr>
            <a:lvl5pPr marL="2286000" marR="0" lvl="4" indent="-317500" algn="l" rtl="0">
              <a:lnSpc>
                <a:spcPct val="90000"/>
              </a:lnSpc>
              <a:spcBef>
                <a:spcPts val="667"/>
              </a:spcBef>
              <a:spcAft>
                <a:spcPts val="0"/>
              </a:spcAft>
              <a:buClr>
                <a:srgbClr val="414042"/>
              </a:buClr>
              <a:buSzPts val="1400"/>
              <a:buFont typeface="Arial"/>
              <a:buChar char="•"/>
              <a:defRPr sz="1867" b="0" i="0" u="none" strike="noStrike" cap="none">
                <a:solidFill>
                  <a:srgbClr val="414042"/>
                </a:solidFill>
                <a:latin typeface="Arial"/>
                <a:ea typeface="Arial"/>
                <a:cs typeface="Arial"/>
                <a:sym typeface="Arial"/>
              </a:defRPr>
            </a:lvl5pPr>
            <a:lvl6pPr marL="2743200" marR="0" lvl="5"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918" name="Google Shape;918;p98"/>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919" name="Google Shape;919;p98"/>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920" name="Google Shape;920;p98"/>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21" name="Google Shape;921;p98"/>
          <p:cNvSpPr txBox="1">
            <a:spLocks noGrp="1"/>
          </p:cNvSpPr>
          <p:nvPr>
            <p:ph type="title"/>
          </p:nvPr>
        </p:nvSpPr>
        <p:spPr>
          <a:xfrm>
            <a:off x="1007534" y="959722"/>
            <a:ext cx="10176900" cy="5553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Header Only Slide" type="titleOnly">
  <p:cSld name="TITLE_ONLY">
    <p:spTree>
      <p:nvGrpSpPr>
        <p:cNvPr id="1" name="Shape 922"/>
        <p:cNvGrpSpPr/>
        <p:nvPr/>
      </p:nvGrpSpPr>
      <p:grpSpPr>
        <a:xfrm>
          <a:off x="0" y="0"/>
          <a:ext cx="0" cy="0"/>
          <a:chOff x="0" y="0"/>
          <a:chExt cx="0" cy="0"/>
        </a:xfrm>
      </p:grpSpPr>
      <p:sp>
        <p:nvSpPr>
          <p:cNvPr id="923" name="Google Shape;923;p99"/>
          <p:cNvSpPr txBox="1">
            <a:spLocks noGrp="1"/>
          </p:cNvSpPr>
          <p:nvPr>
            <p:ph type="title"/>
          </p:nvPr>
        </p:nvSpPr>
        <p:spPr>
          <a:xfrm>
            <a:off x="1007534" y="959722"/>
            <a:ext cx="10176900" cy="5553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2400"/>
            </a:lvl2pPr>
            <a:lvl3pPr lvl="2" algn="l" rtl="0">
              <a:lnSpc>
                <a:spcPct val="100000"/>
              </a:lnSpc>
              <a:spcBef>
                <a:spcPts val="0"/>
              </a:spcBef>
              <a:spcAft>
                <a:spcPts val="0"/>
              </a:spcAft>
              <a:buSzPts val="1400"/>
              <a:buNone/>
              <a:defRPr sz="2400"/>
            </a:lvl3pPr>
            <a:lvl4pPr lvl="3" algn="l" rtl="0">
              <a:lnSpc>
                <a:spcPct val="100000"/>
              </a:lnSpc>
              <a:spcBef>
                <a:spcPts val="0"/>
              </a:spcBef>
              <a:spcAft>
                <a:spcPts val="0"/>
              </a:spcAft>
              <a:buSzPts val="1400"/>
              <a:buNone/>
              <a:defRPr sz="2400"/>
            </a:lvl4pPr>
            <a:lvl5pPr lvl="4" algn="l" rtl="0">
              <a:lnSpc>
                <a:spcPct val="100000"/>
              </a:lnSpc>
              <a:spcBef>
                <a:spcPts val="0"/>
              </a:spcBef>
              <a:spcAft>
                <a:spcPts val="0"/>
              </a:spcAft>
              <a:buSzPts val="1400"/>
              <a:buNone/>
              <a:defRPr sz="2400"/>
            </a:lvl5pPr>
            <a:lvl6pPr lvl="5" algn="l" rtl="0">
              <a:lnSpc>
                <a:spcPct val="100000"/>
              </a:lnSpc>
              <a:spcBef>
                <a:spcPts val="0"/>
              </a:spcBef>
              <a:spcAft>
                <a:spcPts val="0"/>
              </a:spcAft>
              <a:buSzPts val="1400"/>
              <a:buNone/>
              <a:defRPr sz="2400"/>
            </a:lvl6pPr>
            <a:lvl7pPr lvl="6" algn="l" rtl="0">
              <a:lnSpc>
                <a:spcPct val="100000"/>
              </a:lnSpc>
              <a:spcBef>
                <a:spcPts val="0"/>
              </a:spcBef>
              <a:spcAft>
                <a:spcPts val="0"/>
              </a:spcAft>
              <a:buSzPts val="1400"/>
              <a:buNone/>
              <a:defRPr sz="2400"/>
            </a:lvl7pPr>
            <a:lvl8pPr lvl="7" algn="l" rtl="0">
              <a:lnSpc>
                <a:spcPct val="100000"/>
              </a:lnSpc>
              <a:spcBef>
                <a:spcPts val="0"/>
              </a:spcBef>
              <a:spcAft>
                <a:spcPts val="0"/>
              </a:spcAft>
              <a:buSzPts val="1400"/>
              <a:buNone/>
              <a:defRPr sz="2400"/>
            </a:lvl8pPr>
            <a:lvl9pPr lvl="8" algn="l" rtl="0">
              <a:lnSpc>
                <a:spcPct val="100000"/>
              </a:lnSpc>
              <a:spcBef>
                <a:spcPts val="0"/>
              </a:spcBef>
              <a:spcAft>
                <a:spcPts val="0"/>
              </a:spcAft>
              <a:buSzPts val="1400"/>
              <a:buNone/>
              <a:defRPr sz="2400"/>
            </a:lvl9pPr>
          </a:lstStyle>
          <a:p>
            <a:endParaRPr/>
          </a:p>
        </p:txBody>
      </p:sp>
      <p:sp>
        <p:nvSpPr>
          <p:cNvPr id="924" name="Google Shape;924;p99"/>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925" name="Google Shape;925;p99"/>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926" name="Google Shape;926;p99"/>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33"/>
        <p:cNvGrpSpPr/>
        <p:nvPr/>
      </p:nvGrpSpPr>
      <p:grpSpPr>
        <a:xfrm>
          <a:off x="0" y="0"/>
          <a:ext cx="0" cy="0"/>
          <a:chOff x="0" y="0"/>
          <a:chExt cx="0" cy="0"/>
        </a:xfrm>
      </p:grpSpPr>
      <p:sp>
        <p:nvSpPr>
          <p:cNvPr id="934" name="Google Shape;934;p10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35" name="Google Shape;935;p101"/>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36" name="Google Shape;936;p10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37" name="Google Shape;937;p10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38" name="Google Shape;938;p10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1. Purple - Blank">
  <p:cSld name="1. Purple - Blank">
    <p:bg>
      <p:bgPr>
        <a:blipFill>
          <a:blip r:embed="rId2">
            <a:alphaModFix/>
          </a:blip>
          <a:stretch>
            <a:fillRect/>
          </a:stretch>
        </a:blipFill>
        <a:effectLst/>
      </p:bgPr>
    </p:bg>
    <p:spTree>
      <p:nvGrpSpPr>
        <p:cNvPr id="1" name="Shape 939"/>
        <p:cNvGrpSpPr/>
        <p:nvPr/>
      </p:nvGrpSpPr>
      <p:grpSpPr>
        <a:xfrm>
          <a:off x="0" y="0"/>
          <a:ext cx="0" cy="0"/>
          <a:chOff x="0" y="0"/>
          <a:chExt cx="0" cy="0"/>
        </a:xfrm>
      </p:grpSpPr>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40"/>
        <p:cNvGrpSpPr/>
        <p:nvPr/>
      </p:nvGrpSpPr>
      <p:grpSpPr>
        <a:xfrm>
          <a:off x="0" y="0"/>
          <a:ext cx="0" cy="0"/>
          <a:chOff x="0" y="0"/>
          <a:chExt cx="0" cy="0"/>
        </a:xfrm>
      </p:grpSpPr>
      <p:sp>
        <p:nvSpPr>
          <p:cNvPr id="941" name="Google Shape;941;p103"/>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lstStyle>
            <a:lvl1pPr lvl="0" algn="ctr" rtl="0">
              <a:lnSpc>
                <a:spcPct val="90000"/>
              </a:lnSpc>
              <a:spcBef>
                <a:spcPts val="0"/>
              </a:spcBef>
              <a:spcAft>
                <a:spcPts val="0"/>
              </a:spcAft>
              <a:buClr>
                <a:schemeClr val="dk1"/>
              </a:buClr>
              <a:buSzPts val="6000"/>
              <a:buFont typeface="Calibri"/>
              <a:buNone/>
              <a:defRPr sz="6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42" name="Google Shape;942;p103"/>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lstStyle>
            <a:lvl1pPr lvl="0" algn="ctr" rtl="0">
              <a:lnSpc>
                <a:spcPct val="90000"/>
              </a:lnSpc>
              <a:spcBef>
                <a:spcPts val="1000"/>
              </a:spcBef>
              <a:spcAft>
                <a:spcPts val="0"/>
              </a:spcAft>
              <a:buClr>
                <a:schemeClr val="dk1"/>
              </a:buClr>
              <a:buSzPts val="2400"/>
              <a:buNone/>
              <a:defRPr sz="2400"/>
            </a:lvl1pPr>
            <a:lvl2pPr lvl="1" algn="ctr" rtl="0">
              <a:lnSpc>
                <a:spcPct val="90000"/>
              </a:lnSpc>
              <a:spcBef>
                <a:spcPts val="500"/>
              </a:spcBef>
              <a:spcAft>
                <a:spcPts val="0"/>
              </a:spcAft>
              <a:buClr>
                <a:schemeClr val="dk1"/>
              </a:buClr>
              <a:buSzPts val="2000"/>
              <a:buNone/>
              <a:defRPr sz="2000"/>
            </a:lvl2pPr>
            <a:lvl3pPr lvl="2" algn="ctr" rtl="0">
              <a:lnSpc>
                <a:spcPct val="90000"/>
              </a:lnSpc>
              <a:spcBef>
                <a:spcPts val="500"/>
              </a:spcBef>
              <a:spcAft>
                <a:spcPts val="0"/>
              </a:spcAft>
              <a:buClr>
                <a:schemeClr val="dk1"/>
              </a:buClr>
              <a:buSzPts val="1800"/>
              <a:buNone/>
              <a:defRPr sz="1800"/>
            </a:lvl3pPr>
            <a:lvl4pPr lvl="3" algn="ctr" rtl="0">
              <a:lnSpc>
                <a:spcPct val="90000"/>
              </a:lnSpc>
              <a:spcBef>
                <a:spcPts val="500"/>
              </a:spcBef>
              <a:spcAft>
                <a:spcPts val="0"/>
              </a:spcAft>
              <a:buClr>
                <a:schemeClr val="dk1"/>
              </a:buClr>
              <a:buSzPts val="1600"/>
              <a:buNone/>
              <a:defRPr sz="1600"/>
            </a:lvl4pPr>
            <a:lvl5pPr lvl="4" algn="ctr" rtl="0">
              <a:lnSpc>
                <a:spcPct val="90000"/>
              </a:lnSpc>
              <a:spcBef>
                <a:spcPts val="500"/>
              </a:spcBef>
              <a:spcAft>
                <a:spcPts val="0"/>
              </a:spcAft>
              <a:buClr>
                <a:schemeClr val="dk1"/>
              </a:buClr>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sp>
        <p:nvSpPr>
          <p:cNvPr id="943" name="Google Shape;943;p10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44" name="Google Shape;944;p10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45" name="Google Shape;945;p10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946"/>
        <p:cNvGrpSpPr/>
        <p:nvPr/>
      </p:nvGrpSpPr>
      <p:grpSpPr>
        <a:xfrm>
          <a:off x="0" y="0"/>
          <a:ext cx="0" cy="0"/>
          <a:chOff x="0" y="0"/>
          <a:chExt cx="0" cy="0"/>
        </a:xfrm>
      </p:grpSpPr>
      <p:sp>
        <p:nvSpPr>
          <p:cNvPr id="947" name="Google Shape;947;p104"/>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lstStyle>
            <a:lvl1pPr lvl="0" algn="l" rtl="0">
              <a:lnSpc>
                <a:spcPct val="90000"/>
              </a:lnSpc>
              <a:spcBef>
                <a:spcPts val="0"/>
              </a:spcBef>
              <a:spcAft>
                <a:spcPts val="0"/>
              </a:spcAft>
              <a:buClr>
                <a:schemeClr val="dk1"/>
              </a:buClr>
              <a:buSzPts val="6000"/>
              <a:buFont typeface="Calibri"/>
              <a:buNone/>
              <a:defRPr sz="6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48" name="Google Shape;948;p104"/>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lstStyle>
            <a:lvl1pPr marL="457200" lvl="0" indent="-228600" algn="l" rtl="0">
              <a:lnSpc>
                <a:spcPct val="90000"/>
              </a:lnSpc>
              <a:spcBef>
                <a:spcPts val="1000"/>
              </a:spcBef>
              <a:spcAft>
                <a:spcPts val="0"/>
              </a:spcAft>
              <a:buClr>
                <a:srgbClr val="888888"/>
              </a:buClr>
              <a:buSzPts val="2400"/>
              <a:buNone/>
              <a:defRPr sz="2400">
                <a:solidFill>
                  <a:srgbClr val="888888"/>
                </a:solidFill>
              </a:defRPr>
            </a:lvl1pPr>
            <a:lvl2pPr marL="914400" lvl="1" indent="-228600" algn="l" rtl="0">
              <a:lnSpc>
                <a:spcPct val="90000"/>
              </a:lnSpc>
              <a:spcBef>
                <a:spcPts val="500"/>
              </a:spcBef>
              <a:spcAft>
                <a:spcPts val="0"/>
              </a:spcAft>
              <a:buClr>
                <a:srgbClr val="888888"/>
              </a:buClr>
              <a:buSzPts val="2000"/>
              <a:buNone/>
              <a:defRPr sz="2000">
                <a:solidFill>
                  <a:srgbClr val="888888"/>
                </a:solidFill>
              </a:defRPr>
            </a:lvl2pPr>
            <a:lvl3pPr marL="1371600" lvl="2" indent="-228600" algn="l" rtl="0">
              <a:lnSpc>
                <a:spcPct val="90000"/>
              </a:lnSpc>
              <a:spcBef>
                <a:spcPts val="500"/>
              </a:spcBef>
              <a:spcAft>
                <a:spcPts val="0"/>
              </a:spcAft>
              <a:buClr>
                <a:srgbClr val="888888"/>
              </a:buClr>
              <a:buSzPts val="1800"/>
              <a:buNone/>
              <a:defRPr sz="1800">
                <a:solidFill>
                  <a:srgbClr val="888888"/>
                </a:solidFill>
              </a:defRPr>
            </a:lvl3pPr>
            <a:lvl4pPr marL="1828800" lvl="3" indent="-228600" algn="l" rtl="0">
              <a:lnSpc>
                <a:spcPct val="90000"/>
              </a:lnSpc>
              <a:spcBef>
                <a:spcPts val="500"/>
              </a:spcBef>
              <a:spcAft>
                <a:spcPts val="0"/>
              </a:spcAft>
              <a:buClr>
                <a:srgbClr val="888888"/>
              </a:buClr>
              <a:buSzPts val="1600"/>
              <a:buNone/>
              <a:defRPr sz="1600">
                <a:solidFill>
                  <a:srgbClr val="888888"/>
                </a:solidFill>
              </a:defRPr>
            </a:lvl4pPr>
            <a:lvl5pPr marL="2286000" lvl="4" indent="-228600" algn="l" rtl="0">
              <a:lnSpc>
                <a:spcPct val="90000"/>
              </a:lnSpc>
              <a:spcBef>
                <a:spcPts val="500"/>
              </a:spcBef>
              <a:spcAft>
                <a:spcPts val="0"/>
              </a:spcAft>
              <a:buClr>
                <a:srgbClr val="888888"/>
              </a:buClr>
              <a:buSzPts val="1600"/>
              <a:buNone/>
              <a:defRPr sz="1600">
                <a:solidFill>
                  <a:srgbClr val="888888"/>
                </a:solidFill>
              </a:defRPr>
            </a:lvl5pPr>
            <a:lvl6pPr marL="2743200" lvl="5" indent="-228600" algn="l" rtl="0">
              <a:lnSpc>
                <a:spcPct val="90000"/>
              </a:lnSpc>
              <a:spcBef>
                <a:spcPts val="500"/>
              </a:spcBef>
              <a:spcAft>
                <a:spcPts val="0"/>
              </a:spcAft>
              <a:buClr>
                <a:srgbClr val="888888"/>
              </a:buClr>
              <a:buSzPts val="1600"/>
              <a:buNone/>
              <a:defRPr sz="1600">
                <a:solidFill>
                  <a:srgbClr val="888888"/>
                </a:solidFill>
              </a:defRPr>
            </a:lvl6pPr>
            <a:lvl7pPr marL="3200400" lvl="6" indent="-228600" algn="l" rtl="0">
              <a:lnSpc>
                <a:spcPct val="90000"/>
              </a:lnSpc>
              <a:spcBef>
                <a:spcPts val="500"/>
              </a:spcBef>
              <a:spcAft>
                <a:spcPts val="0"/>
              </a:spcAft>
              <a:buClr>
                <a:srgbClr val="888888"/>
              </a:buClr>
              <a:buSzPts val="1600"/>
              <a:buNone/>
              <a:defRPr sz="1600">
                <a:solidFill>
                  <a:srgbClr val="888888"/>
                </a:solidFill>
              </a:defRPr>
            </a:lvl7pPr>
            <a:lvl8pPr marL="3657600" lvl="7" indent="-228600" algn="l" rtl="0">
              <a:lnSpc>
                <a:spcPct val="90000"/>
              </a:lnSpc>
              <a:spcBef>
                <a:spcPts val="500"/>
              </a:spcBef>
              <a:spcAft>
                <a:spcPts val="0"/>
              </a:spcAft>
              <a:buClr>
                <a:srgbClr val="888888"/>
              </a:buClr>
              <a:buSzPts val="1600"/>
              <a:buNone/>
              <a:defRPr sz="1600">
                <a:solidFill>
                  <a:srgbClr val="888888"/>
                </a:solidFill>
              </a:defRPr>
            </a:lvl8pPr>
            <a:lvl9pPr marL="4114800" lvl="8" indent="-228600" algn="l" rtl="0">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949" name="Google Shape;949;p10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50" name="Google Shape;950;p10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51" name="Google Shape;951;p10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952"/>
        <p:cNvGrpSpPr/>
        <p:nvPr/>
      </p:nvGrpSpPr>
      <p:grpSpPr>
        <a:xfrm>
          <a:off x="0" y="0"/>
          <a:ext cx="0" cy="0"/>
          <a:chOff x="0" y="0"/>
          <a:chExt cx="0" cy="0"/>
        </a:xfrm>
      </p:grpSpPr>
      <p:sp>
        <p:nvSpPr>
          <p:cNvPr id="953" name="Google Shape;953;p10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54" name="Google Shape;954;p105"/>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55" name="Google Shape;955;p105"/>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56" name="Google Shape;956;p10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57" name="Google Shape;957;p10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58" name="Google Shape;958;p10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959"/>
        <p:cNvGrpSpPr/>
        <p:nvPr/>
      </p:nvGrpSpPr>
      <p:grpSpPr>
        <a:xfrm>
          <a:off x="0" y="0"/>
          <a:ext cx="0" cy="0"/>
          <a:chOff x="0" y="0"/>
          <a:chExt cx="0" cy="0"/>
        </a:xfrm>
      </p:grpSpPr>
      <p:sp>
        <p:nvSpPr>
          <p:cNvPr id="960" name="Google Shape;960;p106"/>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61" name="Google Shape;961;p106"/>
          <p:cNvSpPr txBox="1">
            <a:spLocks noGrp="1"/>
          </p:cNvSpPr>
          <p:nvPr>
            <p:ph type="body" idx="1"/>
          </p:nvPr>
        </p:nvSpPr>
        <p:spPr>
          <a:xfrm>
            <a:off x="839788" y="1681163"/>
            <a:ext cx="5157900" cy="823800"/>
          </a:xfrm>
          <a:prstGeom prst="rect">
            <a:avLst/>
          </a:prstGeom>
          <a:noFill/>
          <a:ln>
            <a:noFill/>
          </a:ln>
        </p:spPr>
        <p:txBody>
          <a:bodyPr spcFirstLastPara="1" wrap="square" lIns="91425" tIns="45700" rIns="91425" bIns="45700" anchor="b" anchorCtr="0"/>
          <a:lstStyle>
            <a:lvl1pPr marL="457200" lvl="0" indent="-228600" algn="l" rtl="0">
              <a:lnSpc>
                <a:spcPct val="90000"/>
              </a:lnSpc>
              <a:spcBef>
                <a:spcPts val="10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800"/>
              <a:buNone/>
              <a:defRPr sz="18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962" name="Google Shape;962;p106"/>
          <p:cNvSpPr txBox="1">
            <a:spLocks noGrp="1"/>
          </p:cNvSpPr>
          <p:nvPr>
            <p:ph type="body" idx="2"/>
          </p:nvPr>
        </p:nvSpPr>
        <p:spPr>
          <a:xfrm>
            <a:off x="839788" y="2505075"/>
            <a:ext cx="5157900" cy="3684600"/>
          </a:xfrm>
          <a:prstGeom prst="rect">
            <a:avLst/>
          </a:prstGeom>
          <a:noFill/>
          <a:ln>
            <a:noFill/>
          </a:ln>
        </p:spPr>
        <p:txBody>
          <a:bodyPr spcFirstLastPara="1" wrap="square" lIns="91425" tIns="45700" rIns="91425" bIns="45700" anchor="t" anchorCtr="0"/>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63" name="Google Shape;963;p106"/>
          <p:cNvSpPr txBox="1">
            <a:spLocks noGrp="1"/>
          </p:cNvSpPr>
          <p:nvPr>
            <p:ph type="body" idx="3"/>
          </p:nvPr>
        </p:nvSpPr>
        <p:spPr>
          <a:xfrm>
            <a:off x="6172200" y="1681163"/>
            <a:ext cx="5183100" cy="823800"/>
          </a:xfrm>
          <a:prstGeom prst="rect">
            <a:avLst/>
          </a:prstGeom>
          <a:noFill/>
          <a:ln>
            <a:noFill/>
          </a:ln>
        </p:spPr>
        <p:txBody>
          <a:bodyPr spcFirstLastPara="1" wrap="square" lIns="91425" tIns="45700" rIns="91425" bIns="45700" anchor="b" anchorCtr="0"/>
          <a:lstStyle>
            <a:lvl1pPr marL="457200" lvl="0" indent="-228600" algn="l" rtl="0">
              <a:lnSpc>
                <a:spcPct val="90000"/>
              </a:lnSpc>
              <a:spcBef>
                <a:spcPts val="10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800"/>
              <a:buNone/>
              <a:defRPr sz="18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964" name="Google Shape;964;p106"/>
          <p:cNvSpPr txBox="1">
            <a:spLocks noGrp="1"/>
          </p:cNvSpPr>
          <p:nvPr>
            <p:ph type="body" idx="4"/>
          </p:nvPr>
        </p:nvSpPr>
        <p:spPr>
          <a:xfrm>
            <a:off x="6172200" y="2505075"/>
            <a:ext cx="5183100" cy="3684600"/>
          </a:xfrm>
          <a:prstGeom prst="rect">
            <a:avLst/>
          </a:prstGeom>
          <a:noFill/>
          <a:ln>
            <a:noFill/>
          </a:ln>
        </p:spPr>
        <p:txBody>
          <a:bodyPr spcFirstLastPara="1" wrap="square" lIns="91425" tIns="45700" rIns="91425" bIns="45700" anchor="t" anchorCtr="0"/>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65" name="Google Shape;965;p10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66" name="Google Shape;966;p10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67" name="Google Shape;967;p10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slideLayout" Target="../slideLayouts/slideLayout29.xml"/><Relationship Id="rId1" Type="http://schemas.openxmlformats.org/officeDocument/2006/relationships/slideLayout" Target="../slideLayouts/slideLayout28.xml"/><Relationship Id="rId5" Type="http://schemas.openxmlformats.org/officeDocument/2006/relationships/theme" Target="../theme/theme2.xml"/><Relationship Id="rId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slideLayout" Target="../slideLayouts/slideLayout49.xml"/><Relationship Id="rId26" Type="http://schemas.openxmlformats.org/officeDocument/2006/relationships/slideLayout" Target="../slideLayouts/slideLayout57.xml"/><Relationship Id="rId3" Type="http://schemas.openxmlformats.org/officeDocument/2006/relationships/slideLayout" Target="../slideLayouts/slideLayout34.xml"/><Relationship Id="rId21" Type="http://schemas.openxmlformats.org/officeDocument/2006/relationships/slideLayout" Target="../slideLayouts/slideLayout52.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5" Type="http://schemas.openxmlformats.org/officeDocument/2006/relationships/slideLayout" Target="../slideLayouts/slideLayout56.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20" Type="http://schemas.openxmlformats.org/officeDocument/2006/relationships/slideLayout" Target="../slideLayouts/slideLayout51.xml"/><Relationship Id="rId29" Type="http://schemas.openxmlformats.org/officeDocument/2006/relationships/image" Target="../media/image29.png"/><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24" Type="http://schemas.openxmlformats.org/officeDocument/2006/relationships/slideLayout" Target="../slideLayouts/slideLayout55.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23" Type="http://schemas.openxmlformats.org/officeDocument/2006/relationships/slideLayout" Target="../slideLayouts/slideLayout54.xml"/><Relationship Id="rId28" Type="http://schemas.openxmlformats.org/officeDocument/2006/relationships/theme" Target="../theme/theme3.xml"/><Relationship Id="rId10" Type="http://schemas.openxmlformats.org/officeDocument/2006/relationships/slideLayout" Target="../slideLayouts/slideLayout41.xml"/><Relationship Id="rId19" Type="http://schemas.openxmlformats.org/officeDocument/2006/relationships/slideLayout" Target="../slideLayouts/slideLayout50.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 Id="rId22" Type="http://schemas.openxmlformats.org/officeDocument/2006/relationships/slideLayout" Target="../slideLayouts/slideLayout53.xml"/><Relationship Id="rId27" Type="http://schemas.openxmlformats.org/officeDocument/2006/relationships/slideLayout" Target="../slideLayouts/slideLayout58.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61.xml"/><Relationship Id="rId2" Type="http://schemas.openxmlformats.org/officeDocument/2006/relationships/slideLayout" Target="../slideLayouts/slideLayout60.xml"/><Relationship Id="rId1" Type="http://schemas.openxmlformats.org/officeDocument/2006/relationships/slideLayout" Target="../slideLayouts/slideLayout59.xml"/><Relationship Id="rId5" Type="http://schemas.openxmlformats.org/officeDocument/2006/relationships/theme" Target="../theme/theme4.xml"/><Relationship Id="rId4" Type="http://schemas.openxmlformats.org/officeDocument/2006/relationships/slideLayout" Target="../slideLayouts/slideLayout62.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65.xml"/><Relationship Id="rId2" Type="http://schemas.openxmlformats.org/officeDocument/2006/relationships/slideLayout" Target="../slideLayouts/slideLayout64.xml"/><Relationship Id="rId1" Type="http://schemas.openxmlformats.org/officeDocument/2006/relationships/slideLayout" Target="../slideLayouts/slideLayout63.xml"/><Relationship Id="rId5" Type="http://schemas.openxmlformats.org/officeDocument/2006/relationships/theme" Target="../theme/theme5.xml"/><Relationship Id="rId4" Type="http://schemas.openxmlformats.org/officeDocument/2006/relationships/slideLayout" Target="../slideLayouts/slideLayout6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slideLayout" Target="../slideLayouts/slideLayout79.xml"/><Relationship Id="rId18" Type="http://schemas.openxmlformats.org/officeDocument/2006/relationships/slideLayout" Target="../slideLayouts/slideLayout84.xml"/><Relationship Id="rId26" Type="http://schemas.openxmlformats.org/officeDocument/2006/relationships/slideLayout" Target="../slideLayouts/slideLayout92.xml"/><Relationship Id="rId3" Type="http://schemas.openxmlformats.org/officeDocument/2006/relationships/slideLayout" Target="../slideLayouts/slideLayout69.xml"/><Relationship Id="rId21" Type="http://schemas.openxmlformats.org/officeDocument/2006/relationships/slideLayout" Target="../slideLayouts/slideLayout87.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17" Type="http://schemas.openxmlformats.org/officeDocument/2006/relationships/slideLayout" Target="../slideLayouts/slideLayout83.xml"/><Relationship Id="rId25" Type="http://schemas.openxmlformats.org/officeDocument/2006/relationships/slideLayout" Target="../slideLayouts/slideLayout91.xml"/><Relationship Id="rId2" Type="http://schemas.openxmlformats.org/officeDocument/2006/relationships/slideLayout" Target="../slideLayouts/slideLayout68.xml"/><Relationship Id="rId16" Type="http://schemas.openxmlformats.org/officeDocument/2006/relationships/slideLayout" Target="../slideLayouts/slideLayout82.xml"/><Relationship Id="rId20" Type="http://schemas.openxmlformats.org/officeDocument/2006/relationships/slideLayout" Target="../slideLayouts/slideLayout86.xml"/><Relationship Id="rId29" Type="http://schemas.openxmlformats.org/officeDocument/2006/relationships/image" Target="../media/image29.png"/><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24" Type="http://schemas.openxmlformats.org/officeDocument/2006/relationships/slideLayout" Target="../slideLayouts/slideLayout90.xml"/><Relationship Id="rId5" Type="http://schemas.openxmlformats.org/officeDocument/2006/relationships/slideLayout" Target="../slideLayouts/slideLayout71.xml"/><Relationship Id="rId15" Type="http://schemas.openxmlformats.org/officeDocument/2006/relationships/slideLayout" Target="../slideLayouts/slideLayout81.xml"/><Relationship Id="rId23" Type="http://schemas.openxmlformats.org/officeDocument/2006/relationships/slideLayout" Target="../slideLayouts/slideLayout89.xml"/><Relationship Id="rId28" Type="http://schemas.openxmlformats.org/officeDocument/2006/relationships/theme" Target="../theme/theme6.xml"/><Relationship Id="rId10" Type="http://schemas.openxmlformats.org/officeDocument/2006/relationships/slideLayout" Target="../slideLayouts/slideLayout76.xml"/><Relationship Id="rId19" Type="http://schemas.openxmlformats.org/officeDocument/2006/relationships/slideLayout" Target="../slideLayouts/slideLayout85.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slideLayout" Target="../slideLayouts/slideLayout80.xml"/><Relationship Id="rId22" Type="http://schemas.openxmlformats.org/officeDocument/2006/relationships/slideLayout" Target="../slideLayouts/slideLayout88.xml"/><Relationship Id="rId27" Type="http://schemas.openxmlformats.org/officeDocument/2006/relationships/slideLayout" Target="../slideLayouts/slideLayout93.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01.xml"/><Relationship Id="rId13" Type="http://schemas.openxmlformats.org/officeDocument/2006/relationships/theme" Target="../theme/theme7.xml"/><Relationship Id="rId3" Type="http://schemas.openxmlformats.org/officeDocument/2006/relationships/slideLayout" Target="../slideLayouts/slideLayout96.xml"/><Relationship Id="rId7" Type="http://schemas.openxmlformats.org/officeDocument/2006/relationships/slideLayout" Target="../slideLayouts/slideLayout100.xml"/><Relationship Id="rId12" Type="http://schemas.openxmlformats.org/officeDocument/2006/relationships/slideLayout" Target="../slideLayouts/slideLayout105.xml"/><Relationship Id="rId2" Type="http://schemas.openxmlformats.org/officeDocument/2006/relationships/slideLayout" Target="../slideLayouts/slideLayout95.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5" Type="http://schemas.openxmlformats.org/officeDocument/2006/relationships/slideLayout" Target="../slideLayouts/slideLayout98.xml"/><Relationship Id="rId10" Type="http://schemas.openxmlformats.org/officeDocument/2006/relationships/slideLayout" Target="../slideLayouts/slideLayout103.xml"/><Relationship Id="rId4" Type="http://schemas.openxmlformats.org/officeDocument/2006/relationships/slideLayout" Target="../slideLayouts/slideLayout97.xml"/><Relationship Id="rId9" Type="http://schemas.openxmlformats.org/officeDocument/2006/relationships/slideLayout" Target="../slideLayouts/slideLayout102.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13.xml"/><Relationship Id="rId13" Type="http://schemas.openxmlformats.org/officeDocument/2006/relationships/theme" Target="../theme/theme8.xml"/><Relationship Id="rId3" Type="http://schemas.openxmlformats.org/officeDocument/2006/relationships/slideLayout" Target="../slideLayouts/slideLayout108.xml"/><Relationship Id="rId7" Type="http://schemas.openxmlformats.org/officeDocument/2006/relationships/slideLayout" Target="../slideLayouts/slideLayout112.xml"/><Relationship Id="rId12" Type="http://schemas.openxmlformats.org/officeDocument/2006/relationships/slideLayout" Target="../slideLayouts/slideLayout117.xml"/><Relationship Id="rId2" Type="http://schemas.openxmlformats.org/officeDocument/2006/relationships/slideLayout" Target="../slideLayouts/slideLayout107.xml"/><Relationship Id="rId1" Type="http://schemas.openxmlformats.org/officeDocument/2006/relationships/slideLayout" Target="../slideLayouts/slideLayout106.xml"/><Relationship Id="rId6" Type="http://schemas.openxmlformats.org/officeDocument/2006/relationships/slideLayout" Target="../slideLayouts/slideLayout111.xml"/><Relationship Id="rId11" Type="http://schemas.openxmlformats.org/officeDocument/2006/relationships/slideLayout" Target="../slideLayouts/slideLayout116.xml"/><Relationship Id="rId5" Type="http://schemas.openxmlformats.org/officeDocument/2006/relationships/slideLayout" Target="../slideLayouts/slideLayout110.xml"/><Relationship Id="rId10" Type="http://schemas.openxmlformats.org/officeDocument/2006/relationships/slideLayout" Target="../slideLayouts/slideLayout115.xml"/><Relationship Id="rId4" Type="http://schemas.openxmlformats.org/officeDocument/2006/relationships/slideLayout" Target="../slideLayouts/slideLayout109.xml"/><Relationship Id="rId9" Type="http://schemas.openxmlformats.org/officeDocument/2006/relationships/slideLayout" Target="../slideLayouts/slideLayout114.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1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1007534" y="959722"/>
            <a:ext cx="10176933" cy="555191"/>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1007534" y="1604434"/>
            <a:ext cx="10176933" cy="4273551"/>
          </a:xfrm>
          <a:prstGeom prst="rect">
            <a:avLst/>
          </a:prstGeom>
          <a:noFill/>
          <a:ln>
            <a:noFill/>
          </a:ln>
        </p:spPr>
        <p:txBody>
          <a:bodyPr spcFirstLastPara="1" wrap="square" lIns="0" tIns="0" rIns="0" bIns="0" anchor="ctr" anchorCtr="0"/>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13" name="Google Shape;13;p1"/>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14" name="Google Shape;14;p1"/>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15" name="Google Shape;15;p1"/>
          <p:cNvPicPr preferRelativeResize="0"/>
          <p:nvPr/>
        </p:nvPicPr>
        <p:blipFill rotWithShape="1">
          <a:blip r:embed="rId29">
            <a:alphaModFix/>
          </a:blip>
          <a:srcRect/>
          <a:stretch/>
        </p:blipFill>
        <p:spPr>
          <a:xfrm>
            <a:off x="10" y="6034618"/>
            <a:ext cx="12191981" cy="463549"/>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777">
          <p15:clr>
            <a:srgbClr val="F26B43"/>
          </p15:clr>
        </p15:guide>
        <p15:guide id="2" pos="476">
          <p15:clr>
            <a:srgbClr val="F26B43"/>
          </p15:clr>
        </p15:guide>
        <p15:guide id="3" orient="horz" pos="486">
          <p15:clr>
            <a:srgbClr val="F26B43"/>
          </p15:clr>
        </p15:guide>
        <p15:guide id="4" pos="5284">
          <p15:clr>
            <a:srgbClr val="F26B43"/>
          </p15:clr>
        </p15:guide>
        <p15:guide id="5" orient="horz" pos="758">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6"/>
        <p:cNvGrpSpPr/>
        <p:nvPr/>
      </p:nvGrpSpPr>
      <p:grpSpPr>
        <a:xfrm>
          <a:off x="0" y="0"/>
          <a:ext cx="0" cy="0"/>
          <a:chOff x="0" y="0"/>
          <a:chExt cx="0" cy="0"/>
        </a:xfrm>
      </p:grpSpPr>
      <p:sp>
        <p:nvSpPr>
          <p:cNvPr id="307" name="Google Shape;307;p29"/>
          <p:cNvSpPr txBox="1">
            <a:spLocks noGrp="1"/>
          </p:cNvSpPr>
          <p:nvPr>
            <p:ph type="title"/>
          </p:nvPr>
        </p:nvSpPr>
        <p:spPr>
          <a:xfrm>
            <a:off x="415600" y="593367"/>
            <a:ext cx="113607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308" name="Google Shape;308;p29"/>
          <p:cNvSpPr txBox="1">
            <a:spLocks noGrp="1"/>
          </p:cNvSpPr>
          <p:nvPr>
            <p:ph type="body" idx="1"/>
          </p:nvPr>
        </p:nvSpPr>
        <p:spPr>
          <a:xfrm>
            <a:off x="415600" y="1536633"/>
            <a:ext cx="11360700" cy="45552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867" b="0" i="0" u="none" strike="noStrike" cap="none">
                <a:solidFill>
                  <a:schemeClr val="dk2"/>
                </a:solidFill>
                <a:latin typeface="Arial"/>
                <a:ea typeface="Arial"/>
                <a:cs typeface="Arial"/>
                <a:sym typeface="Arial"/>
              </a:defRPr>
            </a:lvl9pPr>
          </a:lstStyle>
          <a:p>
            <a:endParaRPr/>
          </a:p>
        </p:txBody>
      </p:sp>
      <p:sp>
        <p:nvSpPr>
          <p:cNvPr id="309" name="Google Shape;309;p29"/>
          <p:cNvSpPr txBox="1">
            <a:spLocks noGrp="1"/>
          </p:cNvSpPr>
          <p:nvPr>
            <p:ph type="sldNum" idx="12"/>
          </p:nvPr>
        </p:nvSpPr>
        <p:spPr>
          <a:xfrm>
            <a:off x="11296611" y="6217623"/>
            <a:ext cx="731700" cy="524700"/>
          </a:xfrm>
          <a:prstGeom prst="rect">
            <a:avLst/>
          </a:prstGeom>
          <a:noFill/>
          <a:ln>
            <a:noFill/>
          </a:ln>
        </p:spPr>
        <p:txBody>
          <a:bodyPr spcFirstLastPara="1" wrap="square" lIns="91425" tIns="91425" rIns="91425" bIns="91425" anchor="ctr" anchorCtr="0">
            <a:noAutofit/>
          </a:bodyPr>
          <a:lstStyle>
            <a:lvl1pPr marL="0" marR="0" lvl="0" indent="0" algn="r" rtl="0">
              <a:buClr>
                <a:schemeClr val="dk2"/>
              </a:buClr>
              <a:buSzPts val="1333"/>
              <a:buFont typeface="Arial"/>
              <a:buNone/>
              <a:defRPr sz="1333" b="0" i="0" u="none" strike="noStrike" cap="none">
                <a:solidFill>
                  <a:schemeClr val="dk2"/>
                </a:solidFill>
                <a:latin typeface="Arial"/>
                <a:ea typeface="Arial"/>
                <a:cs typeface="Arial"/>
                <a:sym typeface="Arial"/>
              </a:defRPr>
            </a:lvl1pPr>
            <a:lvl2pPr marL="0" marR="0" lvl="1" indent="0" algn="r" rtl="0">
              <a:buClr>
                <a:schemeClr val="dk2"/>
              </a:buClr>
              <a:buSzPts val="1333"/>
              <a:buFont typeface="Arial"/>
              <a:buNone/>
              <a:defRPr sz="1333" b="0" i="0" u="none" strike="noStrike" cap="none">
                <a:solidFill>
                  <a:schemeClr val="dk2"/>
                </a:solidFill>
                <a:latin typeface="Arial"/>
                <a:ea typeface="Arial"/>
                <a:cs typeface="Arial"/>
                <a:sym typeface="Arial"/>
              </a:defRPr>
            </a:lvl2pPr>
            <a:lvl3pPr marL="0" marR="0" lvl="2" indent="0" algn="r" rtl="0">
              <a:buClr>
                <a:schemeClr val="dk2"/>
              </a:buClr>
              <a:buSzPts val="1333"/>
              <a:buFont typeface="Arial"/>
              <a:buNone/>
              <a:defRPr sz="1333" b="0" i="0" u="none" strike="noStrike" cap="none">
                <a:solidFill>
                  <a:schemeClr val="dk2"/>
                </a:solidFill>
                <a:latin typeface="Arial"/>
                <a:ea typeface="Arial"/>
                <a:cs typeface="Arial"/>
                <a:sym typeface="Arial"/>
              </a:defRPr>
            </a:lvl3pPr>
            <a:lvl4pPr marL="0" marR="0" lvl="3" indent="0" algn="r" rtl="0">
              <a:buClr>
                <a:schemeClr val="dk2"/>
              </a:buClr>
              <a:buSzPts val="1333"/>
              <a:buFont typeface="Arial"/>
              <a:buNone/>
              <a:defRPr sz="1333" b="0" i="0" u="none" strike="noStrike" cap="none">
                <a:solidFill>
                  <a:schemeClr val="dk2"/>
                </a:solidFill>
                <a:latin typeface="Arial"/>
                <a:ea typeface="Arial"/>
                <a:cs typeface="Arial"/>
                <a:sym typeface="Arial"/>
              </a:defRPr>
            </a:lvl4pPr>
            <a:lvl5pPr marL="0" marR="0" lvl="4" indent="0" algn="r" rtl="0">
              <a:buClr>
                <a:schemeClr val="dk2"/>
              </a:buClr>
              <a:buSzPts val="1333"/>
              <a:buFont typeface="Arial"/>
              <a:buNone/>
              <a:defRPr sz="1333" b="0" i="0" u="none" strike="noStrike" cap="none">
                <a:solidFill>
                  <a:schemeClr val="dk2"/>
                </a:solidFill>
                <a:latin typeface="Arial"/>
                <a:ea typeface="Arial"/>
                <a:cs typeface="Arial"/>
                <a:sym typeface="Arial"/>
              </a:defRPr>
            </a:lvl5pPr>
            <a:lvl6pPr marL="0" marR="0" lvl="5" indent="0" algn="r" rtl="0">
              <a:buClr>
                <a:schemeClr val="dk2"/>
              </a:buClr>
              <a:buSzPts val="1333"/>
              <a:buFont typeface="Arial"/>
              <a:buNone/>
              <a:defRPr sz="1333" b="0" i="0" u="none" strike="noStrike" cap="none">
                <a:solidFill>
                  <a:schemeClr val="dk2"/>
                </a:solidFill>
                <a:latin typeface="Arial"/>
                <a:ea typeface="Arial"/>
                <a:cs typeface="Arial"/>
                <a:sym typeface="Arial"/>
              </a:defRPr>
            </a:lvl6pPr>
            <a:lvl7pPr marL="0" marR="0" lvl="6" indent="0" algn="r" rtl="0">
              <a:buClr>
                <a:schemeClr val="dk2"/>
              </a:buClr>
              <a:buSzPts val="1333"/>
              <a:buFont typeface="Arial"/>
              <a:buNone/>
              <a:defRPr sz="1333" b="0" i="0" u="none" strike="noStrike" cap="none">
                <a:solidFill>
                  <a:schemeClr val="dk2"/>
                </a:solidFill>
                <a:latin typeface="Arial"/>
                <a:ea typeface="Arial"/>
                <a:cs typeface="Arial"/>
                <a:sym typeface="Arial"/>
              </a:defRPr>
            </a:lvl7pPr>
            <a:lvl8pPr marL="0" marR="0" lvl="7" indent="0" algn="r" rtl="0">
              <a:buClr>
                <a:schemeClr val="dk2"/>
              </a:buClr>
              <a:buSzPts val="1333"/>
              <a:buFont typeface="Arial"/>
              <a:buNone/>
              <a:defRPr sz="1333" b="0" i="0" u="none" strike="noStrike" cap="none">
                <a:solidFill>
                  <a:schemeClr val="dk2"/>
                </a:solidFill>
                <a:latin typeface="Arial"/>
                <a:ea typeface="Arial"/>
                <a:cs typeface="Arial"/>
                <a:sym typeface="Arial"/>
              </a:defRPr>
            </a:lvl8pPr>
            <a:lvl9pPr marL="0" marR="0" lvl="8" indent="0" algn="r" rtl="0">
              <a:buClr>
                <a:schemeClr val="dk2"/>
              </a:buClr>
              <a:buSzPts val="1333"/>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5"/>
        <p:cNvGrpSpPr/>
        <p:nvPr/>
      </p:nvGrpSpPr>
      <p:grpSpPr>
        <a:xfrm>
          <a:off x="0" y="0"/>
          <a:ext cx="0" cy="0"/>
          <a:chOff x="0" y="0"/>
          <a:chExt cx="0" cy="0"/>
        </a:xfrm>
      </p:grpSpPr>
      <p:sp>
        <p:nvSpPr>
          <p:cNvPr id="316" name="Google Shape;316;p34"/>
          <p:cNvSpPr txBox="1">
            <a:spLocks noGrp="1"/>
          </p:cNvSpPr>
          <p:nvPr>
            <p:ph type="title"/>
          </p:nvPr>
        </p:nvSpPr>
        <p:spPr>
          <a:xfrm>
            <a:off x="1007534" y="959722"/>
            <a:ext cx="10176900" cy="5553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17" name="Google Shape;317;p34"/>
          <p:cNvSpPr txBox="1">
            <a:spLocks noGrp="1"/>
          </p:cNvSpPr>
          <p:nvPr>
            <p:ph type="body" idx="1"/>
          </p:nvPr>
        </p:nvSpPr>
        <p:spPr>
          <a:xfrm>
            <a:off x="1007534" y="1604434"/>
            <a:ext cx="10176900" cy="4273500"/>
          </a:xfrm>
          <a:prstGeom prst="rect">
            <a:avLst/>
          </a:prstGeom>
          <a:noFill/>
          <a:ln>
            <a:noFill/>
          </a:ln>
        </p:spPr>
        <p:txBody>
          <a:bodyPr spcFirstLastPara="1" wrap="square" lIns="0" tIns="0" rIns="0" bIns="0" anchor="ctr" anchorCtr="0"/>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18" name="Google Shape;318;p34"/>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319" name="Google Shape;319;p34"/>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320" name="Google Shape;320;p34"/>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321" name="Google Shape;321;p34"/>
          <p:cNvPicPr preferRelativeResize="0"/>
          <p:nvPr/>
        </p:nvPicPr>
        <p:blipFill rotWithShape="1">
          <a:blip r:embed="rId29">
            <a:alphaModFix/>
          </a:blip>
          <a:srcRect/>
          <a:stretch/>
        </p:blipFill>
        <p:spPr>
          <a:xfrm>
            <a:off x="0" y="6034618"/>
            <a:ext cx="12192000" cy="463549"/>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 id="2147483697" r:id="rId19"/>
    <p:sldLayoutId id="2147483698" r:id="rId20"/>
    <p:sldLayoutId id="2147483699" r:id="rId21"/>
    <p:sldLayoutId id="2147483700" r:id="rId22"/>
    <p:sldLayoutId id="2147483701" r:id="rId23"/>
    <p:sldLayoutId id="2147483702" r:id="rId24"/>
    <p:sldLayoutId id="2147483703" r:id="rId25"/>
    <p:sldLayoutId id="2147483704" r:id="rId26"/>
    <p:sldLayoutId id="2147483705" r:id="rId2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777">
          <p15:clr>
            <a:srgbClr val="F26B43"/>
          </p15:clr>
        </p15:guide>
        <p15:guide id="2" pos="476">
          <p15:clr>
            <a:srgbClr val="F26B43"/>
          </p15:clr>
        </p15:guide>
        <p15:guide id="3" orient="horz" pos="486">
          <p15:clr>
            <a:srgbClr val="F26B43"/>
          </p15:clr>
        </p15:guide>
        <p15:guide id="4" pos="5284">
          <p15:clr>
            <a:srgbClr val="F26B43"/>
          </p15:clr>
        </p15:guide>
        <p15:guide id="5" orient="horz" pos="758">
          <p15:clr>
            <a:srgbClr val="A4A3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612"/>
        <p:cNvGrpSpPr/>
        <p:nvPr/>
      </p:nvGrpSpPr>
      <p:grpSpPr>
        <a:xfrm>
          <a:off x="0" y="0"/>
          <a:ext cx="0" cy="0"/>
          <a:chOff x="0" y="0"/>
          <a:chExt cx="0" cy="0"/>
        </a:xfrm>
      </p:grpSpPr>
      <p:sp>
        <p:nvSpPr>
          <p:cNvPr id="613" name="Google Shape;613;p62"/>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lstStyle>
            <a:lvl1pPr lvl="0" rtl="0">
              <a:spcBef>
                <a:spcPts val="0"/>
              </a:spcBef>
              <a:spcAft>
                <a:spcPts val="0"/>
              </a:spcAft>
              <a:buClr>
                <a:schemeClr val="dk1"/>
              </a:buClr>
              <a:buSzPts val="3700"/>
              <a:buNone/>
              <a:defRPr sz="3700">
                <a:solidFill>
                  <a:schemeClr val="dk1"/>
                </a:solidFill>
              </a:defRPr>
            </a:lvl1pPr>
            <a:lvl2pPr lvl="1" rtl="0">
              <a:spcBef>
                <a:spcPts val="0"/>
              </a:spcBef>
              <a:spcAft>
                <a:spcPts val="0"/>
              </a:spcAft>
              <a:buClr>
                <a:schemeClr val="dk1"/>
              </a:buClr>
              <a:buSzPts val="3700"/>
              <a:buNone/>
              <a:defRPr sz="3700">
                <a:solidFill>
                  <a:schemeClr val="dk1"/>
                </a:solidFill>
              </a:defRPr>
            </a:lvl2pPr>
            <a:lvl3pPr lvl="2" rtl="0">
              <a:spcBef>
                <a:spcPts val="0"/>
              </a:spcBef>
              <a:spcAft>
                <a:spcPts val="0"/>
              </a:spcAft>
              <a:buClr>
                <a:schemeClr val="dk1"/>
              </a:buClr>
              <a:buSzPts val="3700"/>
              <a:buNone/>
              <a:defRPr sz="3700">
                <a:solidFill>
                  <a:schemeClr val="dk1"/>
                </a:solidFill>
              </a:defRPr>
            </a:lvl3pPr>
            <a:lvl4pPr lvl="3" rtl="0">
              <a:spcBef>
                <a:spcPts val="0"/>
              </a:spcBef>
              <a:spcAft>
                <a:spcPts val="0"/>
              </a:spcAft>
              <a:buClr>
                <a:schemeClr val="dk1"/>
              </a:buClr>
              <a:buSzPts val="3700"/>
              <a:buNone/>
              <a:defRPr sz="3700">
                <a:solidFill>
                  <a:schemeClr val="dk1"/>
                </a:solidFill>
              </a:defRPr>
            </a:lvl4pPr>
            <a:lvl5pPr lvl="4" rtl="0">
              <a:spcBef>
                <a:spcPts val="0"/>
              </a:spcBef>
              <a:spcAft>
                <a:spcPts val="0"/>
              </a:spcAft>
              <a:buClr>
                <a:schemeClr val="dk1"/>
              </a:buClr>
              <a:buSzPts val="3700"/>
              <a:buNone/>
              <a:defRPr sz="3700">
                <a:solidFill>
                  <a:schemeClr val="dk1"/>
                </a:solidFill>
              </a:defRPr>
            </a:lvl5pPr>
            <a:lvl6pPr lvl="5" rtl="0">
              <a:spcBef>
                <a:spcPts val="0"/>
              </a:spcBef>
              <a:spcAft>
                <a:spcPts val="0"/>
              </a:spcAft>
              <a:buClr>
                <a:schemeClr val="dk1"/>
              </a:buClr>
              <a:buSzPts val="3700"/>
              <a:buNone/>
              <a:defRPr sz="3700">
                <a:solidFill>
                  <a:schemeClr val="dk1"/>
                </a:solidFill>
              </a:defRPr>
            </a:lvl6pPr>
            <a:lvl7pPr lvl="6" rtl="0">
              <a:spcBef>
                <a:spcPts val="0"/>
              </a:spcBef>
              <a:spcAft>
                <a:spcPts val="0"/>
              </a:spcAft>
              <a:buClr>
                <a:schemeClr val="dk1"/>
              </a:buClr>
              <a:buSzPts val="3700"/>
              <a:buNone/>
              <a:defRPr sz="3700">
                <a:solidFill>
                  <a:schemeClr val="dk1"/>
                </a:solidFill>
              </a:defRPr>
            </a:lvl7pPr>
            <a:lvl8pPr lvl="7" rtl="0">
              <a:spcBef>
                <a:spcPts val="0"/>
              </a:spcBef>
              <a:spcAft>
                <a:spcPts val="0"/>
              </a:spcAft>
              <a:buClr>
                <a:schemeClr val="dk1"/>
              </a:buClr>
              <a:buSzPts val="3700"/>
              <a:buNone/>
              <a:defRPr sz="3700">
                <a:solidFill>
                  <a:schemeClr val="dk1"/>
                </a:solidFill>
              </a:defRPr>
            </a:lvl8pPr>
            <a:lvl9pPr lvl="8" rtl="0">
              <a:spcBef>
                <a:spcPts val="0"/>
              </a:spcBef>
              <a:spcAft>
                <a:spcPts val="0"/>
              </a:spcAft>
              <a:buClr>
                <a:schemeClr val="dk1"/>
              </a:buClr>
              <a:buSzPts val="3700"/>
              <a:buNone/>
              <a:defRPr sz="3700">
                <a:solidFill>
                  <a:schemeClr val="dk1"/>
                </a:solidFill>
              </a:defRPr>
            </a:lvl9pPr>
          </a:lstStyle>
          <a:p>
            <a:endParaRPr/>
          </a:p>
        </p:txBody>
      </p:sp>
      <p:sp>
        <p:nvSpPr>
          <p:cNvPr id="614" name="Google Shape;614;p62"/>
          <p:cNvSpPr txBox="1">
            <a:spLocks noGrp="1"/>
          </p:cNvSpPr>
          <p:nvPr>
            <p:ph type="body" idx="1"/>
          </p:nvPr>
        </p:nvSpPr>
        <p:spPr>
          <a:xfrm>
            <a:off x="415600" y="1536633"/>
            <a:ext cx="11360700" cy="4555200"/>
          </a:xfrm>
          <a:prstGeom prst="rect">
            <a:avLst/>
          </a:prstGeom>
          <a:noFill/>
          <a:ln>
            <a:noFill/>
          </a:ln>
        </p:spPr>
        <p:txBody>
          <a:bodyPr spcFirstLastPara="1" wrap="square" lIns="121900" tIns="121900" rIns="121900" bIns="121900" anchor="t" anchorCtr="0"/>
          <a:lstStyle>
            <a:lvl1pPr marL="457200" lvl="0" indent="-381000" rtl="0">
              <a:lnSpc>
                <a:spcPct val="115000"/>
              </a:lnSpc>
              <a:spcBef>
                <a:spcPts val="0"/>
              </a:spcBef>
              <a:spcAft>
                <a:spcPts val="0"/>
              </a:spcAft>
              <a:buClr>
                <a:schemeClr val="dk2"/>
              </a:buClr>
              <a:buSzPts val="2400"/>
              <a:buChar char="●"/>
              <a:defRPr sz="2400">
                <a:solidFill>
                  <a:schemeClr val="dk2"/>
                </a:solidFill>
              </a:defRPr>
            </a:lvl1pPr>
            <a:lvl2pPr marL="914400" lvl="1" indent="-349250" rtl="0">
              <a:lnSpc>
                <a:spcPct val="115000"/>
              </a:lnSpc>
              <a:spcBef>
                <a:spcPts val="2100"/>
              </a:spcBef>
              <a:spcAft>
                <a:spcPts val="0"/>
              </a:spcAft>
              <a:buClr>
                <a:schemeClr val="dk2"/>
              </a:buClr>
              <a:buSzPts val="1900"/>
              <a:buChar char="○"/>
              <a:defRPr sz="1900">
                <a:solidFill>
                  <a:schemeClr val="dk2"/>
                </a:solidFill>
              </a:defRPr>
            </a:lvl2pPr>
            <a:lvl3pPr marL="1371600" lvl="2" indent="-349250" rtl="0">
              <a:lnSpc>
                <a:spcPct val="115000"/>
              </a:lnSpc>
              <a:spcBef>
                <a:spcPts val="2100"/>
              </a:spcBef>
              <a:spcAft>
                <a:spcPts val="0"/>
              </a:spcAft>
              <a:buClr>
                <a:schemeClr val="dk2"/>
              </a:buClr>
              <a:buSzPts val="1900"/>
              <a:buChar char="■"/>
              <a:defRPr sz="1900">
                <a:solidFill>
                  <a:schemeClr val="dk2"/>
                </a:solidFill>
              </a:defRPr>
            </a:lvl3pPr>
            <a:lvl4pPr marL="1828800" lvl="3" indent="-349250" rtl="0">
              <a:lnSpc>
                <a:spcPct val="115000"/>
              </a:lnSpc>
              <a:spcBef>
                <a:spcPts val="2100"/>
              </a:spcBef>
              <a:spcAft>
                <a:spcPts val="0"/>
              </a:spcAft>
              <a:buClr>
                <a:schemeClr val="dk2"/>
              </a:buClr>
              <a:buSzPts val="1900"/>
              <a:buChar char="●"/>
              <a:defRPr sz="1900">
                <a:solidFill>
                  <a:schemeClr val="dk2"/>
                </a:solidFill>
              </a:defRPr>
            </a:lvl4pPr>
            <a:lvl5pPr marL="2286000" lvl="4" indent="-349250" rtl="0">
              <a:lnSpc>
                <a:spcPct val="115000"/>
              </a:lnSpc>
              <a:spcBef>
                <a:spcPts val="2100"/>
              </a:spcBef>
              <a:spcAft>
                <a:spcPts val="0"/>
              </a:spcAft>
              <a:buClr>
                <a:schemeClr val="dk2"/>
              </a:buClr>
              <a:buSzPts val="1900"/>
              <a:buChar char="○"/>
              <a:defRPr sz="1900">
                <a:solidFill>
                  <a:schemeClr val="dk2"/>
                </a:solidFill>
              </a:defRPr>
            </a:lvl5pPr>
            <a:lvl6pPr marL="2743200" lvl="5" indent="-349250" rtl="0">
              <a:lnSpc>
                <a:spcPct val="115000"/>
              </a:lnSpc>
              <a:spcBef>
                <a:spcPts val="2100"/>
              </a:spcBef>
              <a:spcAft>
                <a:spcPts val="0"/>
              </a:spcAft>
              <a:buClr>
                <a:schemeClr val="dk2"/>
              </a:buClr>
              <a:buSzPts val="1900"/>
              <a:buChar char="■"/>
              <a:defRPr sz="1900">
                <a:solidFill>
                  <a:schemeClr val="dk2"/>
                </a:solidFill>
              </a:defRPr>
            </a:lvl6pPr>
            <a:lvl7pPr marL="3200400" lvl="6" indent="-349250" rtl="0">
              <a:lnSpc>
                <a:spcPct val="115000"/>
              </a:lnSpc>
              <a:spcBef>
                <a:spcPts val="2100"/>
              </a:spcBef>
              <a:spcAft>
                <a:spcPts val="0"/>
              </a:spcAft>
              <a:buClr>
                <a:schemeClr val="dk2"/>
              </a:buClr>
              <a:buSzPts val="1900"/>
              <a:buChar char="●"/>
              <a:defRPr sz="1900">
                <a:solidFill>
                  <a:schemeClr val="dk2"/>
                </a:solidFill>
              </a:defRPr>
            </a:lvl7pPr>
            <a:lvl8pPr marL="3657600" lvl="7" indent="-349250" rtl="0">
              <a:lnSpc>
                <a:spcPct val="115000"/>
              </a:lnSpc>
              <a:spcBef>
                <a:spcPts val="2100"/>
              </a:spcBef>
              <a:spcAft>
                <a:spcPts val="0"/>
              </a:spcAft>
              <a:buClr>
                <a:schemeClr val="dk2"/>
              </a:buClr>
              <a:buSzPts val="1900"/>
              <a:buChar char="○"/>
              <a:defRPr sz="1900">
                <a:solidFill>
                  <a:schemeClr val="dk2"/>
                </a:solidFill>
              </a:defRPr>
            </a:lvl8pPr>
            <a:lvl9pPr marL="4114800" lvl="8" indent="-349250" rtl="0">
              <a:lnSpc>
                <a:spcPct val="115000"/>
              </a:lnSpc>
              <a:spcBef>
                <a:spcPts val="2100"/>
              </a:spcBef>
              <a:spcAft>
                <a:spcPts val="2100"/>
              </a:spcAft>
              <a:buClr>
                <a:schemeClr val="dk2"/>
              </a:buClr>
              <a:buSzPts val="1900"/>
              <a:buChar char="■"/>
              <a:defRPr sz="1900">
                <a:solidFill>
                  <a:schemeClr val="dk2"/>
                </a:solidFill>
              </a:defRPr>
            </a:lvl9pPr>
          </a:lstStyle>
          <a:p>
            <a:endParaRPr/>
          </a:p>
        </p:txBody>
      </p:sp>
      <p:sp>
        <p:nvSpPr>
          <p:cNvPr id="615" name="Google Shape;615;p62"/>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lvl="0" algn="r" rtl="0">
              <a:buNone/>
              <a:defRPr sz="1300">
                <a:solidFill>
                  <a:schemeClr val="dk2"/>
                </a:solidFill>
              </a:defRPr>
            </a:lvl1pPr>
            <a:lvl2pPr lvl="1" algn="r" rtl="0">
              <a:buNone/>
              <a:defRPr sz="1300">
                <a:solidFill>
                  <a:schemeClr val="dk2"/>
                </a:solidFill>
              </a:defRPr>
            </a:lvl2pPr>
            <a:lvl3pPr lvl="2" algn="r" rtl="0">
              <a:buNone/>
              <a:defRPr sz="1300">
                <a:solidFill>
                  <a:schemeClr val="dk2"/>
                </a:solidFill>
              </a:defRPr>
            </a:lvl3pPr>
            <a:lvl4pPr lvl="3" algn="r" rtl="0">
              <a:buNone/>
              <a:defRPr sz="1300">
                <a:solidFill>
                  <a:schemeClr val="dk2"/>
                </a:solidFill>
              </a:defRPr>
            </a:lvl4pPr>
            <a:lvl5pPr lvl="4" algn="r" rtl="0">
              <a:buNone/>
              <a:defRPr sz="1300">
                <a:solidFill>
                  <a:schemeClr val="dk2"/>
                </a:solidFill>
              </a:defRPr>
            </a:lvl5pPr>
            <a:lvl6pPr lvl="5" algn="r" rtl="0">
              <a:buNone/>
              <a:defRPr sz="1300">
                <a:solidFill>
                  <a:schemeClr val="dk2"/>
                </a:solidFill>
              </a:defRPr>
            </a:lvl6pPr>
            <a:lvl7pPr lvl="6" algn="r" rtl="0">
              <a:buNone/>
              <a:defRPr sz="1300">
                <a:solidFill>
                  <a:schemeClr val="dk2"/>
                </a:solidFill>
              </a:defRPr>
            </a:lvl7pPr>
            <a:lvl8pPr lvl="7" algn="r" rtl="0">
              <a:buNone/>
              <a:defRPr sz="1300">
                <a:solidFill>
                  <a:schemeClr val="dk2"/>
                </a:solidFill>
              </a:defRPr>
            </a:lvl8pPr>
            <a:lvl9pPr lvl="8" algn="r" rtl="0">
              <a:buNone/>
              <a:defRPr sz="1300">
                <a:solidFill>
                  <a:schemeClr val="dk2"/>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21"/>
        <p:cNvGrpSpPr/>
        <p:nvPr/>
      </p:nvGrpSpPr>
      <p:grpSpPr>
        <a:xfrm>
          <a:off x="0" y="0"/>
          <a:ext cx="0" cy="0"/>
          <a:chOff x="0" y="0"/>
          <a:chExt cx="0" cy="0"/>
        </a:xfrm>
      </p:grpSpPr>
      <p:sp>
        <p:nvSpPr>
          <p:cNvPr id="622" name="Google Shape;622;p67"/>
          <p:cNvSpPr txBox="1">
            <a:spLocks noGrp="1"/>
          </p:cNvSpPr>
          <p:nvPr>
            <p:ph type="title"/>
          </p:nvPr>
        </p:nvSpPr>
        <p:spPr>
          <a:xfrm>
            <a:off x="415600" y="593367"/>
            <a:ext cx="113607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623" name="Google Shape;623;p67"/>
          <p:cNvSpPr txBox="1">
            <a:spLocks noGrp="1"/>
          </p:cNvSpPr>
          <p:nvPr>
            <p:ph type="body" idx="1"/>
          </p:nvPr>
        </p:nvSpPr>
        <p:spPr>
          <a:xfrm>
            <a:off x="415600" y="1536633"/>
            <a:ext cx="11360700" cy="45552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867" b="0" i="0" u="none" strike="noStrike" cap="none">
                <a:solidFill>
                  <a:schemeClr val="dk2"/>
                </a:solidFill>
                <a:latin typeface="Arial"/>
                <a:ea typeface="Arial"/>
                <a:cs typeface="Arial"/>
                <a:sym typeface="Arial"/>
              </a:defRPr>
            </a:lvl9pPr>
          </a:lstStyle>
          <a:p>
            <a:endParaRPr/>
          </a:p>
        </p:txBody>
      </p:sp>
      <p:sp>
        <p:nvSpPr>
          <p:cNvPr id="624" name="Google Shape;624;p67"/>
          <p:cNvSpPr txBox="1">
            <a:spLocks noGrp="1"/>
          </p:cNvSpPr>
          <p:nvPr>
            <p:ph type="sldNum" idx="12"/>
          </p:nvPr>
        </p:nvSpPr>
        <p:spPr>
          <a:xfrm>
            <a:off x="11296611" y="6217623"/>
            <a:ext cx="731700" cy="524700"/>
          </a:xfrm>
          <a:prstGeom prst="rect">
            <a:avLst/>
          </a:prstGeom>
          <a:noFill/>
          <a:ln>
            <a:noFill/>
          </a:ln>
        </p:spPr>
        <p:txBody>
          <a:bodyPr spcFirstLastPara="1" wrap="square" lIns="91425" tIns="91425" rIns="91425" bIns="91425" anchor="ctr" anchorCtr="0">
            <a:noAutofit/>
          </a:bodyPr>
          <a:lstStyle>
            <a:lvl1pPr marL="0" marR="0" lvl="0" indent="0" algn="r" rtl="0">
              <a:buClr>
                <a:schemeClr val="dk2"/>
              </a:buClr>
              <a:buSzPts val="1333"/>
              <a:buFont typeface="Arial"/>
              <a:buNone/>
              <a:defRPr sz="1333" b="0" i="0" u="none" strike="noStrike" cap="none">
                <a:solidFill>
                  <a:schemeClr val="dk2"/>
                </a:solidFill>
                <a:latin typeface="Arial"/>
                <a:ea typeface="Arial"/>
                <a:cs typeface="Arial"/>
                <a:sym typeface="Arial"/>
              </a:defRPr>
            </a:lvl1pPr>
            <a:lvl2pPr marL="0" marR="0" lvl="1" indent="0" algn="r" rtl="0">
              <a:buClr>
                <a:schemeClr val="dk2"/>
              </a:buClr>
              <a:buSzPts val="1333"/>
              <a:buFont typeface="Arial"/>
              <a:buNone/>
              <a:defRPr sz="1333" b="0" i="0" u="none" strike="noStrike" cap="none">
                <a:solidFill>
                  <a:schemeClr val="dk2"/>
                </a:solidFill>
                <a:latin typeface="Arial"/>
                <a:ea typeface="Arial"/>
                <a:cs typeface="Arial"/>
                <a:sym typeface="Arial"/>
              </a:defRPr>
            </a:lvl2pPr>
            <a:lvl3pPr marL="0" marR="0" lvl="2" indent="0" algn="r" rtl="0">
              <a:buClr>
                <a:schemeClr val="dk2"/>
              </a:buClr>
              <a:buSzPts val="1333"/>
              <a:buFont typeface="Arial"/>
              <a:buNone/>
              <a:defRPr sz="1333" b="0" i="0" u="none" strike="noStrike" cap="none">
                <a:solidFill>
                  <a:schemeClr val="dk2"/>
                </a:solidFill>
                <a:latin typeface="Arial"/>
                <a:ea typeface="Arial"/>
                <a:cs typeface="Arial"/>
                <a:sym typeface="Arial"/>
              </a:defRPr>
            </a:lvl3pPr>
            <a:lvl4pPr marL="0" marR="0" lvl="3" indent="0" algn="r" rtl="0">
              <a:buClr>
                <a:schemeClr val="dk2"/>
              </a:buClr>
              <a:buSzPts val="1333"/>
              <a:buFont typeface="Arial"/>
              <a:buNone/>
              <a:defRPr sz="1333" b="0" i="0" u="none" strike="noStrike" cap="none">
                <a:solidFill>
                  <a:schemeClr val="dk2"/>
                </a:solidFill>
                <a:latin typeface="Arial"/>
                <a:ea typeface="Arial"/>
                <a:cs typeface="Arial"/>
                <a:sym typeface="Arial"/>
              </a:defRPr>
            </a:lvl4pPr>
            <a:lvl5pPr marL="0" marR="0" lvl="4" indent="0" algn="r" rtl="0">
              <a:buClr>
                <a:schemeClr val="dk2"/>
              </a:buClr>
              <a:buSzPts val="1333"/>
              <a:buFont typeface="Arial"/>
              <a:buNone/>
              <a:defRPr sz="1333" b="0" i="0" u="none" strike="noStrike" cap="none">
                <a:solidFill>
                  <a:schemeClr val="dk2"/>
                </a:solidFill>
                <a:latin typeface="Arial"/>
                <a:ea typeface="Arial"/>
                <a:cs typeface="Arial"/>
                <a:sym typeface="Arial"/>
              </a:defRPr>
            </a:lvl5pPr>
            <a:lvl6pPr marL="0" marR="0" lvl="5" indent="0" algn="r" rtl="0">
              <a:buClr>
                <a:schemeClr val="dk2"/>
              </a:buClr>
              <a:buSzPts val="1333"/>
              <a:buFont typeface="Arial"/>
              <a:buNone/>
              <a:defRPr sz="1333" b="0" i="0" u="none" strike="noStrike" cap="none">
                <a:solidFill>
                  <a:schemeClr val="dk2"/>
                </a:solidFill>
                <a:latin typeface="Arial"/>
                <a:ea typeface="Arial"/>
                <a:cs typeface="Arial"/>
                <a:sym typeface="Arial"/>
              </a:defRPr>
            </a:lvl6pPr>
            <a:lvl7pPr marL="0" marR="0" lvl="6" indent="0" algn="r" rtl="0">
              <a:buClr>
                <a:schemeClr val="dk2"/>
              </a:buClr>
              <a:buSzPts val="1333"/>
              <a:buFont typeface="Arial"/>
              <a:buNone/>
              <a:defRPr sz="1333" b="0" i="0" u="none" strike="noStrike" cap="none">
                <a:solidFill>
                  <a:schemeClr val="dk2"/>
                </a:solidFill>
                <a:latin typeface="Arial"/>
                <a:ea typeface="Arial"/>
                <a:cs typeface="Arial"/>
                <a:sym typeface="Arial"/>
              </a:defRPr>
            </a:lvl7pPr>
            <a:lvl8pPr marL="0" marR="0" lvl="7" indent="0" algn="r" rtl="0">
              <a:buClr>
                <a:schemeClr val="dk2"/>
              </a:buClr>
              <a:buSzPts val="1333"/>
              <a:buFont typeface="Arial"/>
              <a:buNone/>
              <a:defRPr sz="1333" b="0" i="0" u="none" strike="noStrike" cap="none">
                <a:solidFill>
                  <a:schemeClr val="dk2"/>
                </a:solidFill>
                <a:latin typeface="Arial"/>
                <a:ea typeface="Arial"/>
                <a:cs typeface="Arial"/>
                <a:sym typeface="Arial"/>
              </a:defRPr>
            </a:lvl8pPr>
            <a:lvl9pPr marL="0" marR="0" lvl="8" indent="0" algn="r" rtl="0">
              <a:buClr>
                <a:schemeClr val="dk2"/>
              </a:buClr>
              <a:buSzPts val="1333"/>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30"/>
        <p:cNvGrpSpPr/>
        <p:nvPr/>
      </p:nvGrpSpPr>
      <p:grpSpPr>
        <a:xfrm>
          <a:off x="0" y="0"/>
          <a:ext cx="0" cy="0"/>
          <a:chOff x="0" y="0"/>
          <a:chExt cx="0" cy="0"/>
        </a:xfrm>
      </p:grpSpPr>
      <p:sp>
        <p:nvSpPr>
          <p:cNvPr id="631" name="Google Shape;631;p72"/>
          <p:cNvSpPr txBox="1">
            <a:spLocks noGrp="1"/>
          </p:cNvSpPr>
          <p:nvPr>
            <p:ph type="title"/>
          </p:nvPr>
        </p:nvSpPr>
        <p:spPr>
          <a:xfrm>
            <a:off x="1007534" y="959722"/>
            <a:ext cx="10176900" cy="5553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632" name="Google Shape;632;p72"/>
          <p:cNvSpPr txBox="1">
            <a:spLocks noGrp="1"/>
          </p:cNvSpPr>
          <p:nvPr>
            <p:ph type="body" idx="1"/>
          </p:nvPr>
        </p:nvSpPr>
        <p:spPr>
          <a:xfrm>
            <a:off x="1007534" y="1604434"/>
            <a:ext cx="10176900" cy="4273500"/>
          </a:xfrm>
          <a:prstGeom prst="rect">
            <a:avLst/>
          </a:prstGeom>
          <a:noFill/>
          <a:ln>
            <a:noFill/>
          </a:ln>
        </p:spPr>
        <p:txBody>
          <a:bodyPr spcFirstLastPara="1" wrap="square" lIns="0" tIns="0" rIns="0" bIns="0" anchor="ctr" anchorCtr="0"/>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33" name="Google Shape;633;p72"/>
          <p:cNvSpPr txBox="1">
            <a:spLocks noGrp="1"/>
          </p:cNvSpPr>
          <p:nvPr>
            <p:ph type="dt" idx="10"/>
          </p:nvPr>
        </p:nvSpPr>
        <p:spPr>
          <a:xfrm>
            <a:off x="3069047" y="5898527"/>
            <a:ext cx="1461000" cy="3663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634" name="Google Shape;634;p72"/>
          <p:cNvSpPr txBox="1">
            <a:spLocks noGrp="1"/>
          </p:cNvSpPr>
          <p:nvPr>
            <p:ph type="ftr" idx="11"/>
          </p:nvPr>
        </p:nvSpPr>
        <p:spPr>
          <a:xfrm>
            <a:off x="4819831" y="5898527"/>
            <a:ext cx="5699100" cy="3663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BFBFBF"/>
              </a:buClr>
              <a:buSzPts val="1400"/>
              <a:buFont typeface="Arial"/>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635" name="Google Shape;635;p72"/>
          <p:cNvSpPr txBox="1">
            <a:spLocks noGrp="1"/>
          </p:cNvSpPr>
          <p:nvPr>
            <p:ph type="sldNum" idx="12"/>
          </p:nvPr>
        </p:nvSpPr>
        <p:spPr>
          <a:xfrm>
            <a:off x="10784029" y="5898527"/>
            <a:ext cx="833700" cy="3663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BFBFBF"/>
              </a:buClr>
              <a:buSzPts val="1467"/>
              <a:buFont typeface="Arial"/>
              <a:buNone/>
              <a:defRPr sz="1467"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636" name="Google Shape;636;p72"/>
          <p:cNvPicPr preferRelativeResize="0"/>
          <p:nvPr/>
        </p:nvPicPr>
        <p:blipFill rotWithShape="1">
          <a:blip r:embed="rId29">
            <a:alphaModFix/>
          </a:blip>
          <a:srcRect/>
          <a:stretch/>
        </p:blipFill>
        <p:spPr>
          <a:xfrm>
            <a:off x="0" y="6034618"/>
            <a:ext cx="12192000" cy="463549"/>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 id="2147483731" r:id="rId18"/>
    <p:sldLayoutId id="2147483732" r:id="rId19"/>
    <p:sldLayoutId id="2147483733" r:id="rId20"/>
    <p:sldLayoutId id="2147483734" r:id="rId21"/>
    <p:sldLayoutId id="2147483735" r:id="rId22"/>
    <p:sldLayoutId id="2147483736" r:id="rId23"/>
    <p:sldLayoutId id="2147483737" r:id="rId24"/>
    <p:sldLayoutId id="2147483738" r:id="rId25"/>
    <p:sldLayoutId id="2147483739" r:id="rId26"/>
    <p:sldLayoutId id="2147483740" r:id="rId2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777">
          <p15:clr>
            <a:srgbClr val="F26B43"/>
          </p15:clr>
        </p15:guide>
        <p15:guide id="2" pos="476">
          <p15:clr>
            <a:srgbClr val="F26B43"/>
          </p15:clr>
        </p15:guide>
        <p15:guide id="3" orient="horz" pos="486">
          <p15:clr>
            <a:srgbClr val="F26B43"/>
          </p15:clr>
        </p15:guide>
        <p15:guide id="4" pos="5284">
          <p15:clr>
            <a:srgbClr val="F26B43"/>
          </p15:clr>
        </p15:guide>
        <p15:guide id="5" orient="horz" pos="758">
          <p15:clr>
            <a:srgbClr val="A4A3A4"/>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27"/>
        <p:cNvGrpSpPr/>
        <p:nvPr/>
      </p:nvGrpSpPr>
      <p:grpSpPr>
        <a:xfrm>
          <a:off x="0" y="0"/>
          <a:ext cx="0" cy="0"/>
          <a:chOff x="0" y="0"/>
          <a:chExt cx="0" cy="0"/>
        </a:xfrm>
      </p:grpSpPr>
      <p:sp>
        <p:nvSpPr>
          <p:cNvPr id="928" name="Google Shape;928;p10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929" name="Google Shape;929;p10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30" name="Google Shape;930;p10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31" name="Google Shape;931;p10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32" name="Google Shape;932;p10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03"/>
        <p:cNvGrpSpPr/>
        <p:nvPr/>
      </p:nvGrpSpPr>
      <p:grpSpPr>
        <a:xfrm>
          <a:off x="0" y="0"/>
          <a:ext cx="0" cy="0"/>
          <a:chOff x="0" y="0"/>
          <a:chExt cx="0" cy="0"/>
        </a:xfrm>
      </p:grpSpPr>
      <p:sp>
        <p:nvSpPr>
          <p:cNvPr id="1004" name="Google Shape;1004;p11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05" name="Google Shape;1005;p113"/>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06" name="Google Shape;1006;p11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07" name="Google Shape;1007;p11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08" name="Google Shape;1008;p11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Shape 107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765"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0.xml"/><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52.png"/><Relationship Id="rId7" Type="http://schemas.openxmlformats.org/officeDocument/2006/relationships/image" Target="../media/image20.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notesSlide" Target="../notesSlides/notesSlide11.xml"/><Relationship Id="rId16" Type="http://schemas.openxmlformats.org/officeDocument/2006/relationships/image" Target="../media/image15.png"/><Relationship Id="rId20" Type="http://schemas.openxmlformats.org/officeDocument/2006/relationships/image" Target="../media/image53.png"/><Relationship Id="rId1" Type="http://schemas.openxmlformats.org/officeDocument/2006/relationships/slideLayout" Target="../slideLayouts/slideLayout61.xml"/><Relationship Id="rId6" Type="http://schemas.openxmlformats.org/officeDocument/2006/relationships/image" Target="../media/image19.png"/><Relationship Id="rId11" Type="http://schemas.openxmlformats.org/officeDocument/2006/relationships/image" Target="../media/image10.png"/><Relationship Id="rId5" Type="http://schemas.openxmlformats.org/officeDocument/2006/relationships/image" Target="../media/image8.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7.png"/><Relationship Id="rId9" Type="http://schemas.openxmlformats.org/officeDocument/2006/relationships/image" Target="../media/image22.png"/><Relationship Id="rId1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12.xml"/><Relationship Id="rId1" Type="http://schemas.openxmlformats.org/officeDocument/2006/relationships/slideLayout" Target="../slideLayouts/slideLayout59.xml"/></Relationships>
</file>

<file path=ppt/slides/_rels/slide1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3.xml"/><Relationship Id="rId1" Type="http://schemas.openxmlformats.org/officeDocument/2006/relationships/slideLayout" Target="../slideLayouts/slideLayout59.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4.xml"/><Relationship Id="rId1" Type="http://schemas.openxmlformats.org/officeDocument/2006/relationships/slideLayout" Target="../slideLayouts/slideLayout60.xml"/></Relationships>
</file>

<file path=ppt/slides/_rels/slide1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5.xml"/><Relationship Id="rId1" Type="http://schemas.openxmlformats.org/officeDocument/2006/relationships/slideLayout" Target="../slideLayouts/slideLayout59.xml"/><Relationship Id="rId5" Type="http://schemas.openxmlformats.org/officeDocument/2006/relationships/image" Target="../media/image59.png"/><Relationship Id="rId4" Type="http://schemas.openxmlformats.org/officeDocument/2006/relationships/image" Target="../media/image5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0.xml"/></Relationships>
</file>

<file path=ppt/slides/_rels/slide1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7.xml"/><Relationship Id="rId1" Type="http://schemas.openxmlformats.org/officeDocument/2006/relationships/slideLayout" Target="../slideLayouts/slideLayout59.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8.xml"/><Relationship Id="rId1" Type="http://schemas.openxmlformats.org/officeDocument/2006/relationships/slideLayout" Target="../slideLayouts/slideLayout59.xml"/><Relationship Id="rId5" Type="http://schemas.openxmlformats.org/officeDocument/2006/relationships/image" Target="../media/image59.png"/><Relationship Id="rId4" Type="http://schemas.openxmlformats.org/officeDocument/2006/relationships/image" Target="../media/image58.png"/></Relationships>
</file>

<file path=ppt/slides/_rels/slide1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9.xml"/><Relationship Id="rId1" Type="http://schemas.openxmlformats.org/officeDocument/2006/relationships/slideLayout" Target="../slideLayouts/slideLayout59.xml"/><Relationship Id="rId5" Type="http://schemas.openxmlformats.org/officeDocument/2006/relationships/image" Target="../media/image59.png"/><Relationship Id="rId4" Type="http://schemas.openxmlformats.org/officeDocument/2006/relationships/image" Target="../media/image58.png"/></Relationships>
</file>

<file path=ppt/slides/_rels/slide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0.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59.xml"/><Relationship Id="rId4" Type="http://schemas.openxmlformats.org/officeDocument/2006/relationships/image" Target="../media/image55.png"/></Relationships>
</file>

<file path=ppt/slides/_rels/slide2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2.xml"/><Relationship Id="rId1" Type="http://schemas.openxmlformats.org/officeDocument/2006/relationships/slideLayout" Target="../slideLayouts/slideLayout63.xml"/></Relationships>
</file>

<file path=ppt/slides/_rels/slide23.xml.rels><?xml version="1.0" encoding="UTF-8" standalone="yes"?>
<Relationships xmlns="http://schemas.openxmlformats.org/package/2006/relationships"><Relationship Id="rId3" Type="http://schemas.openxmlformats.org/officeDocument/2006/relationships/hyperlink" Target="https://github.com/tendermint/tendermint/abci" TargetMode="External"/><Relationship Id="rId2" Type="http://schemas.openxmlformats.org/officeDocument/2006/relationships/notesSlide" Target="../notesSlides/notesSlide23.xml"/><Relationship Id="rId1" Type="http://schemas.openxmlformats.org/officeDocument/2006/relationships/slideLayout" Target="../slideLayouts/slideLayout63.xml"/><Relationship Id="rId4" Type="http://schemas.openxmlformats.org/officeDocument/2006/relationships/image" Target="../media/image60.png"/></Relationships>
</file>

<file path=ppt/slides/_rels/slide2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4.xml"/><Relationship Id="rId1" Type="http://schemas.openxmlformats.org/officeDocument/2006/relationships/slideLayout" Target="../slideLayouts/slideLayout63.xml"/></Relationships>
</file>

<file path=ppt/slides/_rels/slide2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5.xml"/><Relationship Id="rId1" Type="http://schemas.openxmlformats.org/officeDocument/2006/relationships/slideLayout" Target="../slideLayouts/slideLayout67.xml"/></Relationships>
</file>

<file path=ppt/slides/_rels/slide26.xml.rels><?xml version="1.0" encoding="UTF-8" standalone="yes"?>
<Relationships xmlns="http://schemas.openxmlformats.org/package/2006/relationships"><Relationship Id="rId3" Type="http://schemas.openxmlformats.org/officeDocument/2006/relationships/hyperlink" Target="https://github.com/hyperledger/burrow/blob/master/README.md" TargetMode="External"/><Relationship Id="rId2" Type="http://schemas.openxmlformats.org/officeDocument/2006/relationships/notesSlide" Target="../notesSlides/notesSlide26.xml"/><Relationship Id="rId1" Type="http://schemas.openxmlformats.org/officeDocument/2006/relationships/slideLayout" Target="../slideLayouts/slideLayout67.xml"/><Relationship Id="rId4" Type="http://schemas.openxmlformats.org/officeDocument/2006/relationships/image" Target="../media/image60.png"/></Relationships>
</file>

<file path=ppt/slides/_rels/slide2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7.xml"/><Relationship Id="rId1" Type="http://schemas.openxmlformats.org/officeDocument/2006/relationships/slideLayout" Target="../slideLayouts/slideLayout67.xml"/></Relationships>
</file>

<file path=ppt/slides/_rels/slide2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8.xml"/><Relationship Id="rId1" Type="http://schemas.openxmlformats.org/officeDocument/2006/relationships/slideLayout" Target="../slideLayouts/slideLayout59.xml"/><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9.xml"/><Relationship Id="rId1" Type="http://schemas.openxmlformats.org/officeDocument/2006/relationships/slideLayout" Target="../slideLayouts/slideLayout67.xml"/></Relationships>
</file>

<file path=ppt/slides/_rels/slide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0.xml"/><Relationship Id="rId1" Type="http://schemas.openxmlformats.org/officeDocument/2006/relationships/slideLayout" Target="../slideLayouts/slideLayout67.xml"/><Relationship Id="rId6" Type="http://schemas.openxmlformats.org/officeDocument/2006/relationships/hyperlink" Target="https://github.com/hyperledger/iroha/wiki" TargetMode="External"/><Relationship Id="rId5" Type="http://schemas.openxmlformats.org/officeDocument/2006/relationships/hyperlink" Target="https://hyperledger.github.io/iroha-api/" TargetMode="External"/><Relationship Id="rId4" Type="http://schemas.openxmlformats.org/officeDocument/2006/relationships/hyperlink" Target="https://github.com/hyperledger/iroha"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1.xml"/><Relationship Id="rId1" Type="http://schemas.openxmlformats.org/officeDocument/2006/relationships/slideLayout" Target="../slideLayouts/slideLayout59.xml"/><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2.xml"/><Relationship Id="rId1" Type="http://schemas.openxmlformats.org/officeDocument/2006/relationships/slideLayout" Target="../slideLayouts/slideLayout67.xml"/></Relationships>
</file>

<file path=ppt/slides/_rels/slide3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3.xml"/><Relationship Id="rId1" Type="http://schemas.openxmlformats.org/officeDocument/2006/relationships/slideLayout" Target="../slideLayouts/slideLayout67.xml"/></Relationships>
</file>

<file path=ppt/slides/_rels/slide3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4.xml"/><Relationship Id="rId1" Type="http://schemas.openxmlformats.org/officeDocument/2006/relationships/slideLayout" Target="../slideLayouts/slideLayout118.xml"/></Relationships>
</file>

<file path=ppt/slides/_rels/slide35.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64.jpg"/><Relationship Id="rId7" Type="http://schemas.openxmlformats.org/officeDocument/2006/relationships/image" Target="../media/image68.jpg"/><Relationship Id="rId2" Type="http://schemas.openxmlformats.org/officeDocument/2006/relationships/notesSlide" Target="../notesSlides/notesSlide35.xml"/><Relationship Id="rId1" Type="http://schemas.openxmlformats.org/officeDocument/2006/relationships/slideLayout" Target="../slideLayouts/slideLayout95.xml"/><Relationship Id="rId6" Type="http://schemas.openxmlformats.org/officeDocument/2006/relationships/image" Target="../media/image67.jpg"/><Relationship Id="rId5" Type="http://schemas.openxmlformats.org/officeDocument/2006/relationships/image" Target="../media/image66.png"/><Relationship Id="rId4" Type="http://schemas.openxmlformats.org/officeDocument/2006/relationships/image" Target="../media/image65.jpg"/></Relationships>
</file>

<file path=ppt/slides/_rels/slide3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6.xml"/><Relationship Id="rId1" Type="http://schemas.openxmlformats.org/officeDocument/2006/relationships/slideLayout" Target="../slideLayouts/slideLayout67.xml"/></Relationships>
</file>

<file path=ppt/slides/_rels/slide3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7.xml"/><Relationship Id="rId1" Type="http://schemas.openxmlformats.org/officeDocument/2006/relationships/slideLayout" Target="../slideLayouts/slideLayout67.xml"/></Relationships>
</file>

<file path=ppt/slides/_rels/slide3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8.xml"/><Relationship Id="rId1" Type="http://schemas.openxmlformats.org/officeDocument/2006/relationships/slideLayout" Target="../slideLayouts/slideLayout67.xml"/></Relationships>
</file>

<file path=ppt/slides/_rels/slide3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9.xml"/><Relationship Id="rId1" Type="http://schemas.openxmlformats.org/officeDocument/2006/relationships/slideLayout" Target="../slideLayouts/slideLayout67.xml"/><Relationship Id="rId4" Type="http://schemas.openxmlformats.org/officeDocument/2006/relationships/hyperlink" Target="https://wiki.hyperledger.org/projects/caliper#caliper"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3.xml"/></Relationships>
</file>

<file path=ppt/slides/_rels/slide4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0.xml"/><Relationship Id="rId1" Type="http://schemas.openxmlformats.org/officeDocument/2006/relationships/slideLayout" Target="../slideLayouts/slideLayout67.xml"/></Relationships>
</file>

<file path=ppt/slides/_rels/slide4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1.xml"/><Relationship Id="rId1" Type="http://schemas.openxmlformats.org/officeDocument/2006/relationships/slideLayout" Target="../slideLayouts/slideLayout67.xml"/></Relationships>
</file>

<file path=ppt/slides/_rels/slide4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2.xml"/><Relationship Id="rId1" Type="http://schemas.openxmlformats.org/officeDocument/2006/relationships/slideLayout" Target="../slideLayouts/slideLayout67.xml"/><Relationship Id="rId5" Type="http://schemas.openxmlformats.org/officeDocument/2006/relationships/hyperlink" Target="https://docs.google.com/presentation/d/1sq4hnTRpH9qaPJe96f6Egx9LclbCC5KcQjnBmv2LO68/edit#slide=id.p12" TargetMode="External"/><Relationship Id="rId4" Type="http://schemas.openxmlformats.org/officeDocument/2006/relationships/hyperlink" Target="https://cello.readthedocs.io/en/latest/"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3.xml"/><Relationship Id="rId1" Type="http://schemas.openxmlformats.org/officeDocument/2006/relationships/slideLayout" Target="../slideLayouts/slideLayout67.xml"/></Relationships>
</file>

<file path=ppt/slides/_rels/slide44.xml.rels><?xml version="1.0" encoding="UTF-8" standalone="yes"?>
<Relationships xmlns="http://schemas.openxmlformats.org/package/2006/relationships"><Relationship Id="rId3" Type="http://schemas.openxmlformats.org/officeDocument/2006/relationships/hyperlink" Target="https://hyperledger.github.io/composer/latest/introduction/introduction.htm" TargetMode="External"/><Relationship Id="rId2" Type="http://schemas.openxmlformats.org/officeDocument/2006/relationships/notesSlide" Target="../notesSlides/notesSlide44.xml"/><Relationship Id="rId1" Type="http://schemas.openxmlformats.org/officeDocument/2006/relationships/slideLayout" Target="../slideLayouts/slideLayout67.xml"/><Relationship Id="rId4" Type="http://schemas.openxmlformats.org/officeDocument/2006/relationships/hyperlink" Target="https://drive.google.com/file/d/1Xxmu3lHsVcLVDz4TuPRQQvCUOM1tUUoG/view"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5.xml"/><Relationship Id="rId1" Type="http://schemas.openxmlformats.org/officeDocument/2006/relationships/slideLayout" Target="../slideLayouts/slideLayout67.xml"/><Relationship Id="rId4" Type="http://schemas.openxmlformats.org/officeDocument/2006/relationships/image" Target="../media/image73.png"/></Relationships>
</file>

<file path=ppt/slides/_rels/slide4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6.xml"/><Relationship Id="rId1" Type="http://schemas.openxmlformats.org/officeDocument/2006/relationships/slideLayout" Target="../slideLayouts/slideLayout67.xml"/></Relationships>
</file>

<file path=ppt/slides/_rels/slide4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47.xml"/><Relationship Id="rId1" Type="http://schemas.openxmlformats.org/officeDocument/2006/relationships/slideLayout" Target="../slideLayouts/slideLayout94.xml"/></Relationships>
</file>

<file path=ppt/slides/_rels/slide4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8.xml"/><Relationship Id="rId1" Type="http://schemas.openxmlformats.org/officeDocument/2006/relationships/slideLayout" Target="../slideLayouts/slideLayout67.xml"/></Relationships>
</file>

<file path=ppt/slides/_rels/slide4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9.xml"/><Relationship Id="rId1" Type="http://schemas.openxmlformats.org/officeDocument/2006/relationships/slideLayout" Target="../slideLayouts/slideLayout67.xml"/><Relationship Id="rId5" Type="http://schemas.openxmlformats.org/officeDocument/2006/relationships/hyperlink" Target="https://docs.google.com/presentation/d/e/2PACX-1vQlhbtxwgCOTJ22bacHqY5GpXR_Ucl9EJZKov2RzxlGYZXmi889X6yMW4Hzh6Rjzu4bh0qyYKYTZSF5/pub?start=false&amp;loop=false&amp;delayms=3000&amp;slide=id.gc6f90357f_0_0" TargetMode="External"/><Relationship Id="rId4" Type="http://schemas.openxmlformats.org/officeDocument/2006/relationships/hyperlink" Target="https://docs.google.com/document/d/1GuVNHZ5Jqq-gTVKflnZ1YiJfEoozvugqenC6QEQFQj4/edi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_rels/slide50.xml.rels><?xml version="1.0" encoding="UTF-8" standalone="yes"?>
<Relationships xmlns="http://schemas.openxmlformats.org/package/2006/relationships"><Relationship Id="rId3" Type="http://schemas.openxmlformats.org/officeDocument/2006/relationships/hyperlink" Target="https://github.com/hyperledger/quilt" TargetMode="External"/><Relationship Id="rId2" Type="http://schemas.openxmlformats.org/officeDocument/2006/relationships/notesSlide" Target="../notesSlides/notesSlide50.xml"/><Relationship Id="rId1" Type="http://schemas.openxmlformats.org/officeDocument/2006/relationships/slideLayout" Target="../slideLayouts/slideLayout67.xml"/><Relationship Id="rId4" Type="http://schemas.openxmlformats.org/officeDocument/2006/relationships/image" Target="../media/image75.png"/></Relationships>
</file>

<file path=ppt/slides/_rels/slide5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51.xml"/><Relationship Id="rId1" Type="http://schemas.openxmlformats.org/officeDocument/2006/relationships/slideLayout" Target="../slideLayouts/slideLayout67.xml"/></Relationships>
</file>

<file path=ppt/slides/_rels/slide5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52.xml"/><Relationship Id="rId1" Type="http://schemas.openxmlformats.org/officeDocument/2006/relationships/slideLayout" Target="../slideLayouts/slideLayout67.xml"/><Relationship Id="rId5" Type="http://schemas.openxmlformats.org/officeDocument/2006/relationships/hyperlink" Target="https://s3-ap-southeast-1.amazonaws.com/mredmundto-others/Hyperledger+Quilt+and+Interledger+Protocol+.pdf" TargetMode="External"/><Relationship Id="rId4" Type="http://schemas.openxmlformats.org/officeDocument/2006/relationships/hyperlink" Target="https://github.com/hyperledger/quilt" TargetMode="External"/></Relationships>
</file>

<file path=ppt/slides/_rels/slide5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3.xml"/><Relationship Id="rId1" Type="http://schemas.openxmlformats.org/officeDocument/2006/relationships/slideLayout" Target="../slideLayouts/slideLayout28.xml"/></Relationships>
</file>

<file path=ppt/slides/_rels/slide54.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notesSlide" Target="../notesSlides/notesSlide54.xml"/><Relationship Id="rId1" Type="http://schemas.openxmlformats.org/officeDocument/2006/relationships/slideLayout" Target="../slideLayouts/slideLayout29.xml"/></Relationships>
</file>

<file path=ppt/slides/_rels/slide5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55.xml"/><Relationship Id="rId1" Type="http://schemas.openxmlformats.org/officeDocument/2006/relationships/slideLayout" Target="../slideLayouts/slideLayout106.xml"/></Relationships>
</file>

<file path=ppt/slides/_rels/slide56.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56.xml"/><Relationship Id="rId1" Type="http://schemas.openxmlformats.org/officeDocument/2006/relationships/slideLayout" Target="../slideLayouts/slideLayout32.xml"/></Relationships>
</file>

<file path=ppt/slides/_rels/slide5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57.xml"/><Relationship Id="rId1" Type="http://schemas.openxmlformats.org/officeDocument/2006/relationships/slideLayout" Target="../slideLayouts/slideLayout32.xml"/></Relationships>
</file>

<file path=ppt/slides/_rels/slide58.xml.rels><?xml version="1.0" encoding="UTF-8" standalone="yes"?>
<Relationships xmlns="http://schemas.openxmlformats.org/package/2006/relationships"><Relationship Id="rId3" Type="http://schemas.openxmlformats.org/officeDocument/2006/relationships/hyperlink" Target="https://wiki2.hyperledger.org/" TargetMode="External"/><Relationship Id="rId2" Type="http://schemas.openxmlformats.org/officeDocument/2006/relationships/notesSlide" Target="../notesSlides/notesSlide58.xml"/><Relationship Id="rId1" Type="http://schemas.openxmlformats.org/officeDocument/2006/relationships/slideLayout" Target="../slideLayouts/slideLayout32.xml"/><Relationship Id="rId4" Type="http://schemas.openxmlformats.org/officeDocument/2006/relationships/image" Target="../media/image80.png"/></Relationships>
</file>

<file path=ppt/slides/_rels/slide5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59.xml"/><Relationship Id="rId1" Type="http://schemas.openxmlformats.org/officeDocument/2006/relationships/slideLayout" Target="../slideLayouts/slideLayout106.xml"/></Relationships>
</file>

<file path=ppt/slides/_rels/slide6.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6.png"/><Relationship Id="rId3" Type="http://schemas.openxmlformats.org/officeDocument/2006/relationships/image" Target="../media/image36.png"/><Relationship Id="rId7" Type="http://schemas.openxmlformats.org/officeDocument/2006/relationships/image" Target="../media/image40.png"/><Relationship Id="rId12" Type="http://schemas.openxmlformats.org/officeDocument/2006/relationships/image" Target="../media/image45.png"/><Relationship Id="rId2" Type="http://schemas.openxmlformats.org/officeDocument/2006/relationships/notesSlide" Target="../notesSlides/notesSlide6.xml"/><Relationship Id="rId1" Type="http://schemas.openxmlformats.org/officeDocument/2006/relationships/slideLayout" Target="../slideLayouts/slideLayout60.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5" Type="http://schemas.openxmlformats.org/officeDocument/2006/relationships/hyperlink" Target="http://tlfprojects.org" TargetMode="External"/><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 Id="rId14" Type="http://schemas.openxmlformats.org/officeDocument/2006/relationships/image" Target="../media/image47.png"/></Relationships>
</file>

<file path=ppt/slides/_rels/slide6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60.xml"/><Relationship Id="rId1" Type="http://schemas.openxmlformats.org/officeDocument/2006/relationships/slideLayout" Target="../slideLayouts/slideLayout32.xml"/></Relationships>
</file>

<file path=ppt/slides/_rels/slide61.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61.xml"/><Relationship Id="rId1" Type="http://schemas.openxmlformats.org/officeDocument/2006/relationships/slideLayout" Target="../slideLayouts/slideLayout32.xml"/></Relationships>
</file>

<file path=ppt/slides/_rels/slide62.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62.xml"/><Relationship Id="rId1" Type="http://schemas.openxmlformats.org/officeDocument/2006/relationships/slideLayout" Target="../slideLayouts/slideLayout32.xml"/></Relationships>
</file>

<file path=ppt/slides/_rels/slide63.xml.rels><?xml version="1.0" encoding="UTF-8" standalone="yes"?>
<Relationships xmlns="http://schemas.openxmlformats.org/package/2006/relationships"><Relationship Id="rId8" Type="http://schemas.openxmlformats.org/officeDocument/2006/relationships/hyperlink" Target="http://lists.hyperledger.org/" TargetMode="External"/><Relationship Id="rId3" Type="http://schemas.openxmlformats.org/officeDocument/2006/relationships/image" Target="../media/image85.png"/><Relationship Id="rId7" Type="http://schemas.openxmlformats.org/officeDocument/2006/relationships/hyperlink" Target="https://wiki.hyperledger.org/community/jira-navigation" TargetMode="External"/><Relationship Id="rId2" Type="http://schemas.openxmlformats.org/officeDocument/2006/relationships/notesSlide" Target="../notesSlides/notesSlide63.xml"/><Relationship Id="rId1" Type="http://schemas.openxmlformats.org/officeDocument/2006/relationships/slideLayout" Target="../slideLayouts/slideLayout30.xml"/><Relationship Id="rId6" Type="http://schemas.openxmlformats.org/officeDocument/2006/relationships/hyperlink" Target="https://github.com/hyperledger" TargetMode="External"/><Relationship Id="rId11" Type="http://schemas.openxmlformats.org/officeDocument/2006/relationships/hyperlink" Target="https://wiki.hyperledger.org/community/project-lifecycle" TargetMode="External"/><Relationship Id="rId5" Type="http://schemas.openxmlformats.org/officeDocument/2006/relationships/hyperlink" Target="https://gerrit.hyperledger.org/r/#/admin/projects/" TargetMode="External"/><Relationship Id="rId10" Type="http://schemas.openxmlformats.org/officeDocument/2006/relationships/hyperlink" Target="https://wiki.hyperledger.org/community/chat_channels" TargetMode="External"/><Relationship Id="rId4" Type="http://schemas.openxmlformats.org/officeDocument/2006/relationships/hyperlink" Target="https://github.com/hyperledger/" TargetMode="External"/><Relationship Id="rId9" Type="http://schemas.openxmlformats.org/officeDocument/2006/relationships/hyperlink" Target="https://wiki.hyperledger.org/community/calendar-public-meetings" TargetMode="Externa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8.xml"/><Relationship Id="rId1" Type="http://schemas.openxmlformats.org/officeDocument/2006/relationships/slideLayout" Target="../slideLayouts/slideLayout60.xml"/><Relationship Id="rId5" Type="http://schemas.openxmlformats.org/officeDocument/2006/relationships/image" Target="../media/image50.png"/><Relationship Id="rId4" Type="http://schemas.openxmlformats.org/officeDocument/2006/relationships/image" Target="../media/image49.png"/></Relationships>
</file>

<file path=ppt/slides/_rels/slide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9.xml"/><Relationship Id="rId1" Type="http://schemas.openxmlformats.org/officeDocument/2006/relationships/slideLayout" Target="../slideLayouts/slideLayout6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84"/>
        <p:cNvGrpSpPr/>
        <p:nvPr/>
      </p:nvGrpSpPr>
      <p:grpSpPr>
        <a:xfrm>
          <a:off x="0" y="0"/>
          <a:ext cx="0" cy="0"/>
          <a:chOff x="0" y="0"/>
          <a:chExt cx="0" cy="0"/>
        </a:xfrm>
      </p:grpSpPr>
      <p:sp>
        <p:nvSpPr>
          <p:cNvPr id="1085" name="Google Shape;1085;p128"/>
          <p:cNvSpPr txBox="1">
            <a:spLocks noGrp="1"/>
          </p:cNvSpPr>
          <p:nvPr>
            <p:ph type="ctrTitle"/>
          </p:nvPr>
        </p:nvSpPr>
        <p:spPr>
          <a:xfrm>
            <a:off x="536027" y="756029"/>
            <a:ext cx="12019500" cy="26730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lt1"/>
              </a:buClr>
              <a:buSzPts val="4800"/>
              <a:buFont typeface="Arial"/>
              <a:buNone/>
            </a:pPr>
            <a:endParaRPr/>
          </a:p>
          <a:p>
            <a:pPr marL="0" marR="0" lvl="0" indent="0" algn="ctr" rtl="0">
              <a:lnSpc>
                <a:spcPct val="90000"/>
              </a:lnSpc>
              <a:spcBef>
                <a:spcPts val="0"/>
              </a:spcBef>
              <a:spcAft>
                <a:spcPts val="0"/>
              </a:spcAft>
              <a:buClr>
                <a:schemeClr val="lt1"/>
              </a:buClr>
              <a:buSzPts val="4800"/>
              <a:buFont typeface="Arial"/>
              <a:buNone/>
            </a:pPr>
            <a:endParaRPr/>
          </a:p>
          <a:p>
            <a:pPr marL="0" marR="0" lvl="0" indent="0" algn="ctr" rtl="0">
              <a:lnSpc>
                <a:spcPct val="90000"/>
              </a:lnSpc>
              <a:spcBef>
                <a:spcPts val="0"/>
              </a:spcBef>
              <a:spcAft>
                <a:spcPts val="0"/>
              </a:spcAft>
              <a:buClr>
                <a:schemeClr val="lt1"/>
              </a:buClr>
              <a:buSzPts val="4800"/>
              <a:buFont typeface="Arial"/>
              <a:buNone/>
            </a:pPr>
            <a:endParaRPr/>
          </a:p>
          <a:p>
            <a:pPr marL="0" marR="0" lvl="0" indent="0" algn="ctr" rtl="0">
              <a:lnSpc>
                <a:spcPct val="90000"/>
              </a:lnSpc>
              <a:spcBef>
                <a:spcPts val="0"/>
              </a:spcBef>
              <a:spcAft>
                <a:spcPts val="0"/>
              </a:spcAft>
              <a:buClr>
                <a:schemeClr val="lt1"/>
              </a:buClr>
              <a:buSzPts val="4800"/>
              <a:buFont typeface="Arial"/>
              <a:buNone/>
            </a:pPr>
            <a:endParaRPr/>
          </a:p>
          <a:p>
            <a:pPr marL="0" marR="0" lvl="0" indent="0" algn="ctr" rtl="0">
              <a:lnSpc>
                <a:spcPct val="90000"/>
              </a:lnSpc>
              <a:spcBef>
                <a:spcPts val="0"/>
              </a:spcBef>
              <a:spcAft>
                <a:spcPts val="0"/>
              </a:spcAft>
              <a:buClr>
                <a:schemeClr val="lt1"/>
              </a:buClr>
              <a:buSzPts val="4800"/>
              <a:buFont typeface="Arial"/>
              <a:buNone/>
            </a:pPr>
            <a:r>
              <a:rPr lang="en-US"/>
              <a:t>Welcome to </a:t>
            </a:r>
            <a:br>
              <a:rPr lang="en-US"/>
            </a:br>
            <a:r>
              <a:rPr lang="en-US"/>
              <a:t>HYPERLEDGER</a:t>
            </a:r>
            <a:br>
              <a:rPr lang="en-US"/>
            </a:br>
            <a:br>
              <a:rPr lang="en-US"/>
            </a:b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56"/>
        <p:cNvGrpSpPr/>
        <p:nvPr/>
      </p:nvGrpSpPr>
      <p:grpSpPr>
        <a:xfrm>
          <a:off x="0" y="0"/>
          <a:ext cx="0" cy="0"/>
          <a:chOff x="0" y="0"/>
          <a:chExt cx="0" cy="0"/>
        </a:xfrm>
      </p:grpSpPr>
      <p:sp>
        <p:nvSpPr>
          <p:cNvPr id="1157" name="Google Shape;1157;p137"/>
          <p:cNvSpPr txBox="1">
            <a:spLocks noGrp="1"/>
          </p:cNvSpPr>
          <p:nvPr>
            <p:ph type="ctrTitle" idx="4294967295"/>
          </p:nvPr>
        </p:nvSpPr>
        <p:spPr>
          <a:xfrm>
            <a:off x="1555170" y="1361953"/>
            <a:ext cx="8803200" cy="1278600"/>
          </a:xfrm>
          <a:prstGeom prst="rect">
            <a:avLst/>
          </a:prstGeom>
          <a:noFill/>
          <a:ln>
            <a:noFill/>
          </a:ln>
        </p:spPr>
        <p:txBody>
          <a:bodyPr spcFirstLastPara="1" wrap="square" lIns="121900" tIns="121900" rIns="121900" bIns="121900"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n-US" sz="6600" b="1" i="0" u="none" strike="noStrike" cap="none">
                <a:solidFill>
                  <a:srgbClr val="FFFFFF"/>
                </a:solidFill>
                <a:latin typeface="Nunito"/>
                <a:ea typeface="Nunito"/>
                <a:cs typeface="Nunito"/>
                <a:sym typeface="Nunito"/>
              </a:rPr>
              <a:t>Hyperledger Umbrella Products </a:t>
            </a:r>
            <a:br>
              <a:rPr lang="en-US" sz="6600" b="1" i="0" u="none" strike="noStrike" cap="none">
                <a:solidFill>
                  <a:srgbClr val="FFFFFF"/>
                </a:solidFill>
                <a:latin typeface="Nunito"/>
                <a:ea typeface="Nunito"/>
                <a:cs typeface="Nunito"/>
                <a:sym typeface="Nunito"/>
              </a:rPr>
            </a:br>
            <a:r>
              <a:rPr lang="en-US" sz="6000" b="1" i="0" u="none" strike="noStrike" cap="none">
                <a:solidFill>
                  <a:srgbClr val="FFFFFF"/>
                </a:solidFill>
                <a:latin typeface="Nunito"/>
                <a:ea typeface="Nunito"/>
                <a:cs typeface="Nunito"/>
                <a:sym typeface="Nunito"/>
              </a:rPr>
              <a:t>Frameworks and Tools</a:t>
            </a:r>
            <a:br>
              <a:rPr lang="en-US" sz="6600" b="1" i="0" u="none" strike="noStrike" cap="none">
                <a:solidFill>
                  <a:srgbClr val="FFFFFF"/>
                </a:solidFill>
                <a:latin typeface="Nunito"/>
                <a:ea typeface="Nunito"/>
                <a:cs typeface="Nunito"/>
                <a:sym typeface="Nunito"/>
              </a:rPr>
            </a:br>
            <a:br>
              <a:rPr lang="en-US" sz="6600" b="1" i="0" u="none" strike="noStrike" cap="none">
                <a:solidFill>
                  <a:srgbClr val="FFFFFF"/>
                </a:solidFill>
                <a:latin typeface="Nunito"/>
                <a:ea typeface="Nunito"/>
                <a:cs typeface="Nunito"/>
                <a:sym typeface="Nunito"/>
              </a:rPr>
            </a:br>
            <a:endParaRPr sz="6400" b="1" i="0" u="none" strike="noStrike" cap="none">
              <a:solidFill>
                <a:schemeClr val="lt1"/>
              </a:solidFill>
              <a:latin typeface="Nunito"/>
              <a:ea typeface="Nunito"/>
              <a:cs typeface="Nunito"/>
              <a:sym typeface="Nunito"/>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61"/>
        <p:cNvGrpSpPr/>
        <p:nvPr/>
      </p:nvGrpSpPr>
      <p:grpSpPr>
        <a:xfrm>
          <a:off x="0" y="0"/>
          <a:ext cx="0" cy="0"/>
          <a:chOff x="0" y="0"/>
          <a:chExt cx="0" cy="0"/>
        </a:xfrm>
      </p:grpSpPr>
      <p:pic>
        <p:nvPicPr>
          <p:cNvPr id="1162" name="Google Shape;1162;p138"/>
          <p:cNvPicPr preferRelativeResize="0"/>
          <p:nvPr/>
        </p:nvPicPr>
        <p:blipFill>
          <a:blip r:embed="rId3">
            <a:alphaModFix/>
          </a:blip>
          <a:stretch>
            <a:fillRect/>
          </a:stretch>
        </p:blipFill>
        <p:spPr>
          <a:xfrm>
            <a:off x="80600" y="136200"/>
            <a:ext cx="11947536" cy="6721801"/>
          </a:xfrm>
          <a:prstGeom prst="rect">
            <a:avLst/>
          </a:prstGeom>
          <a:noFill/>
          <a:ln>
            <a:noFill/>
          </a:ln>
        </p:spPr>
      </p:pic>
      <p:pic>
        <p:nvPicPr>
          <p:cNvPr id="1163" name="Google Shape;1163;p138"/>
          <p:cNvPicPr preferRelativeResize="0"/>
          <p:nvPr/>
        </p:nvPicPr>
        <p:blipFill>
          <a:blip r:embed="rId4">
            <a:alphaModFix/>
          </a:blip>
          <a:stretch>
            <a:fillRect/>
          </a:stretch>
        </p:blipFill>
        <p:spPr>
          <a:xfrm>
            <a:off x="5365488" y="1012800"/>
            <a:ext cx="1561501" cy="513383"/>
          </a:xfrm>
          <a:prstGeom prst="rect">
            <a:avLst/>
          </a:prstGeom>
          <a:noFill/>
          <a:ln>
            <a:noFill/>
          </a:ln>
        </p:spPr>
      </p:pic>
      <p:pic>
        <p:nvPicPr>
          <p:cNvPr id="1164" name="Google Shape;1164;p138"/>
          <p:cNvPicPr preferRelativeResize="0"/>
          <p:nvPr/>
        </p:nvPicPr>
        <p:blipFill>
          <a:blip r:embed="rId5">
            <a:alphaModFix/>
          </a:blip>
          <a:stretch>
            <a:fillRect/>
          </a:stretch>
        </p:blipFill>
        <p:spPr>
          <a:xfrm>
            <a:off x="4786621" y="2258807"/>
            <a:ext cx="2535474" cy="503204"/>
          </a:xfrm>
          <a:prstGeom prst="rect">
            <a:avLst/>
          </a:prstGeom>
          <a:noFill/>
          <a:ln>
            <a:noFill/>
          </a:ln>
        </p:spPr>
      </p:pic>
      <p:sp>
        <p:nvSpPr>
          <p:cNvPr id="1165" name="Google Shape;1165;p138"/>
          <p:cNvSpPr txBox="1"/>
          <p:nvPr/>
        </p:nvSpPr>
        <p:spPr>
          <a:xfrm>
            <a:off x="1056049" y="2776860"/>
            <a:ext cx="9996900" cy="3147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Clr>
                <a:srgbClr val="000000"/>
              </a:buClr>
              <a:buSzPts val="1500"/>
              <a:buFont typeface="Arial"/>
              <a:buNone/>
            </a:pPr>
            <a:r>
              <a:rPr lang="en-US" sz="1300" i="1">
                <a:solidFill>
                  <a:srgbClr val="414042"/>
                </a:solidFill>
                <a:latin typeface="Proxima Nova"/>
                <a:ea typeface="Proxima Nova"/>
                <a:cs typeface="Proxima Nova"/>
                <a:sym typeface="Proxima Nova"/>
              </a:rPr>
              <a:t>Community Stewardship and Technical, Legal, Marketing, Organizational Infrastructure</a:t>
            </a:r>
            <a:endParaRPr sz="1300" i="1">
              <a:solidFill>
                <a:srgbClr val="414042"/>
              </a:solidFill>
              <a:latin typeface="Proxima Nova"/>
              <a:ea typeface="Proxima Nova"/>
              <a:cs typeface="Proxima Nova"/>
              <a:sym typeface="Proxima Nova"/>
            </a:endParaRPr>
          </a:p>
        </p:txBody>
      </p:sp>
      <p:pic>
        <p:nvPicPr>
          <p:cNvPr id="1166" name="Google Shape;1166;p138"/>
          <p:cNvPicPr preferRelativeResize="0"/>
          <p:nvPr/>
        </p:nvPicPr>
        <p:blipFill rotWithShape="1">
          <a:blip r:embed="rId6">
            <a:alphaModFix/>
          </a:blip>
          <a:srcRect l="11372" t="26611" r="16100" b="28864"/>
          <a:stretch/>
        </p:blipFill>
        <p:spPr>
          <a:xfrm>
            <a:off x="840000" y="1653550"/>
            <a:ext cx="1561499" cy="510800"/>
          </a:xfrm>
          <a:prstGeom prst="rect">
            <a:avLst/>
          </a:prstGeom>
          <a:noFill/>
          <a:ln>
            <a:noFill/>
          </a:ln>
        </p:spPr>
      </p:pic>
      <p:pic>
        <p:nvPicPr>
          <p:cNvPr id="1167" name="Google Shape;1167;p138"/>
          <p:cNvPicPr preferRelativeResize="0"/>
          <p:nvPr/>
        </p:nvPicPr>
        <p:blipFill rotWithShape="1">
          <a:blip r:embed="rId7">
            <a:alphaModFix/>
          </a:blip>
          <a:srcRect/>
          <a:stretch/>
        </p:blipFill>
        <p:spPr>
          <a:xfrm>
            <a:off x="8348582" y="1653531"/>
            <a:ext cx="1047300" cy="510900"/>
          </a:xfrm>
          <a:prstGeom prst="rect">
            <a:avLst/>
          </a:prstGeom>
          <a:noFill/>
          <a:ln>
            <a:noFill/>
          </a:ln>
        </p:spPr>
      </p:pic>
      <p:pic>
        <p:nvPicPr>
          <p:cNvPr id="1168" name="Google Shape;1168;p138"/>
          <p:cNvPicPr preferRelativeResize="0"/>
          <p:nvPr/>
        </p:nvPicPr>
        <p:blipFill rotWithShape="1">
          <a:blip r:embed="rId8">
            <a:alphaModFix/>
          </a:blip>
          <a:srcRect/>
          <a:stretch/>
        </p:blipFill>
        <p:spPr>
          <a:xfrm>
            <a:off x="9790485" y="1589891"/>
            <a:ext cx="1335600" cy="605100"/>
          </a:xfrm>
          <a:prstGeom prst="rect">
            <a:avLst/>
          </a:prstGeom>
          <a:noFill/>
          <a:ln>
            <a:noFill/>
          </a:ln>
        </p:spPr>
      </p:pic>
      <p:pic>
        <p:nvPicPr>
          <p:cNvPr id="1169" name="Google Shape;1169;p138"/>
          <p:cNvPicPr preferRelativeResize="0"/>
          <p:nvPr/>
        </p:nvPicPr>
        <p:blipFill>
          <a:blip r:embed="rId9">
            <a:alphaModFix/>
          </a:blip>
          <a:stretch>
            <a:fillRect/>
          </a:stretch>
        </p:blipFill>
        <p:spPr>
          <a:xfrm>
            <a:off x="2558033" y="1622881"/>
            <a:ext cx="858266" cy="572159"/>
          </a:xfrm>
          <a:prstGeom prst="rect">
            <a:avLst/>
          </a:prstGeom>
          <a:noFill/>
          <a:ln>
            <a:noFill/>
          </a:ln>
        </p:spPr>
      </p:pic>
      <p:sp>
        <p:nvSpPr>
          <p:cNvPr id="1170" name="Google Shape;1170;p138"/>
          <p:cNvSpPr txBox="1"/>
          <p:nvPr/>
        </p:nvSpPr>
        <p:spPr>
          <a:xfrm>
            <a:off x="5177533" y="3171333"/>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FFFFFF"/>
                </a:solidFill>
                <a:latin typeface="Proxima Nova"/>
                <a:ea typeface="Proxima Nova"/>
                <a:cs typeface="Proxima Nova"/>
                <a:sym typeface="Proxima Nova"/>
              </a:rPr>
              <a:t>Frameworks</a:t>
            </a:r>
            <a:endParaRPr sz="1100" b="1">
              <a:solidFill>
                <a:srgbClr val="FFFFFF"/>
              </a:solidFill>
              <a:latin typeface="Proxima Nova"/>
              <a:ea typeface="Proxima Nova"/>
              <a:cs typeface="Proxima Nova"/>
              <a:sym typeface="Proxima Nova"/>
            </a:endParaRPr>
          </a:p>
        </p:txBody>
      </p:sp>
      <p:sp>
        <p:nvSpPr>
          <p:cNvPr id="1171" name="Google Shape;1171;p138"/>
          <p:cNvSpPr txBox="1"/>
          <p:nvPr/>
        </p:nvSpPr>
        <p:spPr>
          <a:xfrm>
            <a:off x="5177533" y="4522881"/>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FFFFFF"/>
                </a:solidFill>
                <a:latin typeface="Proxima Nova"/>
                <a:ea typeface="Proxima Nova"/>
                <a:cs typeface="Proxima Nova"/>
                <a:sym typeface="Proxima Nova"/>
              </a:rPr>
              <a:t>Tools</a:t>
            </a:r>
            <a:endParaRPr sz="1100" b="1">
              <a:solidFill>
                <a:srgbClr val="FFFFFF"/>
              </a:solidFill>
              <a:latin typeface="Proxima Nova"/>
              <a:ea typeface="Proxima Nova"/>
              <a:cs typeface="Proxima Nova"/>
              <a:sym typeface="Proxima Nova"/>
            </a:endParaRPr>
          </a:p>
        </p:txBody>
      </p:sp>
      <p:pic>
        <p:nvPicPr>
          <p:cNvPr id="1172" name="Google Shape;1172;p138"/>
          <p:cNvPicPr preferRelativeResize="0"/>
          <p:nvPr/>
        </p:nvPicPr>
        <p:blipFill>
          <a:blip r:embed="rId10">
            <a:alphaModFix/>
          </a:blip>
          <a:stretch>
            <a:fillRect/>
          </a:stretch>
        </p:blipFill>
        <p:spPr>
          <a:xfrm>
            <a:off x="5148684" y="3552611"/>
            <a:ext cx="1530503" cy="451810"/>
          </a:xfrm>
          <a:prstGeom prst="rect">
            <a:avLst/>
          </a:prstGeom>
          <a:noFill/>
          <a:ln>
            <a:noFill/>
          </a:ln>
        </p:spPr>
      </p:pic>
      <p:pic>
        <p:nvPicPr>
          <p:cNvPr id="1173" name="Google Shape;1173;p138"/>
          <p:cNvPicPr preferRelativeResize="0"/>
          <p:nvPr/>
        </p:nvPicPr>
        <p:blipFill>
          <a:blip r:embed="rId11">
            <a:alphaModFix/>
          </a:blip>
          <a:stretch>
            <a:fillRect/>
          </a:stretch>
        </p:blipFill>
        <p:spPr>
          <a:xfrm>
            <a:off x="3299964" y="3575117"/>
            <a:ext cx="1456896" cy="406782"/>
          </a:xfrm>
          <a:prstGeom prst="rect">
            <a:avLst/>
          </a:prstGeom>
          <a:noFill/>
          <a:ln>
            <a:noFill/>
          </a:ln>
        </p:spPr>
      </p:pic>
      <p:pic>
        <p:nvPicPr>
          <p:cNvPr id="1174" name="Google Shape;1174;p138"/>
          <p:cNvPicPr preferRelativeResize="0"/>
          <p:nvPr/>
        </p:nvPicPr>
        <p:blipFill>
          <a:blip r:embed="rId12">
            <a:alphaModFix/>
          </a:blip>
          <a:stretch>
            <a:fillRect/>
          </a:stretch>
        </p:blipFill>
        <p:spPr>
          <a:xfrm>
            <a:off x="7018888" y="3584182"/>
            <a:ext cx="1456891" cy="398916"/>
          </a:xfrm>
          <a:prstGeom prst="rect">
            <a:avLst/>
          </a:prstGeom>
          <a:noFill/>
          <a:ln>
            <a:noFill/>
          </a:ln>
        </p:spPr>
      </p:pic>
      <p:pic>
        <p:nvPicPr>
          <p:cNvPr id="1175" name="Google Shape;1175;p138"/>
          <p:cNvPicPr preferRelativeResize="0"/>
          <p:nvPr/>
        </p:nvPicPr>
        <p:blipFill>
          <a:blip r:embed="rId13">
            <a:alphaModFix/>
          </a:blip>
          <a:stretch>
            <a:fillRect/>
          </a:stretch>
        </p:blipFill>
        <p:spPr>
          <a:xfrm>
            <a:off x="8855118" y="3575134"/>
            <a:ext cx="1887484" cy="406774"/>
          </a:xfrm>
          <a:prstGeom prst="rect">
            <a:avLst/>
          </a:prstGeom>
          <a:noFill/>
          <a:ln>
            <a:noFill/>
          </a:ln>
        </p:spPr>
      </p:pic>
      <p:sp>
        <p:nvSpPr>
          <p:cNvPr id="1176" name="Google Shape;1176;p138"/>
          <p:cNvSpPr txBox="1"/>
          <p:nvPr/>
        </p:nvSpPr>
        <p:spPr>
          <a:xfrm>
            <a:off x="3151590" y="4004436"/>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Permissioned with </a:t>
            </a:r>
            <a:br>
              <a:rPr lang="en-US" sz="1100" b="1">
                <a:solidFill>
                  <a:srgbClr val="414042"/>
                </a:solidFill>
                <a:latin typeface="Proxima Nova"/>
                <a:ea typeface="Proxima Nova"/>
                <a:cs typeface="Proxima Nova"/>
                <a:sym typeface="Proxima Nova"/>
              </a:rPr>
            </a:br>
            <a:r>
              <a:rPr lang="en-US" sz="1100" b="1">
                <a:solidFill>
                  <a:srgbClr val="414042"/>
                </a:solidFill>
                <a:latin typeface="Proxima Nova"/>
                <a:ea typeface="Proxima Nova"/>
                <a:cs typeface="Proxima Nova"/>
                <a:sym typeface="Proxima Nova"/>
              </a:rPr>
              <a:t>channel support</a:t>
            </a:r>
            <a:endParaRPr sz="1100" b="1">
              <a:solidFill>
                <a:srgbClr val="414042"/>
              </a:solidFill>
              <a:latin typeface="Proxima Nova"/>
              <a:ea typeface="Proxima Nova"/>
              <a:cs typeface="Proxima Nova"/>
              <a:sym typeface="Proxima Nova"/>
            </a:endParaRPr>
          </a:p>
        </p:txBody>
      </p:sp>
      <p:sp>
        <p:nvSpPr>
          <p:cNvPr id="1177" name="Google Shape;1177;p138"/>
          <p:cNvSpPr txBox="1"/>
          <p:nvPr/>
        </p:nvSpPr>
        <p:spPr>
          <a:xfrm>
            <a:off x="8679567" y="3994450"/>
            <a:ext cx="22227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Permissioned &amp; permissionless  support; EVM transaction family</a:t>
            </a:r>
            <a:endParaRPr sz="1100" b="1">
              <a:solidFill>
                <a:srgbClr val="414042"/>
              </a:solidFill>
              <a:latin typeface="Proxima Nova"/>
              <a:ea typeface="Proxima Nova"/>
              <a:cs typeface="Proxima Nova"/>
              <a:sym typeface="Proxima Nova"/>
            </a:endParaRPr>
          </a:p>
        </p:txBody>
      </p:sp>
      <p:sp>
        <p:nvSpPr>
          <p:cNvPr id="1178" name="Google Shape;1178;p138"/>
          <p:cNvSpPr txBox="1"/>
          <p:nvPr/>
        </p:nvSpPr>
        <p:spPr>
          <a:xfrm>
            <a:off x="6890325" y="4004436"/>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Mobile application focus</a:t>
            </a:r>
            <a:endParaRPr sz="1100" b="1">
              <a:solidFill>
                <a:srgbClr val="414042"/>
              </a:solidFill>
              <a:latin typeface="Proxima Nova"/>
              <a:ea typeface="Proxima Nova"/>
              <a:cs typeface="Proxima Nova"/>
              <a:sym typeface="Proxima Nova"/>
            </a:endParaRPr>
          </a:p>
        </p:txBody>
      </p:sp>
      <p:sp>
        <p:nvSpPr>
          <p:cNvPr id="1179" name="Google Shape;1179;p138"/>
          <p:cNvSpPr txBox="1"/>
          <p:nvPr/>
        </p:nvSpPr>
        <p:spPr>
          <a:xfrm>
            <a:off x="5101098" y="4004436"/>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Decentralized identity</a:t>
            </a:r>
            <a:endParaRPr sz="1100" b="1">
              <a:solidFill>
                <a:srgbClr val="414042"/>
              </a:solidFill>
              <a:latin typeface="Proxima Nova"/>
              <a:ea typeface="Proxima Nova"/>
              <a:cs typeface="Proxima Nova"/>
              <a:sym typeface="Proxima Nova"/>
            </a:endParaRPr>
          </a:p>
        </p:txBody>
      </p:sp>
      <p:sp>
        <p:nvSpPr>
          <p:cNvPr id="1180" name="Google Shape;1180;p138"/>
          <p:cNvSpPr txBox="1"/>
          <p:nvPr/>
        </p:nvSpPr>
        <p:spPr>
          <a:xfrm>
            <a:off x="1237078" y="4004436"/>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Permissionable smart contract machine (EVM)</a:t>
            </a:r>
            <a:endParaRPr sz="1100" b="1">
              <a:solidFill>
                <a:srgbClr val="414042"/>
              </a:solidFill>
              <a:latin typeface="Proxima Nova"/>
              <a:ea typeface="Proxima Nova"/>
              <a:cs typeface="Proxima Nova"/>
              <a:sym typeface="Proxima Nova"/>
            </a:endParaRPr>
          </a:p>
        </p:txBody>
      </p:sp>
      <p:pic>
        <p:nvPicPr>
          <p:cNvPr id="1181" name="Google Shape;1181;p138"/>
          <p:cNvPicPr preferRelativeResize="0"/>
          <p:nvPr/>
        </p:nvPicPr>
        <p:blipFill>
          <a:blip r:embed="rId14">
            <a:alphaModFix/>
          </a:blip>
          <a:stretch>
            <a:fillRect/>
          </a:stretch>
        </p:blipFill>
        <p:spPr>
          <a:xfrm>
            <a:off x="3025906" y="4851489"/>
            <a:ext cx="1476796" cy="420547"/>
          </a:xfrm>
          <a:prstGeom prst="rect">
            <a:avLst/>
          </a:prstGeom>
          <a:noFill/>
          <a:ln>
            <a:noFill/>
          </a:ln>
        </p:spPr>
      </p:pic>
      <p:sp>
        <p:nvSpPr>
          <p:cNvPr id="1182" name="Google Shape;1182;p138"/>
          <p:cNvSpPr txBox="1"/>
          <p:nvPr/>
        </p:nvSpPr>
        <p:spPr>
          <a:xfrm>
            <a:off x="2887459" y="5272034"/>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As-a-service deployment</a:t>
            </a:r>
            <a:endParaRPr sz="1100" b="1">
              <a:solidFill>
                <a:srgbClr val="414042"/>
              </a:solidFill>
              <a:latin typeface="Proxima Nova"/>
              <a:ea typeface="Proxima Nova"/>
              <a:cs typeface="Proxima Nova"/>
              <a:sym typeface="Proxima Nova"/>
            </a:endParaRPr>
          </a:p>
        </p:txBody>
      </p:sp>
      <p:pic>
        <p:nvPicPr>
          <p:cNvPr id="1183" name="Google Shape;1183;p138"/>
          <p:cNvPicPr preferRelativeResize="0"/>
          <p:nvPr/>
        </p:nvPicPr>
        <p:blipFill>
          <a:blip r:embed="rId15">
            <a:alphaModFix/>
          </a:blip>
          <a:stretch>
            <a:fillRect/>
          </a:stretch>
        </p:blipFill>
        <p:spPr>
          <a:xfrm>
            <a:off x="7134578" y="4851473"/>
            <a:ext cx="1870234" cy="420547"/>
          </a:xfrm>
          <a:prstGeom prst="rect">
            <a:avLst/>
          </a:prstGeom>
          <a:noFill/>
          <a:ln>
            <a:noFill/>
          </a:ln>
        </p:spPr>
      </p:pic>
      <p:sp>
        <p:nvSpPr>
          <p:cNvPr id="1184" name="Google Shape;1184;p138"/>
          <p:cNvSpPr txBox="1"/>
          <p:nvPr/>
        </p:nvSpPr>
        <p:spPr>
          <a:xfrm>
            <a:off x="7184419" y="5272034"/>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View and explore data on the blockchain</a:t>
            </a:r>
            <a:endParaRPr sz="1100" b="1">
              <a:solidFill>
                <a:srgbClr val="414042"/>
              </a:solidFill>
              <a:latin typeface="Proxima Nova"/>
              <a:ea typeface="Proxima Nova"/>
              <a:cs typeface="Proxima Nova"/>
              <a:sym typeface="Proxima Nova"/>
            </a:endParaRPr>
          </a:p>
        </p:txBody>
      </p:sp>
      <p:pic>
        <p:nvPicPr>
          <p:cNvPr id="1185" name="Google Shape;1185;p138"/>
          <p:cNvPicPr preferRelativeResize="0"/>
          <p:nvPr/>
        </p:nvPicPr>
        <p:blipFill>
          <a:blip r:embed="rId16">
            <a:alphaModFix/>
          </a:blip>
          <a:stretch>
            <a:fillRect/>
          </a:stretch>
        </p:blipFill>
        <p:spPr>
          <a:xfrm>
            <a:off x="9356583" y="4851490"/>
            <a:ext cx="1456893" cy="420538"/>
          </a:xfrm>
          <a:prstGeom prst="rect">
            <a:avLst/>
          </a:prstGeom>
          <a:noFill/>
          <a:ln>
            <a:noFill/>
          </a:ln>
        </p:spPr>
      </p:pic>
      <p:sp>
        <p:nvSpPr>
          <p:cNvPr id="1186" name="Google Shape;1186;p138"/>
          <p:cNvSpPr txBox="1"/>
          <p:nvPr/>
        </p:nvSpPr>
        <p:spPr>
          <a:xfrm>
            <a:off x="9208194" y="5272034"/>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Ledger interoperability</a:t>
            </a:r>
            <a:endParaRPr sz="1100" b="1">
              <a:solidFill>
                <a:srgbClr val="414042"/>
              </a:solidFill>
              <a:latin typeface="Proxima Nova"/>
              <a:ea typeface="Proxima Nova"/>
              <a:cs typeface="Proxima Nova"/>
              <a:sym typeface="Proxima Nova"/>
            </a:endParaRPr>
          </a:p>
        </p:txBody>
      </p:sp>
      <p:sp>
        <p:nvSpPr>
          <p:cNvPr id="1187" name="Google Shape;1187;p138"/>
          <p:cNvSpPr txBox="1"/>
          <p:nvPr/>
        </p:nvSpPr>
        <p:spPr>
          <a:xfrm>
            <a:off x="1117684" y="5272034"/>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Blockchain framework benchmark platform</a:t>
            </a:r>
            <a:endParaRPr sz="1100" b="1">
              <a:solidFill>
                <a:srgbClr val="414042"/>
              </a:solidFill>
              <a:latin typeface="Proxima Nova"/>
              <a:ea typeface="Proxima Nova"/>
              <a:cs typeface="Proxima Nova"/>
              <a:sym typeface="Proxima Nova"/>
            </a:endParaRPr>
          </a:p>
        </p:txBody>
      </p:sp>
      <p:sp>
        <p:nvSpPr>
          <p:cNvPr id="1188" name="Google Shape;1188;p138"/>
          <p:cNvSpPr txBox="1"/>
          <p:nvPr/>
        </p:nvSpPr>
        <p:spPr>
          <a:xfrm>
            <a:off x="4795622" y="5272034"/>
            <a:ext cx="21189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414042"/>
                </a:solidFill>
                <a:latin typeface="Proxima Nova"/>
                <a:ea typeface="Proxima Nova"/>
                <a:cs typeface="Proxima Nova"/>
                <a:sym typeface="Proxima Nova"/>
              </a:rPr>
              <a:t>Model and build </a:t>
            </a:r>
            <a:br>
              <a:rPr lang="en-US" sz="1100" b="1">
                <a:solidFill>
                  <a:srgbClr val="414042"/>
                </a:solidFill>
                <a:latin typeface="Proxima Nova"/>
                <a:ea typeface="Proxima Nova"/>
                <a:cs typeface="Proxima Nova"/>
                <a:sym typeface="Proxima Nova"/>
              </a:rPr>
            </a:br>
            <a:r>
              <a:rPr lang="en-US" sz="1100" b="1">
                <a:solidFill>
                  <a:srgbClr val="414042"/>
                </a:solidFill>
                <a:latin typeface="Proxima Nova"/>
                <a:ea typeface="Proxima Nova"/>
                <a:cs typeface="Proxima Nova"/>
                <a:sym typeface="Proxima Nova"/>
              </a:rPr>
              <a:t>blockchain networks</a:t>
            </a:r>
            <a:endParaRPr sz="1100" b="1">
              <a:solidFill>
                <a:srgbClr val="414042"/>
              </a:solidFill>
              <a:latin typeface="Proxima Nova"/>
              <a:ea typeface="Proxima Nova"/>
              <a:cs typeface="Proxima Nova"/>
              <a:sym typeface="Proxima Nova"/>
            </a:endParaRPr>
          </a:p>
        </p:txBody>
      </p:sp>
      <p:pic>
        <p:nvPicPr>
          <p:cNvPr id="1189" name="Google Shape;1189;p138"/>
          <p:cNvPicPr preferRelativeResize="0"/>
          <p:nvPr/>
        </p:nvPicPr>
        <p:blipFill>
          <a:blip r:embed="rId17">
            <a:alphaModFix/>
          </a:blip>
          <a:stretch>
            <a:fillRect/>
          </a:stretch>
        </p:blipFill>
        <p:spPr>
          <a:xfrm>
            <a:off x="4801110" y="4840184"/>
            <a:ext cx="1969283" cy="420545"/>
          </a:xfrm>
          <a:prstGeom prst="rect">
            <a:avLst/>
          </a:prstGeom>
          <a:noFill/>
          <a:ln>
            <a:noFill/>
          </a:ln>
        </p:spPr>
      </p:pic>
      <p:sp>
        <p:nvSpPr>
          <p:cNvPr id="1190" name="Google Shape;1190;p138"/>
          <p:cNvSpPr txBox="1"/>
          <p:nvPr/>
        </p:nvSpPr>
        <p:spPr>
          <a:xfrm>
            <a:off x="5177533" y="4522881"/>
            <a:ext cx="1753500" cy="37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rgbClr val="FFFFFF"/>
                </a:solidFill>
                <a:latin typeface="Proxima Nova"/>
                <a:ea typeface="Proxima Nova"/>
                <a:cs typeface="Proxima Nova"/>
                <a:sym typeface="Proxima Nova"/>
              </a:rPr>
              <a:t>Tools</a:t>
            </a:r>
            <a:endParaRPr sz="1100" b="1">
              <a:solidFill>
                <a:srgbClr val="FFFFFF"/>
              </a:solidFill>
              <a:latin typeface="Proxima Nova"/>
              <a:ea typeface="Proxima Nova"/>
              <a:cs typeface="Proxima Nova"/>
              <a:sym typeface="Proxima Nova"/>
            </a:endParaRPr>
          </a:p>
        </p:txBody>
      </p:sp>
      <p:pic>
        <p:nvPicPr>
          <p:cNvPr id="1191" name="Google Shape;1191;p138"/>
          <p:cNvPicPr preferRelativeResize="0"/>
          <p:nvPr/>
        </p:nvPicPr>
        <p:blipFill rotWithShape="1">
          <a:blip r:embed="rId18">
            <a:alphaModFix/>
          </a:blip>
          <a:srcRect t="699" b="-6642"/>
          <a:stretch/>
        </p:blipFill>
        <p:spPr>
          <a:xfrm>
            <a:off x="1256128" y="4851489"/>
            <a:ext cx="1476808" cy="451812"/>
          </a:xfrm>
          <a:prstGeom prst="rect">
            <a:avLst/>
          </a:prstGeom>
          <a:noFill/>
          <a:ln>
            <a:noFill/>
          </a:ln>
        </p:spPr>
      </p:pic>
      <p:pic>
        <p:nvPicPr>
          <p:cNvPr id="1192" name="Google Shape;1192;p138"/>
          <p:cNvPicPr preferRelativeResize="0"/>
          <p:nvPr/>
        </p:nvPicPr>
        <p:blipFill rotWithShape="1">
          <a:blip r:embed="rId19">
            <a:alphaModFix/>
          </a:blip>
          <a:srcRect l="-1366" r="-1345"/>
          <a:stretch/>
        </p:blipFill>
        <p:spPr>
          <a:xfrm>
            <a:off x="1237080" y="3571165"/>
            <a:ext cx="1753662" cy="451812"/>
          </a:xfrm>
          <a:prstGeom prst="rect">
            <a:avLst/>
          </a:prstGeom>
          <a:noFill/>
          <a:ln>
            <a:noFill/>
          </a:ln>
        </p:spPr>
      </p:pic>
      <p:pic>
        <p:nvPicPr>
          <p:cNvPr id="1193" name="Google Shape;1193;p138"/>
          <p:cNvPicPr preferRelativeResize="0"/>
          <p:nvPr/>
        </p:nvPicPr>
        <p:blipFill>
          <a:blip r:embed="rId20">
            <a:alphaModFix/>
          </a:blip>
          <a:stretch>
            <a:fillRect/>
          </a:stretch>
        </p:blipFill>
        <p:spPr>
          <a:xfrm>
            <a:off x="5386481" y="5803972"/>
            <a:ext cx="1335600" cy="87580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97"/>
        <p:cNvGrpSpPr/>
        <p:nvPr/>
      </p:nvGrpSpPr>
      <p:grpSpPr>
        <a:xfrm>
          <a:off x="0" y="0"/>
          <a:ext cx="0" cy="0"/>
          <a:chOff x="0" y="0"/>
          <a:chExt cx="0" cy="0"/>
        </a:xfrm>
      </p:grpSpPr>
      <p:sp>
        <p:nvSpPr>
          <p:cNvPr id="1198" name="Google Shape;1198;p139"/>
          <p:cNvSpPr txBox="1">
            <a:spLocks noGrp="1"/>
          </p:cNvSpPr>
          <p:nvPr>
            <p:ph type="ctrTitle" idx="4294967295"/>
          </p:nvPr>
        </p:nvSpPr>
        <p:spPr>
          <a:xfrm>
            <a:off x="1630000" y="1816600"/>
            <a:ext cx="8931900" cy="3224700"/>
          </a:xfrm>
          <a:prstGeom prst="rect">
            <a:avLst/>
          </a:prstGeom>
        </p:spPr>
        <p:txBody>
          <a:bodyPr spcFirstLastPara="1" wrap="square" lIns="121900" tIns="121900" rIns="121900" bIns="121900" anchor="t" anchorCtr="0">
            <a:noAutofit/>
          </a:bodyPr>
          <a:lstStyle/>
          <a:p>
            <a:pPr marL="0" lvl="0" indent="0" algn="ctr" rtl="0">
              <a:spcBef>
                <a:spcPts val="0"/>
              </a:spcBef>
              <a:spcAft>
                <a:spcPts val="0"/>
              </a:spcAft>
              <a:buNone/>
            </a:pPr>
            <a:r>
              <a:rPr lang="en-US" sz="6400" b="1">
                <a:solidFill>
                  <a:srgbClr val="FFFFFF"/>
                </a:solidFill>
                <a:latin typeface="Proxima Nova"/>
                <a:ea typeface="Proxima Nova"/>
                <a:cs typeface="Proxima Nova"/>
                <a:sym typeface="Proxima Nova"/>
              </a:rPr>
              <a:t>Hyperledger Blockchain Frameworks</a:t>
            </a:r>
            <a:endParaRPr sz="6400" b="1">
              <a:solidFill>
                <a:srgbClr val="FFFFFF"/>
              </a:solidFill>
              <a:latin typeface="Proxima Nova"/>
              <a:ea typeface="Proxima Nova"/>
              <a:cs typeface="Proxima Nova"/>
              <a:sym typeface="Proxima Nov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02"/>
        <p:cNvGrpSpPr/>
        <p:nvPr/>
      </p:nvGrpSpPr>
      <p:grpSpPr>
        <a:xfrm>
          <a:off x="0" y="0"/>
          <a:ext cx="0" cy="0"/>
          <a:chOff x="0" y="0"/>
          <a:chExt cx="0" cy="0"/>
        </a:xfrm>
      </p:grpSpPr>
      <p:sp>
        <p:nvSpPr>
          <p:cNvPr id="1203" name="Google Shape;1203;p140"/>
          <p:cNvSpPr txBox="1"/>
          <p:nvPr/>
        </p:nvSpPr>
        <p:spPr>
          <a:xfrm>
            <a:off x="1628033" y="2277933"/>
            <a:ext cx="8895900" cy="3231300"/>
          </a:xfrm>
          <a:prstGeom prst="rect">
            <a:avLst/>
          </a:prstGeom>
          <a:noFill/>
          <a:ln>
            <a:noFill/>
          </a:ln>
        </p:spPr>
        <p:txBody>
          <a:bodyPr spcFirstLastPara="1" wrap="square" lIns="121900" tIns="121900" rIns="121900" bIns="121900" anchor="t" anchorCtr="0">
            <a:noAutofit/>
          </a:bodyPr>
          <a:lstStyle/>
          <a:p>
            <a:pPr marL="0" lvl="0" indent="0" algn="ctr" rtl="0">
              <a:lnSpc>
                <a:spcPct val="100000"/>
              </a:lnSpc>
              <a:spcBef>
                <a:spcPts val="0"/>
              </a:spcBef>
              <a:spcAft>
                <a:spcPts val="0"/>
              </a:spcAft>
              <a:buNone/>
            </a:pPr>
            <a:r>
              <a:rPr lang="en-US" sz="3200" b="1">
                <a:solidFill>
                  <a:srgbClr val="942AFF"/>
                </a:solidFill>
                <a:latin typeface="Proxima Nova"/>
                <a:ea typeface="Proxima Nova"/>
                <a:cs typeface="Proxima Nova"/>
                <a:sym typeface="Proxima Nova"/>
              </a:rPr>
              <a:t> </a:t>
            </a:r>
            <a:endParaRPr sz="3200" b="1">
              <a:solidFill>
                <a:srgbClr val="942AFF"/>
              </a:solidFill>
              <a:latin typeface="Proxima Nova"/>
              <a:ea typeface="Proxima Nova"/>
              <a:cs typeface="Proxima Nova"/>
              <a:sym typeface="Proxima Nova"/>
            </a:endParaRPr>
          </a:p>
          <a:p>
            <a:pPr marL="0" lvl="0" indent="0" algn="ctr" rtl="0">
              <a:lnSpc>
                <a:spcPct val="100000"/>
              </a:lnSpc>
              <a:spcBef>
                <a:spcPts val="0"/>
              </a:spcBef>
              <a:spcAft>
                <a:spcPts val="0"/>
              </a:spcAft>
              <a:buNone/>
            </a:pPr>
            <a:r>
              <a:rPr lang="en-US" sz="3200">
                <a:solidFill>
                  <a:srgbClr val="414042"/>
                </a:solidFill>
                <a:latin typeface="Proxima Nova"/>
                <a:ea typeface="Proxima Nova"/>
                <a:cs typeface="Proxima Nova"/>
                <a:sym typeface="Proxima Nova"/>
              </a:rPr>
              <a:t>Intended as a foundation for developing applications or solutions with a modular architecture, Hyperledger Fabric allows components, such as consensus and membership services, to be plug-and-play.</a:t>
            </a:r>
            <a:endParaRPr sz="3200">
              <a:solidFill>
                <a:srgbClr val="414042"/>
              </a:solidFill>
              <a:latin typeface="Proxima Nova"/>
              <a:ea typeface="Proxima Nova"/>
              <a:cs typeface="Proxima Nova"/>
              <a:sym typeface="Proxima Nova"/>
            </a:endParaRPr>
          </a:p>
        </p:txBody>
      </p:sp>
      <p:pic>
        <p:nvPicPr>
          <p:cNvPr id="1204" name="Google Shape;1204;p140"/>
          <p:cNvPicPr preferRelativeResize="0"/>
          <p:nvPr/>
        </p:nvPicPr>
        <p:blipFill>
          <a:blip r:embed="rId3">
            <a:alphaModFix/>
          </a:blip>
          <a:stretch>
            <a:fillRect/>
          </a:stretch>
        </p:blipFill>
        <p:spPr>
          <a:xfrm>
            <a:off x="4565400" y="-901967"/>
            <a:ext cx="3061198" cy="2211567"/>
          </a:xfrm>
          <a:prstGeom prst="rect">
            <a:avLst/>
          </a:prstGeom>
          <a:noFill/>
          <a:ln>
            <a:noFill/>
          </a:ln>
        </p:spPr>
      </p:pic>
      <p:pic>
        <p:nvPicPr>
          <p:cNvPr id="1205" name="Google Shape;1205;p140"/>
          <p:cNvPicPr preferRelativeResize="0"/>
          <p:nvPr/>
        </p:nvPicPr>
        <p:blipFill>
          <a:blip r:embed="rId4">
            <a:alphaModFix/>
          </a:blip>
          <a:stretch>
            <a:fillRect/>
          </a:stretch>
        </p:blipFill>
        <p:spPr>
          <a:xfrm>
            <a:off x="4426800" y="1571036"/>
            <a:ext cx="3338400" cy="93209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09"/>
        <p:cNvGrpSpPr/>
        <p:nvPr/>
      </p:nvGrpSpPr>
      <p:grpSpPr>
        <a:xfrm>
          <a:off x="0" y="0"/>
          <a:ext cx="0" cy="0"/>
          <a:chOff x="0" y="0"/>
          <a:chExt cx="0" cy="0"/>
        </a:xfrm>
      </p:grpSpPr>
      <p:sp>
        <p:nvSpPr>
          <p:cNvPr id="1210" name="Google Shape;1210;p141"/>
          <p:cNvSpPr txBox="1"/>
          <p:nvPr/>
        </p:nvSpPr>
        <p:spPr>
          <a:xfrm>
            <a:off x="3953000" y="3386975"/>
            <a:ext cx="4550400" cy="1917300"/>
          </a:xfrm>
          <a:prstGeom prst="rect">
            <a:avLst/>
          </a:prstGeom>
          <a:noFill/>
          <a:ln>
            <a:noFill/>
          </a:ln>
        </p:spPr>
        <p:txBody>
          <a:bodyPr spcFirstLastPara="1" wrap="square" lIns="121900" tIns="121900" rIns="121900" bIns="121900" anchor="t" anchorCtr="0">
            <a:noAutofit/>
          </a:bodyPr>
          <a:lstStyle/>
          <a:p>
            <a:pPr marL="0" marR="0" lvl="0" indent="0" algn="ctr" rtl="0">
              <a:lnSpc>
                <a:spcPct val="100000"/>
              </a:lnSpc>
              <a:spcBef>
                <a:spcPts val="0"/>
              </a:spcBef>
              <a:spcAft>
                <a:spcPts val="0"/>
              </a:spcAft>
              <a:buNone/>
            </a:pPr>
            <a:r>
              <a:rPr lang="en-US" sz="1800" b="1">
                <a:solidFill>
                  <a:srgbClr val="74D1D6"/>
                </a:solidFill>
                <a:latin typeface="Proxima Nova"/>
                <a:ea typeface="Proxima Nova"/>
                <a:cs typeface="Proxima Nova"/>
                <a:sym typeface="Proxima Nova"/>
              </a:rPr>
              <a:t>Fabric </a:t>
            </a:r>
            <a:r>
              <a:rPr lang="en-US" sz="1800">
                <a:solidFill>
                  <a:srgbClr val="414042"/>
                </a:solidFill>
                <a:latin typeface="Proxima Nova"/>
                <a:ea typeface="Proxima Nova"/>
                <a:cs typeface="Proxima Nova"/>
                <a:sym typeface="Proxima Nova"/>
              </a:rPr>
              <a:t>allows the code or any complex program stored and executed on a blockchain. Smart contracts (the logic component of the systems) are called chaincode and run inside a secure DOCKER containers. Container technology  hosts any mainstream language for smart contract development.</a:t>
            </a:r>
            <a:endParaRPr sz="1800">
              <a:solidFill>
                <a:srgbClr val="414042"/>
              </a:solidFill>
              <a:latin typeface="Proxima Nova"/>
              <a:ea typeface="Proxima Nova"/>
              <a:cs typeface="Proxima Nova"/>
              <a:sym typeface="Proxima Nova"/>
            </a:endParaRPr>
          </a:p>
          <a:p>
            <a:pPr marL="0" marR="0" lvl="0" indent="0" algn="ctr" rtl="0">
              <a:lnSpc>
                <a:spcPct val="100000"/>
              </a:lnSpc>
              <a:spcBef>
                <a:spcPts val="0"/>
              </a:spcBef>
              <a:spcAft>
                <a:spcPts val="0"/>
              </a:spcAft>
              <a:buNone/>
            </a:pPr>
            <a:endParaRPr sz="3200">
              <a:solidFill>
                <a:srgbClr val="414042"/>
              </a:solidFill>
              <a:latin typeface="Proxima Nova"/>
              <a:ea typeface="Proxima Nova"/>
              <a:cs typeface="Proxima Nova"/>
              <a:sym typeface="Proxima Nova"/>
            </a:endParaRPr>
          </a:p>
        </p:txBody>
      </p:sp>
      <p:pic>
        <p:nvPicPr>
          <p:cNvPr id="1211" name="Google Shape;1211;p141"/>
          <p:cNvPicPr preferRelativeResize="0"/>
          <p:nvPr/>
        </p:nvPicPr>
        <p:blipFill rotWithShape="1">
          <a:blip r:embed="rId3">
            <a:alphaModFix/>
          </a:blip>
          <a:srcRect/>
          <a:stretch/>
        </p:blipFill>
        <p:spPr>
          <a:xfrm>
            <a:off x="5341467" y="-366733"/>
            <a:ext cx="1499535" cy="3649332"/>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15"/>
        <p:cNvGrpSpPr/>
        <p:nvPr/>
      </p:nvGrpSpPr>
      <p:grpSpPr>
        <a:xfrm>
          <a:off x="0" y="0"/>
          <a:ext cx="0" cy="0"/>
          <a:chOff x="0" y="0"/>
          <a:chExt cx="0" cy="0"/>
        </a:xfrm>
      </p:grpSpPr>
      <p:sp>
        <p:nvSpPr>
          <p:cNvPr id="1216" name="Google Shape;1216;p142"/>
          <p:cNvSpPr txBox="1"/>
          <p:nvPr/>
        </p:nvSpPr>
        <p:spPr>
          <a:xfrm>
            <a:off x="942867" y="769467"/>
            <a:ext cx="10055100" cy="7803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3700" b="1">
                <a:solidFill>
                  <a:srgbClr val="414042"/>
                </a:solidFill>
                <a:latin typeface="Proxima Nova"/>
                <a:ea typeface="Proxima Nova"/>
                <a:cs typeface="Proxima Nova"/>
                <a:sym typeface="Proxima Nova"/>
              </a:rPr>
              <a:t>Hyperledger Fabric</a:t>
            </a:r>
            <a:endParaRPr sz="3700" b="1">
              <a:solidFill>
                <a:srgbClr val="414042"/>
              </a:solidFill>
              <a:latin typeface="Proxima Nova"/>
              <a:ea typeface="Proxima Nova"/>
              <a:cs typeface="Proxima Nova"/>
              <a:sym typeface="Proxima Nova"/>
            </a:endParaRPr>
          </a:p>
        </p:txBody>
      </p:sp>
      <p:sp>
        <p:nvSpPr>
          <p:cNvPr id="1217" name="Google Shape;1217;p142"/>
          <p:cNvSpPr txBox="1"/>
          <p:nvPr/>
        </p:nvSpPr>
        <p:spPr>
          <a:xfrm>
            <a:off x="945717" y="2994725"/>
            <a:ext cx="3402900" cy="2481600"/>
          </a:xfrm>
          <a:prstGeom prst="rect">
            <a:avLst/>
          </a:prstGeom>
          <a:noFill/>
          <a:ln>
            <a:noFill/>
          </a:ln>
        </p:spPr>
        <p:txBody>
          <a:bodyPr spcFirstLastPara="1" wrap="square" lIns="121900" tIns="121900" rIns="121900" bIns="121900" anchor="t" anchorCtr="0">
            <a:noAutofit/>
          </a:bodyPr>
          <a:lstStyle/>
          <a:p>
            <a:pPr marL="457200" lvl="0" indent="0" algn="l" rtl="0">
              <a:lnSpc>
                <a:spcPct val="90000"/>
              </a:lnSpc>
              <a:spcBef>
                <a:spcPts val="0"/>
              </a:spcBef>
              <a:spcAft>
                <a:spcPts val="0"/>
              </a:spcAft>
              <a:buNone/>
            </a:pPr>
            <a:r>
              <a:rPr lang="en-US" sz="1500" b="1">
                <a:solidFill>
                  <a:srgbClr val="942AFF"/>
                </a:solidFill>
                <a:latin typeface="Proxima Nova"/>
                <a:ea typeface="Proxima Nova"/>
                <a:cs typeface="Proxima Nova"/>
                <a:sym typeface="Proxima Nova"/>
              </a:rPr>
              <a:t>Channels</a:t>
            </a:r>
            <a:endParaRPr sz="1500" b="1">
              <a:solidFill>
                <a:srgbClr val="942AFF"/>
              </a:solidFill>
              <a:latin typeface="Proxima Nova"/>
              <a:ea typeface="Proxima Nova"/>
              <a:cs typeface="Proxima Nova"/>
              <a:sym typeface="Proxima Nova"/>
            </a:endParaRPr>
          </a:p>
          <a:p>
            <a:pPr marL="457200" lvl="0" indent="0" algn="l" rtl="0">
              <a:lnSpc>
                <a:spcPct val="90000"/>
              </a:lnSpc>
              <a:spcBef>
                <a:spcPts val="0"/>
              </a:spcBef>
              <a:spcAft>
                <a:spcPts val="0"/>
              </a:spcAft>
              <a:buNone/>
            </a:pPr>
            <a:r>
              <a:rPr lang="en-US" sz="1500">
                <a:solidFill>
                  <a:srgbClr val="414042"/>
                </a:solidFill>
                <a:latin typeface="Proxima Nova"/>
                <a:ea typeface="Proxima Nova"/>
                <a:cs typeface="Proxima Nova"/>
                <a:sym typeface="Proxima Nova"/>
              </a:rPr>
              <a:t>A feature in Fabric that ensure that only the participants involved in a transaction see the transaction.0</a:t>
            </a:r>
            <a:endParaRPr sz="1500">
              <a:solidFill>
                <a:srgbClr val="414042"/>
              </a:solidFill>
              <a:latin typeface="Proxima Nova"/>
              <a:ea typeface="Proxima Nova"/>
              <a:cs typeface="Proxima Nova"/>
              <a:sym typeface="Proxima Nova"/>
            </a:endParaRPr>
          </a:p>
        </p:txBody>
      </p:sp>
      <p:sp>
        <p:nvSpPr>
          <p:cNvPr id="1218" name="Google Shape;1218;p142"/>
          <p:cNvSpPr txBox="1"/>
          <p:nvPr/>
        </p:nvSpPr>
        <p:spPr>
          <a:xfrm>
            <a:off x="4367683" y="2893600"/>
            <a:ext cx="3402900" cy="2481600"/>
          </a:xfrm>
          <a:prstGeom prst="rect">
            <a:avLst/>
          </a:prstGeom>
          <a:noFill/>
          <a:ln>
            <a:noFill/>
          </a:ln>
        </p:spPr>
        <p:txBody>
          <a:bodyPr spcFirstLastPara="1" wrap="square" lIns="121900" tIns="121900" rIns="121900" bIns="121900" anchor="t" anchorCtr="0">
            <a:noAutofit/>
          </a:bodyPr>
          <a:lstStyle/>
          <a:p>
            <a:pPr marL="457200" lvl="0" indent="0" algn="l" rtl="0">
              <a:lnSpc>
                <a:spcPct val="90000"/>
              </a:lnSpc>
              <a:spcBef>
                <a:spcPts val="1000"/>
              </a:spcBef>
              <a:spcAft>
                <a:spcPts val="0"/>
              </a:spcAft>
              <a:buNone/>
            </a:pPr>
            <a:r>
              <a:rPr lang="en-US" sz="1500">
                <a:solidFill>
                  <a:srgbClr val="414042"/>
                </a:solidFill>
                <a:latin typeface="Proxima Nova"/>
                <a:ea typeface="Proxima Nova"/>
                <a:cs typeface="Proxima Nova"/>
                <a:sym typeface="Proxima Nova"/>
              </a:rPr>
              <a:t>Channels</a:t>
            </a:r>
            <a:r>
              <a:rPr lang="en-US" sz="2000">
                <a:solidFill>
                  <a:schemeClr val="dk1"/>
                </a:solidFill>
              </a:rPr>
              <a:t> </a:t>
            </a:r>
            <a:r>
              <a:rPr lang="en-US" sz="1500">
                <a:solidFill>
                  <a:srgbClr val="414042"/>
                </a:solidFill>
                <a:latin typeface="Proxima Nova"/>
                <a:ea typeface="Proxima Nova"/>
                <a:cs typeface="Proxima Nova"/>
                <a:sym typeface="Proxima Nova"/>
              </a:rPr>
              <a:t>are a private </a:t>
            </a:r>
            <a:r>
              <a:rPr lang="en-US" sz="1500" b="1">
                <a:solidFill>
                  <a:srgbClr val="942AFF"/>
                </a:solidFill>
                <a:latin typeface="Proxima Nova"/>
                <a:ea typeface="Proxima Nova"/>
                <a:cs typeface="Proxima Nova"/>
                <a:sym typeface="Proxima Nova"/>
              </a:rPr>
              <a:t>subnetwork of communications </a:t>
            </a:r>
            <a:r>
              <a:rPr lang="en-US" sz="1500">
                <a:solidFill>
                  <a:srgbClr val="414042"/>
                </a:solidFill>
                <a:latin typeface="Proxima Nova"/>
                <a:ea typeface="Proxima Nova"/>
                <a:cs typeface="Proxima Nova"/>
                <a:sym typeface="Proxima Nova"/>
              </a:rPr>
              <a:t>between 2 or more network participants (peers or nodes) for private transactions</a:t>
            </a:r>
            <a:r>
              <a:rPr lang="en-US" sz="2000">
                <a:solidFill>
                  <a:schemeClr val="dk1"/>
                </a:solidFill>
              </a:rPr>
              <a:t>. </a:t>
            </a:r>
            <a:endParaRPr sz="1800">
              <a:solidFill>
                <a:schemeClr val="dk1"/>
              </a:solidFill>
            </a:endParaRPr>
          </a:p>
          <a:p>
            <a:pPr marL="0" lvl="0" indent="0" algn="l" rtl="0">
              <a:spcBef>
                <a:spcPts val="0"/>
              </a:spcBef>
              <a:spcAft>
                <a:spcPts val="0"/>
              </a:spcAft>
              <a:buNone/>
            </a:pPr>
            <a:endParaRPr sz="1500" b="1">
              <a:solidFill>
                <a:srgbClr val="942AFF"/>
              </a:solidFill>
              <a:latin typeface="Proxima Nova"/>
              <a:ea typeface="Proxima Nova"/>
              <a:cs typeface="Proxima Nova"/>
              <a:sym typeface="Proxima Nova"/>
            </a:endParaRPr>
          </a:p>
          <a:p>
            <a:pPr marL="0" lvl="0" indent="0" algn="l" rtl="0">
              <a:spcBef>
                <a:spcPts val="0"/>
              </a:spcBef>
              <a:spcAft>
                <a:spcPts val="0"/>
              </a:spcAft>
              <a:buNone/>
            </a:pPr>
            <a:endParaRPr sz="15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5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500">
              <a:solidFill>
                <a:srgbClr val="414042"/>
              </a:solidFill>
              <a:latin typeface="Proxima Nova"/>
              <a:ea typeface="Proxima Nova"/>
              <a:cs typeface="Proxima Nova"/>
              <a:sym typeface="Proxima Nova"/>
            </a:endParaRPr>
          </a:p>
        </p:txBody>
      </p:sp>
      <p:sp>
        <p:nvSpPr>
          <p:cNvPr id="1219" name="Google Shape;1219;p142"/>
          <p:cNvSpPr txBox="1"/>
          <p:nvPr/>
        </p:nvSpPr>
        <p:spPr>
          <a:xfrm>
            <a:off x="7810933" y="2893600"/>
            <a:ext cx="3402900" cy="2481600"/>
          </a:xfrm>
          <a:prstGeom prst="rect">
            <a:avLst/>
          </a:prstGeom>
          <a:noFill/>
          <a:ln>
            <a:noFill/>
          </a:ln>
        </p:spPr>
        <p:txBody>
          <a:bodyPr spcFirstLastPara="1" wrap="square" lIns="121900" tIns="121900" rIns="121900" bIns="121900" anchor="t" anchorCtr="0">
            <a:noAutofit/>
          </a:bodyPr>
          <a:lstStyle/>
          <a:p>
            <a:pPr marL="457200" marR="0" lvl="0" indent="0" algn="l" rtl="0">
              <a:lnSpc>
                <a:spcPct val="90000"/>
              </a:lnSpc>
              <a:spcBef>
                <a:spcPts val="1000"/>
              </a:spcBef>
              <a:spcAft>
                <a:spcPts val="0"/>
              </a:spcAft>
              <a:buClr>
                <a:srgbClr val="000000"/>
              </a:buClr>
              <a:buSzPts val="1100"/>
              <a:buFont typeface="Arial"/>
              <a:buNone/>
            </a:pPr>
            <a:r>
              <a:rPr lang="en-US" sz="1500" b="1">
                <a:solidFill>
                  <a:srgbClr val="942AFF"/>
                </a:solidFill>
                <a:latin typeface="Proxima Nova"/>
                <a:ea typeface="Proxima Nova"/>
                <a:cs typeface="Proxima Nova"/>
                <a:sym typeface="Proxima Nova"/>
              </a:rPr>
              <a:t>Roles of Network Nodes</a:t>
            </a:r>
            <a:endParaRPr sz="1500">
              <a:solidFill>
                <a:srgbClr val="414042"/>
              </a:solidFill>
              <a:latin typeface="Proxima Nova"/>
              <a:ea typeface="Proxima Nova"/>
              <a:cs typeface="Proxima Nova"/>
              <a:sym typeface="Proxima Nova"/>
            </a:endParaRPr>
          </a:p>
          <a:p>
            <a:pPr marL="457200" marR="0" lvl="0" indent="0" algn="l" rtl="0">
              <a:lnSpc>
                <a:spcPct val="90000"/>
              </a:lnSpc>
              <a:spcBef>
                <a:spcPts val="1000"/>
              </a:spcBef>
              <a:spcAft>
                <a:spcPts val="0"/>
              </a:spcAft>
              <a:buClr>
                <a:srgbClr val="000000"/>
              </a:buClr>
              <a:buSzPts val="1100"/>
              <a:buFont typeface="Arial"/>
              <a:buNone/>
            </a:pPr>
            <a:r>
              <a:rPr lang="en-US" sz="1500">
                <a:solidFill>
                  <a:srgbClr val="414042"/>
                </a:solidFill>
                <a:latin typeface="Proxima Nova"/>
                <a:ea typeface="Proxima Nova"/>
                <a:cs typeface="Proxima Nova"/>
                <a:sym typeface="Proxima Nova"/>
              </a:rPr>
              <a:t>Committing Peer</a:t>
            </a:r>
            <a:br>
              <a:rPr lang="en-US" sz="1500">
                <a:solidFill>
                  <a:srgbClr val="414042"/>
                </a:solidFill>
                <a:latin typeface="Proxima Nova"/>
                <a:ea typeface="Proxima Nova"/>
                <a:cs typeface="Proxima Nova"/>
                <a:sym typeface="Proxima Nova"/>
              </a:rPr>
            </a:br>
            <a:r>
              <a:rPr lang="en-US" sz="1500">
                <a:solidFill>
                  <a:srgbClr val="414042"/>
                </a:solidFill>
                <a:latin typeface="Proxima Nova"/>
                <a:ea typeface="Proxima Nova"/>
                <a:cs typeface="Proxima Nova"/>
                <a:sym typeface="Proxima Nova"/>
              </a:rPr>
              <a:t>Endorsing Peer</a:t>
            </a:r>
            <a:br>
              <a:rPr lang="en-US" sz="1500">
                <a:solidFill>
                  <a:srgbClr val="414042"/>
                </a:solidFill>
                <a:latin typeface="Proxima Nova"/>
                <a:ea typeface="Proxima Nova"/>
                <a:cs typeface="Proxima Nova"/>
                <a:sym typeface="Proxima Nova"/>
              </a:rPr>
            </a:br>
            <a:r>
              <a:rPr lang="en-US" sz="1500">
                <a:solidFill>
                  <a:srgbClr val="414042"/>
                </a:solidFill>
                <a:latin typeface="Proxima Nova"/>
                <a:ea typeface="Proxima Nova"/>
                <a:cs typeface="Proxima Nova"/>
                <a:sym typeface="Proxima Nova"/>
              </a:rPr>
              <a:t>Orderer</a:t>
            </a:r>
            <a:endParaRPr sz="1500">
              <a:solidFill>
                <a:srgbClr val="414042"/>
              </a:solidFill>
              <a:latin typeface="Proxima Nova"/>
              <a:ea typeface="Proxima Nova"/>
              <a:cs typeface="Proxima Nova"/>
              <a:sym typeface="Proxima Nova"/>
            </a:endParaRPr>
          </a:p>
          <a:p>
            <a:pPr marL="457200" marR="0" lvl="0" indent="0" algn="l" rtl="0">
              <a:lnSpc>
                <a:spcPct val="90000"/>
              </a:lnSpc>
              <a:spcBef>
                <a:spcPts val="1000"/>
              </a:spcBef>
              <a:spcAft>
                <a:spcPts val="0"/>
              </a:spcAft>
              <a:buClr>
                <a:srgbClr val="000000"/>
              </a:buClr>
              <a:buSzPts val="1100"/>
              <a:buFont typeface="Arial"/>
              <a:buNone/>
            </a:pPr>
            <a:endParaRPr sz="1500">
              <a:solidFill>
                <a:srgbClr val="414042"/>
              </a:solidFill>
              <a:latin typeface="Proxima Nova"/>
              <a:ea typeface="Proxima Nova"/>
              <a:cs typeface="Proxima Nova"/>
              <a:sym typeface="Proxima Nova"/>
            </a:endParaRPr>
          </a:p>
          <a:p>
            <a:pPr marL="457200" marR="0" lvl="0" indent="0" algn="l" rtl="0">
              <a:lnSpc>
                <a:spcPct val="90000"/>
              </a:lnSpc>
              <a:spcBef>
                <a:spcPts val="1000"/>
              </a:spcBef>
              <a:spcAft>
                <a:spcPts val="0"/>
              </a:spcAft>
              <a:buNone/>
            </a:pPr>
            <a:endParaRPr sz="1500">
              <a:solidFill>
                <a:srgbClr val="414042"/>
              </a:solidFill>
              <a:latin typeface="Proxima Nova"/>
              <a:ea typeface="Proxima Nova"/>
              <a:cs typeface="Proxima Nova"/>
              <a:sym typeface="Proxima Nova"/>
            </a:endParaRPr>
          </a:p>
        </p:txBody>
      </p:sp>
      <p:pic>
        <p:nvPicPr>
          <p:cNvPr id="1220" name="Google Shape;1220;p142"/>
          <p:cNvPicPr preferRelativeResize="0"/>
          <p:nvPr/>
        </p:nvPicPr>
        <p:blipFill rotWithShape="1">
          <a:blip r:embed="rId3">
            <a:alphaModFix/>
          </a:blip>
          <a:srcRect/>
          <a:stretch/>
        </p:blipFill>
        <p:spPr>
          <a:xfrm>
            <a:off x="8662810" y="1961567"/>
            <a:ext cx="932014" cy="932035"/>
          </a:xfrm>
          <a:prstGeom prst="rect">
            <a:avLst/>
          </a:prstGeom>
          <a:noFill/>
          <a:ln>
            <a:noFill/>
          </a:ln>
        </p:spPr>
      </p:pic>
      <p:pic>
        <p:nvPicPr>
          <p:cNvPr id="1221" name="Google Shape;1221;p142"/>
          <p:cNvPicPr preferRelativeResize="0"/>
          <p:nvPr/>
        </p:nvPicPr>
        <p:blipFill rotWithShape="1">
          <a:blip r:embed="rId4">
            <a:alphaModFix/>
          </a:blip>
          <a:srcRect t="59" b="59"/>
          <a:stretch/>
        </p:blipFill>
        <p:spPr>
          <a:xfrm>
            <a:off x="5433167" y="1961567"/>
            <a:ext cx="935101" cy="932034"/>
          </a:xfrm>
          <a:prstGeom prst="rect">
            <a:avLst/>
          </a:prstGeom>
          <a:noFill/>
          <a:ln>
            <a:noFill/>
          </a:ln>
        </p:spPr>
      </p:pic>
      <p:pic>
        <p:nvPicPr>
          <p:cNvPr id="1222" name="Google Shape;1222;p142"/>
          <p:cNvPicPr preferRelativeResize="0"/>
          <p:nvPr/>
        </p:nvPicPr>
        <p:blipFill rotWithShape="1">
          <a:blip r:embed="rId5">
            <a:alphaModFix/>
          </a:blip>
          <a:srcRect t="159" b="169"/>
          <a:stretch/>
        </p:blipFill>
        <p:spPr>
          <a:xfrm>
            <a:off x="2051117" y="1961567"/>
            <a:ext cx="935100" cy="93203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27"/>
        <p:cNvGrpSpPr/>
        <p:nvPr/>
      </p:nvGrpSpPr>
      <p:grpSpPr>
        <a:xfrm>
          <a:off x="0" y="0"/>
          <a:ext cx="0" cy="0"/>
          <a:chOff x="0" y="0"/>
          <a:chExt cx="0" cy="0"/>
        </a:xfrm>
      </p:grpSpPr>
      <p:sp>
        <p:nvSpPr>
          <p:cNvPr id="1228" name="Google Shape;1228;p143"/>
          <p:cNvSpPr txBox="1"/>
          <p:nvPr/>
        </p:nvSpPr>
        <p:spPr>
          <a:xfrm>
            <a:off x="4660875" y="2307450"/>
            <a:ext cx="3000000" cy="3000000"/>
          </a:xfrm>
          <a:prstGeom prst="rect">
            <a:avLst/>
          </a:prstGeom>
          <a:noFill/>
          <a:ln>
            <a:noFill/>
          </a:ln>
        </p:spPr>
        <p:txBody>
          <a:bodyPr spcFirstLastPara="1" wrap="square" lIns="91425" tIns="91425" rIns="91425" bIns="91425" anchor="ctr" anchorCtr="0">
            <a:noAutofit/>
          </a:bodyPr>
          <a:lstStyle/>
          <a:p>
            <a:pPr marL="228600" lvl="0" indent="-228600" algn="l" rtl="0">
              <a:lnSpc>
                <a:spcPct val="90000"/>
              </a:lnSpc>
              <a:spcBef>
                <a:spcPts val="1000"/>
              </a:spcBef>
              <a:spcAft>
                <a:spcPts val="0"/>
              </a:spcAft>
              <a:buClr>
                <a:schemeClr val="dk1"/>
              </a:buClr>
              <a:buSzPts val="2000"/>
              <a:buChar char="●"/>
            </a:pPr>
            <a:r>
              <a:rPr lang="en-US" sz="2000" b="1">
                <a:solidFill>
                  <a:schemeClr val="dk1"/>
                </a:solidFill>
              </a:rPr>
              <a:t>Hyperledger Fabric Documentation:</a:t>
            </a:r>
            <a:endParaRPr sz="1800">
              <a:solidFill>
                <a:schemeClr val="dk1"/>
              </a:solidFill>
            </a:endParaRPr>
          </a:p>
          <a:p>
            <a:pPr marL="685800" lvl="1" indent="-228600" algn="l" rtl="0">
              <a:lnSpc>
                <a:spcPct val="90000"/>
              </a:lnSpc>
              <a:spcBef>
                <a:spcPts val="500"/>
              </a:spcBef>
              <a:spcAft>
                <a:spcPts val="0"/>
              </a:spcAft>
              <a:buClr>
                <a:schemeClr val="dk1"/>
              </a:buClr>
              <a:buSzPts val="1600"/>
              <a:buChar char="○"/>
            </a:pPr>
            <a:r>
              <a:rPr lang="en-US" sz="1600">
                <a:solidFill>
                  <a:schemeClr val="dk1"/>
                </a:solidFill>
              </a:rPr>
              <a:t>https://hyperledger-fabric.readthedocs.io/en/latest/index.html</a:t>
            </a:r>
            <a:endParaRPr sz="1867">
              <a:solidFill>
                <a:schemeClr val="dk1"/>
              </a:solidFill>
            </a:endParaRPr>
          </a:p>
          <a:p>
            <a:pPr marL="228600" lvl="0" indent="-101600" algn="l" rtl="0">
              <a:lnSpc>
                <a:spcPct val="90000"/>
              </a:lnSpc>
              <a:spcBef>
                <a:spcPts val="1000"/>
              </a:spcBef>
              <a:spcAft>
                <a:spcPts val="0"/>
              </a:spcAft>
              <a:buNone/>
            </a:pPr>
            <a:endParaRPr sz="2000">
              <a:solidFill>
                <a:schemeClr val="lt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32"/>
        <p:cNvGrpSpPr/>
        <p:nvPr/>
      </p:nvGrpSpPr>
      <p:grpSpPr>
        <a:xfrm>
          <a:off x="0" y="0"/>
          <a:ext cx="0" cy="0"/>
          <a:chOff x="0" y="0"/>
          <a:chExt cx="0" cy="0"/>
        </a:xfrm>
      </p:grpSpPr>
      <p:sp>
        <p:nvSpPr>
          <p:cNvPr id="1233" name="Google Shape;1233;p144"/>
          <p:cNvSpPr txBox="1"/>
          <p:nvPr/>
        </p:nvSpPr>
        <p:spPr>
          <a:xfrm>
            <a:off x="1628033" y="2417767"/>
            <a:ext cx="8895900" cy="3649200"/>
          </a:xfrm>
          <a:prstGeom prst="rect">
            <a:avLst/>
          </a:prstGeom>
          <a:noFill/>
          <a:ln>
            <a:noFill/>
          </a:ln>
        </p:spPr>
        <p:txBody>
          <a:bodyPr spcFirstLastPara="1" wrap="square" lIns="121900" tIns="121900" rIns="121900" bIns="121900" anchor="t" anchorCtr="0">
            <a:noAutofit/>
          </a:bodyPr>
          <a:lstStyle/>
          <a:p>
            <a:pPr marL="0" lvl="0" indent="0" algn="ctr" rtl="0">
              <a:lnSpc>
                <a:spcPct val="100000"/>
              </a:lnSpc>
              <a:spcBef>
                <a:spcPts val="0"/>
              </a:spcBef>
              <a:spcAft>
                <a:spcPts val="0"/>
              </a:spcAft>
              <a:buNone/>
            </a:pPr>
            <a:r>
              <a:rPr lang="en-US" sz="3200">
                <a:solidFill>
                  <a:srgbClr val="414042"/>
                </a:solidFill>
                <a:latin typeface="Proxima Nova"/>
                <a:ea typeface="Proxima Nova"/>
                <a:cs typeface="Proxima Nova"/>
                <a:sym typeface="Proxima Nova"/>
              </a:rPr>
              <a:t>A modular platform for building, deploying, and running distributed ledgers. Hyperledger Sawtooth includes a novel consensus algorithm, Proof of Elapsed Time (PoET), which targets large distributed validator populations with minimal resource consumption.</a:t>
            </a:r>
            <a:endParaRPr sz="3200">
              <a:solidFill>
                <a:srgbClr val="414042"/>
              </a:solidFill>
              <a:latin typeface="Proxima Nova"/>
              <a:ea typeface="Proxima Nova"/>
              <a:cs typeface="Proxima Nova"/>
              <a:sym typeface="Proxima Nova"/>
            </a:endParaRPr>
          </a:p>
        </p:txBody>
      </p:sp>
      <p:pic>
        <p:nvPicPr>
          <p:cNvPr id="1234" name="Google Shape;1234;p144"/>
          <p:cNvPicPr preferRelativeResize="0"/>
          <p:nvPr/>
        </p:nvPicPr>
        <p:blipFill>
          <a:blip r:embed="rId3">
            <a:alphaModFix/>
          </a:blip>
          <a:stretch>
            <a:fillRect/>
          </a:stretch>
        </p:blipFill>
        <p:spPr>
          <a:xfrm>
            <a:off x="4565400" y="-1163133"/>
            <a:ext cx="3061198" cy="2211567"/>
          </a:xfrm>
          <a:prstGeom prst="rect">
            <a:avLst/>
          </a:prstGeom>
          <a:noFill/>
          <a:ln>
            <a:noFill/>
          </a:ln>
        </p:spPr>
      </p:pic>
      <p:pic>
        <p:nvPicPr>
          <p:cNvPr id="1235" name="Google Shape;1235;p144"/>
          <p:cNvPicPr preferRelativeResize="0"/>
          <p:nvPr/>
        </p:nvPicPr>
        <p:blipFill>
          <a:blip r:embed="rId4">
            <a:alphaModFix/>
          </a:blip>
          <a:stretch>
            <a:fillRect/>
          </a:stretch>
        </p:blipFill>
        <p:spPr>
          <a:xfrm>
            <a:off x="3856683" y="1293317"/>
            <a:ext cx="4478634" cy="96519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239"/>
        <p:cNvGrpSpPr/>
        <p:nvPr/>
      </p:nvGrpSpPr>
      <p:grpSpPr>
        <a:xfrm>
          <a:off x="0" y="0"/>
          <a:ext cx="0" cy="0"/>
          <a:chOff x="0" y="0"/>
          <a:chExt cx="0" cy="0"/>
        </a:xfrm>
      </p:grpSpPr>
      <p:sp>
        <p:nvSpPr>
          <p:cNvPr id="1240" name="Google Shape;1240;p145"/>
          <p:cNvSpPr txBox="1"/>
          <p:nvPr/>
        </p:nvSpPr>
        <p:spPr>
          <a:xfrm>
            <a:off x="942867" y="769467"/>
            <a:ext cx="10055100" cy="7803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3700" b="1">
                <a:solidFill>
                  <a:srgbClr val="414042"/>
                </a:solidFill>
                <a:latin typeface="Proxima Nova"/>
                <a:ea typeface="Proxima Nova"/>
                <a:cs typeface="Proxima Nova"/>
                <a:sym typeface="Proxima Nova"/>
              </a:rPr>
              <a:t>Hyperledger Sawtooth</a:t>
            </a:r>
            <a:endParaRPr sz="3700" b="1">
              <a:solidFill>
                <a:srgbClr val="414042"/>
              </a:solidFill>
              <a:latin typeface="Proxima Nova"/>
              <a:ea typeface="Proxima Nova"/>
              <a:cs typeface="Proxima Nova"/>
              <a:sym typeface="Proxima Nova"/>
            </a:endParaRPr>
          </a:p>
        </p:txBody>
      </p:sp>
      <p:sp>
        <p:nvSpPr>
          <p:cNvPr id="1241" name="Google Shape;1241;p145"/>
          <p:cNvSpPr txBox="1"/>
          <p:nvPr/>
        </p:nvSpPr>
        <p:spPr>
          <a:xfrm>
            <a:off x="942867" y="2948150"/>
            <a:ext cx="3402900" cy="2481600"/>
          </a:xfrm>
          <a:prstGeom prst="rect">
            <a:avLst/>
          </a:prstGeom>
          <a:noFill/>
          <a:ln>
            <a:noFill/>
          </a:ln>
        </p:spPr>
        <p:txBody>
          <a:bodyPr spcFirstLastPara="1" wrap="square" lIns="121900" tIns="121900" rIns="121900" bIns="121900" anchor="t" anchorCtr="0">
            <a:noAutofit/>
          </a:bodyPr>
          <a:lstStyle/>
          <a:p>
            <a:pPr marL="228600" lvl="0" indent="-228600" algn="l" rtl="0">
              <a:lnSpc>
                <a:spcPct val="90000"/>
              </a:lnSpc>
              <a:spcBef>
                <a:spcPts val="0"/>
              </a:spcBef>
              <a:spcAft>
                <a:spcPts val="0"/>
              </a:spcAft>
              <a:buClr>
                <a:schemeClr val="lt1"/>
              </a:buClr>
              <a:buSzPts val="1700"/>
              <a:buChar char="●"/>
            </a:pPr>
            <a:r>
              <a:rPr lang="en-US" sz="1700">
                <a:solidFill>
                  <a:schemeClr val="dk2"/>
                </a:solidFill>
              </a:rPr>
              <a:t>A blockchain suite designed for </a:t>
            </a:r>
            <a:r>
              <a:rPr lang="en-US" sz="1700" b="1">
                <a:solidFill>
                  <a:schemeClr val="dk2"/>
                </a:solidFill>
              </a:rPr>
              <a:t>versatility</a:t>
            </a:r>
            <a:r>
              <a:rPr lang="en-US" sz="1700">
                <a:solidFill>
                  <a:schemeClr val="dk2"/>
                </a:solidFill>
              </a:rPr>
              <a:t> and </a:t>
            </a:r>
            <a:r>
              <a:rPr lang="en-US" sz="1700" b="1">
                <a:solidFill>
                  <a:schemeClr val="dk2"/>
                </a:solidFill>
              </a:rPr>
              <a:t>scalability. </a:t>
            </a:r>
            <a:r>
              <a:rPr lang="en-US" sz="1700">
                <a:solidFill>
                  <a:schemeClr val="dk2"/>
                </a:solidFill>
              </a:rPr>
              <a:t>Sawtooth supports both permissioned and permission-less deployments.</a:t>
            </a:r>
            <a:endParaRPr sz="1700" b="1">
              <a:solidFill>
                <a:schemeClr val="dk2"/>
              </a:solidFill>
            </a:endParaRPr>
          </a:p>
          <a:p>
            <a:pPr marL="457200" lvl="0" indent="0" algn="l" rtl="0">
              <a:lnSpc>
                <a:spcPct val="90000"/>
              </a:lnSpc>
              <a:spcBef>
                <a:spcPts val="0"/>
              </a:spcBef>
              <a:spcAft>
                <a:spcPts val="0"/>
              </a:spcAft>
              <a:buNone/>
            </a:pPr>
            <a:endParaRPr sz="1500" b="1">
              <a:solidFill>
                <a:srgbClr val="942AFF"/>
              </a:solidFill>
              <a:latin typeface="Proxima Nova"/>
              <a:ea typeface="Proxima Nova"/>
              <a:cs typeface="Proxima Nova"/>
              <a:sym typeface="Proxima Nova"/>
            </a:endParaRPr>
          </a:p>
        </p:txBody>
      </p:sp>
      <p:sp>
        <p:nvSpPr>
          <p:cNvPr id="1242" name="Google Shape;1242;p145"/>
          <p:cNvSpPr txBox="1"/>
          <p:nvPr/>
        </p:nvSpPr>
        <p:spPr>
          <a:xfrm>
            <a:off x="4367675" y="2893600"/>
            <a:ext cx="3483900" cy="2769300"/>
          </a:xfrm>
          <a:prstGeom prst="rect">
            <a:avLst/>
          </a:prstGeom>
          <a:noFill/>
          <a:ln>
            <a:noFill/>
          </a:ln>
        </p:spPr>
        <p:txBody>
          <a:bodyPr spcFirstLastPara="1" wrap="square" lIns="121900" tIns="121900" rIns="121900" bIns="121900" anchor="t" anchorCtr="0">
            <a:noAutofit/>
          </a:bodyPr>
          <a:lstStyle/>
          <a:p>
            <a:pPr marL="228600" lvl="0" indent="-228600" algn="l" rtl="0">
              <a:lnSpc>
                <a:spcPct val="90000"/>
              </a:lnSpc>
              <a:spcBef>
                <a:spcPts val="1000"/>
              </a:spcBef>
              <a:spcAft>
                <a:spcPts val="0"/>
              </a:spcAft>
              <a:buClr>
                <a:schemeClr val="lt1"/>
              </a:buClr>
              <a:buSzPts val="1700"/>
              <a:buChar char="●"/>
            </a:pPr>
            <a:r>
              <a:rPr lang="en-US" sz="1700">
                <a:solidFill>
                  <a:schemeClr val="dk2"/>
                </a:solidFill>
              </a:rPr>
              <a:t>Sawtooth includes a novel consensus algorithm,</a:t>
            </a:r>
            <a:r>
              <a:rPr lang="en-US" sz="1700" b="1">
                <a:solidFill>
                  <a:schemeClr val="dk2"/>
                </a:solidFill>
              </a:rPr>
              <a:t> </a:t>
            </a:r>
            <a:r>
              <a:rPr lang="en-US" sz="1500" b="1">
                <a:solidFill>
                  <a:srgbClr val="942AFF"/>
                </a:solidFill>
                <a:latin typeface="Proxima Nova"/>
                <a:ea typeface="Proxima Nova"/>
                <a:cs typeface="Proxima Nova"/>
                <a:sym typeface="Proxima Nova"/>
              </a:rPr>
              <a:t>Proof of Elapsed Time (PoET). </a:t>
            </a:r>
            <a:r>
              <a:rPr lang="en-US" sz="1500" b="1">
                <a:latin typeface="Proxima Nova"/>
                <a:ea typeface="Proxima Nova"/>
                <a:cs typeface="Proxima Nova"/>
                <a:sym typeface="Proxima Nova"/>
              </a:rPr>
              <a:t>PoET</a:t>
            </a:r>
            <a:r>
              <a:rPr lang="en-US" sz="1700" b="1"/>
              <a:t>’</a:t>
            </a:r>
            <a:r>
              <a:rPr lang="en-US" sz="1700">
                <a:solidFill>
                  <a:schemeClr val="dk2"/>
                </a:solidFill>
              </a:rPr>
              <a:t>s aim is to achieve distributed consensus as efficiently as possible.  Targets large distributed validator populations with minimal resource consumption.</a:t>
            </a:r>
            <a:endParaRPr sz="1800">
              <a:solidFill>
                <a:schemeClr val="dk2"/>
              </a:solidFill>
            </a:endParaRPr>
          </a:p>
          <a:p>
            <a:pPr marL="457200" lvl="0" indent="0" algn="l" rtl="0">
              <a:lnSpc>
                <a:spcPct val="90000"/>
              </a:lnSpc>
              <a:spcBef>
                <a:spcPts val="1000"/>
              </a:spcBef>
              <a:spcAft>
                <a:spcPts val="0"/>
              </a:spcAft>
              <a:buNone/>
            </a:pPr>
            <a:endParaRPr sz="15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500" b="1">
              <a:solidFill>
                <a:srgbClr val="942AFF"/>
              </a:solidFill>
              <a:latin typeface="Proxima Nova"/>
              <a:ea typeface="Proxima Nova"/>
              <a:cs typeface="Proxima Nova"/>
              <a:sym typeface="Proxima Nova"/>
            </a:endParaRPr>
          </a:p>
          <a:p>
            <a:pPr marL="0" lvl="0" indent="0" algn="l" rtl="0">
              <a:spcBef>
                <a:spcPts val="0"/>
              </a:spcBef>
              <a:spcAft>
                <a:spcPts val="0"/>
              </a:spcAft>
              <a:buNone/>
            </a:pPr>
            <a:endParaRPr sz="15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5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500">
              <a:solidFill>
                <a:srgbClr val="414042"/>
              </a:solidFill>
              <a:latin typeface="Proxima Nova"/>
              <a:ea typeface="Proxima Nova"/>
              <a:cs typeface="Proxima Nova"/>
              <a:sym typeface="Proxima Nova"/>
            </a:endParaRPr>
          </a:p>
        </p:txBody>
      </p:sp>
      <p:sp>
        <p:nvSpPr>
          <p:cNvPr id="1243" name="Google Shape;1243;p145"/>
          <p:cNvSpPr txBox="1"/>
          <p:nvPr/>
        </p:nvSpPr>
        <p:spPr>
          <a:xfrm>
            <a:off x="7810933" y="2893600"/>
            <a:ext cx="3402900" cy="2481600"/>
          </a:xfrm>
          <a:prstGeom prst="rect">
            <a:avLst/>
          </a:prstGeom>
          <a:noFill/>
          <a:ln>
            <a:noFill/>
          </a:ln>
        </p:spPr>
        <p:txBody>
          <a:bodyPr spcFirstLastPara="1" wrap="square" lIns="121900" tIns="121900" rIns="121900" bIns="121900" anchor="t" anchorCtr="0">
            <a:noAutofit/>
          </a:bodyPr>
          <a:lstStyle/>
          <a:p>
            <a:pPr marL="228600" lvl="0" indent="-228600" algn="l" rtl="0">
              <a:lnSpc>
                <a:spcPct val="90000"/>
              </a:lnSpc>
              <a:spcBef>
                <a:spcPts val="1000"/>
              </a:spcBef>
              <a:spcAft>
                <a:spcPts val="0"/>
              </a:spcAft>
              <a:buClr>
                <a:schemeClr val="lt1"/>
              </a:buClr>
              <a:buSzPts val="1700"/>
              <a:buChar char="●"/>
            </a:pPr>
            <a:r>
              <a:rPr lang="en-US" sz="1700">
                <a:solidFill>
                  <a:schemeClr val="dk2"/>
                </a:solidFill>
              </a:rPr>
              <a:t>The Seth transaction family provides support for the Ethereum Virtual Machine (EVM).</a:t>
            </a:r>
            <a:endParaRPr sz="1800">
              <a:solidFill>
                <a:schemeClr val="dk2"/>
              </a:solidFill>
            </a:endParaRPr>
          </a:p>
          <a:p>
            <a:pPr marL="457200" marR="0" lvl="0" indent="0" algn="l" rtl="0">
              <a:lnSpc>
                <a:spcPct val="90000"/>
              </a:lnSpc>
              <a:spcBef>
                <a:spcPts val="1000"/>
              </a:spcBef>
              <a:spcAft>
                <a:spcPts val="0"/>
              </a:spcAft>
              <a:buClr>
                <a:srgbClr val="000000"/>
              </a:buClr>
              <a:buSzPts val="1100"/>
              <a:buFont typeface="Arial"/>
              <a:buNone/>
            </a:pPr>
            <a:endParaRPr sz="1500" b="1">
              <a:solidFill>
                <a:srgbClr val="942AFF"/>
              </a:solidFill>
              <a:latin typeface="Proxima Nova"/>
              <a:ea typeface="Proxima Nova"/>
              <a:cs typeface="Proxima Nova"/>
              <a:sym typeface="Proxima Nova"/>
            </a:endParaRPr>
          </a:p>
          <a:p>
            <a:pPr marL="457200" marR="0" lvl="0" indent="0" algn="l" rtl="0">
              <a:lnSpc>
                <a:spcPct val="90000"/>
              </a:lnSpc>
              <a:spcBef>
                <a:spcPts val="1000"/>
              </a:spcBef>
              <a:spcAft>
                <a:spcPts val="0"/>
              </a:spcAft>
              <a:buClr>
                <a:srgbClr val="000000"/>
              </a:buClr>
              <a:buSzPts val="1100"/>
              <a:buFont typeface="Arial"/>
              <a:buNone/>
            </a:pPr>
            <a:endParaRPr sz="1500">
              <a:solidFill>
                <a:srgbClr val="414042"/>
              </a:solidFill>
              <a:latin typeface="Proxima Nova"/>
              <a:ea typeface="Proxima Nova"/>
              <a:cs typeface="Proxima Nova"/>
              <a:sym typeface="Proxima Nova"/>
            </a:endParaRPr>
          </a:p>
          <a:p>
            <a:pPr marL="457200" marR="0" lvl="0" indent="0" algn="l" rtl="0">
              <a:lnSpc>
                <a:spcPct val="90000"/>
              </a:lnSpc>
              <a:spcBef>
                <a:spcPts val="1000"/>
              </a:spcBef>
              <a:spcAft>
                <a:spcPts val="0"/>
              </a:spcAft>
              <a:buNone/>
            </a:pPr>
            <a:endParaRPr sz="1500">
              <a:solidFill>
                <a:srgbClr val="414042"/>
              </a:solidFill>
              <a:latin typeface="Proxima Nova"/>
              <a:ea typeface="Proxima Nova"/>
              <a:cs typeface="Proxima Nova"/>
              <a:sym typeface="Proxima Nova"/>
            </a:endParaRPr>
          </a:p>
        </p:txBody>
      </p:sp>
      <p:pic>
        <p:nvPicPr>
          <p:cNvPr id="1244" name="Google Shape;1244;p145"/>
          <p:cNvPicPr preferRelativeResize="0"/>
          <p:nvPr/>
        </p:nvPicPr>
        <p:blipFill rotWithShape="1">
          <a:blip r:embed="rId3">
            <a:alphaModFix/>
          </a:blip>
          <a:srcRect/>
          <a:stretch/>
        </p:blipFill>
        <p:spPr>
          <a:xfrm>
            <a:off x="8662810" y="1961567"/>
            <a:ext cx="932014" cy="932035"/>
          </a:xfrm>
          <a:prstGeom prst="rect">
            <a:avLst/>
          </a:prstGeom>
          <a:noFill/>
          <a:ln>
            <a:noFill/>
          </a:ln>
        </p:spPr>
      </p:pic>
      <p:pic>
        <p:nvPicPr>
          <p:cNvPr id="1245" name="Google Shape;1245;p145"/>
          <p:cNvPicPr preferRelativeResize="0"/>
          <p:nvPr/>
        </p:nvPicPr>
        <p:blipFill rotWithShape="1">
          <a:blip r:embed="rId4">
            <a:alphaModFix/>
          </a:blip>
          <a:srcRect t="59" b="59"/>
          <a:stretch/>
        </p:blipFill>
        <p:spPr>
          <a:xfrm>
            <a:off x="5433167" y="1961567"/>
            <a:ext cx="935101" cy="932034"/>
          </a:xfrm>
          <a:prstGeom prst="rect">
            <a:avLst/>
          </a:prstGeom>
          <a:noFill/>
          <a:ln>
            <a:noFill/>
          </a:ln>
        </p:spPr>
      </p:pic>
      <p:pic>
        <p:nvPicPr>
          <p:cNvPr id="1246" name="Google Shape;1246;p145"/>
          <p:cNvPicPr preferRelativeResize="0"/>
          <p:nvPr/>
        </p:nvPicPr>
        <p:blipFill rotWithShape="1">
          <a:blip r:embed="rId5">
            <a:alphaModFix/>
          </a:blip>
          <a:srcRect t="159" b="169"/>
          <a:stretch/>
        </p:blipFill>
        <p:spPr>
          <a:xfrm>
            <a:off x="2051117" y="1961567"/>
            <a:ext cx="935100" cy="932034"/>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250"/>
        <p:cNvGrpSpPr/>
        <p:nvPr/>
      </p:nvGrpSpPr>
      <p:grpSpPr>
        <a:xfrm>
          <a:off x="0" y="0"/>
          <a:ext cx="0" cy="0"/>
          <a:chOff x="0" y="0"/>
          <a:chExt cx="0" cy="0"/>
        </a:xfrm>
      </p:grpSpPr>
      <p:sp>
        <p:nvSpPr>
          <p:cNvPr id="1251" name="Google Shape;1251;p146"/>
          <p:cNvSpPr txBox="1"/>
          <p:nvPr/>
        </p:nvSpPr>
        <p:spPr>
          <a:xfrm>
            <a:off x="942867" y="769467"/>
            <a:ext cx="10055100" cy="780300"/>
          </a:xfrm>
          <a:prstGeom prst="rect">
            <a:avLst/>
          </a:prstGeom>
          <a:no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n-US" sz="3700" b="1">
                <a:solidFill>
                  <a:srgbClr val="414042"/>
                </a:solidFill>
                <a:latin typeface="Proxima Nova"/>
                <a:ea typeface="Proxima Nova"/>
                <a:cs typeface="Proxima Nova"/>
                <a:sym typeface="Proxima Nova"/>
              </a:rPr>
              <a:t>Hyperledger Sawtooth</a:t>
            </a:r>
            <a:endParaRPr sz="3700" b="1">
              <a:solidFill>
                <a:srgbClr val="414042"/>
              </a:solidFill>
              <a:latin typeface="Proxima Nova"/>
              <a:ea typeface="Proxima Nova"/>
              <a:cs typeface="Proxima Nova"/>
              <a:sym typeface="Proxima Nova"/>
            </a:endParaRPr>
          </a:p>
        </p:txBody>
      </p:sp>
      <p:sp>
        <p:nvSpPr>
          <p:cNvPr id="1252" name="Google Shape;1252;p146"/>
          <p:cNvSpPr txBox="1"/>
          <p:nvPr/>
        </p:nvSpPr>
        <p:spPr>
          <a:xfrm>
            <a:off x="942867" y="2948150"/>
            <a:ext cx="3402900" cy="2481600"/>
          </a:xfrm>
          <a:prstGeom prst="rect">
            <a:avLst/>
          </a:prstGeom>
          <a:noFill/>
          <a:ln>
            <a:noFill/>
          </a:ln>
        </p:spPr>
        <p:txBody>
          <a:bodyPr spcFirstLastPara="1" wrap="square" lIns="121900" tIns="121900" rIns="121900" bIns="121900" anchor="t" anchorCtr="0">
            <a:noAutofit/>
          </a:bodyPr>
          <a:lstStyle/>
          <a:p>
            <a:pPr marL="228600" lvl="0" indent="-228600" algn="l" rtl="0">
              <a:lnSpc>
                <a:spcPct val="90000"/>
              </a:lnSpc>
              <a:spcBef>
                <a:spcPts val="0"/>
              </a:spcBef>
              <a:spcAft>
                <a:spcPts val="0"/>
              </a:spcAft>
              <a:buClr>
                <a:schemeClr val="lt1"/>
              </a:buClr>
              <a:buSzPts val="1700"/>
              <a:buChar char="●"/>
            </a:pPr>
            <a:r>
              <a:rPr lang="en-US" sz="1700">
                <a:solidFill>
                  <a:schemeClr val="dk2"/>
                </a:solidFill>
              </a:rPr>
              <a:t>Pluggable consensus algorithms (Change consensus on the fly by transaction)</a:t>
            </a:r>
            <a:endParaRPr sz="1700">
              <a:solidFill>
                <a:schemeClr val="dk2"/>
              </a:solidFill>
            </a:endParaRPr>
          </a:p>
          <a:p>
            <a:pPr marL="457200" lvl="0" indent="0" algn="l" rtl="0">
              <a:lnSpc>
                <a:spcPct val="90000"/>
              </a:lnSpc>
              <a:spcBef>
                <a:spcPts val="0"/>
              </a:spcBef>
              <a:spcAft>
                <a:spcPts val="0"/>
              </a:spcAft>
              <a:buNone/>
            </a:pPr>
            <a:endParaRPr sz="1500" b="1">
              <a:solidFill>
                <a:srgbClr val="942AFF"/>
              </a:solidFill>
              <a:latin typeface="Proxima Nova"/>
              <a:ea typeface="Proxima Nova"/>
              <a:cs typeface="Proxima Nova"/>
              <a:sym typeface="Proxima Nova"/>
            </a:endParaRPr>
          </a:p>
        </p:txBody>
      </p:sp>
      <p:sp>
        <p:nvSpPr>
          <p:cNvPr id="1253" name="Google Shape;1253;p146"/>
          <p:cNvSpPr txBox="1"/>
          <p:nvPr/>
        </p:nvSpPr>
        <p:spPr>
          <a:xfrm>
            <a:off x="4367675" y="2893600"/>
            <a:ext cx="3483900" cy="2769300"/>
          </a:xfrm>
          <a:prstGeom prst="rect">
            <a:avLst/>
          </a:prstGeom>
          <a:noFill/>
          <a:ln>
            <a:noFill/>
          </a:ln>
        </p:spPr>
        <p:txBody>
          <a:bodyPr spcFirstLastPara="1" wrap="square" lIns="121900" tIns="121900" rIns="121900" bIns="121900" anchor="t" anchorCtr="0">
            <a:noAutofit/>
          </a:bodyPr>
          <a:lstStyle/>
          <a:p>
            <a:pPr marL="457200" lvl="0" indent="-355600" algn="l" rtl="0">
              <a:lnSpc>
                <a:spcPct val="90000"/>
              </a:lnSpc>
              <a:spcBef>
                <a:spcPts val="500"/>
              </a:spcBef>
              <a:spcAft>
                <a:spcPts val="0"/>
              </a:spcAft>
              <a:buClr>
                <a:schemeClr val="dk1"/>
              </a:buClr>
              <a:buSzPts val="2000"/>
              <a:buChar char="●"/>
            </a:pPr>
            <a:r>
              <a:rPr lang="en-US" sz="2000">
                <a:solidFill>
                  <a:schemeClr val="dk1"/>
                </a:solidFill>
              </a:rPr>
              <a:t>Write smart contracts in almost any language, Ethereum smart contract support via Hyperledger Burrow integration</a:t>
            </a:r>
            <a:endParaRPr sz="1867">
              <a:solidFill>
                <a:schemeClr val="dk1"/>
              </a:solidFill>
            </a:endParaRPr>
          </a:p>
          <a:p>
            <a:pPr marL="457200" lvl="0" indent="0" algn="l" rtl="0">
              <a:lnSpc>
                <a:spcPct val="90000"/>
              </a:lnSpc>
              <a:spcBef>
                <a:spcPts val="500"/>
              </a:spcBef>
              <a:spcAft>
                <a:spcPts val="0"/>
              </a:spcAft>
              <a:buNone/>
            </a:pPr>
            <a:endParaRPr sz="2000">
              <a:solidFill>
                <a:schemeClr val="dk1"/>
              </a:solidFill>
            </a:endParaRPr>
          </a:p>
          <a:p>
            <a:pPr marL="457200" lvl="0" indent="0" algn="l" rtl="0">
              <a:lnSpc>
                <a:spcPct val="90000"/>
              </a:lnSpc>
              <a:spcBef>
                <a:spcPts val="1000"/>
              </a:spcBef>
              <a:spcAft>
                <a:spcPts val="0"/>
              </a:spcAft>
              <a:buNone/>
            </a:pPr>
            <a:endParaRPr sz="1700">
              <a:solidFill>
                <a:schemeClr val="dk2"/>
              </a:solidFill>
            </a:endParaRPr>
          </a:p>
          <a:p>
            <a:pPr marL="457200" lvl="0" indent="0" algn="l" rtl="0">
              <a:lnSpc>
                <a:spcPct val="90000"/>
              </a:lnSpc>
              <a:spcBef>
                <a:spcPts val="1000"/>
              </a:spcBef>
              <a:spcAft>
                <a:spcPts val="0"/>
              </a:spcAft>
              <a:buNone/>
            </a:pPr>
            <a:endParaRPr sz="15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500" b="1">
              <a:solidFill>
                <a:srgbClr val="942AFF"/>
              </a:solidFill>
              <a:latin typeface="Proxima Nova"/>
              <a:ea typeface="Proxima Nova"/>
              <a:cs typeface="Proxima Nova"/>
              <a:sym typeface="Proxima Nova"/>
            </a:endParaRPr>
          </a:p>
          <a:p>
            <a:pPr marL="0" lvl="0" indent="0" algn="l" rtl="0">
              <a:spcBef>
                <a:spcPts val="0"/>
              </a:spcBef>
              <a:spcAft>
                <a:spcPts val="0"/>
              </a:spcAft>
              <a:buNone/>
            </a:pPr>
            <a:endParaRPr sz="15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5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500">
              <a:solidFill>
                <a:srgbClr val="414042"/>
              </a:solidFill>
              <a:latin typeface="Proxima Nova"/>
              <a:ea typeface="Proxima Nova"/>
              <a:cs typeface="Proxima Nova"/>
              <a:sym typeface="Proxima Nova"/>
            </a:endParaRPr>
          </a:p>
        </p:txBody>
      </p:sp>
      <p:sp>
        <p:nvSpPr>
          <p:cNvPr id="1254" name="Google Shape;1254;p146"/>
          <p:cNvSpPr txBox="1"/>
          <p:nvPr/>
        </p:nvSpPr>
        <p:spPr>
          <a:xfrm>
            <a:off x="7810933" y="2893600"/>
            <a:ext cx="3402900" cy="2481600"/>
          </a:xfrm>
          <a:prstGeom prst="rect">
            <a:avLst/>
          </a:prstGeom>
          <a:noFill/>
          <a:ln>
            <a:noFill/>
          </a:ln>
        </p:spPr>
        <p:txBody>
          <a:bodyPr spcFirstLastPara="1" wrap="square" lIns="121900" tIns="121900" rIns="121900" bIns="121900" anchor="t" anchorCtr="0">
            <a:noAutofit/>
          </a:bodyPr>
          <a:lstStyle/>
          <a:p>
            <a:pPr marL="457200" lvl="0" indent="-336550" algn="l" rtl="0">
              <a:lnSpc>
                <a:spcPct val="90000"/>
              </a:lnSpc>
              <a:spcBef>
                <a:spcPts val="500"/>
              </a:spcBef>
              <a:spcAft>
                <a:spcPts val="0"/>
              </a:spcAft>
              <a:buClr>
                <a:schemeClr val="lt1"/>
              </a:buClr>
              <a:buSzPts val="1700"/>
              <a:buChar char="●"/>
            </a:pPr>
            <a:r>
              <a:rPr lang="en-US" sz="2000">
                <a:solidFill>
                  <a:schemeClr val="dk1"/>
                </a:solidFill>
              </a:rPr>
              <a:t>Supply Chain example out of the box</a:t>
            </a:r>
            <a:endParaRPr sz="1800">
              <a:solidFill>
                <a:schemeClr val="dk2"/>
              </a:solidFill>
            </a:endParaRPr>
          </a:p>
          <a:p>
            <a:pPr marL="457200" marR="0" lvl="0" indent="0" algn="l" rtl="0">
              <a:lnSpc>
                <a:spcPct val="90000"/>
              </a:lnSpc>
              <a:spcBef>
                <a:spcPts val="1000"/>
              </a:spcBef>
              <a:spcAft>
                <a:spcPts val="0"/>
              </a:spcAft>
              <a:buClr>
                <a:srgbClr val="000000"/>
              </a:buClr>
              <a:buSzPts val="1100"/>
              <a:buFont typeface="Arial"/>
              <a:buNone/>
            </a:pPr>
            <a:endParaRPr sz="1500" b="1">
              <a:solidFill>
                <a:srgbClr val="942AFF"/>
              </a:solidFill>
              <a:latin typeface="Proxima Nova"/>
              <a:ea typeface="Proxima Nova"/>
              <a:cs typeface="Proxima Nova"/>
              <a:sym typeface="Proxima Nova"/>
            </a:endParaRPr>
          </a:p>
          <a:p>
            <a:pPr marL="457200" marR="0" lvl="0" indent="0" algn="l" rtl="0">
              <a:lnSpc>
                <a:spcPct val="90000"/>
              </a:lnSpc>
              <a:spcBef>
                <a:spcPts val="1000"/>
              </a:spcBef>
              <a:spcAft>
                <a:spcPts val="0"/>
              </a:spcAft>
              <a:buClr>
                <a:srgbClr val="000000"/>
              </a:buClr>
              <a:buSzPts val="1100"/>
              <a:buFont typeface="Arial"/>
              <a:buNone/>
            </a:pPr>
            <a:endParaRPr sz="1500">
              <a:solidFill>
                <a:srgbClr val="414042"/>
              </a:solidFill>
              <a:latin typeface="Proxima Nova"/>
              <a:ea typeface="Proxima Nova"/>
              <a:cs typeface="Proxima Nova"/>
              <a:sym typeface="Proxima Nova"/>
            </a:endParaRPr>
          </a:p>
          <a:p>
            <a:pPr marL="457200" marR="0" lvl="0" indent="0" algn="l" rtl="0">
              <a:lnSpc>
                <a:spcPct val="90000"/>
              </a:lnSpc>
              <a:spcBef>
                <a:spcPts val="1000"/>
              </a:spcBef>
              <a:spcAft>
                <a:spcPts val="0"/>
              </a:spcAft>
              <a:buNone/>
            </a:pPr>
            <a:endParaRPr sz="1500">
              <a:solidFill>
                <a:srgbClr val="414042"/>
              </a:solidFill>
              <a:latin typeface="Proxima Nova"/>
              <a:ea typeface="Proxima Nova"/>
              <a:cs typeface="Proxima Nova"/>
              <a:sym typeface="Proxima Nova"/>
            </a:endParaRPr>
          </a:p>
        </p:txBody>
      </p:sp>
      <p:pic>
        <p:nvPicPr>
          <p:cNvPr id="1255" name="Google Shape;1255;p146"/>
          <p:cNvPicPr preferRelativeResize="0"/>
          <p:nvPr/>
        </p:nvPicPr>
        <p:blipFill rotWithShape="1">
          <a:blip r:embed="rId3">
            <a:alphaModFix/>
          </a:blip>
          <a:srcRect/>
          <a:stretch/>
        </p:blipFill>
        <p:spPr>
          <a:xfrm>
            <a:off x="8662810" y="1961567"/>
            <a:ext cx="932014" cy="932035"/>
          </a:xfrm>
          <a:prstGeom prst="rect">
            <a:avLst/>
          </a:prstGeom>
          <a:noFill/>
          <a:ln>
            <a:noFill/>
          </a:ln>
        </p:spPr>
      </p:pic>
      <p:pic>
        <p:nvPicPr>
          <p:cNvPr id="1256" name="Google Shape;1256;p146"/>
          <p:cNvPicPr preferRelativeResize="0"/>
          <p:nvPr/>
        </p:nvPicPr>
        <p:blipFill rotWithShape="1">
          <a:blip r:embed="rId4">
            <a:alphaModFix/>
          </a:blip>
          <a:srcRect t="59" b="59"/>
          <a:stretch/>
        </p:blipFill>
        <p:spPr>
          <a:xfrm>
            <a:off x="5433167" y="1961567"/>
            <a:ext cx="935101" cy="932034"/>
          </a:xfrm>
          <a:prstGeom prst="rect">
            <a:avLst/>
          </a:prstGeom>
          <a:noFill/>
          <a:ln>
            <a:noFill/>
          </a:ln>
        </p:spPr>
      </p:pic>
      <p:pic>
        <p:nvPicPr>
          <p:cNvPr id="1257" name="Google Shape;1257;p146"/>
          <p:cNvPicPr preferRelativeResize="0"/>
          <p:nvPr/>
        </p:nvPicPr>
        <p:blipFill rotWithShape="1">
          <a:blip r:embed="rId5">
            <a:alphaModFix/>
          </a:blip>
          <a:srcRect t="159" b="169"/>
          <a:stretch/>
        </p:blipFill>
        <p:spPr>
          <a:xfrm>
            <a:off x="2051117" y="1961567"/>
            <a:ext cx="935100" cy="93203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89"/>
        <p:cNvGrpSpPr/>
        <p:nvPr/>
      </p:nvGrpSpPr>
      <p:grpSpPr>
        <a:xfrm>
          <a:off x="0" y="0"/>
          <a:ext cx="0" cy="0"/>
          <a:chOff x="0" y="0"/>
          <a:chExt cx="0" cy="0"/>
        </a:xfrm>
      </p:grpSpPr>
      <p:sp>
        <p:nvSpPr>
          <p:cNvPr id="1090" name="Google Shape;1090;p129"/>
          <p:cNvSpPr txBox="1">
            <a:spLocks noGrp="1"/>
          </p:cNvSpPr>
          <p:nvPr>
            <p:ph type="ctrTitle" idx="4294967295"/>
          </p:nvPr>
        </p:nvSpPr>
        <p:spPr>
          <a:xfrm>
            <a:off x="3512557" y="254672"/>
            <a:ext cx="4246800" cy="1278600"/>
          </a:xfrm>
          <a:prstGeom prst="rect">
            <a:avLst/>
          </a:prstGeom>
          <a:noFill/>
          <a:ln>
            <a:noFill/>
          </a:ln>
        </p:spPr>
        <p:txBody>
          <a:bodyPr spcFirstLastPara="1" wrap="square" lIns="121900" tIns="121900" rIns="121900" bIns="121900"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n-US" sz="6600" b="1" i="0" u="none" strike="noStrike" cap="none">
                <a:solidFill>
                  <a:schemeClr val="lt1"/>
                </a:solidFill>
                <a:latin typeface="Nunito"/>
                <a:ea typeface="Nunito"/>
                <a:cs typeface="Nunito"/>
                <a:sym typeface="Nunito"/>
              </a:rPr>
              <a:t>AGENDA</a:t>
            </a:r>
            <a:endParaRPr sz="6400" b="1" i="0" u="none" strike="noStrike" cap="none">
              <a:solidFill>
                <a:schemeClr val="lt1"/>
              </a:solidFill>
              <a:latin typeface="Nunito"/>
              <a:ea typeface="Nunito"/>
              <a:cs typeface="Nunito"/>
              <a:sym typeface="Nunito"/>
            </a:endParaRPr>
          </a:p>
        </p:txBody>
      </p:sp>
      <p:sp>
        <p:nvSpPr>
          <p:cNvPr id="1091" name="Google Shape;1091;p129"/>
          <p:cNvSpPr txBox="1"/>
          <p:nvPr/>
        </p:nvSpPr>
        <p:spPr>
          <a:xfrm>
            <a:off x="1713150" y="1339950"/>
            <a:ext cx="7845600" cy="4025700"/>
          </a:xfrm>
          <a:prstGeom prst="rect">
            <a:avLst/>
          </a:prstGeom>
          <a:noFill/>
          <a:ln>
            <a:noFill/>
          </a:ln>
        </p:spPr>
        <p:txBody>
          <a:bodyPr spcFirstLastPara="1" wrap="square" lIns="91425" tIns="91425" rIns="91425" bIns="91425" anchor="t" anchorCtr="0">
            <a:noAutofit/>
          </a:bodyPr>
          <a:lstStyle/>
          <a:p>
            <a:pPr marL="228600" lvl="0" indent="-228600" algn="l" rtl="0">
              <a:lnSpc>
                <a:spcPct val="90000"/>
              </a:lnSpc>
              <a:spcBef>
                <a:spcPts val="0"/>
              </a:spcBef>
              <a:spcAft>
                <a:spcPts val="0"/>
              </a:spcAft>
              <a:buClr>
                <a:schemeClr val="lt1"/>
              </a:buClr>
              <a:buSzPts val="3000"/>
              <a:buChar char="•"/>
            </a:pPr>
            <a:r>
              <a:rPr lang="en-US" sz="3000" b="1">
                <a:solidFill>
                  <a:schemeClr val="lt1"/>
                </a:solidFill>
                <a:latin typeface="Nunito"/>
                <a:ea typeface="Nunito"/>
                <a:cs typeface="Nunito"/>
                <a:sym typeface="Nunito"/>
              </a:rPr>
              <a:t>Housekeeping</a:t>
            </a:r>
            <a:endParaRPr>
              <a:solidFill>
                <a:schemeClr val="dk1"/>
              </a:solidFill>
            </a:endParaRPr>
          </a:p>
          <a:p>
            <a:pPr marL="228600" lvl="0" indent="-228600" algn="l" rtl="0">
              <a:lnSpc>
                <a:spcPct val="90000"/>
              </a:lnSpc>
              <a:spcBef>
                <a:spcPts val="1000"/>
              </a:spcBef>
              <a:spcAft>
                <a:spcPts val="0"/>
              </a:spcAft>
              <a:buClr>
                <a:schemeClr val="lt1"/>
              </a:buClr>
              <a:buSzPts val="3000"/>
              <a:buChar char="•"/>
            </a:pPr>
            <a:r>
              <a:rPr lang="en-US" sz="3000" b="1">
                <a:solidFill>
                  <a:schemeClr val="lt1"/>
                </a:solidFill>
                <a:latin typeface="Nunito"/>
                <a:ea typeface="Nunito"/>
                <a:cs typeface="Nunito"/>
                <a:sym typeface="Nunito"/>
              </a:rPr>
              <a:t>What is Hyperledger </a:t>
            </a:r>
            <a:endParaRPr>
              <a:solidFill>
                <a:schemeClr val="dk1"/>
              </a:solidFill>
            </a:endParaRPr>
          </a:p>
          <a:p>
            <a:pPr marL="228600" lvl="0" indent="-228600" algn="l" rtl="0">
              <a:lnSpc>
                <a:spcPct val="90000"/>
              </a:lnSpc>
              <a:spcBef>
                <a:spcPts val="1000"/>
              </a:spcBef>
              <a:spcAft>
                <a:spcPts val="0"/>
              </a:spcAft>
              <a:buClr>
                <a:schemeClr val="lt1"/>
              </a:buClr>
              <a:buSzPts val="3000"/>
              <a:buChar char="•"/>
            </a:pPr>
            <a:r>
              <a:rPr lang="en-US" sz="3000" b="1">
                <a:solidFill>
                  <a:schemeClr val="lt1"/>
                </a:solidFill>
                <a:latin typeface="Nunito"/>
                <a:ea typeface="Nunito"/>
                <a:cs typeface="Nunito"/>
                <a:sym typeface="Nunito"/>
              </a:rPr>
              <a:t>Hyperledger Umbrella Products</a:t>
            </a:r>
            <a:endParaRPr sz="3000" b="1">
              <a:solidFill>
                <a:schemeClr val="lt1"/>
              </a:solidFill>
              <a:latin typeface="Nunito"/>
              <a:ea typeface="Nunito"/>
              <a:cs typeface="Nunito"/>
              <a:sym typeface="Nunito"/>
            </a:endParaRPr>
          </a:p>
          <a:p>
            <a:pPr marL="914400" lvl="1" indent="-419100" algn="l" rtl="0">
              <a:lnSpc>
                <a:spcPct val="90000"/>
              </a:lnSpc>
              <a:spcBef>
                <a:spcPts val="1000"/>
              </a:spcBef>
              <a:spcAft>
                <a:spcPts val="0"/>
              </a:spcAft>
              <a:buClr>
                <a:schemeClr val="lt1"/>
              </a:buClr>
              <a:buSzPts val="3000"/>
              <a:buChar char="○"/>
            </a:pPr>
            <a:r>
              <a:rPr lang="en-US" sz="3000" b="1">
                <a:solidFill>
                  <a:schemeClr val="lt1"/>
                </a:solidFill>
                <a:latin typeface="Nunito"/>
                <a:ea typeface="Nunito"/>
                <a:cs typeface="Nunito"/>
                <a:sym typeface="Nunito"/>
              </a:rPr>
              <a:t>Frameworks</a:t>
            </a:r>
            <a:endParaRPr sz="3000" b="1">
              <a:solidFill>
                <a:schemeClr val="lt1"/>
              </a:solidFill>
              <a:latin typeface="Nunito"/>
              <a:ea typeface="Nunito"/>
              <a:cs typeface="Nunito"/>
              <a:sym typeface="Nunito"/>
            </a:endParaRPr>
          </a:p>
          <a:p>
            <a:pPr marL="914400" lvl="1" indent="-419100" algn="l" rtl="0">
              <a:lnSpc>
                <a:spcPct val="90000"/>
              </a:lnSpc>
              <a:spcBef>
                <a:spcPts val="1000"/>
              </a:spcBef>
              <a:spcAft>
                <a:spcPts val="0"/>
              </a:spcAft>
              <a:buClr>
                <a:schemeClr val="lt1"/>
              </a:buClr>
              <a:buSzPts val="3000"/>
              <a:buChar char="○"/>
            </a:pPr>
            <a:r>
              <a:rPr lang="en-US" sz="3000" b="1">
                <a:solidFill>
                  <a:schemeClr val="lt1"/>
                </a:solidFill>
                <a:latin typeface="Nunito"/>
                <a:ea typeface="Nunito"/>
                <a:cs typeface="Nunito"/>
                <a:sym typeface="Nunito"/>
              </a:rPr>
              <a:t>Tools </a:t>
            </a:r>
            <a:endParaRPr>
              <a:solidFill>
                <a:schemeClr val="dk1"/>
              </a:solidFill>
            </a:endParaRPr>
          </a:p>
          <a:p>
            <a:pPr marL="228600" lvl="0" indent="-228600" algn="l" rtl="0">
              <a:lnSpc>
                <a:spcPct val="90000"/>
              </a:lnSpc>
              <a:spcBef>
                <a:spcPts val="1000"/>
              </a:spcBef>
              <a:spcAft>
                <a:spcPts val="0"/>
              </a:spcAft>
              <a:buClr>
                <a:schemeClr val="lt1"/>
              </a:buClr>
              <a:buSzPts val="3000"/>
              <a:buChar char="•"/>
            </a:pPr>
            <a:r>
              <a:rPr lang="en-US" sz="3000" b="1">
                <a:solidFill>
                  <a:schemeClr val="lt1"/>
                </a:solidFill>
                <a:latin typeface="Nunito"/>
                <a:ea typeface="Nunito"/>
                <a:cs typeface="Nunito"/>
                <a:sym typeface="Nunito"/>
              </a:rPr>
              <a:t>Hyperledger Community</a:t>
            </a:r>
            <a:endParaRPr sz="3000" b="1">
              <a:solidFill>
                <a:schemeClr val="lt1"/>
              </a:solidFill>
              <a:latin typeface="Nunito"/>
              <a:ea typeface="Nunito"/>
              <a:cs typeface="Nunito"/>
              <a:sym typeface="Nunito"/>
            </a:endParaRPr>
          </a:p>
          <a:p>
            <a:pPr marL="914400" lvl="1" indent="-419100" algn="l" rtl="0">
              <a:lnSpc>
                <a:spcPct val="90000"/>
              </a:lnSpc>
              <a:spcBef>
                <a:spcPts val="1000"/>
              </a:spcBef>
              <a:spcAft>
                <a:spcPts val="0"/>
              </a:spcAft>
              <a:buClr>
                <a:schemeClr val="lt1"/>
              </a:buClr>
              <a:buSzPts val="3000"/>
              <a:buChar char="○"/>
            </a:pPr>
            <a:r>
              <a:rPr lang="en-US" sz="3000" b="1">
                <a:solidFill>
                  <a:schemeClr val="lt1"/>
                </a:solidFill>
                <a:latin typeface="Nunito"/>
                <a:ea typeface="Nunito"/>
                <a:cs typeface="Nunito"/>
                <a:sym typeface="Nunito"/>
              </a:rPr>
              <a:t>Getting Involved</a:t>
            </a:r>
            <a:endParaRPr sz="3000" b="1">
              <a:solidFill>
                <a:schemeClr val="lt1"/>
              </a:solidFill>
              <a:latin typeface="Nunito"/>
              <a:ea typeface="Nunito"/>
              <a:cs typeface="Nunito"/>
              <a:sym typeface="Nunito"/>
            </a:endParaRPr>
          </a:p>
          <a:p>
            <a:pPr marL="914400" lvl="0" indent="0" algn="l" rtl="0">
              <a:lnSpc>
                <a:spcPct val="90000"/>
              </a:lnSpc>
              <a:spcBef>
                <a:spcPts val="1000"/>
              </a:spcBef>
              <a:spcAft>
                <a:spcPts val="0"/>
              </a:spcAft>
              <a:buNone/>
            </a:pP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262"/>
        <p:cNvGrpSpPr/>
        <p:nvPr/>
      </p:nvGrpSpPr>
      <p:grpSpPr>
        <a:xfrm>
          <a:off x="0" y="0"/>
          <a:ext cx="0" cy="0"/>
          <a:chOff x="0" y="0"/>
          <a:chExt cx="0" cy="0"/>
        </a:xfrm>
      </p:grpSpPr>
      <p:sp>
        <p:nvSpPr>
          <p:cNvPr id="1263" name="Google Shape;1263;p147"/>
          <p:cNvSpPr txBox="1"/>
          <p:nvPr/>
        </p:nvSpPr>
        <p:spPr>
          <a:xfrm>
            <a:off x="2667700" y="1608900"/>
            <a:ext cx="5612400" cy="3000000"/>
          </a:xfrm>
          <a:prstGeom prst="rect">
            <a:avLst/>
          </a:prstGeom>
          <a:noFill/>
          <a:ln>
            <a:noFill/>
          </a:ln>
        </p:spPr>
        <p:txBody>
          <a:bodyPr spcFirstLastPara="1" wrap="square" lIns="91425" tIns="91425" rIns="91425" bIns="91425" anchor="ctr" anchorCtr="0">
            <a:noAutofit/>
          </a:bodyPr>
          <a:lstStyle/>
          <a:p>
            <a:pPr marL="457200" marR="0" lvl="0" indent="0" algn="l" rtl="0">
              <a:lnSpc>
                <a:spcPct val="90000"/>
              </a:lnSpc>
              <a:spcBef>
                <a:spcPts val="1000"/>
              </a:spcBef>
              <a:spcAft>
                <a:spcPts val="0"/>
              </a:spcAft>
              <a:buNone/>
            </a:pPr>
            <a:r>
              <a:rPr lang="en-US" sz="2000" b="1">
                <a:solidFill>
                  <a:schemeClr val="dk1"/>
                </a:solidFill>
              </a:rPr>
              <a:t>Hyperledger Sawtooth Documentation</a:t>
            </a:r>
            <a:endParaRPr sz="1800">
              <a:solidFill>
                <a:schemeClr val="dk1"/>
              </a:solidFill>
            </a:endParaRPr>
          </a:p>
          <a:p>
            <a:pPr marL="1371600" lvl="2" indent="-330200" algn="l" rtl="0">
              <a:lnSpc>
                <a:spcPct val="90000"/>
              </a:lnSpc>
              <a:spcBef>
                <a:spcPts val="500"/>
              </a:spcBef>
              <a:spcAft>
                <a:spcPts val="0"/>
              </a:spcAft>
              <a:buClr>
                <a:schemeClr val="dk1"/>
              </a:buClr>
              <a:buSzPts val="1600"/>
              <a:buChar char="■"/>
            </a:pPr>
            <a:r>
              <a:rPr lang="en-US" sz="1600">
                <a:solidFill>
                  <a:schemeClr val="dk1"/>
                </a:solidFill>
              </a:rPr>
              <a:t>https://sawtooth.hyperledger.org/docs/</a:t>
            </a:r>
            <a:endParaRPr sz="1600">
              <a:solidFill>
                <a:schemeClr val="dk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267"/>
        <p:cNvGrpSpPr/>
        <p:nvPr/>
      </p:nvGrpSpPr>
      <p:grpSpPr>
        <a:xfrm>
          <a:off x="0" y="0"/>
          <a:ext cx="0" cy="0"/>
          <a:chOff x="0" y="0"/>
          <a:chExt cx="0" cy="0"/>
        </a:xfrm>
      </p:grpSpPr>
      <p:pic>
        <p:nvPicPr>
          <p:cNvPr id="1268" name="Google Shape;1268;p148"/>
          <p:cNvPicPr preferRelativeResize="0"/>
          <p:nvPr/>
        </p:nvPicPr>
        <p:blipFill>
          <a:blip r:embed="rId3">
            <a:alphaModFix/>
          </a:blip>
          <a:stretch>
            <a:fillRect/>
          </a:stretch>
        </p:blipFill>
        <p:spPr>
          <a:xfrm>
            <a:off x="4545432" y="1461590"/>
            <a:ext cx="3061201" cy="810077"/>
          </a:xfrm>
          <a:prstGeom prst="rect">
            <a:avLst/>
          </a:prstGeom>
          <a:noFill/>
          <a:ln>
            <a:noFill/>
          </a:ln>
        </p:spPr>
      </p:pic>
      <p:sp>
        <p:nvSpPr>
          <p:cNvPr id="1269" name="Google Shape;1269;p148"/>
          <p:cNvSpPr txBox="1"/>
          <p:nvPr/>
        </p:nvSpPr>
        <p:spPr>
          <a:xfrm>
            <a:off x="1628033" y="2164833"/>
            <a:ext cx="8895900" cy="3649200"/>
          </a:xfrm>
          <a:prstGeom prst="rect">
            <a:avLst/>
          </a:prstGeom>
          <a:noFill/>
          <a:ln>
            <a:noFill/>
          </a:ln>
        </p:spPr>
        <p:txBody>
          <a:bodyPr spcFirstLastPara="1" wrap="square" lIns="121900" tIns="121900" rIns="121900" bIns="121900" anchor="t" anchorCtr="0">
            <a:noAutofit/>
          </a:bodyPr>
          <a:lstStyle/>
          <a:p>
            <a:pPr marL="0" lvl="0" indent="0" algn="ctr" rtl="0">
              <a:lnSpc>
                <a:spcPct val="100000"/>
              </a:lnSpc>
              <a:spcBef>
                <a:spcPts val="0"/>
              </a:spcBef>
              <a:spcAft>
                <a:spcPts val="0"/>
              </a:spcAft>
              <a:buNone/>
            </a:pPr>
            <a:r>
              <a:rPr lang="en-US" sz="3200">
                <a:solidFill>
                  <a:srgbClr val="414042"/>
                </a:solidFill>
                <a:latin typeface="Proxima Nova"/>
                <a:ea typeface="Proxima Nova"/>
                <a:cs typeface="Proxima Nova"/>
                <a:sym typeface="Proxima Nova"/>
              </a:rPr>
              <a:t>A permissionable smart contract machine. The first of its kind when released in December, 2014, Burrow provides a modular blockchain client with a permissioned smart contract interpreter built in part to the specification of the Ethereum Virtual Machine (EVM).</a:t>
            </a:r>
            <a:endParaRPr sz="3200">
              <a:solidFill>
                <a:srgbClr val="414042"/>
              </a:solidFill>
              <a:latin typeface="Proxima Nova"/>
              <a:ea typeface="Proxima Nova"/>
              <a:cs typeface="Proxima Nova"/>
              <a:sym typeface="Proxima Nova"/>
            </a:endParaRPr>
          </a:p>
        </p:txBody>
      </p:sp>
      <p:pic>
        <p:nvPicPr>
          <p:cNvPr id="1270" name="Google Shape;1270;p148"/>
          <p:cNvPicPr preferRelativeResize="0"/>
          <p:nvPr/>
        </p:nvPicPr>
        <p:blipFill>
          <a:blip r:embed="rId4">
            <a:alphaModFix/>
          </a:blip>
          <a:stretch>
            <a:fillRect/>
          </a:stretch>
        </p:blipFill>
        <p:spPr>
          <a:xfrm>
            <a:off x="4565400" y="-913467"/>
            <a:ext cx="3061198" cy="2211567"/>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275"/>
        <p:cNvGrpSpPr/>
        <p:nvPr/>
      </p:nvGrpSpPr>
      <p:grpSpPr>
        <a:xfrm>
          <a:off x="0" y="0"/>
          <a:ext cx="0" cy="0"/>
          <a:chOff x="0" y="0"/>
          <a:chExt cx="0" cy="0"/>
        </a:xfrm>
      </p:grpSpPr>
      <p:sp>
        <p:nvSpPr>
          <p:cNvPr id="1276" name="Google Shape;1276;p149"/>
          <p:cNvSpPr txBox="1">
            <a:spLocks noGrp="1"/>
          </p:cNvSpPr>
          <p:nvPr>
            <p:ph type="body" idx="4294967295"/>
          </p:nvPr>
        </p:nvSpPr>
        <p:spPr>
          <a:xfrm>
            <a:off x="1188650" y="1497824"/>
            <a:ext cx="7392600" cy="42465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2800"/>
              <a:buNone/>
            </a:pPr>
            <a:endParaRPr/>
          </a:p>
          <a:p>
            <a:pPr marL="0" lvl="0" indent="0" algn="l" rtl="0">
              <a:lnSpc>
                <a:spcPct val="90000"/>
              </a:lnSpc>
              <a:spcBef>
                <a:spcPts val="1000"/>
              </a:spcBef>
              <a:spcAft>
                <a:spcPts val="0"/>
              </a:spcAft>
              <a:buClr>
                <a:schemeClr val="dk1"/>
              </a:buClr>
              <a:buSzPts val="2800"/>
              <a:buNone/>
            </a:pPr>
            <a:r>
              <a:rPr lang="en-US"/>
              <a:t>A</a:t>
            </a:r>
            <a:r>
              <a:rPr lang="en-US" b="1">
                <a:solidFill>
                  <a:srgbClr val="124163"/>
                </a:solidFill>
              </a:rPr>
              <a:t> permissioned Ethereum smart-contract blockchain framework </a:t>
            </a:r>
            <a:r>
              <a:rPr lang="en-US"/>
              <a:t>that executes smart contract code (written in Solidity) on a permissioned  virtual machine.  Burrow is built for a multi-chain universe.</a:t>
            </a:r>
            <a:endParaRPr/>
          </a:p>
          <a:p>
            <a:pPr marL="0" lvl="0" indent="0" algn="l" rtl="0">
              <a:lnSpc>
                <a:spcPct val="90000"/>
              </a:lnSpc>
              <a:spcBef>
                <a:spcPts val="1000"/>
              </a:spcBef>
              <a:spcAft>
                <a:spcPts val="0"/>
              </a:spcAft>
              <a:buClr>
                <a:schemeClr val="dk1"/>
              </a:buClr>
              <a:buSzPts val="2800"/>
              <a:buNone/>
            </a:pPr>
            <a:r>
              <a:rPr lang="en-US"/>
              <a:t>Burrow is constructed out of three main components:</a:t>
            </a:r>
            <a:endParaRPr/>
          </a:p>
          <a:p>
            <a:pPr marL="228600" lvl="0" indent="-228600" algn="l" rtl="0">
              <a:lnSpc>
                <a:spcPct val="90000"/>
              </a:lnSpc>
              <a:spcBef>
                <a:spcPts val="1000"/>
              </a:spcBef>
              <a:spcAft>
                <a:spcPts val="0"/>
              </a:spcAft>
              <a:buClr>
                <a:schemeClr val="dk1"/>
              </a:buClr>
              <a:buSzPts val="2800"/>
              <a:buChar char="●"/>
            </a:pPr>
            <a:r>
              <a:rPr lang="en-US"/>
              <a:t> The consensus engine</a:t>
            </a:r>
            <a:endParaRPr/>
          </a:p>
          <a:p>
            <a:pPr marL="228600" lvl="0" indent="-228600" algn="l" rtl="0">
              <a:lnSpc>
                <a:spcPct val="90000"/>
              </a:lnSpc>
              <a:spcBef>
                <a:spcPts val="1000"/>
              </a:spcBef>
              <a:spcAft>
                <a:spcPts val="0"/>
              </a:spcAft>
              <a:buClr>
                <a:schemeClr val="dk1"/>
              </a:buClr>
              <a:buSzPts val="2800"/>
              <a:buChar char="●"/>
            </a:pPr>
            <a:r>
              <a:rPr lang="en-US"/>
              <a:t>The permissioned Ethereum virtual machine</a:t>
            </a:r>
            <a:endParaRPr/>
          </a:p>
          <a:p>
            <a:pPr marL="228600" lvl="0" indent="-228600" algn="l" rtl="0">
              <a:lnSpc>
                <a:spcPct val="90000"/>
              </a:lnSpc>
              <a:spcBef>
                <a:spcPts val="1000"/>
              </a:spcBef>
              <a:spcAft>
                <a:spcPts val="0"/>
              </a:spcAft>
              <a:buClr>
                <a:schemeClr val="dk1"/>
              </a:buClr>
              <a:buSzPts val="2800"/>
              <a:buChar char="●"/>
            </a:pPr>
            <a:r>
              <a:rPr lang="en-US"/>
              <a:t>The gateway </a:t>
            </a:r>
            <a:endParaRPr/>
          </a:p>
          <a:p>
            <a:pPr marL="228600" lvl="0" indent="-50800" algn="l" rtl="0">
              <a:lnSpc>
                <a:spcPct val="90000"/>
              </a:lnSpc>
              <a:spcBef>
                <a:spcPts val="1000"/>
              </a:spcBef>
              <a:spcAft>
                <a:spcPts val="0"/>
              </a:spcAft>
              <a:buClr>
                <a:schemeClr val="dk1"/>
              </a:buClr>
              <a:buSzPts val="2800"/>
              <a:buNone/>
            </a:pPr>
            <a:endParaRPr/>
          </a:p>
        </p:txBody>
      </p:sp>
      <p:pic>
        <p:nvPicPr>
          <p:cNvPr id="1277" name="Google Shape;1277;p149" descr="https://wiki.hyperledger.org/_media/projects/hyperledger_burrow_logo_color.png?w=300&amp;tok=6308bb"/>
          <p:cNvPicPr preferRelativeResize="0"/>
          <p:nvPr/>
        </p:nvPicPr>
        <p:blipFill rotWithShape="1">
          <a:blip r:embed="rId3">
            <a:alphaModFix/>
          </a:blip>
          <a:srcRect/>
          <a:stretch/>
        </p:blipFill>
        <p:spPr>
          <a:xfrm>
            <a:off x="8581250" y="510776"/>
            <a:ext cx="3288925" cy="866084"/>
          </a:xfrm>
          <a:prstGeom prst="rect">
            <a:avLst/>
          </a:prstGeom>
          <a:noFill/>
          <a:ln>
            <a:noFill/>
          </a:ln>
        </p:spPr>
      </p:pic>
      <p:sp>
        <p:nvSpPr>
          <p:cNvPr id="1278" name="Google Shape;1278;p149"/>
          <p:cNvSpPr txBox="1"/>
          <p:nvPr/>
        </p:nvSpPr>
        <p:spPr>
          <a:xfrm>
            <a:off x="1188650" y="322125"/>
            <a:ext cx="6990000" cy="15300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None/>
            </a:pPr>
            <a:r>
              <a:rPr lang="en-US" sz="2800" b="1" i="1">
                <a:solidFill>
                  <a:schemeClr val="dk1"/>
                </a:solidFill>
              </a:rPr>
              <a:t>Hyperledger Burrow</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283"/>
        <p:cNvGrpSpPr/>
        <p:nvPr/>
      </p:nvGrpSpPr>
      <p:grpSpPr>
        <a:xfrm>
          <a:off x="0" y="0"/>
          <a:ext cx="0" cy="0"/>
          <a:chOff x="0" y="0"/>
          <a:chExt cx="0" cy="0"/>
        </a:xfrm>
      </p:grpSpPr>
      <p:sp>
        <p:nvSpPr>
          <p:cNvPr id="1284" name="Google Shape;1284;p150"/>
          <p:cNvSpPr txBox="1"/>
          <p:nvPr/>
        </p:nvSpPr>
        <p:spPr>
          <a:xfrm>
            <a:off x="1181875" y="1406400"/>
            <a:ext cx="9592800" cy="4045200"/>
          </a:xfrm>
          <a:prstGeom prst="rect">
            <a:avLst/>
          </a:prstGeom>
          <a:noFill/>
          <a:ln>
            <a:noFill/>
          </a:ln>
        </p:spPr>
        <p:txBody>
          <a:bodyPr spcFirstLastPara="1" wrap="square" lIns="91425" tIns="45700" rIns="91425" bIns="45700" anchor="t" anchorCtr="0">
            <a:noAutofit/>
          </a:bodyPr>
          <a:lstStyle/>
          <a:p>
            <a:pPr marL="228600" marR="0" lvl="0" indent="-203200" algn="l" rtl="0">
              <a:lnSpc>
                <a:spcPct val="90000"/>
              </a:lnSpc>
              <a:spcBef>
                <a:spcPts val="0"/>
              </a:spcBef>
              <a:spcAft>
                <a:spcPts val="0"/>
              </a:spcAft>
              <a:buSzPts val="2400"/>
              <a:buFont typeface="Arial"/>
              <a:buChar char="•"/>
            </a:pPr>
            <a:r>
              <a:rPr lang="en-US" sz="2400">
                <a:latin typeface="Calibri"/>
                <a:ea typeface="Calibri"/>
                <a:cs typeface="Calibri"/>
                <a:sym typeface="Calibri"/>
              </a:rPr>
              <a:t> </a:t>
            </a:r>
            <a:r>
              <a:rPr lang="en-US" sz="2400" b="1">
                <a:latin typeface="Calibri"/>
                <a:ea typeface="Calibri"/>
                <a:cs typeface="Calibri"/>
                <a:sym typeface="Calibri"/>
              </a:rPr>
              <a:t>Consensus Engine:</a:t>
            </a:r>
            <a:r>
              <a:rPr lang="en-US" sz="2400">
                <a:latin typeface="Calibri"/>
                <a:ea typeface="Calibri"/>
                <a:cs typeface="Calibri"/>
                <a:sym typeface="Calibri"/>
              </a:rPr>
              <a:t> Transactions are ordered and finalized with the </a:t>
            </a:r>
            <a:r>
              <a:rPr lang="en-US" sz="2400" b="1">
                <a:latin typeface="Calibri"/>
                <a:ea typeface="Calibri"/>
                <a:cs typeface="Calibri"/>
                <a:sym typeface="Calibri"/>
              </a:rPr>
              <a:t>Byzantine fault-tolerant Tendermint protocol</a:t>
            </a:r>
            <a:r>
              <a:rPr lang="en-US" sz="2400">
                <a:latin typeface="Calibri"/>
                <a:ea typeface="Calibri"/>
                <a:cs typeface="Calibri"/>
                <a:sym typeface="Calibri"/>
              </a:rPr>
              <a:t>. The Tendermint protocol provides high transaction throughput over a set of known validators and prevents the blockchain from forking.</a:t>
            </a:r>
            <a:endParaRPr sz="2400"/>
          </a:p>
          <a:p>
            <a:pPr marL="228600" marR="0" lvl="0" indent="-203200" algn="l" rtl="0">
              <a:lnSpc>
                <a:spcPct val="90000"/>
              </a:lnSpc>
              <a:spcBef>
                <a:spcPts val="1000"/>
              </a:spcBef>
              <a:spcAft>
                <a:spcPts val="0"/>
              </a:spcAft>
              <a:buSzPts val="2400"/>
              <a:buFont typeface="Arial"/>
              <a:buChar char="•"/>
            </a:pPr>
            <a:r>
              <a:rPr lang="en-US" sz="2400" b="1">
                <a:latin typeface="Calibri"/>
                <a:ea typeface="Calibri"/>
                <a:cs typeface="Calibri"/>
                <a:sym typeface="Calibri"/>
              </a:rPr>
              <a:t>Application Blockchain Interface (ABCI):</a:t>
            </a:r>
            <a:r>
              <a:rPr lang="en-US" sz="2400">
                <a:latin typeface="Calibri"/>
                <a:ea typeface="Calibri"/>
                <a:cs typeface="Calibri"/>
                <a:sym typeface="Calibri"/>
              </a:rPr>
              <a:t> The smart contract application interfaces with the consensus engine over the </a:t>
            </a:r>
            <a:r>
              <a:rPr lang="en-US" sz="2400" u="sng">
                <a:latin typeface="Calibri"/>
                <a:ea typeface="Calibri"/>
                <a:cs typeface="Calibri"/>
                <a:sym typeface="Calibri"/>
                <a:hlinkClick r:id="rId3"/>
              </a:rPr>
              <a:t>ABCI</a:t>
            </a:r>
            <a:r>
              <a:rPr lang="en-US" sz="2400">
                <a:latin typeface="Calibri"/>
                <a:ea typeface="Calibri"/>
                <a:cs typeface="Calibri"/>
                <a:sym typeface="Calibri"/>
              </a:rPr>
              <a:t>. The ABCI allows for the consensus engine to remain agnostic from the smart contract application.</a:t>
            </a:r>
            <a:endParaRPr sz="2400"/>
          </a:p>
          <a:p>
            <a:pPr marL="228600" marR="0" lvl="0" indent="-50800" algn="l" rtl="0">
              <a:lnSpc>
                <a:spcPct val="90000"/>
              </a:lnSpc>
              <a:spcBef>
                <a:spcPts val="1000"/>
              </a:spcBef>
              <a:spcAft>
                <a:spcPts val="0"/>
              </a:spcAft>
              <a:buClr>
                <a:schemeClr val="lt1"/>
              </a:buClr>
              <a:buSzPts val="2800"/>
              <a:buFont typeface="Arial"/>
              <a:buNone/>
            </a:pPr>
            <a:endParaRPr sz="2800">
              <a:solidFill>
                <a:schemeClr val="lt1"/>
              </a:solidFill>
              <a:latin typeface="Calibri"/>
              <a:ea typeface="Calibri"/>
              <a:cs typeface="Calibri"/>
              <a:sym typeface="Calibri"/>
            </a:endParaRPr>
          </a:p>
        </p:txBody>
      </p:sp>
      <p:sp>
        <p:nvSpPr>
          <p:cNvPr id="1285" name="Google Shape;1285;p150"/>
          <p:cNvSpPr txBox="1"/>
          <p:nvPr/>
        </p:nvSpPr>
        <p:spPr>
          <a:xfrm>
            <a:off x="1181876" y="383200"/>
            <a:ext cx="4293900" cy="11091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FFFFFF"/>
              </a:buClr>
              <a:buSzPts val="6000"/>
              <a:buFont typeface="Calibri"/>
              <a:buNone/>
            </a:pPr>
            <a:r>
              <a:rPr lang="en-US" sz="2800" b="1" i="1">
                <a:solidFill>
                  <a:schemeClr val="dk1"/>
                </a:solidFill>
              </a:rPr>
              <a:t>Hyperledger Burrow</a:t>
            </a:r>
            <a:endParaRPr/>
          </a:p>
        </p:txBody>
      </p:sp>
      <p:pic>
        <p:nvPicPr>
          <p:cNvPr id="1286" name="Google Shape;1286;p150" descr="https://wiki.hyperledger.org/_media/projects/hyperledger_burrow_logo_color.png?w=300&amp;tok=6308bb"/>
          <p:cNvPicPr preferRelativeResize="0"/>
          <p:nvPr/>
        </p:nvPicPr>
        <p:blipFill rotWithShape="1">
          <a:blip r:embed="rId4">
            <a:alphaModFix/>
          </a:blip>
          <a:srcRect/>
          <a:stretch/>
        </p:blipFill>
        <p:spPr>
          <a:xfrm>
            <a:off x="7348459" y="5016383"/>
            <a:ext cx="4211932" cy="1109142"/>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291"/>
        <p:cNvGrpSpPr/>
        <p:nvPr/>
      </p:nvGrpSpPr>
      <p:grpSpPr>
        <a:xfrm>
          <a:off x="0" y="0"/>
          <a:ext cx="0" cy="0"/>
          <a:chOff x="0" y="0"/>
          <a:chExt cx="0" cy="0"/>
        </a:xfrm>
      </p:grpSpPr>
      <p:sp>
        <p:nvSpPr>
          <p:cNvPr id="1292" name="Google Shape;1292;p151"/>
          <p:cNvSpPr txBox="1">
            <a:spLocks noGrp="1"/>
          </p:cNvSpPr>
          <p:nvPr>
            <p:ph type="body" idx="4294967295"/>
          </p:nvPr>
        </p:nvSpPr>
        <p:spPr>
          <a:xfrm>
            <a:off x="1230175" y="1444000"/>
            <a:ext cx="9650700" cy="4164900"/>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Clr>
                <a:schemeClr val="lt1"/>
              </a:buClr>
              <a:buSzPts val="2800"/>
              <a:buNone/>
            </a:pPr>
            <a:r>
              <a:rPr lang="en-US" b="1"/>
              <a:t>Smart Contract Application</a:t>
            </a:r>
            <a:endParaRPr/>
          </a:p>
          <a:p>
            <a:pPr marL="228600" lvl="0" indent="-228600" algn="l" rtl="0">
              <a:lnSpc>
                <a:spcPct val="80000"/>
              </a:lnSpc>
              <a:spcBef>
                <a:spcPts val="1000"/>
              </a:spcBef>
              <a:spcAft>
                <a:spcPts val="0"/>
              </a:spcAft>
              <a:buClr>
                <a:srgbClr val="000000"/>
              </a:buClr>
              <a:buSzPts val="2800"/>
              <a:buChar char="●"/>
            </a:pPr>
            <a:r>
              <a:rPr lang="en-US">
                <a:solidFill>
                  <a:srgbClr val="000000"/>
                </a:solidFill>
              </a:rPr>
              <a:t> Transactions are validated and applied to the application state in the order that the consensus engine has finalized them. The application state consists of all accounts, the validator set and the name registry. </a:t>
            </a:r>
            <a:endParaRPr>
              <a:solidFill>
                <a:srgbClr val="000000"/>
              </a:solidFill>
            </a:endParaRPr>
          </a:p>
          <a:p>
            <a:pPr marL="228600" lvl="0" indent="-228600" algn="l" rtl="0">
              <a:lnSpc>
                <a:spcPct val="80000"/>
              </a:lnSpc>
              <a:spcBef>
                <a:spcPts val="1000"/>
              </a:spcBef>
              <a:spcAft>
                <a:spcPts val="0"/>
              </a:spcAft>
              <a:buClr>
                <a:srgbClr val="000000"/>
              </a:buClr>
              <a:buSzPts val="2800"/>
              <a:buChar char="●"/>
            </a:pPr>
            <a:r>
              <a:rPr lang="en-US">
                <a:solidFill>
                  <a:srgbClr val="000000"/>
                </a:solidFill>
              </a:rPr>
              <a:t>Accounts in Burrow have permissions and either contain smart contract code or correspond to a public-private key pair. </a:t>
            </a:r>
            <a:endParaRPr>
              <a:solidFill>
                <a:srgbClr val="000000"/>
              </a:solidFill>
            </a:endParaRPr>
          </a:p>
          <a:p>
            <a:pPr marL="228600" lvl="0" indent="-228600" algn="l" rtl="0">
              <a:lnSpc>
                <a:spcPct val="80000"/>
              </a:lnSpc>
              <a:spcBef>
                <a:spcPts val="1000"/>
              </a:spcBef>
              <a:spcAft>
                <a:spcPts val="0"/>
              </a:spcAft>
              <a:buClr>
                <a:srgbClr val="000000"/>
              </a:buClr>
              <a:buSzPts val="2800"/>
              <a:buChar char="●"/>
            </a:pPr>
            <a:r>
              <a:rPr lang="en-US">
                <a:solidFill>
                  <a:srgbClr val="000000"/>
                </a:solidFill>
              </a:rPr>
              <a:t>A transaction that calls on the smart contract code in a given account will activate the execution of that account’s code in a permissioned virtual machine.</a:t>
            </a:r>
            <a:endParaRPr>
              <a:solidFill>
                <a:srgbClr val="000000"/>
              </a:solidFill>
            </a:endParaRPr>
          </a:p>
          <a:p>
            <a:pPr marL="228600" lvl="0" indent="-50800" algn="l" rtl="0">
              <a:lnSpc>
                <a:spcPct val="80000"/>
              </a:lnSpc>
              <a:spcBef>
                <a:spcPts val="1000"/>
              </a:spcBef>
              <a:spcAft>
                <a:spcPts val="0"/>
              </a:spcAft>
              <a:buClr>
                <a:schemeClr val="lt1"/>
              </a:buClr>
              <a:buSzPts val="2800"/>
              <a:buNone/>
            </a:pPr>
            <a:endParaRPr/>
          </a:p>
        </p:txBody>
      </p:sp>
      <p:pic>
        <p:nvPicPr>
          <p:cNvPr id="1293" name="Google Shape;1293;p151" descr="https://wiki.hyperledger.org/_media/projects/hyperledger_burrow_logo_color.png?w=300&amp;tok=6308bb"/>
          <p:cNvPicPr preferRelativeResize="0"/>
          <p:nvPr/>
        </p:nvPicPr>
        <p:blipFill rotWithShape="1">
          <a:blip r:embed="rId3">
            <a:alphaModFix/>
          </a:blip>
          <a:srcRect/>
          <a:stretch/>
        </p:blipFill>
        <p:spPr>
          <a:xfrm>
            <a:off x="7300134" y="5016383"/>
            <a:ext cx="4211932" cy="1109142"/>
          </a:xfrm>
          <a:prstGeom prst="rect">
            <a:avLst/>
          </a:prstGeom>
          <a:noFill/>
          <a:ln>
            <a:noFill/>
          </a:ln>
        </p:spPr>
      </p:pic>
      <p:sp>
        <p:nvSpPr>
          <p:cNvPr id="1294" name="Google Shape;1294;p151"/>
          <p:cNvSpPr txBox="1"/>
          <p:nvPr/>
        </p:nvSpPr>
        <p:spPr>
          <a:xfrm>
            <a:off x="1230175" y="334900"/>
            <a:ext cx="3939600" cy="11091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FFFFFF"/>
              </a:buClr>
              <a:buSzPts val="6000"/>
              <a:buFont typeface="Calibri"/>
              <a:buNone/>
            </a:pPr>
            <a:r>
              <a:rPr lang="en-US" sz="2800" b="1" i="1">
                <a:solidFill>
                  <a:schemeClr val="dk1"/>
                </a:solidFill>
              </a:rPr>
              <a:t>Hyperledger Burrow</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98"/>
        <p:cNvGrpSpPr/>
        <p:nvPr/>
      </p:nvGrpSpPr>
      <p:grpSpPr>
        <a:xfrm>
          <a:off x="0" y="0"/>
          <a:ext cx="0" cy="0"/>
          <a:chOff x="0" y="0"/>
          <a:chExt cx="0" cy="0"/>
        </a:xfrm>
      </p:grpSpPr>
      <p:sp>
        <p:nvSpPr>
          <p:cNvPr id="1299" name="Google Shape;1299;p152"/>
          <p:cNvSpPr txBox="1"/>
          <p:nvPr/>
        </p:nvSpPr>
        <p:spPr>
          <a:xfrm>
            <a:off x="1030775" y="1401200"/>
            <a:ext cx="8117400" cy="38010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None/>
            </a:pPr>
            <a:r>
              <a:rPr lang="en-US" sz="2800" b="1">
                <a:latin typeface="Calibri"/>
                <a:ea typeface="Calibri"/>
                <a:cs typeface="Calibri"/>
                <a:sym typeface="Calibri"/>
              </a:rPr>
              <a:t>Permissioned Ethereum Virtual Machine:</a:t>
            </a:r>
            <a:endParaRPr sz="2800">
              <a:latin typeface="Calibri"/>
              <a:ea typeface="Calibri"/>
              <a:cs typeface="Calibri"/>
              <a:sym typeface="Calibri"/>
            </a:endParaRPr>
          </a:p>
          <a:p>
            <a:pPr marL="228600" lvl="0" indent="-203200" algn="l" rtl="0">
              <a:lnSpc>
                <a:spcPct val="90000"/>
              </a:lnSpc>
              <a:spcBef>
                <a:spcPts val="1000"/>
              </a:spcBef>
              <a:spcAft>
                <a:spcPts val="0"/>
              </a:spcAft>
              <a:buClr>
                <a:srgbClr val="000000"/>
              </a:buClr>
              <a:buSzPts val="2400"/>
              <a:buChar char="•"/>
            </a:pPr>
            <a:r>
              <a:rPr lang="en-US" sz="2400">
                <a:latin typeface="Calibri"/>
                <a:ea typeface="Calibri"/>
                <a:cs typeface="Calibri"/>
                <a:sym typeface="Calibri"/>
              </a:rPr>
              <a:t>This virtual machine is built to observe the Ethereum operation code specification and additionally asserts the correct permissions have been granted.</a:t>
            </a:r>
            <a:endParaRPr sz="2400">
              <a:latin typeface="Calibri"/>
              <a:ea typeface="Calibri"/>
              <a:cs typeface="Calibri"/>
              <a:sym typeface="Calibri"/>
            </a:endParaRPr>
          </a:p>
          <a:p>
            <a:pPr marL="228600" lvl="0" indent="-203200" algn="l" rtl="0">
              <a:lnSpc>
                <a:spcPct val="90000"/>
              </a:lnSpc>
              <a:spcBef>
                <a:spcPts val="1000"/>
              </a:spcBef>
              <a:spcAft>
                <a:spcPts val="0"/>
              </a:spcAft>
              <a:buClr>
                <a:srgbClr val="000000"/>
              </a:buClr>
              <a:buSzPts val="2400"/>
              <a:buChar char="•"/>
            </a:pPr>
            <a:r>
              <a:rPr lang="en-US" sz="2400">
                <a:latin typeface="Calibri"/>
                <a:ea typeface="Calibri"/>
                <a:cs typeface="Calibri"/>
                <a:sym typeface="Calibri"/>
              </a:rPr>
              <a:t>Permissioning is enforced through secure native functions and all smart contract code. An arbitrary but finite amount of gas is handed out for every execution to ensure a finite execution duration .</a:t>
            </a:r>
            <a:endParaRPr sz="2400">
              <a:latin typeface="Calibri"/>
              <a:ea typeface="Calibri"/>
              <a:cs typeface="Calibri"/>
              <a:sym typeface="Calibri"/>
            </a:endParaRPr>
          </a:p>
          <a:p>
            <a:pPr marL="228600" lvl="0" indent="0" algn="l" rtl="0">
              <a:lnSpc>
                <a:spcPct val="90000"/>
              </a:lnSpc>
              <a:spcBef>
                <a:spcPts val="1000"/>
              </a:spcBef>
              <a:spcAft>
                <a:spcPts val="0"/>
              </a:spcAft>
              <a:buNone/>
            </a:pPr>
            <a:endParaRPr sz="2400"/>
          </a:p>
        </p:txBody>
      </p:sp>
      <p:sp>
        <p:nvSpPr>
          <p:cNvPr id="1300" name="Google Shape;1300;p152"/>
          <p:cNvSpPr txBox="1"/>
          <p:nvPr/>
        </p:nvSpPr>
        <p:spPr>
          <a:xfrm>
            <a:off x="1030776" y="216975"/>
            <a:ext cx="4212000" cy="11091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FFFFFF"/>
              </a:buClr>
              <a:buSzPts val="6000"/>
              <a:buFont typeface="Calibri"/>
              <a:buNone/>
            </a:pPr>
            <a:r>
              <a:rPr lang="en-US" sz="2800" b="1" i="1">
                <a:solidFill>
                  <a:schemeClr val="dk1"/>
                </a:solidFill>
              </a:rPr>
              <a:t>Hyperledger Burrow</a:t>
            </a:r>
            <a:endParaRPr/>
          </a:p>
        </p:txBody>
      </p:sp>
      <p:pic>
        <p:nvPicPr>
          <p:cNvPr id="1301" name="Google Shape;1301;p152" descr="https://wiki.hyperledger.org/_media/projects/hyperledger_burrow_logo_color.png?w=300&amp;tok=6308bb"/>
          <p:cNvPicPr preferRelativeResize="0"/>
          <p:nvPr/>
        </p:nvPicPr>
        <p:blipFill rotWithShape="1">
          <a:blip r:embed="rId3">
            <a:alphaModFix/>
          </a:blip>
          <a:srcRect/>
          <a:stretch/>
        </p:blipFill>
        <p:spPr>
          <a:xfrm>
            <a:off x="7690344" y="4879166"/>
            <a:ext cx="4211932" cy="1109142"/>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05"/>
        <p:cNvGrpSpPr/>
        <p:nvPr/>
      </p:nvGrpSpPr>
      <p:grpSpPr>
        <a:xfrm>
          <a:off x="0" y="0"/>
          <a:ext cx="0" cy="0"/>
          <a:chOff x="0" y="0"/>
          <a:chExt cx="0" cy="0"/>
        </a:xfrm>
      </p:grpSpPr>
      <p:sp>
        <p:nvSpPr>
          <p:cNvPr id="1306" name="Google Shape;1306;p153"/>
          <p:cNvSpPr txBox="1">
            <a:spLocks noGrp="1"/>
          </p:cNvSpPr>
          <p:nvPr>
            <p:ph type="body" idx="4294967295"/>
          </p:nvPr>
        </p:nvSpPr>
        <p:spPr>
          <a:xfrm>
            <a:off x="1030782" y="1203329"/>
            <a:ext cx="11537100" cy="4733700"/>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Clr>
                <a:schemeClr val="lt1"/>
              </a:buClr>
              <a:buSzPts val="2590"/>
              <a:buNone/>
            </a:pPr>
            <a:r>
              <a:rPr lang="en-US" b="1"/>
              <a:t>Application Binary Interface (ABI)</a:t>
            </a:r>
            <a:endParaRPr/>
          </a:p>
          <a:p>
            <a:pPr marL="0" lvl="0" indent="0" algn="l" rtl="0">
              <a:lnSpc>
                <a:spcPct val="80000"/>
              </a:lnSpc>
              <a:spcBef>
                <a:spcPts val="1000"/>
              </a:spcBef>
              <a:spcAft>
                <a:spcPts val="0"/>
              </a:spcAft>
              <a:buClr>
                <a:schemeClr val="lt1"/>
              </a:buClr>
              <a:buSzPts val="2590"/>
              <a:buNone/>
            </a:pPr>
            <a:r>
              <a:rPr lang="en-US"/>
              <a:t>Transactions need to be formulated in</a:t>
            </a:r>
            <a:r>
              <a:rPr lang="en-US">
                <a:solidFill>
                  <a:srgbClr val="000000"/>
                </a:solidFill>
              </a:rPr>
              <a:t> a binary format t</a:t>
            </a:r>
            <a:r>
              <a:rPr lang="en-US"/>
              <a:t>hat can be processed by the blockchain node. </a:t>
            </a:r>
            <a:endParaRPr/>
          </a:p>
          <a:p>
            <a:pPr marL="0" lvl="0" indent="0" algn="l" rtl="0">
              <a:lnSpc>
                <a:spcPct val="80000"/>
              </a:lnSpc>
              <a:spcBef>
                <a:spcPts val="1000"/>
              </a:spcBef>
              <a:spcAft>
                <a:spcPts val="0"/>
              </a:spcAft>
              <a:buClr>
                <a:schemeClr val="lt1"/>
              </a:buClr>
              <a:buSzPts val="2590"/>
              <a:buNone/>
            </a:pPr>
            <a:r>
              <a:rPr lang="en-US"/>
              <a:t>Current tooling provides functionality to compile, deploy and link solidity smart contracts and formulate transactions to call smart contracts on the chain.</a:t>
            </a:r>
            <a:endParaRPr/>
          </a:p>
          <a:p>
            <a:pPr marL="0" lvl="0" indent="0" algn="l" rtl="0">
              <a:lnSpc>
                <a:spcPct val="80000"/>
              </a:lnSpc>
              <a:spcBef>
                <a:spcPts val="1000"/>
              </a:spcBef>
              <a:spcAft>
                <a:spcPts val="0"/>
              </a:spcAft>
              <a:buClr>
                <a:schemeClr val="lt1"/>
              </a:buClr>
              <a:buSzPts val="2590"/>
              <a:buNone/>
            </a:pPr>
            <a:r>
              <a:rPr lang="en-US" b="1"/>
              <a:t>API Gateway</a:t>
            </a:r>
            <a:r>
              <a:rPr lang="en-US"/>
              <a:t> </a:t>
            </a:r>
            <a:endParaRPr/>
          </a:p>
          <a:p>
            <a:pPr marL="0" lvl="0" indent="0" algn="l" rtl="0">
              <a:lnSpc>
                <a:spcPct val="80000"/>
              </a:lnSpc>
              <a:spcBef>
                <a:spcPts val="1000"/>
              </a:spcBef>
              <a:spcAft>
                <a:spcPts val="0"/>
              </a:spcAft>
              <a:buClr>
                <a:schemeClr val="lt1"/>
              </a:buClr>
              <a:buSzPts val="2590"/>
              <a:buNone/>
            </a:pPr>
            <a:r>
              <a:rPr lang="en-US"/>
              <a:t>Burrow exposes REST API and JSON-RPC endpoints to interact with the blockchain network and the application state through broadcasting transactions, or querying the current state of the application.</a:t>
            </a:r>
            <a:endParaRPr/>
          </a:p>
          <a:p>
            <a:pPr marL="0" lvl="0" indent="0" algn="l" rtl="0">
              <a:lnSpc>
                <a:spcPct val="80000"/>
              </a:lnSpc>
              <a:spcBef>
                <a:spcPts val="1000"/>
              </a:spcBef>
              <a:spcAft>
                <a:spcPts val="0"/>
              </a:spcAft>
              <a:buClr>
                <a:schemeClr val="lt1"/>
              </a:buClr>
              <a:buSzPts val="2497"/>
              <a:buNone/>
            </a:pPr>
            <a:r>
              <a:rPr lang="en-US" b="1"/>
              <a:t>Burrow Documentation</a:t>
            </a:r>
            <a:endParaRPr/>
          </a:p>
          <a:p>
            <a:pPr marL="228600" lvl="0" indent="-178435" algn="l" rtl="0">
              <a:lnSpc>
                <a:spcPct val="80000"/>
              </a:lnSpc>
              <a:spcBef>
                <a:spcPts val="1000"/>
              </a:spcBef>
              <a:spcAft>
                <a:spcPts val="0"/>
              </a:spcAft>
              <a:buClr>
                <a:schemeClr val="lt1"/>
              </a:buClr>
              <a:buSzPts val="1800"/>
              <a:buChar char="•"/>
            </a:pPr>
            <a:r>
              <a:rPr lang="en-US" u="sng">
                <a:solidFill>
                  <a:schemeClr val="hlink"/>
                </a:solidFill>
                <a:hlinkClick r:id="rId3"/>
              </a:rPr>
              <a:t>https://github.com/hyperledger/burrow/blob/master/README.md</a:t>
            </a:r>
            <a:endParaRPr/>
          </a:p>
          <a:p>
            <a:pPr marL="0" lvl="0" indent="0" algn="l" rtl="0">
              <a:lnSpc>
                <a:spcPct val="80000"/>
              </a:lnSpc>
              <a:spcBef>
                <a:spcPts val="1000"/>
              </a:spcBef>
              <a:spcAft>
                <a:spcPts val="0"/>
              </a:spcAft>
              <a:buClr>
                <a:schemeClr val="lt1"/>
              </a:buClr>
              <a:buSzPts val="2590"/>
              <a:buNone/>
            </a:pPr>
            <a:endParaRPr sz="2590"/>
          </a:p>
          <a:p>
            <a:pPr marL="228600" lvl="0" indent="-64135" algn="l" rtl="0">
              <a:lnSpc>
                <a:spcPct val="80000"/>
              </a:lnSpc>
              <a:spcBef>
                <a:spcPts val="1000"/>
              </a:spcBef>
              <a:spcAft>
                <a:spcPts val="0"/>
              </a:spcAft>
              <a:buClr>
                <a:schemeClr val="lt1"/>
              </a:buClr>
              <a:buSzPts val="2590"/>
              <a:buNone/>
            </a:pPr>
            <a:endParaRPr sz="2590"/>
          </a:p>
          <a:p>
            <a:pPr marL="228600" lvl="0" indent="-64135" algn="l" rtl="0">
              <a:lnSpc>
                <a:spcPct val="80000"/>
              </a:lnSpc>
              <a:spcBef>
                <a:spcPts val="1000"/>
              </a:spcBef>
              <a:spcAft>
                <a:spcPts val="0"/>
              </a:spcAft>
              <a:buClr>
                <a:schemeClr val="lt1"/>
              </a:buClr>
              <a:buSzPts val="2590"/>
              <a:buNone/>
            </a:pPr>
            <a:endParaRPr sz="2590"/>
          </a:p>
        </p:txBody>
      </p:sp>
      <p:pic>
        <p:nvPicPr>
          <p:cNvPr id="1307" name="Google Shape;1307;p153" descr="https://wiki.hyperledger.org/_media/projects/hyperledger_burrow_logo_color.png?w=300&amp;tok=6308bb"/>
          <p:cNvPicPr preferRelativeResize="0"/>
          <p:nvPr/>
        </p:nvPicPr>
        <p:blipFill rotWithShape="1">
          <a:blip r:embed="rId4">
            <a:alphaModFix/>
          </a:blip>
          <a:srcRect/>
          <a:stretch/>
        </p:blipFill>
        <p:spPr>
          <a:xfrm>
            <a:off x="7574786" y="4798090"/>
            <a:ext cx="4211932" cy="1109142"/>
          </a:xfrm>
          <a:prstGeom prst="rect">
            <a:avLst/>
          </a:prstGeom>
          <a:noFill/>
          <a:ln>
            <a:noFill/>
          </a:ln>
        </p:spPr>
      </p:pic>
      <p:sp>
        <p:nvSpPr>
          <p:cNvPr id="1308" name="Google Shape;1308;p153"/>
          <p:cNvSpPr txBox="1"/>
          <p:nvPr/>
        </p:nvSpPr>
        <p:spPr>
          <a:xfrm>
            <a:off x="1030776" y="216975"/>
            <a:ext cx="4912200" cy="11091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FFFFFF"/>
              </a:buClr>
              <a:buSzPts val="6000"/>
              <a:buFont typeface="Calibri"/>
              <a:buNone/>
            </a:pPr>
            <a:r>
              <a:rPr lang="en-US" sz="2800" b="1" i="1">
                <a:solidFill>
                  <a:schemeClr val="dk1"/>
                </a:solidFill>
              </a:rPr>
              <a:t>Hyperledger Burrow</a:t>
            </a:r>
            <a:endParaRPr sz="2800" b="1" i="1">
              <a:solidFill>
                <a:schemeClr val="dk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12"/>
        <p:cNvGrpSpPr/>
        <p:nvPr/>
      </p:nvGrpSpPr>
      <p:grpSpPr>
        <a:xfrm>
          <a:off x="0" y="0"/>
          <a:ext cx="0" cy="0"/>
          <a:chOff x="0" y="0"/>
          <a:chExt cx="0" cy="0"/>
        </a:xfrm>
      </p:grpSpPr>
      <p:sp>
        <p:nvSpPr>
          <p:cNvPr id="1313" name="Google Shape;1313;p154"/>
          <p:cNvSpPr txBox="1">
            <a:spLocks noGrp="1"/>
          </p:cNvSpPr>
          <p:nvPr>
            <p:ph type="title" idx="4294967295"/>
          </p:nvPr>
        </p:nvSpPr>
        <p:spPr>
          <a:xfrm>
            <a:off x="1256221" y="393625"/>
            <a:ext cx="4197600" cy="16194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FFFFFF"/>
              </a:buClr>
              <a:buSzPts val="6000"/>
              <a:buFont typeface="Calibri"/>
              <a:buNone/>
            </a:pPr>
            <a:r>
              <a:rPr lang="en-US" i="1">
                <a:solidFill>
                  <a:schemeClr val="dk1"/>
                </a:solidFill>
              </a:rPr>
              <a:t>Hyperledger Iroha</a:t>
            </a:r>
            <a:endParaRPr>
              <a:solidFill>
                <a:srgbClr val="000000"/>
              </a:solidFill>
            </a:endParaRPr>
          </a:p>
        </p:txBody>
      </p:sp>
      <p:pic>
        <p:nvPicPr>
          <p:cNvPr id="1314" name="Google Shape;1314;p154" descr="https://wiki.hyperledger.org/_media/projects/hyperledger_iroha_logo.png?w=300&amp;tok=12aa28"/>
          <p:cNvPicPr preferRelativeResize="0"/>
          <p:nvPr/>
        </p:nvPicPr>
        <p:blipFill rotWithShape="1">
          <a:blip r:embed="rId3">
            <a:alphaModFix/>
          </a:blip>
          <a:srcRect/>
          <a:stretch/>
        </p:blipFill>
        <p:spPr>
          <a:xfrm>
            <a:off x="8854633" y="812795"/>
            <a:ext cx="2857500" cy="781050"/>
          </a:xfrm>
          <a:prstGeom prst="rect">
            <a:avLst/>
          </a:prstGeom>
          <a:noFill/>
          <a:ln>
            <a:noFill/>
          </a:ln>
        </p:spPr>
      </p:pic>
      <p:sp>
        <p:nvSpPr>
          <p:cNvPr id="1315" name="Google Shape;1315;p154"/>
          <p:cNvSpPr txBox="1"/>
          <p:nvPr/>
        </p:nvSpPr>
        <p:spPr>
          <a:xfrm>
            <a:off x="1256225" y="2045425"/>
            <a:ext cx="9981600" cy="3430500"/>
          </a:xfrm>
          <a:prstGeom prst="rect">
            <a:avLst/>
          </a:prstGeom>
          <a:noFill/>
          <a:ln>
            <a:noFill/>
          </a:ln>
        </p:spPr>
        <p:txBody>
          <a:bodyPr spcFirstLastPara="1" wrap="square" lIns="91425" tIns="45700" rIns="91425" bIns="45700" anchor="t" anchorCtr="0">
            <a:noAutofit/>
          </a:bodyPr>
          <a:lstStyle/>
          <a:p>
            <a:pPr marL="457200" marR="0" lvl="0" indent="-381000" algn="l" rtl="0">
              <a:spcBef>
                <a:spcPts val="0"/>
              </a:spcBef>
              <a:spcAft>
                <a:spcPts val="0"/>
              </a:spcAft>
              <a:buSzPts val="2400"/>
              <a:buFont typeface="Calibri"/>
              <a:buChar char="●"/>
            </a:pPr>
            <a:r>
              <a:rPr lang="en-US" sz="2400" b="1">
                <a:solidFill>
                  <a:srgbClr val="124163"/>
                </a:solidFill>
                <a:latin typeface="Calibri"/>
                <a:ea typeface="Calibri"/>
                <a:cs typeface="Calibri"/>
                <a:sym typeface="Calibri"/>
              </a:rPr>
              <a:t>Iroha</a:t>
            </a:r>
            <a:r>
              <a:rPr lang="en-US" sz="2400">
                <a:solidFill>
                  <a:schemeClr val="dk1"/>
                </a:solidFill>
                <a:latin typeface="Calibri"/>
                <a:ea typeface="Calibri"/>
                <a:cs typeface="Calibri"/>
                <a:sym typeface="Calibri"/>
              </a:rPr>
              <a:t> is a  distributed ledger project that provides a development environment where C++ and </a:t>
            </a:r>
            <a:r>
              <a:rPr lang="en-US" sz="2400" b="1">
                <a:solidFill>
                  <a:srgbClr val="124163"/>
                </a:solidFill>
                <a:latin typeface="Calibri"/>
                <a:ea typeface="Calibri"/>
                <a:cs typeface="Calibri"/>
                <a:sym typeface="Calibri"/>
              </a:rPr>
              <a:t>mobile application </a:t>
            </a:r>
            <a:r>
              <a:rPr lang="en-US" sz="2400">
                <a:solidFill>
                  <a:schemeClr val="dk1"/>
                </a:solidFill>
                <a:latin typeface="Calibri"/>
                <a:ea typeface="Calibri"/>
                <a:cs typeface="Calibri"/>
                <a:sym typeface="Calibri"/>
              </a:rPr>
              <a:t>developers can contribute to the Hyperledger Project.</a:t>
            </a:r>
            <a:endParaRPr/>
          </a:p>
          <a:p>
            <a:pPr marL="457200" marR="0" lvl="0" indent="-381000" algn="l" rtl="0">
              <a:spcBef>
                <a:spcPts val="0"/>
              </a:spcBef>
              <a:spcAft>
                <a:spcPts val="0"/>
              </a:spcAft>
              <a:buSzPts val="2400"/>
              <a:buFont typeface="Calibri"/>
              <a:buChar char="●"/>
            </a:pPr>
            <a:r>
              <a:rPr lang="en-US" sz="2400">
                <a:solidFill>
                  <a:schemeClr val="dk1"/>
                </a:solidFill>
                <a:latin typeface="Calibri"/>
                <a:ea typeface="Calibri"/>
                <a:cs typeface="Calibri"/>
                <a:sym typeface="Calibri"/>
              </a:rPr>
              <a:t>Iroha allows </a:t>
            </a:r>
            <a:r>
              <a:rPr lang="en-US" sz="2400" b="1">
                <a:solidFill>
                  <a:srgbClr val="124163"/>
                </a:solidFill>
                <a:latin typeface="Calibri"/>
                <a:ea typeface="Calibri"/>
                <a:cs typeface="Calibri"/>
                <a:sym typeface="Calibri"/>
              </a:rPr>
              <a:t>reusable components</a:t>
            </a:r>
            <a:r>
              <a:rPr lang="en-US" sz="2400">
                <a:solidFill>
                  <a:schemeClr val="dk1"/>
                </a:solidFill>
                <a:latin typeface="Calibri"/>
                <a:ea typeface="Calibri"/>
                <a:cs typeface="Calibri"/>
                <a:sym typeface="Calibri"/>
              </a:rPr>
              <a:t>. Users can perform common functions, such as creating and transferring digital assets, by using prebuilt commands that are in the system. </a:t>
            </a:r>
            <a:endParaRPr/>
          </a:p>
          <a:p>
            <a:pPr marL="457200" marR="0" lvl="0" indent="-381000" algn="l" rtl="0">
              <a:spcBef>
                <a:spcPts val="0"/>
              </a:spcBef>
              <a:spcAft>
                <a:spcPts val="0"/>
              </a:spcAft>
              <a:buSzPts val="2400"/>
              <a:buFont typeface="Calibri"/>
              <a:buChar char="●"/>
            </a:pPr>
            <a:r>
              <a:rPr lang="en-US" sz="2400">
                <a:solidFill>
                  <a:schemeClr val="dk1"/>
                </a:solidFill>
                <a:latin typeface="Calibri"/>
                <a:ea typeface="Calibri"/>
                <a:cs typeface="Calibri"/>
                <a:sym typeface="Calibri"/>
              </a:rPr>
              <a:t>No need to write cumbersome and hard to test smart contracts,  developers can use </a:t>
            </a:r>
            <a:r>
              <a:rPr lang="en-US" sz="2400" b="1">
                <a:solidFill>
                  <a:srgbClr val="124163"/>
                </a:solidFill>
                <a:latin typeface="Calibri"/>
                <a:ea typeface="Calibri"/>
                <a:cs typeface="Calibri"/>
                <a:sym typeface="Calibri"/>
              </a:rPr>
              <a:t>tested solutions </a:t>
            </a:r>
            <a:r>
              <a:rPr lang="en-US" sz="2400">
                <a:solidFill>
                  <a:schemeClr val="dk1"/>
                </a:solidFill>
                <a:latin typeface="Calibri"/>
                <a:ea typeface="Calibri"/>
                <a:cs typeface="Calibri"/>
                <a:sym typeface="Calibri"/>
              </a:rPr>
              <a:t>to complete simple tasks faster and with less risk.</a:t>
            </a:r>
            <a:endParaRPr/>
          </a:p>
          <a:p>
            <a:pPr marL="0" marR="0" lvl="0" indent="0" algn="l" rtl="0">
              <a:spcBef>
                <a:spcPts val="0"/>
              </a:spcBef>
              <a:spcAft>
                <a:spcPts val="0"/>
              </a:spcAft>
              <a:buNone/>
            </a:pPr>
            <a:endParaRPr sz="1600">
              <a:solidFill>
                <a:schemeClr val="dk1"/>
              </a:solidFill>
              <a:latin typeface="Calibri"/>
              <a:ea typeface="Calibri"/>
              <a:cs typeface="Calibri"/>
              <a:sym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19"/>
        <p:cNvGrpSpPr/>
        <p:nvPr/>
      </p:nvGrpSpPr>
      <p:grpSpPr>
        <a:xfrm>
          <a:off x="0" y="0"/>
          <a:ext cx="0" cy="0"/>
          <a:chOff x="0" y="0"/>
          <a:chExt cx="0" cy="0"/>
        </a:xfrm>
      </p:grpSpPr>
      <p:sp>
        <p:nvSpPr>
          <p:cNvPr id="1320" name="Google Shape;1320;p155"/>
          <p:cNvSpPr txBox="1"/>
          <p:nvPr/>
        </p:nvSpPr>
        <p:spPr>
          <a:xfrm>
            <a:off x="2155800" y="3007733"/>
            <a:ext cx="7880400" cy="3231300"/>
          </a:xfrm>
          <a:prstGeom prst="rect">
            <a:avLst/>
          </a:prstGeom>
          <a:noFill/>
          <a:ln>
            <a:noFill/>
          </a:ln>
        </p:spPr>
        <p:txBody>
          <a:bodyPr spcFirstLastPara="1" wrap="square" lIns="121900" tIns="121900" rIns="121900" bIns="121900" anchor="t" anchorCtr="0">
            <a:noAutofit/>
          </a:bodyPr>
          <a:lstStyle/>
          <a:p>
            <a:pPr marL="0" lvl="0" indent="0" algn="ctr" rtl="0">
              <a:lnSpc>
                <a:spcPct val="100000"/>
              </a:lnSpc>
              <a:spcBef>
                <a:spcPts val="0"/>
              </a:spcBef>
              <a:spcAft>
                <a:spcPts val="0"/>
              </a:spcAft>
              <a:buNone/>
            </a:pPr>
            <a:r>
              <a:rPr lang="en-US" sz="3200">
                <a:solidFill>
                  <a:srgbClr val="414042"/>
                </a:solidFill>
                <a:latin typeface="Proxima Nova"/>
                <a:ea typeface="Proxima Nova"/>
                <a:cs typeface="Proxima Nova"/>
                <a:sym typeface="Proxima Nova"/>
              </a:rPr>
              <a:t>A business blockchain framework designed to be simple and easy to incorporate into infrastructural projects requiring distributed ledger technology.</a:t>
            </a:r>
            <a:endParaRPr sz="3200">
              <a:solidFill>
                <a:srgbClr val="414042"/>
              </a:solidFill>
              <a:latin typeface="Proxima Nova"/>
              <a:ea typeface="Proxima Nova"/>
              <a:cs typeface="Proxima Nova"/>
              <a:sym typeface="Proxima Nova"/>
            </a:endParaRPr>
          </a:p>
          <a:p>
            <a:pPr marL="0" lvl="0" indent="0" algn="ctr" rtl="0">
              <a:lnSpc>
                <a:spcPct val="100000"/>
              </a:lnSpc>
              <a:spcBef>
                <a:spcPts val="0"/>
              </a:spcBef>
              <a:spcAft>
                <a:spcPts val="0"/>
              </a:spcAft>
              <a:buNone/>
            </a:pPr>
            <a:endParaRPr sz="3200">
              <a:solidFill>
                <a:srgbClr val="414042"/>
              </a:solidFill>
              <a:latin typeface="Proxima Nova"/>
              <a:ea typeface="Proxima Nova"/>
              <a:cs typeface="Proxima Nova"/>
              <a:sym typeface="Proxima Nova"/>
            </a:endParaRPr>
          </a:p>
          <a:p>
            <a:pPr marL="0" lvl="0" indent="0" algn="ctr" rtl="0">
              <a:lnSpc>
                <a:spcPct val="100000"/>
              </a:lnSpc>
              <a:spcBef>
                <a:spcPts val="0"/>
              </a:spcBef>
              <a:spcAft>
                <a:spcPts val="0"/>
              </a:spcAft>
              <a:buNone/>
            </a:pPr>
            <a:endParaRPr sz="3200" b="1">
              <a:solidFill>
                <a:srgbClr val="942AFF"/>
              </a:solidFill>
              <a:latin typeface="Proxima Nova"/>
              <a:ea typeface="Proxima Nova"/>
              <a:cs typeface="Proxima Nova"/>
              <a:sym typeface="Proxima Nova"/>
            </a:endParaRPr>
          </a:p>
        </p:txBody>
      </p:sp>
      <p:pic>
        <p:nvPicPr>
          <p:cNvPr id="1321" name="Google Shape;1321;p155"/>
          <p:cNvPicPr preferRelativeResize="0"/>
          <p:nvPr/>
        </p:nvPicPr>
        <p:blipFill>
          <a:blip r:embed="rId3">
            <a:alphaModFix/>
          </a:blip>
          <a:stretch>
            <a:fillRect/>
          </a:stretch>
        </p:blipFill>
        <p:spPr>
          <a:xfrm>
            <a:off x="4565400" y="-582767"/>
            <a:ext cx="3061198" cy="2211567"/>
          </a:xfrm>
          <a:prstGeom prst="rect">
            <a:avLst/>
          </a:prstGeom>
          <a:noFill/>
          <a:ln>
            <a:noFill/>
          </a:ln>
        </p:spPr>
      </p:pic>
      <p:pic>
        <p:nvPicPr>
          <p:cNvPr id="1322" name="Google Shape;1322;p155"/>
          <p:cNvPicPr preferRelativeResize="0"/>
          <p:nvPr/>
        </p:nvPicPr>
        <p:blipFill>
          <a:blip r:embed="rId4">
            <a:alphaModFix/>
          </a:blip>
          <a:stretch>
            <a:fillRect/>
          </a:stretch>
        </p:blipFill>
        <p:spPr>
          <a:xfrm>
            <a:off x="4401733" y="1899233"/>
            <a:ext cx="3338403" cy="914093"/>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26"/>
        <p:cNvGrpSpPr/>
        <p:nvPr/>
      </p:nvGrpSpPr>
      <p:grpSpPr>
        <a:xfrm>
          <a:off x="0" y="0"/>
          <a:ext cx="0" cy="0"/>
          <a:chOff x="0" y="0"/>
          <a:chExt cx="0" cy="0"/>
        </a:xfrm>
      </p:grpSpPr>
      <p:sp>
        <p:nvSpPr>
          <p:cNvPr id="1327" name="Google Shape;1327;p156"/>
          <p:cNvSpPr txBox="1"/>
          <p:nvPr/>
        </p:nvSpPr>
        <p:spPr>
          <a:xfrm>
            <a:off x="755650" y="290775"/>
            <a:ext cx="6635700" cy="9615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None/>
            </a:pPr>
            <a:r>
              <a:rPr lang="en-US" sz="2800" b="1" i="1">
                <a:solidFill>
                  <a:schemeClr val="dk1"/>
                </a:solidFill>
              </a:rPr>
              <a:t>Hyperledger Iroha</a:t>
            </a:r>
            <a:endParaRPr/>
          </a:p>
        </p:txBody>
      </p:sp>
      <p:pic>
        <p:nvPicPr>
          <p:cNvPr id="1328" name="Google Shape;1328;p156" descr="https://wiki.hyperledger.org/_media/projects/hyperledger_iroha_logo.png?w=300&amp;tok=12aa28"/>
          <p:cNvPicPr preferRelativeResize="0"/>
          <p:nvPr/>
        </p:nvPicPr>
        <p:blipFill rotWithShape="1">
          <a:blip r:embed="rId3">
            <a:alphaModFix/>
          </a:blip>
          <a:srcRect/>
          <a:stretch/>
        </p:blipFill>
        <p:spPr>
          <a:xfrm>
            <a:off x="8887164" y="5157325"/>
            <a:ext cx="2595511" cy="961500"/>
          </a:xfrm>
          <a:prstGeom prst="rect">
            <a:avLst/>
          </a:prstGeom>
          <a:noFill/>
          <a:ln>
            <a:noFill/>
          </a:ln>
        </p:spPr>
      </p:pic>
      <p:sp>
        <p:nvSpPr>
          <p:cNvPr id="1329" name="Google Shape;1329;p156"/>
          <p:cNvSpPr txBox="1">
            <a:spLocks noGrp="1"/>
          </p:cNvSpPr>
          <p:nvPr>
            <p:ph type="body" idx="4294967295"/>
          </p:nvPr>
        </p:nvSpPr>
        <p:spPr>
          <a:xfrm>
            <a:off x="695152" y="1364975"/>
            <a:ext cx="8076000" cy="4559100"/>
          </a:xfrm>
          <a:prstGeom prst="rect">
            <a:avLst/>
          </a:prstGeom>
          <a:noFill/>
          <a:ln>
            <a:noFill/>
          </a:ln>
        </p:spPr>
        <p:txBody>
          <a:bodyPr spcFirstLastPara="1" wrap="square" lIns="91425" tIns="45700" rIns="91425" bIns="45700" anchor="t" anchorCtr="0">
            <a:noAutofit/>
          </a:bodyPr>
          <a:lstStyle/>
          <a:p>
            <a:pPr marL="228600" lvl="0" indent="-228600" algn="l" rtl="0">
              <a:lnSpc>
                <a:spcPct val="70000"/>
              </a:lnSpc>
              <a:spcBef>
                <a:spcPts val="0"/>
              </a:spcBef>
              <a:spcAft>
                <a:spcPts val="0"/>
              </a:spcAft>
              <a:buClr>
                <a:srgbClr val="000000"/>
              </a:buClr>
              <a:buSzPts val="2850"/>
              <a:buChar char="•"/>
            </a:pPr>
            <a:r>
              <a:rPr lang="en-US" sz="2850" b="1">
                <a:solidFill>
                  <a:srgbClr val="000000"/>
                </a:solidFill>
              </a:rPr>
              <a:t>Key Characteristics</a:t>
            </a:r>
            <a:endParaRPr>
              <a:solidFill>
                <a:srgbClr val="000000"/>
              </a:solidFill>
            </a:endParaRPr>
          </a:p>
          <a:p>
            <a:pPr marL="228600" lvl="0" indent="-228600" algn="l" rtl="0">
              <a:lnSpc>
                <a:spcPct val="70000"/>
              </a:lnSpc>
              <a:spcBef>
                <a:spcPts val="1000"/>
              </a:spcBef>
              <a:spcAft>
                <a:spcPts val="0"/>
              </a:spcAft>
              <a:buClr>
                <a:srgbClr val="000000"/>
              </a:buClr>
              <a:buSzPts val="1615"/>
              <a:buChar char="•"/>
            </a:pPr>
            <a:r>
              <a:rPr lang="en-US" sz="1615">
                <a:solidFill>
                  <a:srgbClr val="000000"/>
                </a:solidFill>
              </a:rPr>
              <a:t>Simple deployment and maintenance</a:t>
            </a:r>
            <a:endParaRPr>
              <a:solidFill>
                <a:srgbClr val="000000"/>
              </a:solidFill>
            </a:endParaRPr>
          </a:p>
          <a:p>
            <a:pPr marL="228600" lvl="0" indent="-228600" algn="l" rtl="0">
              <a:lnSpc>
                <a:spcPct val="70000"/>
              </a:lnSpc>
              <a:spcBef>
                <a:spcPts val="1000"/>
              </a:spcBef>
              <a:spcAft>
                <a:spcPts val="0"/>
              </a:spcAft>
              <a:buClr>
                <a:srgbClr val="000000"/>
              </a:buClr>
              <a:buSzPts val="1615"/>
              <a:buChar char="•"/>
            </a:pPr>
            <a:r>
              <a:rPr lang="en-US" sz="1615">
                <a:solidFill>
                  <a:srgbClr val="000000"/>
                </a:solidFill>
              </a:rPr>
              <a:t>Variety of libraries for developers</a:t>
            </a:r>
            <a:endParaRPr>
              <a:solidFill>
                <a:srgbClr val="000000"/>
              </a:solidFill>
            </a:endParaRPr>
          </a:p>
          <a:p>
            <a:pPr marL="228600" lvl="0" indent="-228600" algn="l" rtl="0">
              <a:lnSpc>
                <a:spcPct val="70000"/>
              </a:lnSpc>
              <a:spcBef>
                <a:spcPts val="1000"/>
              </a:spcBef>
              <a:spcAft>
                <a:spcPts val="0"/>
              </a:spcAft>
              <a:buClr>
                <a:srgbClr val="000000"/>
              </a:buClr>
              <a:buSzPts val="1615"/>
              <a:buChar char="•"/>
            </a:pPr>
            <a:r>
              <a:rPr lang="en-US" sz="1615">
                <a:solidFill>
                  <a:srgbClr val="000000"/>
                </a:solidFill>
              </a:rPr>
              <a:t>Role-based access control</a:t>
            </a:r>
            <a:endParaRPr>
              <a:solidFill>
                <a:srgbClr val="000000"/>
              </a:solidFill>
            </a:endParaRPr>
          </a:p>
          <a:p>
            <a:pPr marL="228600" lvl="0" indent="-228600" algn="l" rtl="0">
              <a:lnSpc>
                <a:spcPct val="70000"/>
              </a:lnSpc>
              <a:spcBef>
                <a:spcPts val="1000"/>
              </a:spcBef>
              <a:spcAft>
                <a:spcPts val="0"/>
              </a:spcAft>
              <a:buClr>
                <a:srgbClr val="000000"/>
              </a:buClr>
              <a:buSzPts val="1615"/>
              <a:buChar char="•"/>
            </a:pPr>
            <a:r>
              <a:rPr lang="en-US" sz="1615">
                <a:solidFill>
                  <a:srgbClr val="000000"/>
                </a:solidFill>
              </a:rPr>
              <a:t>Modular design, driven by command–query separation principle</a:t>
            </a:r>
            <a:endParaRPr>
              <a:solidFill>
                <a:srgbClr val="000000"/>
              </a:solidFill>
            </a:endParaRPr>
          </a:p>
          <a:p>
            <a:pPr marL="228600" lvl="0" indent="-228600" algn="l" rtl="0">
              <a:lnSpc>
                <a:spcPct val="70000"/>
              </a:lnSpc>
              <a:spcBef>
                <a:spcPts val="1000"/>
              </a:spcBef>
              <a:spcAft>
                <a:spcPts val="0"/>
              </a:spcAft>
              <a:buClr>
                <a:srgbClr val="000000"/>
              </a:buClr>
              <a:buSzPts val="1615"/>
              <a:buChar char="•"/>
            </a:pPr>
            <a:r>
              <a:rPr lang="en-US" sz="1615">
                <a:solidFill>
                  <a:srgbClr val="000000"/>
                </a:solidFill>
              </a:rPr>
              <a:t>Assets and identity management</a:t>
            </a:r>
            <a:endParaRPr>
              <a:solidFill>
                <a:srgbClr val="000000"/>
              </a:solidFill>
            </a:endParaRPr>
          </a:p>
          <a:p>
            <a:pPr marL="228600" lvl="0" indent="-228600" algn="l" rtl="0">
              <a:lnSpc>
                <a:spcPct val="70000"/>
              </a:lnSpc>
              <a:spcBef>
                <a:spcPts val="1000"/>
              </a:spcBef>
              <a:spcAft>
                <a:spcPts val="0"/>
              </a:spcAft>
              <a:buClr>
                <a:srgbClr val="000000"/>
              </a:buClr>
              <a:buSzPts val="1615"/>
              <a:buChar char="•"/>
            </a:pPr>
            <a:r>
              <a:rPr lang="en-US" sz="1615">
                <a:solidFill>
                  <a:srgbClr val="000000"/>
                </a:solidFill>
              </a:rPr>
              <a:t>A new Byzantine Fault Tolerance Consensus Algorithm called YAC</a:t>
            </a:r>
            <a:endParaRPr>
              <a:solidFill>
                <a:srgbClr val="000000"/>
              </a:solidFill>
            </a:endParaRPr>
          </a:p>
          <a:p>
            <a:pPr marL="228600" lvl="0" indent="-228600" algn="l" rtl="0">
              <a:lnSpc>
                <a:spcPct val="70000"/>
              </a:lnSpc>
              <a:spcBef>
                <a:spcPts val="1000"/>
              </a:spcBef>
              <a:spcAft>
                <a:spcPts val="0"/>
              </a:spcAft>
              <a:buClr>
                <a:srgbClr val="000000"/>
              </a:buClr>
              <a:buSzPts val="1615"/>
              <a:buChar char="•"/>
            </a:pPr>
            <a:r>
              <a:rPr lang="en-US" sz="1615">
                <a:solidFill>
                  <a:srgbClr val="000000"/>
                </a:solidFill>
              </a:rPr>
              <a:t>Permissioned network</a:t>
            </a:r>
            <a:endParaRPr>
              <a:solidFill>
                <a:srgbClr val="000000"/>
              </a:solidFill>
            </a:endParaRPr>
          </a:p>
          <a:p>
            <a:pPr marL="228600" lvl="0" indent="-228600" algn="l" rtl="0">
              <a:lnSpc>
                <a:spcPct val="70000"/>
              </a:lnSpc>
              <a:spcBef>
                <a:spcPts val="1000"/>
              </a:spcBef>
              <a:spcAft>
                <a:spcPts val="0"/>
              </a:spcAft>
              <a:buClr>
                <a:srgbClr val="000000"/>
              </a:buClr>
              <a:buSzPts val="1615"/>
              <a:buChar char="•"/>
            </a:pPr>
            <a:r>
              <a:rPr lang="en-US" sz="1615">
                <a:solidFill>
                  <a:srgbClr val="000000"/>
                </a:solidFill>
              </a:rPr>
              <a:t>Written in C++, Java chaincode. </a:t>
            </a:r>
            <a:endParaRPr>
              <a:solidFill>
                <a:srgbClr val="000000"/>
              </a:solidFill>
            </a:endParaRPr>
          </a:p>
          <a:p>
            <a:pPr marL="228600" lvl="0" indent="-228600" algn="l" rtl="0">
              <a:lnSpc>
                <a:spcPct val="70000"/>
              </a:lnSpc>
              <a:spcBef>
                <a:spcPts val="1000"/>
              </a:spcBef>
              <a:spcAft>
                <a:spcPts val="0"/>
              </a:spcAft>
              <a:buClr>
                <a:srgbClr val="000000"/>
              </a:buClr>
              <a:buSzPts val="1615"/>
              <a:buChar char="•"/>
            </a:pPr>
            <a:r>
              <a:rPr lang="en-US" sz="1615">
                <a:solidFill>
                  <a:srgbClr val="000000"/>
                </a:solidFill>
              </a:rPr>
              <a:t>Special transactions types libraries  for asset creation without chaincode.</a:t>
            </a:r>
            <a:endParaRPr>
              <a:solidFill>
                <a:srgbClr val="000000"/>
              </a:solidFill>
            </a:endParaRPr>
          </a:p>
          <a:p>
            <a:pPr marL="228600" lvl="0" indent="-177355" algn="l" rtl="0">
              <a:lnSpc>
                <a:spcPct val="70000"/>
              </a:lnSpc>
              <a:spcBef>
                <a:spcPts val="1000"/>
              </a:spcBef>
              <a:spcAft>
                <a:spcPts val="0"/>
              </a:spcAft>
              <a:buClr>
                <a:schemeClr val="lt1"/>
              </a:buClr>
              <a:buSzPts val="807"/>
              <a:buNone/>
            </a:pPr>
            <a:endParaRPr sz="807">
              <a:solidFill>
                <a:srgbClr val="0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95"/>
        <p:cNvGrpSpPr/>
        <p:nvPr/>
      </p:nvGrpSpPr>
      <p:grpSpPr>
        <a:xfrm>
          <a:off x="0" y="0"/>
          <a:ext cx="0" cy="0"/>
          <a:chOff x="0" y="0"/>
          <a:chExt cx="0" cy="0"/>
        </a:xfrm>
      </p:grpSpPr>
      <p:sp>
        <p:nvSpPr>
          <p:cNvPr id="1096" name="Google Shape;1096;p130"/>
          <p:cNvSpPr txBox="1">
            <a:spLocks noGrp="1"/>
          </p:cNvSpPr>
          <p:nvPr>
            <p:ph type="ctrTitle" idx="4294967295"/>
          </p:nvPr>
        </p:nvSpPr>
        <p:spPr>
          <a:xfrm>
            <a:off x="2097988" y="2662116"/>
            <a:ext cx="7995900" cy="1278600"/>
          </a:xfrm>
          <a:prstGeom prst="rect">
            <a:avLst/>
          </a:prstGeom>
          <a:noFill/>
          <a:ln>
            <a:noFill/>
          </a:ln>
        </p:spPr>
        <p:txBody>
          <a:bodyPr spcFirstLastPara="1" wrap="square" lIns="121900" tIns="121900" rIns="121900" bIns="121900"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n-US" sz="6600" b="1" i="0" u="none" strike="noStrike" cap="none">
                <a:solidFill>
                  <a:srgbClr val="FFFFFF"/>
                </a:solidFill>
                <a:latin typeface="Nunito"/>
                <a:ea typeface="Nunito"/>
                <a:cs typeface="Nunito"/>
                <a:sym typeface="Nunito"/>
              </a:rPr>
              <a:t>Housekeeping</a:t>
            </a:r>
            <a:br>
              <a:rPr lang="en-US" sz="6600" b="1" i="0" u="none" strike="noStrike" cap="none">
                <a:solidFill>
                  <a:srgbClr val="FFFFFF"/>
                </a:solidFill>
                <a:latin typeface="Nunito"/>
                <a:ea typeface="Nunito"/>
                <a:cs typeface="Nunito"/>
                <a:sym typeface="Nunito"/>
              </a:rPr>
            </a:br>
            <a:endParaRPr sz="6400" b="1" i="0" u="none" strike="noStrike" cap="none">
              <a:solidFill>
                <a:schemeClr val="lt1"/>
              </a:solidFill>
              <a:latin typeface="Nunito"/>
              <a:ea typeface="Nunito"/>
              <a:cs typeface="Nunito"/>
              <a:sym typeface="Nunito"/>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33"/>
        <p:cNvGrpSpPr/>
        <p:nvPr/>
      </p:nvGrpSpPr>
      <p:grpSpPr>
        <a:xfrm>
          <a:off x="0" y="0"/>
          <a:ext cx="0" cy="0"/>
          <a:chOff x="0" y="0"/>
          <a:chExt cx="0" cy="0"/>
        </a:xfrm>
      </p:grpSpPr>
      <p:pic>
        <p:nvPicPr>
          <p:cNvPr id="1334" name="Google Shape;1334;p157" descr="https://wiki.hyperledger.org/_media/projects/hyperledger_iroha_logo.png?w=300&amp;tok=12aa28"/>
          <p:cNvPicPr preferRelativeResize="0"/>
          <p:nvPr/>
        </p:nvPicPr>
        <p:blipFill rotWithShape="1">
          <a:blip r:embed="rId3">
            <a:alphaModFix/>
          </a:blip>
          <a:srcRect/>
          <a:stretch/>
        </p:blipFill>
        <p:spPr>
          <a:xfrm>
            <a:off x="8500308" y="5338970"/>
            <a:ext cx="2857500" cy="781050"/>
          </a:xfrm>
          <a:prstGeom prst="rect">
            <a:avLst/>
          </a:prstGeom>
          <a:noFill/>
          <a:ln>
            <a:noFill/>
          </a:ln>
        </p:spPr>
      </p:pic>
      <p:sp>
        <p:nvSpPr>
          <p:cNvPr id="1335" name="Google Shape;1335;p157"/>
          <p:cNvSpPr txBox="1"/>
          <p:nvPr/>
        </p:nvSpPr>
        <p:spPr>
          <a:xfrm>
            <a:off x="1163950" y="320575"/>
            <a:ext cx="5701500" cy="11919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None/>
            </a:pPr>
            <a:r>
              <a:rPr lang="en-US" sz="2800" b="1" i="1">
                <a:solidFill>
                  <a:schemeClr val="dk1"/>
                </a:solidFill>
              </a:rPr>
              <a:t>Hyperledger Iroha</a:t>
            </a:r>
            <a:endParaRPr/>
          </a:p>
        </p:txBody>
      </p:sp>
      <p:sp>
        <p:nvSpPr>
          <p:cNvPr id="1336" name="Google Shape;1336;p157"/>
          <p:cNvSpPr txBox="1"/>
          <p:nvPr/>
        </p:nvSpPr>
        <p:spPr>
          <a:xfrm>
            <a:off x="1320675" y="1272350"/>
            <a:ext cx="9953400" cy="4235700"/>
          </a:xfrm>
          <a:prstGeom prst="rect">
            <a:avLst/>
          </a:prstGeom>
          <a:noFill/>
          <a:ln>
            <a:noFill/>
          </a:ln>
        </p:spPr>
        <p:txBody>
          <a:bodyPr spcFirstLastPara="1" wrap="square" lIns="91425" tIns="91425" rIns="91425" bIns="91425" anchor="ctr" anchorCtr="0">
            <a:noAutofit/>
          </a:bodyPr>
          <a:lstStyle/>
          <a:p>
            <a:pPr marL="457200" lvl="0" indent="-381000" algn="l" rtl="0">
              <a:spcBef>
                <a:spcPts val="0"/>
              </a:spcBef>
              <a:spcAft>
                <a:spcPts val="0"/>
              </a:spcAft>
              <a:buClr>
                <a:schemeClr val="dk1"/>
              </a:buClr>
              <a:buSzPts val="2400"/>
              <a:buFont typeface="Calibri"/>
              <a:buChar char="●"/>
            </a:pPr>
            <a:r>
              <a:rPr lang="en-US" sz="2400" b="1">
                <a:solidFill>
                  <a:schemeClr val="dk1"/>
                </a:solidFill>
                <a:latin typeface="Calibri"/>
                <a:ea typeface="Calibri"/>
                <a:cs typeface="Calibri"/>
                <a:sym typeface="Calibri"/>
              </a:rPr>
              <a:t>Iroha</a:t>
            </a:r>
            <a:r>
              <a:rPr lang="en-US" sz="2400">
                <a:solidFill>
                  <a:schemeClr val="dk1"/>
                </a:solidFill>
                <a:latin typeface="Calibri"/>
                <a:ea typeface="Calibri"/>
                <a:cs typeface="Calibri"/>
                <a:sym typeface="Calibri"/>
              </a:rPr>
              <a:t> is an additive to existing projects that will foster </a:t>
            </a:r>
            <a:r>
              <a:rPr lang="en-US" sz="2400" b="1">
                <a:solidFill>
                  <a:schemeClr val="dk1"/>
                </a:solidFill>
                <a:latin typeface="Calibri"/>
                <a:ea typeface="Calibri"/>
                <a:cs typeface="Calibri"/>
                <a:sym typeface="Calibri"/>
              </a:rPr>
              <a:t>robust libraries </a:t>
            </a:r>
            <a:r>
              <a:rPr lang="en-US" sz="2400">
                <a:solidFill>
                  <a:schemeClr val="dk1"/>
                </a:solidFill>
                <a:latin typeface="Calibri"/>
                <a:ea typeface="Calibri"/>
                <a:cs typeface="Calibri"/>
                <a:sym typeface="Calibri"/>
              </a:rPr>
              <a:t>that can be selected and used freely by those running distributed ledgers on Hyperledger technology.</a:t>
            </a:r>
            <a:endParaRPr>
              <a:solidFill>
                <a:schemeClr val="dk1"/>
              </a:solidFill>
            </a:endParaRPr>
          </a:p>
          <a:p>
            <a:pPr marL="457200" lvl="0" indent="0" algn="l" rtl="0">
              <a:spcBef>
                <a:spcPts val="0"/>
              </a:spcBef>
              <a:spcAft>
                <a:spcPts val="0"/>
              </a:spcAft>
              <a:buNone/>
            </a:pPr>
            <a:endParaRPr sz="2400">
              <a:solidFill>
                <a:schemeClr val="dk1"/>
              </a:solidFill>
              <a:latin typeface="Calibri"/>
              <a:ea typeface="Calibri"/>
              <a:cs typeface="Calibri"/>
              <a:sym typeface="Calibri"/>
            </a:endParaRPr>
          </a:p>
          <a:p>
            <a:pPr marL="457200" lvl="0" indent="-381000" algn="l" rtl="0">
              <a:spcBef>
                <a:spcPts val="0"/>
              </a:spcBef>
              <a:spcAft>
                <a:spcPts val="0"/>
              </a:spcAft>
              <a:buClr>
                <a:schemeClr val="dk1"/>
              </a:buClr>
              <a:buSzPts val="2400"/>
              <a:buFont typeface="Calibri"/>
              <a:buChar char="●"/>
            </a:pPr>
            <a:r>
              <a:rPr lang="en-US" sz="2400" b="1">
                <a:solidFill>
                  <a:schemeClr val="dk1"/>
                </a:solidFill>
                <a:latin typeface="Calibri"/>
                <a:ea typeface="Calibri"/>
                <a:cs typeface="Calibri"/>
                <a:sym typeface="Calibri"/>
              </a:rPr>
              <a:t>Iroha</a:t>
            </a:r>
            <a:r>
              <a:rPr lang="en-US" sz="2400">
                <a:solidFill>
                  <a:schemeClr val="dk1"/>
                </a:solidFill>
                <a:latin typeface="Calibri"/>
                <a:ea typeface="Calibri"/>
                <a:cs typeface="Calibri"/>
                <a:sym typeface="Calibri"/>
              </a:rPr>
              <a:t> supports JavaScript Libraries  that provide both Android and IOS system design Kits.</a:t>
            </a:r>
            <a:endParaRPr sz="2400">
              <a:solidFill>
                <a:schemeClr val="dk1"/>
              </a:solidFill>
              <a:latin typeface="Calibri"/>
              <a:ea typeface="Calibri"/>
              <a:cs typeface="Calibri"/>
              <a:sym typeface="Calibri"/>
            </a:endParaRPr>
          </a:p>
          <a:p>
            <a:pPr marL="457200" lvl="0" indent="-419100" algn="l" rtl="0">
              <a:lnSpc>
                <a:spcPct val="70000"/>
              </a:lnSpc>
              <a:spcBef>
                <a:spcPts val="1000"/>
              </a:spcBef>
              <a:spcAft>
                <a:spcPts val="0"/>
              </a:spcAft>
              <a:buClr>
                <a:schemeClr val="dk1"/>
              </a:buClr>
              <a:buSzPts val="3000"/>
              <a:buChar char="●"/>
            </a:pPr>
            <a:r>
              <a:rPr lang="en-US" sz="3000" b="1">
                <a:solidFill>
                  <a:schemeClr val="dk1"/>
                </a:solidFill>
              </a:rPr>
              <a:t>Iroha Documentation:</a:t>
            </a:r>
            <a:r>
              <a:rPr lang="en-US" sz="3000" b="1" u="sng">
                <a:solidFill>
                  <a:schemeClr val="dk1"/>
                </a:solidFill>
                <a:hlinkClick r:id="rId4"/>
              </a:rPr>
              <a:t> </a:t>
            </a:r>
            <a:endParaRPr sz="3000">
              <a:solidFill>
                <a:schemeClr val="dk1"/>
              </a:solidFill>
            </a:endParaRPr>
          </a:p>
          <a:p>
            <a:pPr marL="457200" lvl="0" indent="-331152" algn="l" rtl="0">
              <a:lnSpc>
                <a:spcPct val="70000"/>
              </a:lnSpc>
              <a:spcBef>
                <a:spcPts val="1000"/>
              </a:spcBef>
              <a:spcAft>
                <a:spcPts val="0"/>
              </a:spcAft>
              <a:buClr>
                <a:schemeClr val="dk1"/>
              </a:buClr>
              <a:buSzPts val="1615"/>
              <a:buChar char="●"/>
            </a:pPr>
            <a:r>
              <a:rPr lang="en-US" sz="1615" u="sng">
                <a:solidFill>
                  <a:schemeClr val="dk1"/>
                </a:solidFill>
                <a:hlinkClick r:id="rId4"/>
              </a:rPr>
              <a:t>IROHA Code on Github</a:t>
            </a:r>
            <a:endParaRPr sz="1615">
              <a:solidFill>
                <a:schemeClr val="dk1"/>
              </a:solidFill>
            </a:endParaRPr>
          </a:p>
          <a:p>
            <a:pPr marL="457200" lvl="0" indent="-331152" algn="l" rtl="0">
              <a:lnSpc>
                <a:spcPct val="70000"/>
              </a:lnSpc>
              <a:spcBef>
                <a:spcPts val="1000"/>
              </a:spcBef>
              <a:spcAft>
                <a:spcPts val="0"/>
              </a:spcAft>
              <a:buClr>
                <a:schemeClr val="dk1"/>
              </a:buClr>
              <a:buSzPts val="1615"/>
              <a:buChar char="●"/>
            </a:pPr>
            <a:r>
              <a:rPr lang="en-US" sz="1615" u="sng">
                <a:solidFill>
                  <a:schemeClr val="dk1"/>
                </a:solidFill>
                <a:hlinkClick r:id="rId5"/>
              </a:rPr>
              <a:t>Setting up IROHA Development Environment</a:t>
            </a:r>
            <a:endParaRPr sz="1615">
              <a:solidFill>
                <a:schemeClr val="dk1"/>
              </a:solidFill>
            </a:endParaRPr>
          </a:p>
          <a:p>
            <a:pPr marL="457200" lvl="0" indent="-331152" algn="l" rtl="0">
              <a:lnSpc>
                <a:spcPct val="70000"/>
              </a:lnSpc>
              <a:spcBef>
                <a:spcPts val="1000"/>
              </a:spcBef>
              <a:spcAft>
                <a:spcPts val="0"/>
              </a:spcAft>
              <a:buClr>
                <a:schemeClr val="dk1"/>
              </a:buClr>
              <a:buSzPts val="1615"/>
              <a:buChar char="●"/>
            </a:pPr>
            <a:r>
              <a:rPr lang="en-US" sz="1615" u="sng">
                <a:solidFill>
                  <a:schemeClr val="dk1"/>
                </a:solidFill>
                <a:hlinkClick r:id="rId6"/>
              </a:rPr>
              <a:t>Technical Guide</a:t>
            </a:r>
            <a:endParaRPr sz="1615">
              <a:solidFill>
                <a:schemeClr val="dk1"/>
              </a:solidFill>
            </a:endParaRPr>
          </a:p>
          <a:p>
            <a:pPr marL="228600" lvl="0" indent="-177355" algn="l" rtl="0">
              <a:lnSpc>
                <a:spcPct val="70000"/>
              </a:lnSpc>
              <a:spcBef>
                <a:spcPts val="1000"/>
              </a:spcBef>
              <a:spcAft>
                <a:spcPts val="0"/>
              </a:spcAft>
              <a:buClr>
                <a:schemeClr val="lt1"/>
              </a:buClr>
              <a:buSzPts val="807"/>
              <a:buFont typeface="Arial"/>
              <a:buNone/>
            </a:pPr>
            <a:endParaRPr sz="807">
              <a:solidFill>
                <a:schemeClr val="dk1"/>
              </a:solidFill>
            </a:endParaRPr>
          </a:p>
          <a:p>
            <a:pPr marL="0" lvl="0" indent="0" algn="l" rtl="0">
              <a:spcBef>
                <a:spcPts val="0"/>
              </a:spcBef>
              <a:spcAft>
                <a:spcPts val="0"/>
              </a:spcAft>
              <a:buNone/>
            </a:pPr>
            <a:endParaRPr sz="2400">
              <a:solidFill>
                <a:schemeClr val="dk1"/>
              </a:solidFill>
              <a:latin typeface="Calibri"/>
              <a:ea typeface="Calibri"/>
              <a:cs typeface="Calibri"/>
              <a:sym typeface="Calibri"/>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340"/>
        <p:cNvGrpSpPr/>
        <p:nvPr/>
      </p:nvGrpSpPr>
      <p:grpSpPr>
        <a:xfrm>
          <a:off x="0" y="0"/>
          <a:ext cx="0" cy="0"/>
          <a:chOff x="0" y="0"/>
          <a:chExt cx="0" cy="0"/>
        </a:xfrm>
      </p:grpSpPr>
      <p:sp>
        <p:nvSpPr>
          <p:cNvPr id="1341" name="Google Shape;1341;p158"/>
          <p:cNvSpPr txBox="1"/>
          <p:nvPr/>
        </p:nvSpPr>
        <p:spPr>
          <a:xfrm>
            <a:off x="2155800" y="2427367"/>
            <a:ext cx="7880400" cy="3782400"/>
          </a:xfrm>
          <a:prstGeom prst="rect">
            <a:avLst/>
          </a:prstGeom>
          <a:noFill/>
          <a:ln>
            <a:noFill/>
          </a:ln>
        </p:spPr>
        <p:txBody>
          <a:bodyPr spcFirstLastPara="1" wrap="square" lIns="121900" tIns="121900" rIns="121900" bIns="121900" anchor="t" anchorCtr="0">
            <a:noAutofit/>
          </a:bodyPr>
          <a:lstStyle/>
          <a:p>
            <a:pPr marL="0" lvl="0" indent="0" algn="ctr" rtl="0">
              <a:lnSpc>
                <a:spcPct val="100000"/>
              </a:lnSpc>
              <a:spcBef>
                <a:spcPts val="0"/>
              </a:spcBef>
              <a:spcAft>
                <a:spcPts val="0"/>
              </a:spcAft>
              <a:buNone/>
            </a:pPr>
            <a:r>
              <a:rPr lang="en-US" sz="3200">
                <a:solidFill>
                  <a:srgbClr val="414042"/>
                </a:solidFill>
                <a:latin typeface="Proxima Nova"/>
                <a:ea typeface="Proxima Nova"/>
                <a:cs typeface="Proxima Nova"/>
                <a:sym typeface="Proxima Nova"/>
              </a:rPr>
              <a:t>Tools, libraries, and reusable components for providing digital identities rooted on blockchains or other distributed ledgers so that they are interoperable across administrative domains, applications, and any other silo.</a:t>
            </a:r>
            <a:endParaRPr sz="3200">
              <a:solidFill>
                <a:srgbClr val="414042"/>
              </a:solidFill>
              <a:latin typeface="Proxima Nova"/>
              <a:ea typeface="Proxima Nova"/>
              <a:cs typeface="Proxima Nova"/>
              <a:sym typeface="Proxima Nova"/>
            </a:endParaRPr>
          </a:p>
        </p:txBody>
      </p:sp>
      <p:pic>
        <p:nvPicPr>
          <p:cNvPr id="1342" name="Google Shape;1342;p158"/>
          <p:cNvPicPr preferRelativeResize="0"/>
          <p:nvPr/>
        </p:nvPicPr>
        <p:blipFill>
          <a:blip r:embed="rId3">
            <a:alphaModFix/>
          </a:blip>
          <a:stretch>
            <a:fillRect/>
          </a:stretch>
        </p:blipFill>
        <p:spPr>
          <a:xfrm>
            <a:off x="4565400" y="-1163133"/>
            <a:ext cx="3061198" cy="2211567"/>
          </a:xfrm>
          <a:prstGeom prst="rect">
            <a:avLst/>
          </a:prstGeom>
          <a:noFill/>
          <a:ln>
            <a:noFill/>
          </a:ln>
        </p:spPr>
      </p:pic>
      <p:pic>
        <p:nvPicPr>
          <p:cNvPr id="1343" name="Google Shape;1343;p158"/>
          <p:cNvPicPr preferRelativeResize="0"/>
          <p:nvPr/>
        </p:nvPicPr>
        <p:blipFill>
          <a:blip r:embed="rId4">
            <a:alphaModFix/>
          </a:blip>
          <a:stretch>
            <a:fillRect/>
          </a:stretch>
        </p:blipFill>
        <p:spPr>
          <a:xfrm>
            <a:off x="4369383" y="1266200"/>
            <a:ext cx="3453237" cy="1019434"/>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47"/>
        <p:cNvGrpSpPr/>
        <p:nvPr/>
      </p:nvGrpSpPr>
      <p:grpSpPr>
        <a:xfrm>
          <a:off x="0" y="0"/>
          <a:ext cx="0" cy="0"/>
          <a:chOff x="0" y="0"/>
          <a:chExt cx="0" cy="0"/>
        </a:xfrm>
      </p:grpSpPr>
      <p:sp>
        <p:nvSpPr>
          <p:cNvPr id="1348" name="Google Shape;1348;p159"/>
          <p:cNvSpPr txBox="1">
            <a:spLocks noGrp="1"/>
          </p:cNvSpPr>
          <p:nvPr>
            <p:ph type="title" idx="4294967295"/>
          </p:nvPr>
        </p:nvSpPr>
        <p:spPr>
          <a:xfrm>
            <a:off x="1324200" y="428125"/>
            <a:ext cx="5005200" cy="13596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FFFFFF"/>
              </a:buClr>
              <a:buSzPts val="6000"/>
              <a:buFont typeface="Calibri"/>
              <a:buNone/>
            </a:pPr>
            <a:r>
              <a:rPr lang="en-US" i="1">
                <a:solidFill>
                  <a:schemeClr val="dk1"/>
                </a:solidFill>
              </a:rPr>
              <a:t>Hyperledger Indy</a:t>
            </a:r>
            <a:endParaRPr i="1">
              <a:solidFill>
                <a:schemeClr val="dk1"/>
              </a:solidFill>
            </a:endParaRPr>
          </a:p>
        </p:txBody>
      </p:sp>
      <p:pic>
        <p:nvPicPr>
          <p:cNvPr id="1349" name="Google Shape;1349;p159" descr="A close up of a sign&#10;&#10;Description generated with very high confidence"/>
          <p:cNvPicPr preferRelativeResize="0">
            <a:picLocks noGrp="1"/>
          </p:cNvPicPr>
          <p:nvPr>
            <p:ph type="body" idx="4294967295"/>
          </p:nvPr>
        </p:nvPicPr>
        <p:blipFill rotWithShape="1">
          <a:blip r:embed="rId3">
            <a:alphaModFix/>
          </a:blip>
          <a:srcRect/>
          <a:stretch/>
        </p:blipFill>
        <p:spPr>
          <a:xfrm>
            <a:off x="8603539" y="510695"/>
            <a:ext cx="2857500" cy="847800"/>
          </a:xfrm>
          <a:prstGeom prst="rect">
            <a:avLst/>
          </a:prstGeom>
          <a:noFill/>
          <a:ln>
            <a:noFill/>
          </a:ln>
        </p:spPr>
      </p:pic>
      <p:sp>
        <p:nvSpPr>
          <p:cNvPr id="1350" name="Google Shape;1350;p159"/>
          <p:cNvSpPr txBox="1"/>
          <p:nvPr/>
        </p:nvSpPr>
        <p:spPr>
          <a:xfrm>
            <a:off x="1934829" y="1720790"/>
            <a:ext cx="6777000" cy="3416400"/>
          </a:xfrm>
          <a:prstGeom prst="rect">
            <a:avLst/>
          </a:prstGeom>
          <a:noFill/>
          <a:ln>
            <a:noFill/>
          </a:ln>
        </p:spPr>
        <p:txBody>
          <a:bodyPr spcFirstLastPara="1" wrap="square" lIns="91425" tIns="45700" rIns="91425" bIns="45700" anchor="t" anchorCtr="0">
            <a:noAutofit/>
          </a:bodyPr>
          <a:lstStyle/>
          <a:p>
            <a:pPr marL="457200" marR="0" lvl="0" indent="-381000" algn="l" rtl="0">
              <a:spcBef>
                <a:spcPts val="0"/>
              </a:spcBef>
              <a:spcAft>
                <a:spcPts val="0"/>
              </a:spcAft>
              <a:buSzPts val="2400"/>
              <a:buFont typeface="Calibri"/>
              <a:buChar char="●"/>
            </a:pPr>
            <a:r>
              <a:rPr lang="en-US" sz="2400">
                <a:solidFill>
                  <a:schemeClr val="dk1"/>
                </a:solidFill>
                <a:latin typeface="Calibri"/>
                <a:ea typeface="Calibri"/>
                <a:cs typeface="Calibri"/>
                <a:sym typeface="Calibri"/>
              </a:rPr>
              <a:t>Indy provides tools, libraries, and reusable components for providing </a:t>
            </a:r>
            <a:r>
              <a:rPr lang="en-US" sz="2400" b="1">
                <a:solidFill>
                  <a:srgbClr val="124163"/>
                </a:solidFill>
                <a:latin typeface="Calibri"/>
                <a:ea typeface="Calibri"/>
                <a:cs typeface="Calibri"/>
                <a:sym typeface="Calibri"/>
              </a:rPr>
              <a:t>Digital Identities </a:t>
            </a:r>
            <a:r>
              <a:rPr lang="en-US" sz="2400">
                <a:solidFill>
                  <a:schemeClr val="dk1"/>
                </a:solidFill>
                <a:latin typeface="Calibri"/>
                <a:ea typeface="Calibri"/>
                <a:cs typeface="Calibri"/>
                <a:sym typeface="Calibri"/>
              </a:rPr>
              <a:t>rooted on blockchains.</a:t>
            </a:r>
            <a:endParaRPr/>
          </a:p>
          <a:p>
            <a:pPr marL="457200" marR="0" lvl="0" indent="0" algn="l" rtl="0">
              <a:spcBef>
                <a:spcPts val="0"/>
              </a:spcBef>
              <a:spcAft>
                <a:spcPts val="0"/>
              </a:spcAft>
              <a:buNone/>
            </a:pPr>
            <a:endParaRPr sz="2400">
              <a:solidFill>
                <a:schemeClr val="dk1"/>
              </a:solidFill>
              <a:latin typeface="Calibri"/>
              <a:ea typeface="Calibri"/>
              <a:cs typeface="Calibri"/>
              <a:sym typeface="Calibri"/>
            </a:endParaRPr>
          </a:p>
          <a:p>
            <a:pPr marL="457200" marR="0" lvl="0" indent="-381000" algn="l" rtl="0">
              <a:spcBef>
                <a:spcPts val="0"/>
              </a:spcBef>
              <a:spcAft>
                <a:spcPts val="0"/>
              </a:spcAft>
              <a:buSzPts val="2400"/>
              <a:buFont typeface="Calibri"/>
              <a:buChar char="●"/>
            </a:pPr>
            <a:r>
              <a:rPr lang="en-US" sz="2400">
                <a:solidFill>
                  <a:schemeClr val="dk1"/>
                </a:solidFill>
                <a:latin typeface="Calibri"/>
                <a:ea typeface="Calibri"/>
                <a:cs typeface="Calibri"/>
                <a:sym typeface="Calibri"/>
              </a:rPr>
              <a:t>Indy strives to make this data on the blockchain  or other distributed ledgers so that they are </a:t>
            </a:r>
            <a:r>
              <a:rPr lang="en-US" sz="2400" b="1">
                <a:solidFill>
                  <a:srgbClr val="124163"/>
                </a:solidFill>
                <a:latin typeface="Calibri"/>
                <a:ea typeface="Calibri"/>
                <a:cs typeface="Calibri"/>
                <a:sym typeface="Calibri"/>
              </a:rPr>
              <a:t>interoperable across administrative domains,</a:t>
            </a:r>
            <a:r>
              <a:rPr lang="en-US" sz="2400">
                <a:solidFill>
                  <a:schemeClr val="dk1"/>
                </a:solidFill>
                <a:latin typeface="Calibri"/>
                <a:ea typeface="Calibri"/>
                <a:cs typeface="Calibri"/>
                <a:sym typeface="Calibri"/>
              </a:rPr>
              <a:t> </a:t>
            </a:r>
            <a:r>
              <a:rPr lang="en-US" sz="2400" b="1">
                <a:solidFill>
                  <a:srgbClr val="124163"/>
                </a:solidFill>
                <a:latin typeface="Calibri"/>
                <a:ea typeface="Calibri"/>
                <a:cs typeface="Calibri"/>
                <a:sym typeface="Calibri"/>
              </a:rPr>
              <a:t>applications, and any other silo</a:t>
            </a:r>
            <a:r>
              <a:rPr lang="en-US" sz="2400">
                <a:solidFill>
                  <a:schemeClr val="dk1"/>
                </a:solidFill>
                <a:latin typeface="Calibri"/>
                <a:ea typeface="Calibri"/>
                <a:cs typeface="Calibri"/>
                <a:sym typeface="Calibri"/>
              </a:rPr>
              <a:t>.</a:t>
            </a:r>
            <a:endParaRPr/>
          </a:p>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54"/>
        <p:cNvGrpSpPr/>
        <p:nvPr/>
      </p:nvGrpSpPr>
      <p:grpSpPr>
        <a:xfrm>
          <a:off x="0" y="0"/>
          <a:ext cx="0" cy="0"/>
          <a:chOff x="0" y="0"/>
          <a:chExt cx="0" cy="0"/>
        </a:xfrm>
      </p:grpSpPr>
      <p:sp>
        <p:nvSpPr>
          <p:cNvPr id="1355" name="Google Shape;1355;p160"/>
          <p:cNvSpPr txBox="1">
            <a:spLocks noGrp="1"/>
          </p:cNvSpPr>
          <p:nvPr>
            <p:ph type="body" idx="4294967295"/>
          </p:nvPr>
        </p:nvSpPr>
        <p:spPr>
          <a:xfrm>
            <a:off x="1324200" y="1491451"/>
            <a:ext cx="10124700" cy="3645300"/>
          </a:xfrm>
          <a:prstGeom prst="rect">
            <a:avLst/>
          </a:prstGeom>
          <a:noFill/>
          <a:ln>
            <a:noFill/>
          </a:ln>
        </p:spPr>
        <p:txBody>
          <a:bodyPr spcFirstLastPara="1" wrap="square" lIns="0" tIns="0" rIns="0" bIns="736350" anchor="t" anchorCtr="0">
            <a:noAutofit/>
          </a:bodyPr>
          <a:lstStyle/>
          <a:p>
            <a:pPr marL="0" marR="0" lvl="0" indent="0" algn="l" rtl="0">
              <a:lnSpc>
                <a:spcPct val="100000"/>
              </a:lnSpc>
              <a:spcBef>
                <a:spcPts val="0"/>
              </a:spcBef>
              <a:spcAft>
                <a:spcPts val="0"/>
              </a:spcAft>
              <a:buNone/>
            </a:pPr>
            <a:r>
              <a:rPr lang="en-US">
                <a:solidFill>
                  <a:schemeClr val="dk1"/>
                </a:solidFill>
                <a:latin typeface="Calibri"/>
                <a:ea typeface="Calibri"/>
                <a:cs typeface="Calibri"/>
                <a:sym typeface="Calibri"/>
              </a:rPr>
              <a:t>Key Characteristics</a:t>
            </a:r>
            <a:endParaRPr>
              <a:solidFill>
                <a:schemeClr val="dk1"/>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a:solidFill>
                  <a:schemeClr val="dk1"/>
                </a:solidFill>
                <a:latin typeface="Calibri"/>
                <a:ea typeface="Calibri"/>
                <a:cs typeface="Calibri"/>
                <a:sym typeface="Calibri"/>
              </a:rPr>
              <a:t>Distributed ledger purpose-built for decentralized identity</a:t>
            </a:r>
            <a:br>
              <a:rPr lang="en-US">
                <a:solidFill>
                  <a:schemeClr val="dk1"/>
                </a:solidFill>
                <a:latin typeface="Calibri"/>
                <a:ea typeface="Calibri"/>
                <a:cs typeface="Calibri"/>
                <a:sym typeface="Calibri"/>
              </a:rPr>
            </a:br>
            <a:endParaRPr>
              <a:solidFill>
                <a:schemeClr val="dk1"/>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a:solidFill>
                  <a:schemeClr val="dk1"/>
                </a:solidFill>
                <a:latin typeface="Calibri"/>
                <a:ea typeface="Calibri"/>
                <a:cs typeface="Calibri"/>
                <a:sym typeface="Calibri"/>
              </a:rPr>
              <a:t>Zero Knowledge Proofs which prove that some or all of the data in a set of Claims is true without revealing any additional information, including the identity of the Prover.</a:t>
            </a:r>
            <a:endParaRPr>
              <a:solidFill>
                <a:schemeClr val="dk1"/>
              </a:solidFill>
              <a:latin typeface="Calibri"/>
              <a:ea typeface="Calibri"/>
              <a:cs typeface="Calibri"/>
              <a:sym typeface="Calibri"/>
            </a:endParaRPr>
          </a:p>
          <a:p>
            <a:pPr marL="457200" marR="0" lvl="0" indent="0" algn="l" rtl="0">
              <a:lnSpc>
                <a:spcPct val="100000"/>
              </a:lnSpc>
              <a:spcBef>
                <a:spcPts val="0"/>
              </a:spcBef>
              <a:spcAft>
                <a:spcPts val="0"/>
              </a:spcAft>
              <a:buNone/>
            </a:pPr>
            <a:endParaRPr>
              <a:solidFill>
                <a:schemeClr val="dk1"/>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a:solidFill>
                  <a:schemeClr val="dk1"/>
                </a:solidFill>
                <a:latin typeface="Calibri"/>
                <a:ea typeface="Calibri"/>
                <a:cs typeface="Calibri"/>
                <a:sym typeface="Calibri"/>
              </a:rPr>
              <a:t>Provides tools , libraries and reusable components for providing digital identities on the blockchain. These verifiable claims can be used to prove something about the identity without providing access to the underlying data.</a:t>
            </a:r>
            <a:endParaRPr>
              <a:solidFill>
                <a:schemeClr val="dk1"/>
              </a:solidFill>
              <a:latin typeface="Calibri"/>
              <a:ea typeface="Calibri"/>
              <a:cs typeface="Calibri"/>
              <a:sym typeface="Calibri"/>
            </a:endParaRPr>
          </a:p>
          <a:p>
            <a:pPr marL="457200" marR="0" lvl="0" indent="0" algn="l" rtl="0">
              <a:lnSpc>
                <a:spcPct val="100000"/>
              </a:lnSpc>
              <a:spcBef>
                <a:spcPts val="0"/>
              </a:spcBef>
              <a:spcAft>
                <a:spcPts val="0"/>
              </a:spcAft>
              <a:buNone/>
            </a:pPr>
            <a:endParaRPr>
              <a:solidFill>
                <a:schemeClr val="dk1"/>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a:solidFill>
                  <a:schemeClr val="dk1"/>
                </a:solidFill>
                <a:latin typeface="Calibri"/>
                <a:ea typeface="Calibri"/>
                <a:cs typeface="Calibri"/>
                <a:sym typeface="Calibri"/>
              </a:rPr>
              <a:t>Indy Documentation: https://wiki.hyperledger.org/projects/indy/documentation</a:t>
            </a:r>
            <a:endParaRPr>
              <a:solidFill>
                <a:schemeClr val="dk1"/>
              </a:solidFill>
              <a:latin typeface="Calibri"/>
              <a:ea typeface="Calibri"/>
              <a:cs typeface="Calibri"/>
              <a:sym typeface="Calibri"/>
            </a:endParaRPr>
          </a:p>
          <a:p>
            <a:pPr marL="457200" marR="0" lvl="0" indent="0" algn="l" rtl="0">
              <a:lnSpc>
                <a:spcPct val="100000"/>
              </a:lnSpc>
              <a:spcBef>
                <a:spcPts val="0"/>
              </a:spcBef>
              <a:spcAft>
                <a:spcPts val="0"/>
              </a:spcAft>
              <a:buNone/>
            </a:pPr>
            <a:endParaRPr sz="2400">
              <a:solidFill>
                <a:schemeClr val="dk1"/>
              </a:solidFill>
              <a:latin typeface="Calibri"/>
              <a:ea typeface="Calibri"/>
              <a:cs typeface="Calibri"/>
              <a:sym typeface="Calibri"/>
            </a:endParaRPr>
          </a:p>
        </p:txBody>
      </p:sp>
      <p:sp>
        <p:nvSpPr>
          <p:cNvPr id="1356" name="Google Shape;1356;p160"/>
          <p:cNvSpPr txBox="1">
            <a:spLocks noGrp="1"/>
          </p:cNvSpPr>
          <p:nvPr>
            <p:ph type="title" idx="4294967295"/>
          </p:nvPr>
        </p:nvSpPr>
        <p:spPr>
          <a:xfrm>
            <a:off x="1324200" y="428125"/>
            <a:ext cx="5005200" cy="13596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FFFFFF"/>
              </a:buClr>
              <a:buSzPts val="6000"/>
              <a:buFont typeface="Calibri"/>
              <a:buNone/>
            </a:pPr>
            <a:r>
              <a:rPr lang="en-US" i="1">
                <a:solidFill>
                  <a:schemeClr val="dk1"/>
                </a:solidFill>
              </a:rPr>
              <a:t>Hyperledger Indy</a:t>
            </a:r>
            <a:endParaRPr i="1">
              <a:solidFill>
                <a:schemeClr val="dk1"/>
              </a:solidFill>
            </a:endParaRPr>
          </a:p>
        </p:txBody>
      </p:sp>
      <p:pic>
        <p:nvPicPr>
          <p:cNvPr id="1357" name="Google Shape;1357;p160" descr="A close up of a sign&#10;&#10;Description generated with very high confidence"/>
          <p:cNvPicPr preferRelativeResize="0">
            <a:picLocks noGrp="1"/>
          </p:cNvPicPr>
          <p:nvPr>
            <p:ph type="body" idx="4294967295"/>
          </p:nvPr>
        </p:nvPicPr>
        <p:blipFill rotWithShape="1">
          <a:blip r:embed="rId3">
            <a:alphaModFix/>
          </a:blip>
          <a:srcRect/>
          <a:stretch/>
        </p:blipFill>
        <p:spPr>
          <a:xfrm>
            <a:off x="8711814" y="5275195"/>
            <a:ext cx="2857500" cy="84780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61"/>
        <p:cNvGrpSpPr/>
        <p:nvPr/>
      </p:nvGrpSpPr>
      <p:grpSpPr>
        <a:xfrm>
          <a:off x="0" y="0"/>
          <a:ext cx="0" cy="0"/>
          <a:chOff x="0" y="0"/>
          <a:chExt cx="0" cy="0"/>
        </a:xfrm>
      </p:grpSpPr>
      <p:sp>
        <p:nvSpPr>
          <p:cNvPr id="1362" name="Google Shape;1362;p161"/>
          <p:cNvSpPr txBox="1"/>
          <p:nvPr/>
        </p:nvSpPr>
        <p:spPr>
          <a:xfrm>
            <a:off x="3057526" y="2194202"/>
            <a:ext cx="7208100" cy="2123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6600" b="1">
                <a:solidFill>
                  <a:srgbClr val="FFFFFF"/>
                </a:solidFill>
                <a:latin typeface="Nunito"/>
                <a:ea typeface="Nunito"/>
                <a:cs typeface="Nunito"/>
                <a:sym typeface="Nunito"/>
              </a:rPr>
              <a:t>HYPERLEDGER</a:t>
            </a:r>
            <a:r>
              <a:rPr lang="en-US" sz="1800">
                <a:solidFill>
                  <a:schemeClr val="dk1"/>
                </a:solidFill>
                <a:latin typeface="Arial"/>
                <a:ea typeface="Arial"/>
                <a:cs typeface="Arial"/>
                <a:sym typeface="Arial"/>
              </a:rPr>
              <a:t>  </a:t>
            </a:r>
            <a:r>
              <a:rPr lang="en-US" sz="6600" b="1">
                <a:solidFill>
                  <a:srgbClr val="FFFFFF"/>
                </a:solidFill>
                <a:latin typeface="Nunito"/>
                <a:ea typeface="Nunito"/>
                <a:cs typeface="Nunito"/>
                <a:sym typeface="Nunito"/>
              </a:rPr>
              <a:t>TOOLS</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366"/>
        <p:cNvGrpSpPr/>
        <p:nvPr/>
      </p:nvGrpSpPr>
      <p:grpSpPr>
        <a:xfrm>
          <a:off x="0" y="0"/>
          <a:ext cx="0" cy="0"/>
          <a:chOff x="0" y="0"/>
          <a:chExt cx="0" cy="0"/>
        </a:xfrm>
      </p:grpSpPr>
      <p:sp>
        <p:nvSpPr>
          <p:cNvPr id="1367" name="Google Shape;1367;p162"/>
          <p:cNvSpPr txBox="1"/>
          <p:nvPr/>
        </p:nvSpPr>
        <p:spPr>
          <a:xfrm>
            <a:off x="807136" y="367459"/>
            <a:ext cx="10152900" cy="780300"/>
          </a:xfrm>
          <a:prstGeom prst="rect">
            <a:avLst/>
          </a:prstGeom>
          <a:noFill/>
          <a:ln>
            <a:noFill/>
          </a:ln>
        </p:spPr>
        <p:txBody>
          <a:bodyPr spcFirstLastPara="1" wrap="square" lIns="121900" tIns="121900" rIns="121900" bIns="121900" anchor="t" anchorCtr="0">
            <a:noAutofit/>
          </a:bodyPr>
          <a:lstStyle/>
          <a:p>
            <a:pPr marL="0" marR="0" lvl="0" indent="0" algn="ctr" rtl="0">
              <a:spcBef>
                <a:spcPts val="0"/>
              </a:spcBef>
              <a:spcAft>
                <a:spcPts val="0"/>
              </a:spcAft>
              <a:buNone/>
            </a:pPr>
            <a:r>
              <a:rPr lang="en-US" sz="3733" b="1">
                <a:solidFill>
                  <a:srgbClr val="414042"/>
                </a:solidFill>
                <a:latin typeface="Proxima Nova"/>
                <a:ea typeface="Proxima Nova"/>
                <a:cs typeface="Proxima Nova"/>
                <a:sym typeface="Proxima Nova"/>
              </a:rPr>
              <a:t>Hyperledger Tools</a:t>
            </a:r>
            <a:endParaRPr sz="3733" b="1">
              <a:solidFill>
                <a:srgbClr val="414042"/>
              </a:solidFill>
              <a:latin typeface="Proxima Nova"/>
              <a:ea typeface="Proxima Nova"/>
              <a:cs typeface="Proxima Nova"/>
              <a:sym typeface="Proxima Nova"/>
            </a:endParaRPr>
          </a:p>
        </p:txBody>
      </p:sp>
      <p:sp>
        <p:nvSpPr>
          <p:cNvPr id="1368" name="Google Shape;1368;p162"/>
          <p:cNvSpPr txBox="1"/>
          <p:nvPr/>
        </p:nvSpPr>
        <p:spPr>
          <a:xfrm>
            <a:off x="1003267" y="2550166"/>
            <a:ext cx="3255900" cy="1407600"/>
          </a:xfrm>
          <a:prstGeom prst="rect">
            <a:avLst/>
          </a:prstGeom>
          <a:noFill/>
          <a:ln>
            <a:noFill/>
          </a:ln>
        </p:spPr>
        <p:txBody>
          <a:bodyPr spcFirstLastPara="1" wrap="square" lIns="121900" tIns="121900" rIns="121900" bIns="121900" anchor="t" anchorCtr="0">
            <a:noAutofit/>
          </a:bodyPr>
          <a:lstStyle/>
          <a:p>
            <a:pPr marL="25398" marR="0" lvl="0" indent="0" algn="ctr" rtl="0">
              <a:spcBef>
                <a:spcPts val="0"/>
              </a:spcBef>
              <a:spcAft>
                <a:spcPts val="0"/>
              </a:spcAft>
              <a:buNone/>
            </a:pPr>
            <a:r>
              <a:rPr lang="en-US" sz="2400" b="1">
                <a:solidFill>
                  <a:srgbClr val="74D1D6"/>
                </a:solidFill>
                <a:latin typeface="Proxima Nova"/>
                <a:ea typeface="Proxima Nova"/>
                <a:cs typeface="Proxima Nova"/>
                <a:sym typeface="Proxima Nova"/>
              </a:rPr>
              <a:t>Caliper</a:t>
            </a:r>
            <a:endParaRPr/>
          </a:p>
          <a:p>
            <a:pPr marL="25398" marR="0" lvl="0" indent="0" algn="ctr" rtl="0">
              <a:spcBef>
                <a:spcPts val="0"/>
              </a:spcBef>
              <a:spcAft>
                <a:spcPts val="0"/>
              </a:spcAft>
              <a:buNone/>
            </a:pPr>
            <a:r>
              <a:rPr lang="en-US" sz="1467">
                <a:solidFill>
                  <a:srgbClr val="404146"/>
                </a:solidFill>
                <a:latin typeface="Proxima Nova"/>
                <a:ea typeface="Proxima Nova"/>
                <a:cs typeface="Proxima Nova"/>
                <a:sym typeface="Proxima Nova"/>
              </a:rPr>
              <a:t>A tool which allows users to measure performance of a specific blockchain implementation with a set of pre-defined use cases.</a:t>
            </a:r>
            <a:endParaRPr sz="1467">
              <a:solidFill>
                <a:srgbClr val="404146"/>
              </a:solidFill>
              <a:latin typeface="Proxima Nova"/>
              <a:ea typeface="Proxima Nova"/>
              <a:cs typeface="Proxima Nova"/>
              <a:sym typeface="Proxima Nova"/>
            </a:endParaRPr>
          </a:p>
        </p:txBody>
      </p:sp>
      <p:pic>
        <p:nvPicPr>
          <p:cNvPr id="1369" name="Google Shape;1369;p162"/>
          <p:cNvPicPr preferRelativeResize="0"/>
          <p:nvPr/>
        </p:nvPicPr>
        <p:blipFill rotWithShape="1">
          <a:blip r:embed="rId3">
            <a:alphaModFix/>
          </a:blip>
          <a:srcRect/>
          <a:stretch/>
        </p:blipFill>
        <p:spPr>
          <a:xfrm>
            <a:off x="2258487" y="1715221"/>
            <a:ext cx="932033" cy="834946"/>
          </a:xfrm>
          <a:prstGeom prst="rect">
            <a:avLst/>
          </a:prstGeom>
          <a:noFill/>
          <a:ln>
            <a:noFill/>
          </a:ln>
        </p:spPr>
      </p:pic>
      <p:sp>
        <p:nvSpPr>
          <p:cNvPr id="1370" name="Google Shape;1370;p162"/>
          <p:cNvSpPr txBox="1"/>
          <p:nvPr/>
        </p:nvSpPr>
        <p:spPr>
          <a:xfrm>
            <a:off x="4421372" y="2612370"/>
            <a:ext cx="3255900" cy="1201500"/>
          </a:xfrm>
          <a:prstGeom prst="rect">
            <a:avLst/>
          </a:prstGeom>
          <a:noFill/>
          <a:ln>
            <a:noFill/>
          </a:ln>
        </p:spPr>
        <p:txBody>
          <a:bodyPr spcFirstLastPara="1" wrap="square" lIns="121900" tIns="121900" rIns="121900" bIns="121900" anchor="t" anchorCtr="0">
            <a:noAutofit/>
          </a:bodyPr>
          <a:lstStyle/>
          <a:p>
            <a:pPr marL="25398" marR="0" lvl="0" indent="0" algn="ctr" rtl="0">
              <a:spcBef>
                <a:spcPts val="0"/>
              </a:spcBef>
              <a:spcAft>
                <a:spcPts val="0"/>
              </a:spcAft>
              <a:buNone/>
            </a:pPr>
            <a:r>
              <a:rPr lang="en-US" sz="2400" b="1">
                <a:solidFill>
                  <a:srgbClr val="74D1D6"/>
                </a:solidFill>
                <a:latin typeface="Proxima Nova"/>
                <a:ea typeface="Proxima Nova"/>
                <a:cs typeface="Proxima Nova"/>
                <a:sym typeface="Proxima Nova"/>
              </a:rPr>
              <a:t>Cello</a:t>
            </a:r>
            <a:endParaRPr sz="2400" b="1">
              <a:solidFill>
                <a:srgbClr val="74D1D6"/>
              </a:solidFill>
              <a:latin typeface="Proxima Nova"/>
              <a:ea typeface="Proxima Nova"/>
              <a:cs typeface="Proxima Nova"/>
              <a:sym typeface="Proxima Nova"/>
            </a:endParaRPr>
          </a:p>
          <a:p>
            <a:pPr marL="25398" marR="0" lvl="0" indent="0" algn="ctr" rtl="0">
              <a:spcBef>
                <a:spcPts val="0"/>
              </a:spcBef>
              <a:spcAft>
                <a:spcPts val="0"/>
              </a:spcAft>
              <a:buNone/>
            </a:pPr>
            <a:r>
              <a:rPr lang="en-US" sz="1467">
                <a:solidFill>
                  <a:srgbClr val="404146"/>
                </a:solidFill>
                <a:latin typeface="Proxima Nova"/>
                <a:ea typeface="Proxima Nova"/>
                <a:cs typeface="Proxima Nova"/>
                <a:sym typeface="Proxima Nova"/>
              </a:rPr>
              <a:t>Deployment model to simplify  creating, managing and terminating  blockchains.</a:t>
            </a:r>
            <a:endParaRPr sz="2400">
              <a:solidFill>
                <a:srgbClr val="404146"/>
              </a:solidFill>
              <a:latin typeface="Calibri"/>
              <a:ea typeface="Calibri"/>
              <a:cs typeface="Calibri"/>
              <a:sym typeface="Calibri"/>
            </a:endParaRPr>
          </a:p>
        </p:txBody>
      </p:sp>
      <p:sp>
        <p:nvSpPr>
          <p:cNvPr id="1371" name="Google Shape;1371;p162"/>
          <p:cNvSpPr txBox="1"/>
          <p:nvPr/>
        </p:nvSpPr>
        <p:spPr>
          <a:xfrm>
            <a:off x="7839487" y="2612370"/>
            <a:ext cx="3349200" cy="1481700"/>
          </a:xfrm>
          <a:prstGeom prst="rect">
            <a:avLst/>
          </a:prstGeom>
          <a:noFill/>
          <a:ln>
            <a:noFill/>
          </a:ln>
        </p:spPr>
        <p:txBody>
          <a:bodyPr spcFirstLastPara="1" wrap="square" lIns="121900" tIns="121900" rIns="121900" bIns="121900" anchor="t" anchorCtr="0">
            <a:noAutofit/>
          </a:bodyPr>
          <a:lstStyle/>
          <a:p>
            <a:pPr marL="25398" marR="0" lvl="0" indent="0" algn="ctr" rtl="0">
              <a:spcBef>
                <a:spcPts val="0"/>
              </a:spcBef>
              <a:spcAft>
                <a:spcPts val="0"/>
              </a:spcAft>
              <a:buNone/>
            </a:pPr>
            <a:r>
              <a:rPr lang="en-US" sz="2400" b="1">
                <a:solidFill>
                  <a:srgbClr val="74D1D6"/>
                </a:solidFill>
                <a:latin typeface="Proxima Nova"/>
                <a:ea typeface="Proxima Nova"/>
                <a:cs typeface="Proxima Nova"/>
                <a:sym typeface="Proxima Nova"/>
              </a:rPr>
              <a:t>Composer</a:t>
            </a:r>
            <a:endParaRPr sz="2400" b="1">
              <a:solidFill>
                <a:srgbClr val="74D1D6"/>
              </a:solidFill>
              <a:latin typeface="Proxima Nova"/>
              <a:ea typeface="Proxima Nova"/>
              <a:cs typeface="Proxima Nova"/>
              <a:sym typeface="Proxima Nova"/>
            </a:endParaRPr>
          </a:p>
          <a:p>
            <a:pPr marL="25398" marR="0" lvl="0" indent="0" algn="ctr" rtl="0">
              <a:spcBef>
                <a:spcPts val="0"/>
              </a:spcBef>
              <a:spcAft>
                <a:spcPts val="0"/>
              </a:spcAft>
              <a:buNone/>
            </a:pPr>
            <a:r>
              <a:rPr lang="en-US" sz="1467">
                <a:solidFill>
                  <a:srgbClr val="404146"/>
                </a:solidFill>
                <a:latin typeface="Proxima Nova"/>
                <a:ea typeface="Proxima Nova"/>
                <a:cs typeface="Proxima Nova"/>
                <a:sym typeface="Proxima Nova"/>
              </a:rPr>
              <a:t>A collaborative tool for building blockchain business networks.</a:t>
            </a:r>
            <a:endParaRPr/>
          </a:p>
        </p:txBody>
      </p:sp>
      <p:pic>
        <p:nvPicPr>
          <p:cNvPr id="1372" name="Google Shape;1372;p162"/>
          <p:cNvPicPr preferRelativeResize="0"/>
          <p:nvPr/>
        </p:nvPicPr>
        <p:blipFill rotWithShape="1">
          <a:blip r:embed="rId4">
            <a:alphaModFix/>
          </a:blip>
          <a:srcRect/>
          <a:stretch/>
        </p:blipFill>
        <p:spPr>
          <a:xfrm>
            <a:off x="5583380" y="1695756"/>
            <a:ext cx="932033" cy="832880"/>
          </a:xfrm>
          <a:prstGeom prst="rect">
            <a:avLst/>
          </a:prstGeom>
          <a:noFill/>
          <a:ln>
            <a:noFill/>
          </a:ln>
        </p:spPr>
      </p:pic>
      <p:pic>
        <p:nvPicPr>
          <p:cNvPr id="1373" name="Google Shape;1373;p162"/>
          <p:cNvPicPr preferRelativeResize="0"/>
          <p:nvPr/>
        </p:nvPicPr>
        <p:blipFill rotWithShape="1">
          <a:blip r:embed="rId5">
            <a:alphaModFix/>
          </a:blip>
          <a:srcRect/>
          <a:stretch/>
        </p:blipFill>
        <p:spPr>
          <a:xfrm>
            <a:off x="9061796" y="1618141"/>
            <a:ext cx="811401" cy="932033"/>
          </a:xfrm>
          <a:prstGeom prst="rect">
            <a:avLst/>
          </a:prstGeom>
          <a:noFill/>
          <a:ln>
            <a:noFill/>
          </a:ln>
        </p:spPr>
      </p:pic>
      <p:sp>
        <p:nvSpPr>
          <p:cNvPr id="1374" name="Google Shape;1374;p162"/>
          <p:cNvSpPr txBox="1"/>
          <p:nvPr/>
        </p:nvSpPr>
        <p:spPr>
          <a:xfrm>
            <a:off x="1003267" y="4752067"/>
            <a:ext cx="3255900" cy="1091400"/>
          </a:xfrm>
          <a:prstGeom prst="rect">
            <a:avLst/>
          </a:prstGeom>
          <a:noFill/>
          <a:ln>
            <a:noFill/>
          </a:ln>
        </p:spPr>
        <p:txBody>
          <a:bodyPr spcFirstLastPara="1" wrap="square" lIns="121900" tIns="121900" rIns="121900" bIns="121900" anchor="t" anchorCtr="0">
            <a:noAutofit/>
          </a:bodyPr>
          <a:lstStyle/>
          <a:p>
            <a:pPr marL="25398" marR="0" lvl="0" indent="0" algn="ctr" rtl="0">
              <a:spcBef>
                <a:spcPts val="0"/>
              </a:spcBef>
              <a:spcAft>
                <a:spcPts val="0"/>
              </a:spcAft>
              <a:buNone/>
            </a:pPr>
            <a:r>
              <a:rPr lang="en-US" sz="2400" b="1">
                <a:solidFill>
                  <a:srgbClr val="74D1D6"/>
                </a:solidFill>
                <a:latin typeface="Proxima Nova"/>
                <a:ea typeface="Proxima Nova"/>
                <a:cs typeface="Proxima Nova"/>
                <a:sym typeface="Proxima Nova"/>
              </a:rPr>
              <a:t>Explorer</a:t>
            </a:r>
            <a:endParaRPr sz="2400" b="1">
              <a:solidFill>
                <a:srgbClr val="74D1D6"/>
              </a:solidFill>
              <a:latin typeface="Proxima Nova"/>
              <a:ea typeface="Proxima Nova"/>
              <a:cs typeface="Proxima Nova"/>
              <a:sym typeface="Proxima Nova"/>
            </a:endParaRPr>
          </a:p>
          <a:p>
            <a:pPr marL="25398" marR="0" lvl="0" indent="0" algn="ctr" rtl="0">
              <a:spcBef>
                <a:spcPts val="0"/>
              </a:spcBef>
              <a:spcAft>
                <a:spcPts val="0"/>
              </a:spcAft>
              <a:buNone/>
            </a:pPr>
            <a:r>
              <a:rPr lang="en-US" sz="1467">
                <a:solidFill>
                  <a:srgbClr val="404146"/>
                </a:solidFill>
                <a:latin typeface="Proxima Nova"/>
                <a:ea typeface="Proxima Nova"/>
                <a:cs typeface="Proxima Nova"/>
                <a:sym typeface="Proxima Nova"/>
              </a:rPr>
              <a:t>A Web-enabled user interface to gain insight into your blockchain. </a:t>
            </a:r>
            <a:endParaRPr sz="2400">
              <a:solidFill>
                <a:srgbClr val="404146"/>
              </a:solidFill>
              <a:latin typeface="Calibri"/>
              <a:ea typeface="Calibri"/>
              <a:cs typeface="Calibri"/>
              <a:sym typeface="Calibri"/>
            </a:endParaRPr>
          </a:p>
        </p:txBody>
      </p:sp>
      <p:pic>
        <p:nvPicPr>
          <p:cNvPr id="1375" name="Google Shape;1375;p162"/>
          <p:cNvPicPr preferRelativeResize="0"/>
          <p:nvPr/>
        </p:nvPicPr>
        <p:blipFill rotWithShape="1">
          <a:blip r:embed="rId6">
            <a:alphaModFix/>
          </a:blip>
          <a:srcRect/>
          <a:stretch/>
        </p:blipFill>
        <p:spPr>
          <a:xfrm>
            <a:off x="2165245" y="4078811"/>
            <a:ext cx="932033" cy="733147"/>
          </a:xfrm>
          <a:prstGeom prst="rect">
            <a:avLst/>
          </a:prstGeom>
          <a:noFill/>
          <a:ln>
            <a:noFill/>
          </a:ln>
        </p:spPr>
      </p:pic>
      <p:sp>
        <p:nvSpPr>
          <p:cNvPr id="1376" name="Google Shape;1376;p162"/>
          <p:cNvSpPr txBox="1"/>
          <p:nvPr/>
        </p:nvSpPr>
        <p:spPr>
          <a:xfrm>
            <a:off x="4421372" y="4752067"/>
            <a:ext cx="3255900" cy="1201500"/>
          </a:xfrm>
          <a:prstGeom prst="rect">
            <a:avLst/>
          </a:prstGeom>
          <a:noFill/>
          <a:ln>
            <a:noFill/>
          </a:ln>
        </p:spPr>
        <p:txBody>
          <a:bodyPr spcFirstLastPara="1" wrap="square" lIns="121900" tIns="121900" rIns="121900" bIns="121900" anchor="t" anchorCtr="0">
            <a:noAutofit/>
          </a:bodyPr>
          <a:lstStyle/>
          <a:p>
            <a:pPr marL="25398" marR="0" lvl="0" indent="0" algn="ctr" rtl="0">
              <a:spcBef>
                <a:spcPts val="0"/>
              </a:spcBef>
              <a:spcAft>
                <a:spcPts val="0"/>
              </a:spcAft>
              <a:buNone/>
            </a:pPr>
            <a:r>
              <a:rPr lang="en-US" sz="2400" b="1">
                <a:solidFill>
                  <a:srgbClr val="74D1D6"/>
                </a:solidFill>
                <a:latin typeface="Proxima Nova"/>
                <a:ea typeface="Proxima Nova"/>
                <a:cs typeface="Proxima Nova"/>
                <a:sym typeface="Proxima Nova"/>
              </a:rPr>
              <a:t>Quilt</a:t>
            </a:r>
            <a:endParaRPr sz="2400" b="1">
              <a:solidFill>
                <a:srgbClr val="74D1D6"/>
              </a:solidFill>
              <a:latin typeface="Proxima Nova"/>
              <a:ea typeface="Proxima Nova"/>
              <a:cs typeface="Proxima Nova"/>
              <a:sym typeface="Proxima Nova"/>
            </a:endParaRPr>
          </a:p>
          <a:p>
            <a:pPr marL="25398" marR="0" lvl="0" indent="0" algn="ctr" rtl="0">
              <a:spcBef>
                <a:spcPts val="0"/>
              </a:spcBef>
              <a:spcAft>
                <a:spcPts val="0"/>
              </a:spcAft>
              <a:buNone/>
            </a:pPr>
            <a:r>
              <a:rPr lang="en-US" sz="1467">
                <a:solidFill>
                  <a:srgbClr val="404146"/>
                </a:solidFill>
                <a:latin typeface="Proxima Nova"/>
                <a:ea typeface="Proxima Nova"/>
                <a:cs typeface="Proxima Nova"/>
                <a:sym typeface="Proxima Nova"/>
              </a:rPr>
              <a:t>Interoperability between ledger systems by using ILP, a payment protocol to distribute value.</a:t>
            </a:r>
            <a:endParaRPr sz="2400">
              <a:solidFill>
                <a:srgbClr val="404146"/>
              </a:solidFill>
              <a:latin typeface="Calibri"/>
              <a:ea typeface="Calibri"/>
              <a:cs typeface="Calibri"/>
              <a:sym typeface="Calibri"/>
            </a:endParaRPr>
          </a:p>
        </p:txBody>
      </p:sp>
      <p:pic>
        <p:nvPicPr>
          <p:cNvPr id="1377" name="Google Shape;1377;p162"/>
          <p:cNvPicPr preferRelativeResize="0"/>
          <p:nvPr/>
        </p:nvPicPr>
        <p:blipFill rotWithShape="1">
          <a:blip r:embed="rId7">
            <a:alphaModFix/>
          </a:blip>
          <a:srcRect/>
          <a:stretch/>
        </p:blipFill>
        <p:spPr>
          <a:xfrm>
            <a:off x="5629983" y="3897704"/>
            <a:ext cx="932033" cy="854363"/>
          </a:xfrm>
          <a:prstGeom prst="rect">
            <a:avLst/>
          </a:prstGeom>
          <a:noFill/>
          <a:ln>
            <a:noFill/>
          </a:ln>
        </p:spPr>
      </p:pic>
      <p:pic>
        <p:nvPicPr>
          <p:cNvPr id="1378" name="Google Shape;1378;p162"/>
          <p:cNvPicPr preferRelativeResize="0"/>
          <p:nvPr/>
        </p:nvPicPr>
        <p:blipFill>
          <a:blip r:embed="rId8">
            <a:alphaModFix/>
          </a:blip>
          <a:stretch>
            <a:fillRect/>
          </a:stretch>
        </p:blipFill>
        <p:spPr>
          <a:xfrm>
            <a:off x="8603787" y="4156274"/>
            <a:ext cx="2584887" cy="16464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6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6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7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7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7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7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7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7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7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82"/>
        <p:cNvGrpSpPr/>
        <p:nvPr/>
      </p:nvGrpSpPr>
      <p:grpSpPr>
        <a:xfrm>
          <a:off x="0" y="0"/>
          <a:ext cx="0" cy="0"/>
          <a:chOff x="0" y="0"/>
          <a:chExt cx="0" cy="0"/>
        </a:xfrm>
      </p:grpSpPr>
      <p:sp>
        <p:nvSpPr>
          <p:cNvPr id="1383" name="Google Shape;1383;p163"/>
          <p:cNvSpPr txBox="1"/>
          <p:nvPr/>
        </p:nvSpPr>
        <p:spPr>
          <a:xfrm>
            <a:off x="1046750" y="312825"/>
            <a:ext cx="8759100" cy="132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None/>
            </a:pPr>
            <a:r>
              <a:rPr lang="en-US" sz="2800" b="1" i="1">
                <a:solidFill>
                  <a:schemeClr val="dk1"/>
                </a:solidFill>
              </a:rPr>
              <a:t>Hyperledger Caliper</a:t>
            </a:r>
            <a:endParaRPr/>
          </a:p>
        </p:txBody>
      </p:sp>
      <p:pic>
        <p:nvPicPr>
          <p:cNvPr id="1384" name="Google Shape;1384;p163" descr="A close up of a sign&#10;&#10;Description generated with very high confidence"/>
          <p:cNvPicPr preferRelativeResize="0"/>
          <p:nvPr/>
        </p:nvPicPr>
        <p:blipFill rotWithShape="1">
          <a:blip r:embed="rId3">
            <a:alphaModFix/>
          </a:blip>
          <a:srcRect/>
          <a:stretch/>
        </p:blipFill>
        <p:spPr>
          <a:xfrm>
            <a:off x="8490496" y="524205"/>
            <a:ext cx="3106345" cy="900840"/>
          </a:xfrm>
          <a:prstGeom prst="rect">
            <a:avLst/>
          </a:prstGeom>
          <a:noFill/>
          <a:ln>
            <a:noFill/>
          </a:ln>
        </p:spPr>
      </p:pic>
      <p:sp>
        <p:nvSpPr>
          <p:cNvPr id="1385" name="Google Shape;1385;p163"/>
          <p:cNvSpPr txBox="1">
            <a:spLocks noGrp="1"/>
          </p:cNvSpPr>
          <p:nvPr>
            <p:ph type="body" idx="4294967295"/>
          </p:nvPr>
        </p:nvSpPr>
        <p:spPr>
          <a:xfrm>
            <a:off x="1046750" y="1531500"/>
            <a:ext cx="9611400" cy="3642000"/>
          </a:xfrm>
          <a:prstGeom prst="rect">
            <a:avLst/>
          </a:prstGeom>
          <a:noFill/>
          <a:ln>
            <a:noFill/>
          </a:ln>
        </p:spPr>
        <p:txBody>
          <a:bodyPr spcFirstLastPara="1" wrap="square" lIns="91425" tIns="45700" rIns="91425" bIns="45700" anchor="t" anchorCtr="0">
            <a:noAutofit/>
          </a:bodyPr>
          <a:lstStyle/>
          <a:p>
            <a:pPr marL="228600" lvl="0" indent="-228600" algn="l" rtl="0">
              <a:lnSpc>
                <a:spcPct val="70000"/>
              </a:lnSpc>
              <a:spcBef>
                <a:spcPts val="0"/>
              </a:spcBef>
              <a:spcAft>
                <a:spcPts val="0"/>
              </a:spcAft>
              <a:buClr>
                <a:schemeClr val="dk1"/>
              </a:buClr>
              <a:buSzPts val="2040"/>
              <a:buChar char="•"/>
            </a:pPr>
            <a:r>
              <a:rPr lang="en-US" sz="2040"/>
              <a:t>A blockchain </a:t>
            </a:r>
            <a:r>
              <a:rPr lang="en-US" sz="2040" b="1">
                <a:solidFill>
                  <a:srgbClr val="124163"/>
                </a:solidFill>
              </a:rPr>
              <a:t>benchmark </a:t>
            </a:r>
            <a:r>
              <a:rPr lang="en-US" sz="2040">
                <a:solidFill>
                  <a:srgbClr val="124163"/>
                </a:solidFill>
              </a:rPr>
              <a:t>f</a:t>
            </a:r>
            <a:r>
              <a:rPr lang="en-US" sz="2040"/>
              <a:t>ramework which allows users to measure the performance of a specific blockchain implementation with a set of predefined use cases. </a:t>
            </a:r>
            <a:endParaRPr/>
          </a:p>
          <a:p>
            <a:pPr marL="228600" lvl="0" indent="-228600" algn="l" rtl="0">
              <a:lnSpc>
                <a:spcPct val="70000"/>
              </a:lnSpc>
              <a:spcBef>
                <a:spcPts val="1000"/>
              </a:spcBef>
              <a:spcAft>
                <a:spcPts val="0"/>
              </a:spcAft>
              <a:buClr>
                <a:schemeClr val="dk1"/>
              </a:buClr>
              <a:buSzPts val="2040"/>
              <a:buChar char="•"/>
            </a:pPr>
            <a:r>
              <a:rPr lang="en-US" sz="2040"/>
              <a:t>A tool that provides performance evaluations for different blockchain solutions based on a set of neutral and commonly accepted rules.</a:t>
            </a:r>
            <a:endParaRPr/>
          </a:p>
          <a:p>
            <a:pPr marL="228600" lvl="0" indent="-228600" algn="l" rtl="0">
              <a:lnSpc>
                <a:spcPct val="70000"/>
              </a:lnSpc>
              <a:spcBef>
                <a:spcPts val="1000"/>
              </a:spcBef>
              <a:spcAft>
                <a:spcPts val="0"/>
              </a:spcAft>
              <a:buClr>
                <a:schemeClr val="dk1"/>
              </a:buClr>
              <a:buSzPts val="2040"/>
              <a:buChar char="•"/>
            </a:pPr>
            <a:r>
              <a:rPr lang="en-US" sz="2040"/>
              <a:t>The Performance &amp; Scalability Working Group (PSWG) are responsible for the Caliper project definitions, metrics and terminology.</a:t>
            </a:r>
            <a:endParaRPr/>
          </a:p>
          <a:p>
            <a:pPr marL="228600" lvl="0" indent="-120650" algn="l" rtl="0">
              <a:lnSpc>
                <a:spcPct val="70000"/>
              </a:lnSpc>
              <a:spcBef>
                <a:spcPts val="1000"/>
              </a:spcBef>
              <a:spcAft>
                <a:spcPts val="0"/>
              </a:spcAft>
              <a:buClr>
                <a:schemeClr val="dk1"/>
              </a:buClr>
              <a:buSzPts val="1700"/>
              <a:buNone/>
            </a:pPr>
            <a:endParaRPr sz="17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89"/>
        <p:cNvGrpSpPr/>
        <p:nvPr/>
      </p:nvGrpSpPr>
      <p:grpSpPr>
        <a:xfrm>
          <a:off x="0" y="0"/>
          <a:ext cx="0" cy="0"/>
          <a:chOff x="0" y="0"/>
          <a:chExt cx="0" cy="0"/>
        </a:xfrm>
      </p:grpSpPr>
      <p:sp>
        <p:nvSpPr>
          <p:cNvPr id="1390" name="Google Shape;1390;p164"/>
          <p:cNvSpPr txBox="1"/>
          <p:nvPr/>
        </p:nvSpPr>
        <p:spPr>
          <a:xfrm>
            <a:off x="1074200" y="231975"/>
            <a:ext cx="8759100" cy="132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None/>
            </a:pPr>
            <a:r>
              <a:rPr lang="en-US" sz="2800" b="1" i="1">
                <a:solidFill>
                  <a:schemeClr val="dk1"/>
                </a:solidFill>
              </a:rPr>
              <a:t>Hyperledger Caliper</a:t>
            </a:r>
            <a:endParaRPr/>
          </a:p>
        </p:txBody>
      </p:sp>
      <p:pic>
        <p:nvPicPr>
          <p:cNvPr id="1391" name="Google Shape;1391;p164" descr="A close up of a sign&#10;&#10;Description generated with very high confidence"/>
          <p:cNvPicPr preferRelativeResize="0"/>
          <p:nvPr/>
        </p:nvPicPr>
        <p:blipFill rotWithShape="1">
          <a:blip r:embed="rId3">
            <a:alphaModFix/>
          </a:blip>
          <a:srcRect/>
          <a:stretch/>
        </p:blipFill>
        <p:spPr>
          <a:xfrm>
            <a:off x="8466446" y="4987930"/>
            <a:ext cx="3106345" cy="900840"/>
          </a:xfrm>
          <a:prstGeom prst="rect">
            <a:avLst/>
          </a:prstGeom>
          <a:noFill/>
          <a:ln>
            <a:noFill/>
          </a:ln>
        </p:spPr>
      </p:pic>
      <p:sp>
        <p:nvSpPr>
          <p:cNvPr id="1392" name="Google Shape;1392;p164"/>
          <p:cNvSpPr txBox="1">
            <a:spLocks noGrp="1"/>
          </p:cNvSpPr>
          <p:nvPr>
            <p:ph type="body" idx="4294967295"/>
          </p:nvPr>
        </p:nvSpPr>
        <p:spPr>
          <a:xfrm>
            <a:off x="1074206" y="1555574"/>
            <a:ext cx="9611400" cy="4333200"/>
          </a:xfrm>
          <a:prstGeom prst="rect">
            <a:avLst/>
          </a:prstGeom>
          <a:noFill/>
          <a:ln>
            <a:noFill/>
          </a:ln>
        </p:spPr>
        <p:txBody>
          <a:bodyPr spcFirstLastPara="1" wrap="square" lIns="91425" tIns="45700" rIns="91425" bIns="45700" anchor="t" anchorCtr="0">
            <a:noAutofit/>
          </a:bodyPr>
          <a:lstStyle/>
          <a:p>
            <a:pPr marL="228600" lvl="0" indent="-228600" algn="l" rtl="0">
              <a:lnSpc>
                <a:spcPct val="70000"/>
              </a:lnSpc>
              <a:spcBef>
                <a:spcPts val="1000"/>
              </a:spcBef>
              <a:spcAft>
                <a:spcPts val="0"/>
              </a:spcAft>
              <a:buClr>
                <a:schemeClr val="dk1"/>
              </a:buClr>
              <a:buSzPts val="2040"/>
              <a:buChar char="•"/>
            </a:pPr>
            <a:r>
              <a:rPr lang="en-US" sz="2040"/>
              <a:t>Caliper will produce reports containing a number of performance indicators: </a:t>
            </a:r>
            <a:endParaRPr/>
          </a:p>
          <a:p>
            <a:pPr marL="685800" lvl="1" indent="-228600" algn="l" rtl="0">
              <a:lnSpc>
                <a:spcPct val="70000"/>
              </a:lnSpc>
              <a:spcBef>
                <a:spcPts val="500"/>
              </a:spcBef>
              <a:spcAft>
                <a:spcPts val="0"/>
              </a:spcAft>
              <a:buClr>
                <a:schemeClr val="dk1"/>
              </a:buClr>
              <a:buSzPts val="2040"/>
              <a:buChar char="•"/>
            </a:pPr>
            <a:r>
              <a:rPr lang="en-US" sz="2040"/>
              <a:t>TPS (Transactions Per Second)</a:t>
            </a:r>
            <a:endParaRPr/>
          </a:p>
          <a:p>
            <a:pPr marL="685800" lvl="1" indent="-228600" algn="l" rtl="0">
              <a:lnSpc>
                <a:spcPct val="70000"/>
              </a:lnSpc>
              <a:spcBef>
                <a:spcPts val="500"/>
              </a:spcBef>
              <a:spcAft>
                <a:spcPts val="0"/>
              </a:spcAft>
              <a:buClr>
                <a:schemeClr val="dk1"/>
              </a:buClr>
              <a:buSzPts val="2040"/>
              <a:buChar char="•"/>
            </a:pPr>
            <a:r>
              <a:rPr lang="en-US" sz="2040"/>
              <a:t>transaction latency</a:t>
            </a:r>
            <a:endParaRPr/>
          </a:p>
          <a:p>
            <a:pPr marL="685800" lvl="1" indent="-228600" algn="l" rtl="0">
              <a:lnSpc>
                <a:spcPct val="70000"/>
              </a:lnSpc>
              <a:spcBef>
                <a:spcPts val="500"/>
              </a:spcBef>
              <a:spcAft>
                <a:spcPts val="0"/>
              </a:spcAft>
              <a:buClr>
                <a:schemeClr val="dk1"/>
              </a:buClr>
              <a:buSzPts val="2040"/>
              <a:buChar char="•"/>
            </a:pPr>
            <a:r>
              <a:rPr lang="en-US" sz="2040"/>
              <a:t>resource utilization</a:t>
            </a:r>
            <a:endParaRPr/>
          </a:p>
          <a:p>
            <a:pPr marL="228600" lvl="0" indent="-228600" algn="l" rtl="0">
              <a:lnSpc>
                <a:spcPct val="70000"/>
              </a:lnSpc>
              <a:spcBef>
                <a:spcPts val="1000"/>
              </a:spcBef>
              <a:spcAft>
                <a:spcPts val="0"/>
              </a:spcAft>
              <a:buClr>
                <a:schemeClr val="dk1"/>
              </a:buClr>
              <a:buSzPts val="2040"/>
              <a:buChar char="•"/>
            </a:pPr>
            <a:r>
              <a:rPr lang="en-US" sz="2040"/>
              <a:t>Caliper results should be used as a reference in supporting the choice of a blockchain implementation suitable for the users specific use-cases. </a:t>
            </a:r>
            <a:endParaRPr/>
          </a:p>
          <a:p>
            <a:pPr marL="228600" lvl="0" indent="-228600" algn="l" rtl="0">
              <a:lnSpc>
                <a:spcPct val="70000"/>
              </a:lnSpc>
              <a:spcBef>
                <a:spcPts val="1000"/>
              </a:spcBef>
              <a:spcAft>
                <a:spcPts val="0"/>
              </a:spcAft>
              <a:buClr>
                <a:schemeClr val="dk1"/>
              </a:buClr>
              <a:buSzPts val="2040"/>
              <a:buChar char="•"/>
            </a:pPr>
            <a:r>
              <a:rPr lang="en-US" sz="2040"/>
              <a:t>Caliper is not intended to be an authoritative performance assessment or to be used for simple comparative purposes  (e.g.  Blue blockchain is 5 TPS, Red Blockchain is 10 TPS. So b is better).</a:t>
            </a:r>
            <a:endParaRPr/>
          </a:p>
          <a:p>
            <a:pPr marL="228600" lvl="0" indent="-120650" algn="l" rtl="0">
              <a:lnSpc>
                <a:spcPct val="70000"/>
              </a:lnSpc>
              <a:spcBef>
                <a:spcPts val="1000"/>
              </a:spcBef>
              <a:spcAft>
                <a:spcPts val="0"/>
              </a:spcAft>
              <a:buClr>
                <a:schemeClr val="dk1"/>
              </a:buClr>
              <a:buSzPts val="1700"/>
              <a:buNone/>
            </a:pPr>
            <a:endParaRPr sz="17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96"/>
        <p:cNvGrpSpPr/>
        <p:nvPr/>
      </p:nvGrpSpPr>
      <p:grpSpPr>
        <a:xfrm>
          <a:off x="0" y="0"/>
          <a:ext cx="0" cy="0"/>
          <a:chOff x="0" y="0"/>
          <a:chExt cx="0" cy="0"/>
        </a:xfrm>
      </p:grpSpPr>
      <p:sp>
        <p:nvSpPr>
          <p:cNvPr id="1397" name="Google Shape;1397;p165"/>
          <p:cNvSpPr txBox="1"/>
          <p:nvPr/>
        </p:nvSpPr>
        <p:spPr>
          <a:xfrm>
            <a:off x="1046750" y="312825"/>
            <a:ext cx="8759100" cy="132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None/>
            </a:pPr>
            <a:r>
              <a:rPr lang="en-US" sz="2800" b="1" i="1">
                <a:solidFill>
                  <a:schemeClr val="dk1"/>
                </a:solidFill>
              </a:rPr>
              <a:t>Hyperledger Caliper</a:t>
            </a:r>
            <a:endParaRPr/>
          </a:p>
        </p:txBody>
      </p:sp>
      <p:pic>
        <p:nvPicPr>
          <p:cNvPr id="1398" name="Google Shape;1398;p165" descr="A close up of a sign&#10;&#10;Description generated with very high confidence"/>
          <p:cNvPicPr preferRelativeResize="0"/>
          <p:nvPr/>
        </p:nvPicPr>
        <p:blipFill rotWithShape="1">
          <a:blip r:embed="rId3">
            <a:alphaModFix/>
          </a:blip>
          <a:srcRect/>
          <a:stretch/>
        </p:blipFill>
        <p:spPr>
          <a:xfrm>
            <a:off x="8297246" y="5291480"/>
            <a:ext cx="3106345" cy="900840"/>
          </a:xfrm>
          <a:prstGeom prst="rect">
            <a:avLst/>
          </a:prstGeom>
          <a:noFill/>
          <a:ln>
            <a:noFill/>
          </a:ln>
        </p:spPr>
      </p:pic>
      <p:sp>
        <p:nvSpPr>
          <p:cNvPr id="1399" name="Google Shape;1399;p165"/>
          <p:cNvSpPr txBox="1"/>
          <p:nvPr/>
        </p:nvSpPr>
        <p:spPr>
          <a:xfrm>
            <a:off x="1046750" y="1288450"/>
            <a:ext cx="10919700" cy="3897600"/>
          </a:xfrm>
          <a:prstGeom prst="rect">
            <a:avLst/>
          </a:prstGeom>
          <a:no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r>
              <a:rPr lang="en-US" sz="2775" b="1">
                <a:solidFill>
                  <a:schemeClr val="dk1"/>
                </a:solidFill>
                <a:latin typeface="Calibri"/>
                <a:ea typeface="Calibri"/>
                <a:cs typeface="Calibri"/>
                <a:sym typeface="Calibri"/>
              </a:rPr>
              <a:t>Key Characteristics</a:t>
            </a:r>
            <a:endParaRPr sz="2800">
              <a:solidFill>
                <a:schemeClr val="dk1"/>
              </a:solidFill>
              <a:latin typeface="Calibri"/>
              <a:ea typeface="Calibri"/>
              <a:cs typeface="Calibri"/>
              <a:sym typeface="Calibri"/>
            </a:endParaRPr>
          </a:p>
          <a:p>
            <a:pPr marL="228600" lvl="0" indent="-228600" algn="l" rtl="0">
              <a:lnSpc>
                <a:spcPct val="80000"/>
              </a:lnSpc>
              <a:spcBef>
                <a:spcPts val="1000"/>
              </a:spcBef>
              <a:spcAft>
                <a:spcPts val="0"/>
              </a:spcAft>
              <a:buClr>
                <a:schemeClr val="dk1"/>
              </a:buClr>
              <a:buSzPts val="2590"/>
              <a:buChar char="•"/>
            </a:pPr>
            <a:r>
              <a:rPr lang="en-US" sz="2590">
                <a:solidFill>
                  <a:schemeClr val="dk1"/>
                </a:solidFill>
                <a:latin typeface="Calibri"/>
                <a:ea typeface="Calibri"/>
                <a:cs typeface="Calibri"/>
                <a:sym typeface="Calibri"/>
              </a:rPr>
              <a:t>Adaptor Layer: provide a common layer to integrate with major existing blockchain framework/platforms, so that the </a:t>
            </a:r>
            <a:r>
              <a:rPr lang="en-US" sz="2590" b="1">
                <a:solidFill>
                  <a:schemeClr val="dk1"/>
                </a:solidFill>
                <a:latin typeface="Calibri"/>
                <a:ea typeface="Calibri"/>
                <a:cs typeface="Calibri"/>
                <a:sym typeface="Calibri"/>
              </a:rPr>
              <a:t>same benchmarks </a:t>
            </a:r>
            <a:r>
              <a:rPr lang="en-US" sz="2590">
                <a:solidFill>
                  <a:schemeClr val="dk1"/>
                </a:solidFill>
                <a:latin typeface="Calibri"/>
                <a:ea typeface="Calibri"/>
                <a:cs typeface="Calibri"/>
                <a:sym typeface="Calibri"/>
              </a:rPr>
              <a:t>can be run for different blockchain systems.</a:t>
            </a:r>
            <a:endParaRPr sz="2800">
              <a:solidFill>
                <a:schemeClr val="dk1"/>
              </a:solidFill>
              <a:latin typeface="Calibri"/>
              <a:ea typeface="Calibri"/>
              <a:cs typeface="Calibri"/>
              <a:sym typeface="Calibri"/>
            </a:endParaRPr>
          </a:p>
          <a:p>
            <a:pPr marL="228600" lvl="0" indent="-228600" algn="l" rtl="0">
              <a:lnSpc>
                <a:spcPct val="80000"/>
              </a:lnSpc>
              <a:spcBef>
                <a:spcPts val="1000"/>
              </a:spcBef>
              <a:spcAft>
                <a:spcPts val="0"/>
              </a:spcAft>
              <a:buClr>
                <a:schemeClr val="dk1"/>
              </a:buClr>
              <a:buSzPts val="2590"/>
              <a:buChar char="•"/>
            </a:pPr>
            <a:r>
              <a:rPr lang="en-US" sz="2590">
                <a:solidFill>
                  <a:schemeClr val="dk1"/>
                </a:solidFill>
                <a:latin typeface="Calibri"/>
                <a:ea typeface="Calibri"/>
                <a:cs typeface="Calibri"/>
                <a:sym typeface="Calibri"/>
              </a:rPr>
              <a:t>Benchmark test environments will be provided to help different clients run tests under the same environment.</a:t>
            </a:r>
            <a:endParaRPr sz="2800">
              <a:solidFill>
                <a:schemeClr val="dk1"/>
              </a:solidFill>
              <a:latin typeface="Calibri"/>
              <a:ea typeface="Calibri"/>
              <a:cs typeface="Calibri"/>
              <a:sym typeface="Calibri"/>
            </a:endParaRPr>
          </a:p>
          <a:p>
            <a:pPr marL="228600" lvl="0" indent="-228600" algn="l" rtl="0">
              <a:lnSpc>
                <a:spcPct val="80000"/>
              </a:lnSpc>
              <a:spcBef>
                <a:spcPts val="1000"/>
              </a:spcBef>
              <a:spcAft>
                <a:spcPts val="0"/>
              </a:spcAft>
              <a:buClr>
                <a:schemeClr val="dk1"/>
              </a:buClr>
              <a:buSzPts val="2590"/>
              <a:buChar char="•"/>
            </a:pPr>
            <a:r>
              <a:rPr lang="en-US" sz="2590">
                <a:solidFill>
                  <a:schemeClr val="dk1"/>
                </a:solidFill>
                <a:latin typeface="Calibri"/>
                <a:ea typeface="Calibri"/>
                <a:cs typeface="Calibri"/>
                <a:sym typeface="Calibri"/>
              </a:rPr>
              <a:t>Users can use their existing environment and configure Caliper to run the test in that environment.</a:t>
            </a:r>
            <a:endParaRPr sz="2800">
              <a:solidFill>
                <a:schemeClr val="dk1"/>
              </a:solidFill>
              <a:latin typeface="Calibri"/>
              <a:ea typeface="Calibri"/>
              <a:cs typeface="Calibri"/>
              <a:sym typeface="Calibri"/>
            </a:endParaRPr>
          </a:p>
          <a:p>
            <a:pPr marL="228600" lvl="0" indent="0" algn="l" rtl="0">
              <a:lnSpc>
                <a:spcPct val="80000"/>
              </a:lnSpc>
              <a:spcBef>
                <a:spcPts val="1000"/>
              </a:spcBef>
              <a:spcAft>
                <a:spcPts val="0"/>
              </a:spcAft>
              <a:buNone/>
            </a:pPr>
            <a:endParaRPr sz="1665">
              <a:solidFill>
                <a:schemeClr val="dk1"/>
              </a:solidFill>
              <a:latin typeface="Calibri"/>
              <a:ea typeface="Calibri"/>
              <a:cs typeface="Calibri"/>
              <a:sym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03"/>
        <p:cNvGrpSpPr/>
        <p:nvPr/>
      </p:nvGrpSpPr>
      <p:grpSpPr>
        <a:xfrm>
          <a:off x="0" y="0"/>
          <a:ext cx="0" cy="0"/>
          <a:chOff x="0" y="0"/>
          <a:chExt cx="0" cy="0"/>
        </a:xfrm>
      </p:grpSpPr>
      <p:sp>
        <p:nvSpPr>
          <p:cNvPr id="1404" name="Google Shape;1404;p166"/>
          <p:cNvSpPr txBox="1"/>
          <p:nvPr/>
        </p:nvSpPr>
        <p:spPr>
          <a:xfrm>
            <a:off x="1046750" y="312825"/>
            <a:ext cx="8759100" cy="132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None/>
            </a:pPr>
            <a:r>
              <a:rPr lang="en-US" sz="2800" b="1" i="1">
                <a:solidFill>
                  <a:schemeClr val="dk1"/>
                </a:solidFill>
              </a:rPr>
              <a:t>Hyperledger Caliper</a:t>
            </a:r>
            <a:endParaRPr/>
          </a:p>
        </p:txBody>
      </p:sp>
      <p:pic>
        <p:nvPicPr>
          <p:cNvPr id="1405" name="Google Shape;1405;p166" descr="A close up of a sign&#10;&#10;Description generated with very high confidence"/>
          <p:cNvPicPr preferRelativeResize="0"/>
          <p:nvPr/>
        </p:nvPicPr>
        <p:blipFill rotWithShape="1">
          <a:blip r:embed="rId3">
            <a:alphaModFix/>
          </a:blip>
          <a:srcRect/>
          <a:stretch/>
        </p:blipFill>
        <p:spPr>
          <a:xfrm>
            <a:off x="8297246" y="5291480"/>
            <a:ext cx="3106345" cy="900840"/>
          </a:xfrm>
          <a:prstGeom prst="rect">
            <a:avLst/>
          </a:prstGeom>
          <a:noFill/>
          <a:ln>
            <a:noFill/>
          </a:ln>
        </p:spPr>
      </p:pic>
      <p:sp>
        <p:nvSpPr>
          <p:cNvPr id="1406" name="Google Shape;1406;p166"/>
          <p:cNvSpPr txBox="1"/>
          <p:nvPr/>
        </p:nvSpPr>
        <p:spPr>
          <a:xfrm>
            <a:off x="1046750" y="1288475"/>
            <a:ext cx="10050000" cy="3688200"/>
          </a:xfrm>
          <a:prstGeom prst="rect">
            <a:avLst/>
          </a:prstGeom>
          <a:noFill/>
          <a:ln>
            <a:noFill/>
          </a:ln>
        </p:spPr>
        <p:txBody>
          <a:bodyPr spcFirstLastPara="1" wrap="square" lIns="91425" tIns="91425" rIns="91425" bIns="91425" anchor="ctr" anchorCtr="0">
            <a:noAutofit/>
          </a:bodyPr>
          <a:lstStyle/>
          <a:p>
            <a:pPr marL="228600" lvl="0" indent="0" algn="l" rtl="0">
              <a:lnSpc>
                <a:spcPct val="80000"/>
              </a:lnSpc>
              <a:spcBef>
                <a:spcPts val="1000"/>
              </a:spcBef>
              <a:spcAft>
                <a:spcPts val="0"/>
              </a:spcAft>
              <a:buNone/>
            </a:pPr>
            <a:endParaRPr sz="2590">
              <a:solidFill>
                <a:schemeClr val="dk1"/>
              </a:solidFill>
              <a:latin typeface="Calibri"/>
              <a:ea typeface="Calibri"/>
              <a:cs typeface="Calibri"/>
              <a:sym typeface="Calibri"/>
            </a:endParaRPr>
          </a:p>
          <a:p>
            <a:pPr marL="228600" lvl="0" indent="-228600" algn="l" rtl="0">
              <a:lnSpc>
                <a:spcPct val="80000"/>
              </a:lnSpc>
              <a:spcBef>
                <a:spcPts val="1000"/>
              </a:spcBef>
              <a:spcAft>
                <a:spcPts val="0"/>
              </a:spcAft>
              <a:buClr>
                <a:schemeClr val="dk1"/>
              </a:buClr>
              <a:buSzPts val="2590"/>
              <a:buChar char="•"/>
            </a:pPr>
            <a:r>
              <a:rPr lang="en-US" sz="2590">
                <a:solidFill>
                  <a:schemeClr val="dk1"/>
                </a:solidFill>
                <a:latin typeface="Calibri"/>
                <a:ea typeface="Calibri"/>
                <a:cs typeface="Calibri"/>
                <a:sym typeface="Calibri"/>
              </a:rPr>
              <a:t>The goal of Caliper includes providing a set of easily understandable </a:t>
            </a:r>
            <a:r>
              <a:rPr lang="en-US" sz="2590" b="1">
                <a:solidFill>
                  <a:schemeClr val="dk1"/>
                </a:solidFill>
                <a:latin typeface="Calibri"/>
                <a:ea typeface="Calibri"/>
                <a:cs typeface="Calibri"/>
                <a:sym typeface="Calibri"/>
              </a:rPr>
              <a:t>benchmark cases</a:t>
            </a:r>
            <a:r>
              <a:rPr lang="en-US" sz="2590">
                <a:solidFill>
                  <a:schemeClr val="dk1"/>
                </a:solidFill>
                <a:latin typeface="Calibri"/>
                <a:ea typeface="Calibri"/>
                <a:cs typeface="Calibri"/>
                <a:sym typeface="Calibri"/>
              </a:rPr>
              <a:t> so that each blockchain solution can be compared in various scenarios.</a:t>
            </a:r>
            <a:endParaRPr sz="2800">
              <a:solidFill>
                <a:schemeClr val="dk1"/>
              </a:solidFill>
              <a:latin typeface="Calibri"/>
              <a:ea typeface="Calibri"/>
              <a:cs typeface="Calibri"/>
              <a:sym typeface="Calibri"/>
            </a:endParaRPr>
          </a:p>
          <a:p>
            <a:pPr marL="228600" lvl="0" indent="0" algn="l" rtl="0">
              <a:lnSpc>
                <a:spcPct val="80000"/>
              </a:lnSpc>
              <a:spcBef>
                <a:spcPts val="1000"/>
              </a:spcBef>
              <a:spcAft>
                <a:spcPts val="0"/>
              </a:spcAft>
              <a:buNone/>
            </a:pPr>
            <a:endParaRPr sz="2775" b="1">
              <a:solidFill>
                <a:schemeClr val="dk1"/>
              </a:solidFill>
              <a:latin typeface="Calibri"/>
              <a:ea typeface="Calibri"/>
              <a:cs typeface="Calibri"/>
              <a:sym typeface="Calibri"/>
            </a:endParaRPr>
          </a:p>
          <a:p>
            <a:pPr marL="228600" lvl="0" indent="0" algn="l" rtl="0">
              <a:lnSpc>
                <a:spcPct val="80000"/>
              </a:lnSpc>
              <a:spcBef>
                <a:spcPts val="1000"/>
              </a:spcBef>
              <a:spcAft>
                <a:spcPts val="0"/>
              </a:spcAft>
              <a:buNone/>
            </a:pPr>
            <a:endParaRPr sz="2775" b="1">
              <a:solidFill>
                <a:schemeClr val="dk1"/>
              </a:solidFill>
              <a:latin typeface="Calibri"/>
              <a:ea typeface="Calibri"/>
              <a:cs typeface="Calibri"/>
              <a:sym typeface="Calibri"/>
            </a:endParaRPr>
          </a:p>
          <a:p>
            <a:pPr marL="228600" lvl="0" indent="0" algn="l" rtl="0">
              <a:lnSpc>
                <a:spcPct val="80000"/>
              </a:lnSpc>
              <a:spcBef>
                <a:spcPts val="1000"/>
              </a:spcBef>
              <a:spcAft>
                <a:spcPts val="0"/>
              </a:spcAft>
              <a:buNone/>
            </a:pPr>
            <a:endParaRPr sz="2775" b="1">
              <a:solidFill>
                <a:schemeClr val="dk1"/>
              </a:solidFill>
              <a:latin typeface="Calibri"/>
              <a:ea typeface="Calibri"/>
              <a:cs typeface="Calibri"/>
              <a:sym typeface="Calibri"/>
            </a:endParaRPr>
          </a:p>
          <a:p>
            <a:pPr marL="228600" lvl="0" indent="-290512" algn="l" rtl="0">
              <a:lnSpc>
                <a:spcPct val="80000"/>
              </a:lnSpc>
              <a:spcBef>
                <a:spcPts val="1000"/>
              </a:spcBef>
              <a:spcAft>
                <a:spcPts val="0"/>
              </a:spcAft>
              <a:buClr>
                <a:schemeClr val="dk1"/>
              </a:buClr>
              <a:buSzPts val="2775"/>
              <a:buFont typeface="Calibri"/>
              <a:buChar char="•"/>
            </a:pPr>
            <a:r>
              <a:rPr lang="en-US" sz="2775" b="1">
                <a:solidFill>
                  <a:schemeClr val="dk1"/>
                </a:solidFill>
                <a:latin typeface="Calibri"/>
                <a:ea typeface="Calibri"/>
                <a:cs typeface="Calibri"/>
                <a:sym typeface="Calibri"/>
              </a:rPr>
              <a:t>Caliper Documentation:</a:t>
            </a:r>
            <a:endParaRPr sz="2800">
              <a:solidFill>
                <a:schemeClr val="dk1"/>
              </a:solidFill>
              <a:latin typeface="Calibri"/>
              <a:ea typeface="Calibri"/>
              <a:cs typeface="Calibri"/>
              <a:sym typeface="Calibri"/>
            </a:endParaRPr>
          </a:p>
          <a:p>
            <a:pPr marL="0" lvl="0" indent="0" algn="l" rtl="0">
              <a:lnSpc>
                <a:spcPct val="80000"/>
              </a:lnSpc>
              <a:spcBef>
                <a:spcPts val="1000"/>
              </a:spcBef>
              <a:spcAft>
                <a:spcPts val="0"/>
              </a:spcAft>
              <a:buNone/>
            </a:pPr>
            <a:r>
              <a:rPr lang="en-US" sz="1665">
                <a:solidFill>
                  <a:schemeClr val="dk1"/>
                </a:solidFill>
                <a:latin typeface="Calibri"/>
                <a:ea typeface="Calibri"/>
                <a:cs typeface="Calibri"/>
                <a:sym typeface="Calibri"/>
              </a:rPr>
              <a:t> 	</a:t>
            </a:r>
            <a:r>
              <a:rPr lang="en-US" sz="1665" u="sng">
                <a:solidFill>
                  <a:schemeClr val="dk1"/>
                </a:solidFill>
                <a:latin typeface="Calibri"/>
                <a:ea typeface="Calibri"/>
                <a:cs typeface="Calibri"/>
                <a:sym typeface="Calibri"/>
                <a:hlinkClick r:id="rId4"/>
              </a:rPr>
              <a:t>https://wiki.hyperledger.org/projects/caliper#caliper</a:t>
            </a:r>
            <a:endParaRPr sz="1665">
              <a:solidFill>
                <a:schemeClr val="dk1"/>
              </a:solidFill>
              <a:latin typeface="Calibri"/>
              <a:ea typeface="Calibri"/>
              <a:cs typeface="Calibri"/>
              <a:sym typeface="Calibri"/>
            </a:endParaRPr>
          </a:p>
          <a:p>
            <a:pPr marL="228600" lvl="0" indent="-122872" algn="l" rtl="0">
              <a:lnSpc>
                <a:spcPct val="80000"/>
              </a:lnSpc>
              <a:spcBef>
                <a:spcPts val="1000"/>
              </a:spcBef>
              <a:spcAft>
                <a:spcPts val="0"/>
              </a:spcAft>
              <a:buNone/>
            </a:pPr>
            <a:endParaRPr sz="1665">
              <a:solidFill>
                <a:schemeClr val="dk1"/>
              </a:solidFill>
              <a:latin typeface="Calibri"/>
              <a:ea typeface="Calibri"/>
              <a:cs typeface="Calibri"/>
              <a:sym typeface="Calibri"/>
            </a:endParaRPr>
          </a:p>
        </p:txBody>
      </p:sp>
      <p:sp>
        <p:nvSpPr>
          <p:cNvPr id="1407" name="Google Shape;1407;p166"/>
          <p:cNvSpPr/>
          <p:nvPr/>
        </p:nvSpPr>
        <p:spPr>
          <a:xfrm>
            <a:off x="3861602" y="2355464"/>
            <a:ext cx="3443700" cy="1986000"/>
          </a:xfrm>
          <a:prstGeom prst="ellipse">
            <a:avLst/>
          </a:prstGeom>
          <a:solidFill>
            <a:schemeClr val="accent1"/>
          </a:solidFill>
          <a:ln w="12700" cap="flat" cmpd="sng">
            <a:solidFill>
              <a:srgbClr val="147EA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Calibri"/>
                <a:ea typeface="Calibri"/>
                <a:cs typeface="Calibri"/>
                <a:sym typeface="Calibri"/>
              </a:rPr>
              <a:t>Hyperledger Caliper is not intended to make judgments and will not publish benchmark results.</a:t>
            </a:r>
            <a:endParaRPr/>
          </a:p>
        </p:txBody>
      </p:sp>
      <p:sp>
        <p:nvSpPr>
          <p:cNvPr id="1408" name="Google Shape;1408;p166"/>
          <p:cNvSpPr/>
          <p:nvPr/>
        </p:nvSpPr>
        <p:spPr>
          <a:xfrm>
            <a:off x="7462850" y="2590868"/>
            <a:ext cx="4470300" cy="1557600"/>
          </a:xfrm>
          <a:prstGeom prst="ellipse">
            <a:avLst/>
          </a:prstGeom>
          <a:solidFill>
            <a:schemeClr val="accent1"/>
          </a:solidFill>
          <a:ln w="12700" cap="flat" cmpd="sng">
            <a:solidFill>
              <a:srgbClr val="147EA6"/>
            </a:solidFill>
            <a:prstDash val="solid"/>
            <a:miter lim="800000"/>
            <a:headEnd type="none" w="sm" len="sm"/>
            <a:tailEnd type="none" w="sm" len="sm"/>
          </a:ln>
        </p:spPr>
        <p:txBody>
          <a:bodyPr spcFirstLastPara="1" wrap="square" lIns="91425" tIns="45700" rIns="91425" bIns="45700" anchor="ctr" anchorCtr="0">
            <a:noAutofit/>
          </a:bodyPr>
          <a:lstStyle/>
          <a:p>
            <a:pPr marL="228600" marR="0" lvl="1" indent="0" algn="l" rtl="0">
              <a:spcBef>
                <a:spcPts val="0"/>
              </a:spcBef>
              <a:spcAft>
                <a:spcPts val="0"/>
              </a:spcAft>
              <a:buNone/>
            </a:pPr>
            <a:r>
              <a:rPr lang="en-US" sz="1800" b="0" i="0" u="none" strike="noStrike" cap="none">
                <a:solidFill>
                  <a:schemeClr val="lt1"/>
                </a:solidFill>
                <a:latin typeface="Calibri"/>
                <a:ea typeface="Calibri"/>
                <a:cs typeface="Calibri"/>
                <a:sym typeface="Calibri"/>
              </a:rPr>
              <a:t>.</a:t>
            </a:r>
            <a:endParaRPr/>
          </a:p>
          <a:p>
            <a:pPr marL="228600" marR="0" lvl="1" indent="0" algn="l" rtl="0">
              <a:spcBef>
                <a:spcPts val="1000"/>
              </a:spcBef>
              <a:spcAft>
                <a:spcPts val="0"/>
              </a:spcAft>
              <a:buNone/>
            </a:pPr>
            <a:r>
              <a:rPr lang="en-US" sz="1800" b="0" i="0" u="none" strike="noStrike" cap="none">
                <a:solidFill>
                  <a:schemeClr val="lt1"/>
                </a:solidFill>
                <a:latin typeface="Calibri"/>
                <a:ea typeface="Calibri"/>
                <a:cs typeface="Calibri"/>
                <a:sym typeface="Calibri"/>
              </a:rPr>
              <a:t>  Hyperledger </a:t>
            </a:r>
            <a:r>
              <a:rPr lang="en-US" sz="1800">
                <a:solidFill>
                  <a:schemeClr val="lt1"/>
                </a:solidFill>
                <a:latin typeface="Calibri"/>
                <a:ea typeface="Calibri"/>
                <a:cs typeface="Calibri"/>
                <a:sym typeface="Calibri"/>
              </a:rPr>
              <a:t>C</a:t>
            </a:r>
            <a:r>
              <a:rPr lang="en-US" sz="1800" b="0" i="0" u="none" strike="noStrike" cap="none">
                <a:solidFill>
                  <a:schemeClr val="lt1"/>
                </a:solidFill>
                <a:latin typeface="Calibri"/>
                <a:ea typeface="Calibri"/>
                <a:cs typeface="Calibri"/>
                <a:sym typeface="Calibri"/>
              </a:rPr>
              <a:t>aliper will  provide benchmark tools for users based on performance </a:t>
            </a:r>
            <a:endParaRPr/>
          </a:p>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00"/>
        <p:cNvGrpSpPr/>
        <p:nvPr/>
      </p:nvGrpSpPr>
      <p:grpSpPr>
        <a:xfrm>
          <a:off x="0" y="0"/>
          <a:ext cx="0" cy="0"/>
          <a:chOff x="0" y="0"/>
          <a:chExt cx="0" cy="0"/>
        </a:xfrm>
      </p:grpSpPr>
      <p:sp>
        <p:nvSpPr>
          <p:cNvPr id="1101" name="Google Shape;1101;p131"/>
          <p:cNvSpPr txBox="1">
            <a:spLocks noGrp="1"/>
          </p:cNvSpPr>
          <p:nvPr>
            <p:ph type="body" idx="1"/>
          </p:nvPr>
        </p:nvSpPr>
        <p:spPr>
          <a:xfrm>
            <a:off x="1015996" y="2854543"/>
            <a:ext cx="10176900" cy="435900"/>
          </a:xfrm>
          <a:prstGeom prst="rect">
            <a:avLst/>
          </a:prstGeom>
          <a:noFill/>
          <a:ln>
            <a:noFill/>
          </a:ln>
        </p:spPr>
        <p:txBody>
          <a:bodyPr spcFirstLastPara="1" wrap="square" lIns="0" tIns="0" rIns="0" bIns="0" anchor="ctr" anchorCtr="0">
            <a:noAutofit/>
          </a:bodyPr>
          <a:lstStyle/>
          <a:p>
            <a:pPr marL="0" lvl="0" indent="0" algn="ctr" rtl="0">
              <a:lnSpc>
                <a:spcPct val="90000"/>
              </a:lnSpc>
              <a:spcBef>
                <a:spcPts val="0"/>
              </a:spcBef>
              <a:spcAft>
                <a:spcPts val="0"/>
              </a:spcAft>
              <a:buSzPts val="2800"/>
              <a:buNone/>
            </a:pPr>
            <a:r>
              <a:rPr lang="en-US"/>
              <a:t>Name</a:t>
            </a:r>
            <a:endParaRPr/>
          </a:p>
        </p:txBody>
      </p:sp>
      <p:sp>
        <p:nvSpPr>
          <p:cNvPr id="1102" name="Google Shape;1102;p131"/>
          <p:cNvSpPr txBox="1">
            <a:spLocks noGrp="1"/>
          </p:cNvSpPr>
          <p:nvPr>
            <p:ph type="body" idx="2"/>
          </p:nvPr>
        </p:nvSpPr>
        <p:spPr>
          <a:xfrm>
            <a:off x="1007533" y="3470032"/>
            <a:ext cx="10194000" cy="2408100"/>
          </a:xfrm>
          <a:prstGeom prst="rect">
            <a:avLst/>
          </a:prstGeom>
          <a:noFill/>
          <a:ln>
            <a:noFill/>
          </a:ln>
        </p:spPr>
        <p:txBody>
          <a:bodyPr spcFirstLastPara="1" wrap="square" lIns="0" tIns="0" rIns="0" bIns="0" anchor="t" anchorCtr="0">
            <a:noAutofit/>
          </a:bodyPr>
          <a:lstStyle/>
          <a:p>
            <a:pPr marL="0" lvl="0" indent="0" algn="ctr" rtl="0">
              <a:lnSpc>
                <a:spcPct val="90000"/>
              </a:lnSpc>
              <a:spcBef>
                <a:spcPts val="1333"/>
              </a:spcBef>
              <a:spcAft>
                <a:spcPts val="0"/>
              </a:spcAft>
              <a:buSzPts val="1400"/>
              <a:buNone/>
            </a:pPr>
            <a:r>
              <a:rPr lang="en-US"/>
              <a:t>Bio</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12"/>
        <p:cNvGrpSpPr/>
        <p:nvPr/>
      </p:nvGrpSpPr>
      <p:grpSpPr>
        <a:xfrm>
          <a:off x="0" y="0"/>
          <a:ext cx="0" cy="0"/>
          <a:chOff x="0" y="0"/>
          <a:chExt cx="0" cy="0"/>
        </a:xfrm>
      </p:grpSpPr>
      <p:sp>
        <p:nvSpPr>
          <p:cNvPr id="1413" name="Google Shape;1413;p167"/>
          <p:cNvSpPr txBox="1">
            <a:spLocks noGrp="1"/>
          </p:cNvSpPr>
          <p:nvPr>
            <p:ph type="title" idx="4294967295"/>
          </p:nvPr>
        </p:nvSpPr>
        <p:spPr>
          <a:xfrm>
            <a:off x="832133" y="563868"/>
            <a:ext cx="10269600" cy="12789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4400"/>
              <a:buFont typeface="Calibri"/>
              <a:buNone/>
            </a:pPr>
            <a:r>
              <a:rPr lang="en-US" i="1">
                <a:solidFill>
                  <a:schemeClr val="dk1"/>
                </a:solidFill>
              </a:rPr>
              <a:t>Hyperledger Cello</a:t>
            </a:r>
            <a:endParaRPr>
              <a:solidFill>
                <a:srgbClr val="000000"/>
              </a:solidFill>
            </a:endParaRPr>
          </a:p>
        </p:txBody>
      </p:sp>
      <p:pic>
        <p:nvPicPr>
          <p:cNvPr id="1414" name="Google Shape;1414;p167"/>
          <p:cNvPicPr preferRelativeResize="0"/>
          <p:nvPr/>
        </p:nvPicPr>
        <p:blipFill rotWithShape="1">
          <a:blip r:embed="rId3">
            <a:alphaModFix/>
          </a:blip>
          <a:srcRect/>
          <a:stretch/>
        </p:blipFill>
        <p:spPr>
          <a:xfrm>
            <a:off x="8388359" y="691393"/>
            <a:ext cx="3106345" cy="880131"/>
          </a:xfrm>
          <a:prstGeom prst="rect">
            <a:avLst/>
          </a:prstGeom>
          <a:noFill/>
          <a:ln>
            <a:noFill/>
          </a:ln>
        </p:spPr>
      </p:pic>
      <p:sp>
        <p:nvSpPr>
          <p:cNvPr id="1415" name="Google Shape;1415;p167"/>
          <p:cNvSpPr txBox="1"/>
          <p:nvPr/>
        </p:nvSpPr>
        <p:spPr>
          <a:xfrm>
            <a:off x="1304550" y="1465600"/>
            <a:ext cx="10774800" cy="5025000"/>
          </a:xfrm>
          <a:prstGeom prst="rect">
            <a:avLst/>
          </a:prstGeom>
          <a:noFill/>
          <a:ln>
            <a:noFill/>
          </a:ln>
        </p:spPr>
        <p:txBody>
          <a:bodyPr spcFirstLastPara="1" wrap="square" lIns="91425" tIns="91425" rIns="91425" bIns="91425" anchor="ctr" anchorCtr="0">
            <a:noAutofit/>
          </a:bodyPr>
          <a:lstStyle/>
          <a:p>
            <a:pPr marL="228600" lvl="0" indent="-216534" algn="l" rtl="0">
              <a:lnSpc>
                <a:spcPct val="80000"/>
              </a:lnSpc>
              <a:spcBef>
                <a:spcPts val="1000"/>
              </a:spcBef>
              <a:spcAft>
                <a:spcPts val="0"/>
              </a:spcAft>
              <a:buClr>
                <a:schemeClr val="dk1"/>
              </a:buClr>
              <a:buSzPts val="2400"/>
              <a:buChar char="•"/>
            </a:pPr>
            <a:r>
              <a:rPr lang="en-US" sz="2400">
                <a:solidFill>
                  <a:schemeClr val="dk1"/>
                </a:solidFill>
                <a:latin typeface="Calibri"/>
                <a:ea typeface="Calibri"/>
                <a:cs typeface="Calibri"/>
                <a:sym typeface="Calibri"/>
              </a:rPr>
              <a:t>Cello is a blockchain module toolkit which helps people use and </a:t>
            </a:r>
            <a:r>
              <a:rPr lang="en-US" sz="2400" b="1">
                <a:solidFill>
                  <a:srgbClr val="124163"/>
                </a:solidFill>
                <a:latin typeface="Calibri"/>
                <a:ea typeface="Calibri"/>
                <a:cs typeface="Calibri"/>
                <a:sym typeface="Calibri"/>
              </a:rPr>
              <a:t>manage blockchains </a:t>
            </a:r>
            <a:r>
              <a:rPr lang="en-US" sz="2400">
                <a:solidFill>
                  <a:schemeClr val="dk1"/>
                </a:solidFill>
                <a:latin typeface="Calibri"/>
                <a:ea typeface="Calibri"/>
                <a:cs typeface="Calibri"/>
                <a:sym typeface="Calibri"/>
              </a:rPr>
              <a:t>in a more efficient way.</a:t>
            </a:r>
            <a:endParaRPr sz="2400">
              <a:solidFill>
                <a:schemeClr val="dk1"/>
              </a:solidFill>
              <a:latin typeface="Calibri"/>
              <a:ea typeface="Calibri"/>
              <a:cs typeface="Calibri"/>
              <a:sym typeface="Calibri"/>
            </a:endParaRPr>
          </a:p>
          <a:p>
            <a:pPr marL="228600" lvl="0" indent="-216534" algn="l" rtl="0">
              <a:lnSpc>
                <a:spcPct val="80000"/>
              </a:lnSpc>
              <a:spcBef>
                <a:spcPts val="1000"/>
              </a:spcBef>
              <a:spcAft>
                <a:spcPts val="0"/>
              </a:spcAft>
              <a:buClr>
                <a:schemeClr val="dk1"/>
              </a:buClr>
              <a:buSzPts val="2400"/>
              <a:buChar char="•"/>
            </a:pPr>
            <a:r>
              <a:rPr lang="en-US" sz="2400">
                <a:solidFill>
                  <a:schemeClr val="dk1"/>
                </a:solidFill>
                <a:latin typeface="Calibri"/>
                <a:ea typeface="Calibri"/>
                <a:cs typeface="Calibri"/>
                <a:sym typeface="Calibri"/>
              </a:rPr>
              <a:t>Cello creates a </a:t>
            </a:r>
            <a:r>
              <a:rPr lang="en-US" sz="2400" b="1">
                <a:solidFill>
                  <a:srgbClr val="124163"/>
                </a:solidFill>
                <a:latin typeface="Calibri"/>
                <a:ea typeface="Calibri"/>
                <a:cs typeface="Calibri"/>
                <a:sym typeface="Calibri"/>
              </a:rPr>
              <a:t>Blockchain as a Service (BaaS) </a:t>
            </a:r>
            <a:r>
              <a:rPr lang="en-US" sz="2400">
                <a:solidFill>
                  <a:schemeClr val="dk1"/>
                </a:solidFill>
                <a:latin typeface="Calibri"/>
                <a:ea typeface="Calibri"/>
                <a:cs typeface="Calibri"/>
                <a:sym typeface="Calibri"/>
              </a:rPr>
              <a:t>platform to provision customizable blockchain networks easier and faster.</a:t>
            </a:r>
            <a:endParaRPr sz="2400">
              <a:solidFill>
                <a:schemeClr val="dk1"/>
              </a:solidFill>
              <a:latin typeface="Calibri"/>
              <a:ea typeface="Calibri"/>
              <a:cs typeface="Calibri"/>
              <a:sym typeface="Calibri"/>
            </a:endParaRPr>
          </a:p>
          <a:p>
            <a:pPr marL="228600" lvl="0" indent="-216534" algn="l" rtl="0">
              <a:lnSpc>
                <a:spcPct val="80000"/>
              </a:lnSpc>
              <a:spcBef>
                <a:spcPts val="1000"/>
              </a:spcBef>
              <a:spcAft>
                <a:spcPts val="0"/>
              </a:spcAft>
              <a:buClr>
                <a:schemeClr val="dk1"/>
              </a:buClr>
              <a:buSzPts val="2400"/>
              <a:buChar char="•"/>
            </a:pPr>
            <a:r>
              <a:rPr lang="en-US" sz="2400">
                <a:solidFill>
                  <a:schemeClr val="dk1"/>
                </a:solidFill>
                <a:latin typeface="Calibri"/>
                <a:ea typeface="Calibri"/>
                <a:cs typeface="Calibri"/>
                <a:sym typeface="Calibri"/>
              </a:rPr>
              <a:t>Cello’s Blockchain as a Service helps to build  deployment model  blockchain platforms quickly from scratch that are provisional and customizable.</a:t>
            </a:r>
            <a:endParaRPr sz="2400">
              <a:solidFill>
                <a:schemeClr val="dk1"/>
              </a:solidFill>
              <a:latin typeface="Calibri"/>
              <a:ea typeface="Calibri"/>
              <a:cs typeface="Calibri"/>
              <a:sym typeface="Calibri"/>
            </a:endParaRPr>
          </a:p>
          <a:p>
            <a:pPr marL="228600" lvl="0" indent="-216534" algn="l" rtl="0">
              <a:lnSpc>
                <a:spcPct val="80000"/>
              </a:lnSpc>
              <a:spcBef>
                <a:spcPts val="1000"/>
              </a:spcBef>
              <a:spcAft>
                <a:spcPts val="0"/>
              </a:spcAft>
              <a:buClr>
                <a:schemeClr val="dk1"/>
              </a:buClr>
              <a:buSzPts val="2400"/>
              <a:buChar char="•"/>
            </a:pPr>
            <a:r>
              <a:rPr lang="en-US" sz="2400">
                <a:solidFill>
                  <a:schemeClr val="dk1"/>
                </a:solidFill>
                <a:latin typeface="Calibri"/>
                <a:ea typeface="Calibri"/>
                <a:cs typeface="Calibri"/>
                <a:sym typeface="Calibri"/>
              </a:rPr>
              <a:t>Cello helps </a:t>
            </a:r>
            <a:r>
              <a:rPr lang="en-US" sz="2400" b="1">
                <a:solidFill>
                  <a:srgbClr val="124163"/>
                </a:solidFill>
                <a:latin typeface="Calibri"/>
                <a:ea typeface="Calibri"/>
                <a:cs typeface="Calibri"/>
                <a:sym typeface="Calibri"/>
              </a:rPr>
              <a:t>mitigate the operational cost </a:t>
            </a:r>
            <a:r>
              <a:rPr lang="en-US" sz="2400">
                <a:solidFill>
                  <a:schemeClr val="dk1"/>
                </a:solidFill>
                <a:latin typeface="Calibri"/>
                <a:ea typeface="Calibri"/>
                <a:cs typeface="Calibri"/>
                <a:sym typeface="Calibri"/>
              </a:rPr>
              <a:t>for blockchain users and application  developers by  reducing the effort required for creating, managing and terminating blockchains.</a:t>
            </a:r>
            <a:endParaRPr sz="2400">
              <a:solidFill>
                <a:schemeClr val="dk1"/>
              </a:solidFill>
              <a:latin typeface="Calibri"/>
              <a:ea typeface="Calibri"/>
              <a:cs typeface="Calibri"/>
              <a:sym typeface="Calibri"/>
            </a:endParaRPr>
          </a:p>
          <a:p>
            <a:pPr marL="228600" lvl="0" indent="-122872" algn="l" rtl="0">
              <a:lnSpc>
                <a:spcPct val="80000"/>
              </a:lnSpc>
              <a:spcBef>
                <a:spcPts val="1000"/>
              </a:spcBef>
              <a:spcAft>
                <a:spcPts val="0"/>
              </a:spcAft>
              <a:buNone/>
            </a:pPr>
            <a:endParaRPr sz="1665">
              <a:solidFill>
                <a:schemeClr val="dk1"/>
              </a:solidFill>
              <a:latin typeface="Calibri"/>
              <a:ea typeface="Calibri"/>
              <a:cs typeface="Calibri"/>
              <a:sym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19"/>
        <p:cNvGrpSpPr/>
        <p:nvPr/>
      </p:nvGrpSpPr>
      <p:grpSpPr>
        <a:xfrm>
          <a:off x="0" y="0"/>
          <a:ext cx="0" cy="0"/>
          <a:chOff x="0" y="0"/>
          <a:chExt cx="0" cy="0"/>
        </a:xfrm>
      </p:grpSpPr>
      <p:sp>
        <p:nvSpPr>
          <p:cNvPr id="1420" name="Google Shape;1420;p168"/>
          <p:cNvSpPr txBox="1"/>
          <p:nvPr/>
        </p:nvSpPr>
        <p:spPr>
          <a:xfrm>
            <a:off x="901900" y="244975"/>
            <a:ext cx="6087900" cy="19167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None/>
            </a:pPr>
            <a:r>
              <a:rPr lang="en-US" sz="2800" b="1" i="1">
                <a:solidFill>
                  <a:schemeClr val="dk1"/>
                </a:solidFill>
              </a:rPr>
              <a:t>Hyperledger Cello </a:t>
            </a:r>
            <a:endParaRPr/>
          </a:p>
        </p:txBody>
      </p:sp>
      <p:pic>
        <p:nvPicPr>
          <p:cNvPr id="1421" name="Google Shape;1421;p168"/>
          <p:cNvPicPr preferRelativeResize="0"/>
          <p:nvPr/>
        </p:nvPicPr>
        <p:blipFill rotWithShape="1">
          <a:blip r:embed="rId3">
            <a:alphaModFix/>
          </a:blip>
          <a:srcRect/>
          <a:stretch/>
        </p:blipFill>
        <p:spPr>
          <a:xfrm>
            <a:off x="8388359" y="5184868"/>
            <a:ext cx="3106345" cy="880131"/>
          </a:xfrm>
          <a:prstGeom prst="rect">
            <a:avLst/>
          </a:prstGeom>
          <a:noFill/>
          <a:ln>
            <a:noFill/>
          </a:ln>
        </p:spPr>
      </p:pic>
      <p:sp>
        <p:nvSpPr>
          <p:cNvPr id="1422" name="Google Shape;1422;p168"/>
          <p:cNvSpPr txBox="1"/>
          <p:nvPr/>
        </p:nvSpPr>
        <p:spPr>
          <a:xfrm>
            <a:off x="923926" y="1657925"/>
            <a:ext cx="10515600" cy="4154400"/>
          </a:xfrm>
          <a:prstGeom prst="rect">
            <a:avLst/>
          </a:prstGeom>
          <a:noFill/>
          <a:ln>
            <a:noFill/>
          </a:ln>
        </p:spPr>
        <p:txBody>
          <a:bodyPr spcFirstLastPara="1" wrap="square" lIns="91425" tIns="45700" rIns="91425" bIns="45700" anchor="t" anchorCtr="0">
            <a:noAutofit/>
          </a:bodyPr>
          <a:lstStyle/>
          <a:p>
            <a:pPr marL="0" marR="0" lvl="0" indent="0" algn="l" rtl="0">
              <a:lnSpc>
                <a:spcPct val="80000"/>
              </a:lnSpc>
              <a:spcBef>
                <a:spcPts val="0"/>
              </a:spcBef>
              <a:spcAft>
                <a:spcPts val="0"/>
              </a:spcAft>
              <a:buNone/>
            </a:pPr>
            <a:r>
              <a:rPr lang="en-US" sz="2775" b="1">
                <a:solidFill>
                  <a:schemeClr val="lt1"/>
                </a:solidFill>
                <a:latin typeface="Calibri"/>
                <a:ea typeface="Calibri"/>
                <a:cs typeface="Calibri"/>
                <a:sym typeface="Calibri"/>
              </a:rPr>
              <a:t>C</a:t>
            </a:r>
            <a:r>
              <a:rPr lang="en-US" sz="2400" b="1">
                <a:latin typeface="Calibri"/>
                <a:ea typeface="Calibri"/>
                <a:cs typeface="Calibri"/>
                <a:sym typeface="Calibri"/>
              </a:rPr>
              <a:t>Major features</a:t>
            </a:r>
            <a:endParaRPr sz="2400"/>
          </a:p>
          <a:p>
            <a:pPr marL="742950" marR="0" lvl="1" indent="-247332" algn="l" rtl="0">
              <a:lnSpc>
                <a:spcPct val="80000"/>
              </a:lnSpc>
              <a:spcBef>
                <a:spcPts val="600"/>
              </a:spcBef>
              <a:spcAft>
                <a:spcPts val="0"/>
              </a:spcAft>
              <a:buSzPts val="1800"/>
              <a:buFont typeface="Arial"/>
              <a:buChar char="•"/>
            </a:pPr>
            <a:r>
              <a:rPr lang="en-US" sz="1800" b="0" i="0" u="none" strike="noStrike" cap="none">
                <a:latin typeface="Calibri"/>
                <a:ea typeface="Calibri"/>
                <a:cs typeface="Calibri"/>
                <a:sym typeface="Calibri"/>
              </a:rPr>
              <a:t>Written in Python, Cello will help </a:t>
            </a:r>
            <a:r>
              <a:rPr lang="en-US" sz="1800" b="1" i="0" u="none" strike="noStrike" cap="none">
                <a:latin typeface="Calibri"/>
                <a:ea typeface="Calibri"/>
                <a:cs typeface="Calibri"/>
                <a:sym typeface="Calibri"/>
              </a:rPr>
              <a:t>manage the lifecycle of blockchains</a:t>
            </a:r>
            <a:r>
              <a:rPr lang="en-US" sz="1800" b="0" i="0" u="none" strike="noStrike" cap="none">
                <a:latin typeface="Calibri"/>
                <a:ea typeface="Calibri"/>
                <a:cs typeface="Calibri"/>
                <a:sym typeface="Calibri"/>
              </a:rPr>
              <a:t> (e.g., create / start/ stop/ delete/ keep health) automatically. </a:t>
            </a:r>
            <a:endParaRPr sz="1800"/>
          </a:p>
          <a:p>
            <a:pPr marL="742950" marR="0" lvl="1" indent="-247332" algn="l" rtl="0">
              <a:lnSpc>
                <a:spcPct val="80000"/>
              </a:lnSpc>
              <a:spcBef>
                <a:spcPts val="600"/>
              </a:spcBef>
              <a:spcAft>
                <a:spcPts val="0"/>
              </a:spcAft>
              <a:buSzPts val="1800"/>
              <a:buFont typeface="Arial"/>
              <a:buChar char="•"/>
            </a:pPr>
            <a:r>
              <a:rPr lang="en-US" sz="1800" b="0" i="0" u="none" strike="noStrike" cap="none">
                <a:latin typeface="Calibri"/>
                <a:ea typeface="Calibri"/>
                <a:cs typeface="Calibri"/>
                <a:sym typeface="Calibri"/>
              </a:rPr>
              <a:t>Check the system status, adjust the chain numbers, scale resources etc., through </a:t>
            </a:r>
            <a:r>
              <a:rPr lang="en-US" sz="1800" b="1" i="0" u="none" strike="noStrike" cap="none">
                <a:latin typeface="Calibri"/>
                <a:ea typeface="Calibri"/>
                <a:cs typeface="Calibri"/>
                <a:sym typeface="Calibri"/>
              </a:rPr>
              <a:t>dashboards </a:t>
            </a:r>
            <a:endParaRPr sz="1800"/>
          </a:p>
          <a:p>
            <a:pPr marL="742950" marR="0" lvl="1" indent="-247332" algn="l" rtl="0">
              <a:lnSpc>
                <a:spcPct val="80000"/>
              </a:lnSpc>
              <a:spcBef>
                <a:spcPts val="600"/>
              </a:spcBef>
              <a:spcAft>
                <a:spcPts val="0"/>
              </a:spcAft>
              <a:buSzPts val="1800"/>
              <a:buFont typeface="Arial"/>
              <a:buChar char="•"/>
            </a:pPr>
            <a:r>
              <a:rPr lang="en-US" sz="1800" b="1" i="0" u="none" strike="noStrike" cap="none">
                <a:latin typeface="Calibri"/>
                <a:ea typeface="Calibri"/>
                <a:cs typeface="Calibri"/>
                <a:sym typeface="Calibri"/>
              </a:rPr>
              <a:t>Manage the lifecycle </a:t>
            </a:r>
            <a:r>
              <a:rPr lang="en-US" sz="1800" b="0" i="0" u="none" strike="noStrike" cap="none">
                <a:latin typeface="Calibri"/>
                <a:ea typeface="Calibri"/>
                <a:cs typeface="Calibri"/>
                <a:sym typeface="Calibri"/>
              </a:rPr>
              <a:t>of blockchain networks automatically, (e.g., create/start/stop/delete/keep health) . </a:t>
            </a:r>
            <a:endParaRPr sz="1800"/>
          </a:p>
          <a:p>
            <a:pPr marL="742950" marR="0" lvl="1" indent="-247332" algn="l" rtl="0">
              <a:lnSpc>
                <a:spcPct val="80000"/>
              </a:lnSpc>
              <a:spcBef>
                <a:spcPts val="600"/>
              </a:spcBef>
              <a:spcAft>
                <a:spcPts val="0"/>
              </a:spcAft>
              <a:buSzPts val="1800"/>
              <a:buFont typeface="Arial"/>
              <a:buChar char="•"/>
            </a:pPr>
            <a:r>
              <a:rPr lang="en-US" sz="1800" b="0" i="0" u="none" strike="noStrike" cap="none">
                <a:latin typeface="Calibri"/>
                <a:ea typeface="Calibri"/>
                <a:cs typeface="Calibri"/>
                <a:sym typeface="Calibri"/>
              </a:rPr>
              <a:t>Support </a:t>
            </a:r>
            <a:r>
              <a:rPr lang="en-US" sz="1800" b="1" i="0" u="none" strike="noStrike" cap="none">
                <a:latin typeface="Calibri"/>
                <a:ea typeface="Calibri"/>
                <a:cs typeface="Calibri"/>
                <a:sym typeface="Calibri"/>
              </a:rPr>
              <a:t>customized blockchain network config</a:t>
            </a:r>
            <a:r>
              <a:rPr lang="en-US" sz="1800" b="0" i="0" u="none" strike="noStrike" cap="none">
                <a:latin typeface="Calibri"/>
                <a:ea typeface="Calibri"/>
                <a:cs typeface="Calibri"/>
                <a:sym typeface="Calibri"/>
              </a:rPr>
              <a:t>, (e.g., network size, consensus type). </a:t>
            </a:r>
            <a:endParaRPr sz="1800"/>
          </a:p>
          <a:p>
            <a:pPr marL="742950" marR="0" lvl="1" indent="-247332" algn="l" rtl="0">
              <a:lnSpc>
                <a:spcPct val="80000"/>
              </a:lnSpc>
              <a:spcBef>
                <a:spcPts val="600"/>
              </a:spcBef>
              <a:spcAft>
                <a:spcPts val="0"/>
              </a:spcAft>
              <a:buSzPts val="1800"/>
              <a:buFont typeface="Arial"/>
              <a:buChar char="•"/>
            </a:pPr>
            <a:r>
              <a:rPr lang="en-US" sz="1800" b="0" i="0" u="none" strike="noStrike" cap="none">
                <a:latin typeface="Calibri"/>
                <a:ea typeface="Calibri"/>
                <a:cs typeface="Calibri"/>
                <a:sym typeface="Calibri"/>
              </a:rPr>
              <a:t>Support multiple underl</a:t>
            </a:r>
            <a:r>
              <a:rPr lang="en-US" sz="1800">
                <a:latin typeface="Calibri"/>
                <a:ea typeface="Calibri"/>
                <a:cs typeface="Calibri"/>
                <a:sym typeface="Calibri"/>
              </a:rPr>
              <a:t>ying</a:t>
            </a:r>
            <a:r>
              <a:rPr lang="en-US" sz="1800" b="0" i="0" u="none" strike="noStrike" cap="none">
                <a:latin typeface="Calibri"/>
                <a:ea typeface="Calibri"/>
                <a:cs typeface="Calibri"/>
                <a:sym typeface="Calibri"/>
              </a:rPr>
              <a:t> infrastructures including bare-metal, virtual machine, vSphere, native  Docker host, swarm and  Kubernetes. </a:t>
            </a:r>
            <a:endParaRPr sz="1800"/>
          </a:p>
          <a:p>
            <a:pPr marL="1143000" marR="0" lvl="3" indent="0" algn="l" rtl="0">
              <a:lnSpc>
                <a:spcPct val="80000"/>
              </a:lnSpc>
              <a:spcBef>
                <a:spcPts val="600"/>
              </a:spcBef>
              <a:spcAft>
                <a:spcPts val="0"/>
              </a:spcAft>
              <a:buNone/>
            </a:pPr>
            <a:endParaRPr sz="1800" b="0" i="0" u="none" strike="noStrike" cap="none">
              <a:latin typeface="Calibri"/>
              <a:ea typeface="Calibri"/>
              <a:cs typeface="Calibri"/>
              <a:sym typeface="Calibri"/>
            </a:endParaRPr>
          </a:p>
          <a:p>
            <a:pPr marL="914400" marR="0" lvl="2" indent="-128777" algn="l" rtl="0">
              <a:lnSpc>
                <a:spcPct val="80000"/>
              </a:lnSpc>
              <a:spcBef>
                <a:spcPts val="600"/>
              </a:spcBef>
              <a:spcAft>
                <a:spcPts val="0"/>
              </a:spcAft>
              <a:buClr>
                <a:schemeClr val="lt1"/>
              </a:buClr>
              <a:buSzPts val="1572"/>
              <a:buFont typeface="Arial"/>
              <a:buNone/>
            </a:pPr>
            <a:endParaRPr sz="1572" b="0" i="0" u="none" strike="noStrike" cap="none">
              <a:solidFill>
                <a:srgbClr val="FFFFFF"/>
              </a:solidFill>
              <a:latin typeface="Calibri"/>
              <a:ea typeface="Calibri"/>
              <a:cs typeface="Calibri"/>
              <a:sym typeface="Calibri"/>
            </a:endParaRPr>
          </a:p>
          <a:p>
            <a:pPr marL="0" marR="0" lvl="0" indent="99822" algn="l" rtl="0">
              <a:lnSpc>
                <a:spcPct val="80000"/>
              </a:lnSpc>
              <a:spcBef>
                <a:spcPts val="600"/>
              </a:spcBef>
              <a:spcAft>
                <a:spcPts val="0"/>
              </a:spcAft>
              <a:buClr>
                <a:schemeClr val="lt1"/>
              </a:buClr>
              <a:buSzPts val="1572"/>
              <a:buFont typeface="Arial"/>
              <a:buNone/>
            </a:pPr>
            <a:endParaRPr sz="1572">
              <a:solidFill>
                <a:srgbClr val="FFFFFF"/>
              </a:solidFill>
              <a:latin typeface="Calibri"/>
              <a:ea typeface="Calibri"/>
              <a:cs typeface="Calibri"/>
              <a:sym typeface="Calibri"/>
            </a:endParaRPr>
          </a:p>
          <a:p>
            <a:pPr marL="0" marR="0" lvl="0" indent="99822" algn="l" rtl="0">
              <a:lnSpc>
                <a:spcPct val="80000"/>
              </a:lnSpc>
              <a:spcBef>
                <a:spcPts val="600"/>
              </a:spcBef>
              <a:spcAft>
                <a:spcPts val="0"/>
              </a:spcAft>
              <a:buClr>
                <a:schemeClr val="lt1"/>
              </a:buClr>
              <a:buSzPts val="1572"/>
              <a:buFont typeface="Arial"/>
              <a:buNone/>
            </a:pPr>
            <a:endParaRPr sz="1572">
              <a:solidFill>
                <a:srgbClr val="FFFFFF"/>
              </a:solidFill>
              <a:latin typeface="Calibri"/>
              <a:ea typeface="Calibri"/>
              <a:cs typeface="Calibri"/>
              <a:sym typeface="Calibri"/>
            </a:endParaRPr>
          </a:p>
          <a:p>
            <a:pPr marL="0" marR="0" lvl="0" indent="99822" algn="l" rtl="0">
              <a:lnSpc>
                <a:spcPct val="80000"/>
              </a:lnSpc>
              <a:spcBef>
                <a:spcPts val="600"/>
              </a:spcBef>
              <a:spcAft>
                <a:spcPts val="0"/>
              </a:spcAft>
              <a:buClr>
                <a:schemeClr val="lt1"/>
              </a:buClr>
              <a:buSzPts val="1572"/>
              <a:buFont typeface="Arial"/>
              <a:buNone/>
            </a:pPr>
            <a:endParaRPr sz="1572">
              <a:solidFill>
                <a:srgbClr val="FFFFFF"/>
              </a:solidFill>
              <a:latin typeface="Calibri"/>
              <a:ea typeface="Calibri"/>
              <a:cs typeface="Calibri"/>
              <a:sym typeface="Calibri"/>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26"/>
        <p:cNvGrpSpPr/>
        <p:nvPr/>
      </p:nvGrpSpPr>
      <p:grpSpPr>
        <a:xfrm>
          <a:off x="0" y="0"/>
          <a:ext cx="0" cy="0"/>
          <a:chOff x="0" y="0"/>
          <a:chExt cx="0" cy="0"/>
        </a:xfrm>
      </p:grpSpPr>
      <p:sp>
        <p:nvSpPr>
          <p:cNvPr id="1427" name="Google Shape;1427;p169"/>
          <p:cNvSpPr txBox="1"/>
          <p:nvPr/>
        </p:nvSpPr>
        <p:spPr>
          <a:xfrm>
            <a:off x="901900" y="244975"/>
            <a:ext cx="6087900" cy="19167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None/>
            </a:pPr>
            <a:r>
              <a:rPr lang="en-US" sz="2800" b="1" i="1">
                <a:solidFill>
                  <a:schemeClr val="dk1"/>
                </a:solidFill>
              </a:rPr>
              <a:t>Hyperledger Cello </a:t>
            </a:r>
            <a:endParaRPr/>
          </a:p>
        </p:txBody>
      </p:sp>
      <p:pic>
        <p:nvPicPr>
          <p:cNvPr id="1428" name="Google Shape;1428;p169"/>
          <p:cNvPicPr preferRelativeResize="0"/>
          <p:nvPr/>
        </p:nvPicPr>
        <p:blipFill rotWithShape="1">
          <a:blip r:embed="rId3">
            <a:alphaModFix/>
          </a:blip>
          <a:srcRect/>
          <a:stretch/>
        </p:blipFill>
        <p:spPr>
          <a:xfrm>
            <a:off x="8388359" y="5184868"/>
            <a:ext cx="3106345" cy="880131"/>
          </a:xfrm>
          <a:prstGeom prst="rect">
            <a:avLst/>
          </a:prstGeom>
          <a:noFill/>
          <a:ln>
            <a:noFill/>
          </a:ln>
        </p:spPr>
      </p:pic>
      <p:sp>
        <p:nvSpPr>
          <p:cNvPr id="1429" name="Google Shape;1429;p169"/>
          <p:cNvSpPr txBox="1"/>
          <p:nvPr/>
        </p:nvSpPr>
        <p:spPr>
          <a:xfrm>
            <a:off x="901900" y="1203325"/>
            <a:ext cx="11096700" cy="4786200"/>
          </a:xfrm>
          <a:prstGeom prst="rect">
            <a:avLst/>
          </a:prstGeom>
          <a:noFill/>
          <a:ln>
            <a:noFill/>
          </a:ln>
        </p:spPr>
        <p:txBody>
          <a:bodyPr spcFirstLastPara="1" wrap="square" lIns="91425" tIns="45700" rIns="91425" bIns="45700" anchor="t" anchorCtr="0">
            <a:noAutofit/>
          </a:bodyPr>
          <a:lstStyle/>
          <a:p>
            <a:pPr marL="0" marR="0" lvl="0" indent="0" algn="l" rtl="0">
              <a:lnSpc>
                <a:spcPct val="70000"/>
              </a:lnSpc>
              <a:spcBef>
                <a:spcPts val="0"/>
              </a:spcBef>
              <a:spcAft>
                <a:spcPts val="0"/>
              </a:spcAft>
              <a:buNone/>
            </a:pPr>
            <a:r>
              <a:rPr lang="en-US" sz="2125">
                <a:solidFill>
                  <a:schemeClr val="lt1"/>
                </a:solidFill>
                <a:latin typeface="Calibri"/>
                <a:ea typeface="Calibri"/>
                <a:cs typeface="Calibri"/>
                <a:sym typeface="Calibri"/>
              </a:rPr>
              <a:t>. </a:t>
            </a:r>
            <a:endParaRPr/>
          </a:p>
          <a:p>
            <a:pPr marL="0" marR="0" lvl="0" indent="0" algn="l" rtl="0">
              <a:lnSpc>
                <a:spcPct val="70000"/>
              </a:lnSpc>
              <a:spcBef>
                <a:spcPts val="600"/>
              </a:spcBef>
              <a:spcAft>
                <a:spcPts val="0"/>
              </a:spcAft>
              <a:buNone/>
            </a:pPr>
            <a:r>
              <a:rPr lang="en-US" sz="2812" b="1">
                <a:latin typeface="Calibri"/>
                <a:ea typeface="Calibri"/>
                <a:cs typeface="Calibri"/>
                <a:sym typeface="Calibri"/>
              </a:rPr>
              <a:t>Key Feature </a:t>
            </a:r>
            <a:r>
              <a:rPr lang="en-US" sz="2125" b="1" i="0" u="none" strike="noStrike" cap="none">
                <a:latin typeface="Calibri"/>
                <a:ea typeface="Calibri"/>
                <a:cs typeface="Calibri"/>
                <a:sym typeface="Calibri"/>
              </a:rPr>
              <a:t>Cello- Analytics:</a:t>
            </a:r>
            <a:endParaRPr/>
          </a:p>
          <a:p>
            <a:pPr marL="914400" marR="0" lvl="2" indent="-228600" algn="l" rtl="0">
              <a:lnSpc>
                <a:spcPct val="70000"/>
              </a:lnSpc>
              <a:spcBef>
                <a:spcPts val="600"/>
              </a:spcBef>
              <a:spcAft>
                <a:spcPts val="0"/>
              </a:spcAft>
              <a:buSzPts val="2125"/>
              <a:buFont typeface="Arial"/>
              <a:buChar char="•"/>
            </a:pPr>
            <a:r>
              <a:rPr lang="en-US" sz="2125" b="0" i="0" u="none" strike="noStrike" cap="none">
                <a:latin typeface="Calibri"/>
                <a:ea typeface="Calibri"/>
                <a:cs typeface="Calibri"/>
                <a:sym typeface="Calibri"/>
              </a:rPr>
              <a:t>Collect logs/events from blockchains</a:t>
            </a:r>
            <a:endParaRPr/>
          </a:p>
          <a:p>
            <a:pPr marL="914400" marR="0" lvl="2" indent="-228600" algn="l" rtl="0">
              <a:lnSpc>
                <a:spcPct val="70000"/>
              </a:lnSpc>
              <a:spcBef>
                <a:spcPts val="600"/>
              </a:spcBef>
              <a:spcAft>
                <a:spcPts val="0"/>
              </a:spcAft>
              <a:buSzPts val="2125"/>
              <a:buFont typeface="Arial"/>
              <a:buChar char="•"/>
            </a:pPr>
            <a:r>
              <a:rPr lang="en-US" sz="2125" b="0" i="0" u="none" strike="noStrike" cap="none">
                <a:latin typeface="Calibri"/>
                <a:ea typeface="Calibri"/>
                <a:cs typeface="Calibri"/>
                <a:sym typeface="Calibri"/>
              </a:rPr>
              <a:t>Parse those logs/events automatically with statistic results in </a:t>
            </a:r>
            <a:r>
              <a:rPr lang="en-US" sz="2125" b="1" i="0" u="none" strike="noStrike" cap="none">
                <a:latin typeface="Calibri"/>
                <a:ea typeface="Calibri"/>
                <a:cs typeface="Calibri"/>
                <a:sym typeface="Calibri"/>
              </a:rPr>
              <a:t>interactive graphs</a:t>
            </a:r>
            <a:endParaRPr/>
          </a:p>
          <a:p>
            <a:pPr marL="914400" marR="0" lvl="2" indent="-228600" algn="l" rtl="0">
              <a:lnSpc>
                <a:spcPct val="70000"/>
              </a:lnSpc>
              <a:spcBef>
                <a:spcPts val="600"/>
              </a:spcBef>
              <a:spcAft>
                <a:spcPts val="0"/>
              </a:spcAft>
              <a:buSzPts val="2125"/>
              <a:buFont typeface="Arial"/>
              <a:buChar char="•"/>
            </a:pPr>
            <a:r>
              <a:rPr lang="en-US" sz="2125" b="0" i="0" u="none" strike="noStrike" cap="none">
                <a:latin typeface="Calibri"/>
                <a:ea typeface="Calibri"/>
                <a:cs typeface="Calibri"/>
                <a:sym typeface="Calibri"/>
              </a:rPr>
              <a:t>Provides deep analytics to explore </a:t>
            </a:r>
            <a:r>
              <a:rPr lang="en-US" sz="2125" b="1" i="0" u="none" strike="noStrike" cap="none">
                <a:latin typeface="Calibri"/>
                <a:ea typeface="Calibri"/>
                <a:cs typeface="Calibri"/>
                <a:sym typeface="Calibri"/>
              </a:rPr>
              <a:t>potential abnormality </a:t>
            </a:r>
            <a:r>
              <a:rPr lang="en-US" sz="2125" b="0" i="0" u="none" strike="noStrike" cap="none">
                <a:latin typeface="Calibri"/>
                <a:ea typeface="Calibri"/>
                <a:cs typeface="Calibri"/>
                <a:sym typeface="Calibri"/>
              </a:rPr>
              <a:t>and root cause.</a:t>
            </a:r>
            <a:endParaRPr/>
          </a:p>
          <a:p>
            <a:pPr marL="914400" marR="0" lvl="2" indent="-228600" algn="l" rtl="0">
              <a:lnSpc>
                <a:spcPct val="70000"/>
              </a:lnSpc>
              <a:spcBef>
                <a:spcPts val="600"/>
              </a:spcBef>
              <a:spcAft>
                <a:spcPts val="0"/>
              </a:spcAft>
              <a:buSzPts val="2125"/>
              <a:buFont typeface="Arial"/>
              <a:buChar char="•"/>
            </a:pPr>
            <a:r>
              <a:rPr lang="en-US" sz="2125" b="1" i="0" u="none" strike="noStrike" cap="none">
                <a:latin typeface="Calibri"/>
                <a:ea typeface="Calibri"/>
                <a:cs typeface="Calibri"/>
                <a:sym typeface="Calibri"/>
              </a:rPr>
              <a:t>Schedule resources </a:t>
            </a:r>
            <a:r>
              <a:rPr lang="en-US" sz="2125" b="0" i="0" u="none" strike="noStrike" cap="none">
                <a:latin typeface="Calibri"/>
                <a:ea typeface="Calibri"/>
                <a:cs typeface="Calibri"/>
                <a:sym typeface="Calibri"/>
              </a:rPr>
              <a:t>among various resource pools including servers and container clouds</a:t>
            </a:r>
            <a:br>
              <a:rPr lang="en-US" sz="2125" b="0" i="0" u="none" strike="noStrike" cap="none">
                <a:latin typeface="Calibri"/>
                <a:ea typeface="Calibri"/>
                <a:cs typeface="Calibri"/>
                <a:sym typeface="Calibri"/>
              </a:rPr>
            </a:br>
            <a:endParaRPr sz="2125" b="0" i="0" u="none" strike="noStrike" cap="none">
              <a:latin typeface="Calibri"/>
              <a:ea typeface="Calibri"/>
              <a:cs typeface="Calibri"/>
              <a:sym typeface="Calibri"/>
            </a:endParaRPr>
          </a:p>
          <a:p>
            <a:pPr marL="457200" marR="0" lvl="0" indent="-407193" algn="l" rtl="0">
              <a:lnSpc>
                <a:spcPct val="70000"/>
              </a:lnSpc>
              <a:spcBef>
                <a:spcPts val="0"/>
              </a:spcBef>
              <a:spcAft>
                <a:spcPts val="0"/>
              </a:spcAft>
              <a:buSzPts val="2813"/>
              <a:buFont typeface="Calibri"/>
              <a:buChar char="●"/>
            </a:pPr>
            <a:r>
              <a:rPr lang="en-US" sz="2812" b="1" i="0" u="none" strike="noStrike" cap="none">
                <a:latin typeface="Calibri"/>
                <a:ea typeface="Calibri"/>
                <a:cs typeface="Calibri"/>
                <a:sym typeface="Calibri"/>
              </a:rPr>
              <a:t>Cello Documentation:</a:t>
            </a:r>
            <a:endParaRPr/>
          </a:p>
          <a:p>
            <a:pPr marL="1371600" marR="0" lvl="3" indent="-228600" algn="l" rtl="0">
              <a:lnSpc>
                <a:spcPct val="70000"/>
              </a:lnSpc>
              <a:spcBef>
                <a:spcPts val="600"/>
              </a:spcBef>
              <a:spcAft>
                <a:spcPts val="0"/>
              </a:spcAft>
              <a:buClr>
                <a:schemeClr val="lt1"/>
              </a:buClr>
              <a:buSzPts val="2125"/>
              <a:buFont typeface="Arial"/>
              <a:buChar char="•"/>
            </a:pPr>
            <a:r>
              <a:rPr lang="en-US" sz="2125" b="0" i="0" u="sng" strike="noStrike" cap="none">
                <a:solidFill>
                  <a:schemeClr val="hlink"/>
                </a:solidFill>
                <a:latin typeface="Calibri"/>
                <a:ea typeface="Calibri"/>
                <a:cs typeface="Calibri"/>
                <a:sym typeface="Calibri"/>
                <a:hlinkClick r:id="rId4"/>
              </a:rPr>
              <a:t>https://cello.readthedocs.io/en/latest/</a:t>
            </a:r>
            <a:endParaRPr sz="2125" b="0" i="0" u="none" strike="noStrike" cap="none">
              <a:solidFill>
                <a:schemeClr val="lt1"/>
              </a:solidFill>
              <a:latin typeface="Calibri"/>
              <a:ea typeface="Calibri"/>
              <a:cs typeface="Calibri"/>
              <a:sym typeface="Calibri"/>
            </a:endParaRPr>
          </a:p>
          <a:p>
            <a:pPr marL="1371600" marR="0" lvl="3" indent="-228600" algn="l" rtl="0">
              <a:lnSpc>
                <a:spcPct val="70000"/>
              </a:lnSpc>
              <a:spcBef>
                <a:spcPts val="600"/>
              </a:spcBef>
              <a:spcAft>
                <a:spcPts val="0"/>
              </a:spcAft>
              <a:buClr>
                <a:schemeClr val="lt1"/>
              </a:buClr>
              <a:buSzPts val="2125"/>
              <a:buFont typeface="Arial"/>
              <a:buChar char="•"/>
            </a:pPr>
            <a:r>
              <a:rPr lang="en-US" sz="2125" b="0" i="0" u="sng" strike="noStrike" cap="none">
                <a:solidFill>
                  <a:schemeClr val="hlink"/>
                </a:solidFill>
                <a:latin typeface="Calibri"/>
                <a:ea typeface="Calibri"/>
                <a:cs typeface="Calibri"/>
                <a:sym typeface="Calibri"/>
                <a:hlinkClick r:id="rId5"/>
              </a:rPr>
              <a:t>https://docs.google.com/presentation/d/1sq4hnTRpH9qaPJe96f6Egx9LclbCC5KcQjnBmv2LO68/edit#slide=id.p12</a:t>
            </a:r>
            <a:endParaRPr sz="2125" b="0" i="0" u="none" strike="noStrike" cap="none">
              <a:solidFill>
                <a:schemeClr val="lt1"/>
              </a:solidFill>
              <a:latin typeface="Calibri"/>
              <a:ea typeface="Calibri"/>
              <a:cs typeface="Calibri"/>
              <a:sym typeface="Calibri"/>
            </a:endParaRPr>
          </a:p>
          <a:p>
            <a:pPr marL="1371600" marR="0" lvl="3" indent="-93662" algn="l" rtl="0">
              <a:lnSpc>
                <a:spcPct val="70000"/>
              </a:lnSpc>
              <a:spcBef>
                <a:spcPts val="600"/>
              </a:spcBef>
              <a:spcAft>
                <a:spcPts val="0"/>
              </a:spcAft>
              <a:buClr>
                <a:schemeClr val="lt1"/>
              </a:buClr>
              <a:buSzPts val="2125"/>
              <a:buFont typeface="Arial"/>
              <a:buNone/>
            </a:pPr>
            <a:endParaRPr sz="2125" b="0" i="0" u="none" strike="noStrike" cap="none">
              <a:solidFill>
                <a:schemeClr val="lt1"/>
              </a:solidFill>
              <a:latin typeface="Calibri"/>
              <a:ea typeface="Calibri"/>
              <a:cs typeface="Calibri"/>
              <a:sym typeface="Calibri"/>
            </a:endParaRPr>
          </a:p>
          <a:p>
            <a:pPr marL="914400" marR="0" lvl="2" indent="-93662" algn="l" rtl="0">
              <a:lnSpc>
                <a:spcPct val="70000"/>
              </a:lnSpc>
              <a:spcBef>
                <a:spcPts val="600"/>
              </a:spcBef>
              <a:spcAft>
                <a:spcPts val="0"/>
              </a:spcAft>
              <a:buClr>
                <a:schemeClr val="lt1"/>
              </a:buClr>
              <a:buSzPts val="2125"/>
              <a:buFont typeface="Arial"/>
              <a:buNone/>
            </a:pPr>
            <a:endParaRPr sz="2125" b="0" i="0" u="none" strike="noStrike" cap="none">
              <a:solidFill>
                <a:schemeClr val="lt1"/>
              </a:solidFill>
              <a:latin typeface="Calibri"/>
              <a:ea typeface="Calibri"/>
              <a:cs typeface="Calibri"/>
              <a:sym typeface="Calibri"/>
            </a:endParaRPr>
          </a:p>
          <a:p>
            <a:pPr marL="0" marR="0" lvl="0" indent="134937" algn="l" rtl="0">
              <a:lnSpc>
                <a:spcPct val="70000"/>
              </a:lnSpc>
              <a:spcBef>
                <a:spcPts val="600"/>
              </a:spcBef>
              <a:spcAft>
                <a:spcPts val="0"/>
              </a:spcAft>
              <a:buClr>
                <a:schemeClr val="lt1"/>
              </a:buClr>
              <a:buSzPts val="2125"/>
              <a:buFont typeface="Arial"/>
              <a:buNone/>
            </a:pPr>
            <a:endParaRPr sz="2125">
              <a:solidFill>
                <a:schemeClr val="lt1"/>
              </a:solidFill>
              <a:latin typeface="Calibri"/>
              <a:ea typeface="Calibri"/>
              <a:cs typeface="Calibri"/>
              <a:sym typeface="Calibri"/>
            </a:endParaRPr>
          </a:p>
          <a:p>
            <a:pPr marL="0" marR="0" lvl="0" indent="67437" algn="l" rtl="0">
              <a:lnSpc>
                <a:spcPct val="70000"/>
              </a:lnSpc>
              <a:spcBef>
                <a:spcPts val="600"/>
              </a:spcBef>
              <a:spcAft>
                <a:spcPts val="0"/>
              </a:spcAft>
              <a:buClr>
                <a:schemeClr val="lt1"/>
              </a:buClr>
              <a:buSzPts val="1062"/>
              <a:buFont typeface="Arial"/>
              <a:buNone/>
            </a:pPr>
            <a:endParaRPr sz="1062">
              <a:solidFill>
                <a:srgbClr val="FFFFFF"/>
              </a:solidFill>
              <a:latin typeface="Calibri"/>
              <a:ea typeface="Calibri"/>
              <a:cs typeface="Calibri"/>
              <a:sym typeface="Calibri"/>
            </a:endParaRPr>
          </a:p>
          <a:p>
            <a:pPr marL="0" marR="0" lvl="0" indent="67437" algn="l" rtl="0">
              <a:lnSpc>
                <a:spcPct val="70000"/>
              </a:lnSpc>
              <a:spcBef>
                <a:spcPts val="600"/>
              </a:spcBef>
              <a:spcAft>
                <a:spcPts val="0"/>
              </a:spcAft>
              <a:buClr>
                <a:schemeClr val="lt1"/>
              </a:buClr>
              <a:buSzPts val="1062"/>
              <a:buFont typeface="Arial"/>
              <a:buNone/>
            </a:pPr>
            <a:endParaRPr sz="1062">
              <a:solidFill>
                <a:srgbClr val="FFFFFF"/>
              </a:solidFill>
              <a:latin typeface="Calibri"/>
              <a:ea typeface="Calibri"/>
              <a:cs typeface="Calibri"/>
              <a:sym typeface="Calibri"/>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33"/>
        <p:cNvGrpSpPr/>
        <p:nvPr/>
      </p:nvGrpSpPr>
      <p:grpSpPr>
        <a:xfrm>
          <a:off x="0" y="0"/>
          <a:ext cx="0" cy="0"/>
          <a:chOff x="0" y="0"/>
          <a:chExt cx="0" cy="0"/>
        </a:xfrm>
      </p:grpSpPr>
      <p:sp>
        <p:nvSpPr>
          <p:cNvPr id="1434" name="Google Shape;1434;p170"/>
          <p:cNvSpPr txBox="1">
            <a:spLocks noGrp="1"/>
          </p:cNvSpPr>
          <p:nvPr>
            <p:ph type="title" idx="4294967295"/>
          </p:nvPr>
        </p:nvSpPr>
        <p:spPr>
          <a:xfrm>
            <a:off x="832133" y="563868"/>
            <a:ext cx="10269600" cy="12789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4400"/>
              <a:buFont typeface="Calibri"/>
              <a:buNone/>
            </a:pPr>
            <a:r>
              <a:rPr lang="en-US" i="1">
                <a:solidFill>
                  <a:schemeClr val="dk1"/>
                </a:solidFill>
              </a:rPr>
              <a:t>Hyperledger Composer</a:t>
            </a:r>
            <a:endParaRPr>
              <a:solidFill>
                <a:srgbClr val="000000"/>
              </a:solidFill>
            </a:endParaRPr>
          </a:p>
        </p:txBody>
      </p:sp>
      <p:sp>
        <p:nvSpPr>
          <p:cNvPr id="1435" name="Google Shape;1435;p170"/>
          <p:cNvSpPr txBox="1"/>
          <p:nvPr/>
        </p:nvSpPr>
        <p:spPr>
          <a:xfrm>
            <a:off x="1304550" y="1465600"/>
            <a:ext cx="10774800" cy="5025000"/>
          </a:xfrm>
          <a:prstGeom prst="rect">
            <a:avLst/>
          </a:prstGeom>
          <a:noFill/>
          <a:ln>
            <a:noFill/>
          </a:ln>
        </p:spPr>
        <p:txBody>
          <a:bodyPr spcFirstLastPara="1" wrap="square" lIns="91425" tIns="91425" rIns="91425" bIns="91425" anchor="ctr" anchorCtr="0">
            <a:noAutofit/>
          </a:bodyPr>
          <a:lstStyle/>
          <a:p>
            <a:pPr marL="228600" lvl="0" indent="-252095" algn="l" rtl="0">
              <a:lnSpc>
                <a:spcPct val="70000"/>
              </a:lnSpc>
              <a:spcBef>
                <a:spcPts val="0"/>
              </a:spcBef>
              <a:spcAft>
                <a:spcPts val="0"/>
              </a:spcAft>
              <a:buClr>
                <a:schemeClr val="dk1"/>
              </a:buClr>
              <a:buSzPts val="2170"/>
              <a:buChar char="•"/>
            </a:pPr>
            <a:r>
              <a:rPr lang="en-US" sz="2170">
                <a:solidFill>
                  <a:schemeClr val="dk1"/>
                </a:solidFill>
                <a:latin typeface="Calibri"/>
                <a:ea typeface="Calibri"/>
                <a:cs typeface="Calibri"/>
                <a:sym typeface="Calibri"/>
              </a:rPr>
              <a:t>Composer is an</a:t>
            </a:r>
            <a:r>
              <a:rPr lang="en-US" sz="2170" b="1">
                <a:solidFill>
                  <a:schemeClr val="dk1"/>
                </a:solidFill>
                <a:latin typeface="Calibri"/>
                <a:ea typeface="Calibri"/>
                <a:cs typeface="Calibri"/>
                <a:sym typeface="Calibri"/>
              </a:rPr>
              <a:t> </a:t>
            </a:r>
            <a:r>
              <a:rPr lang="en-US" sz="2170" b="1">
                <a:solidFill>
                  <a:srgbClr val="124163"/>
                </a:solidFill>
                <a:latin typeface="Calibri"/>
                <a:ea typeface="Calibri"/>
                <a:cs typeface="Calibri"/>
                <a:sym typeface="Calibri"/>
              </a:rPr>
              <a:t>application development framework </a:t>
            </a:r>
            <a:r>
              <a:rPr lang="en-US" sz="2170">
                <a:solidFill>
                  <a:schemeClr val="dk1"/>
                </a:solidFill>
                <a:latin typeface="Calibri"/>
                <a:ea typeface="Calibri"/>
                <a:cs typeface="Calibri"/>
                <a:sym typeface="Calibri"/>
              </a:rPr>
              <a:t>(ADF) for building blockchain business networks using Hyperledger Fabric framework.</a:t>
            </a:r>
            <a:endParaRPr sz="2800">
              <a:solidFill>
                <a:schemeClr val="dk1"/>
              </a:solidFill>
              <a:latin typeface="Calibri"/>
              <a:ea typeface="Calibri"/>
              <a:cs typeface="Calibri"/>
              <a:sym typeface="Calibri"/>
            </a:endParaRPr>
          </a:p>
          <a:p>
            <a:pPr marL="228600" lvl="0" indent="-252095" algn="l" rtl="0">
              <a:lnSpc>
                <a:spcPct val="70000"/>
              </a:lnSpc>
              <a:spcBef>
                <a:spcPts val="1000"/>
              </a:spcBef>
              <a:spcAft>
                <a:spcPts val="0"/>
              </a:spcAft>
              <a:buClr>
                <a:schemeClr val="dk1"/>
              </a:buClr>
              <a:buSzPts val="2170"/>
              <a:buChar char="•"/>
            </a:pPr>
            <a:r>
              <a:rPr lang="en-US" sz="2170">
                <a:solidFill>
                  <a:schemeClr val="dk1"/>
                </a:solidFill>
                <a:latin typeface="Calibri"/>
                <a:ea typeface="Calibri"/>
                <a:cs typeface="Calibri"/>
                <a:sym typeface="Calibri"/>
              </a:rPr>
              <a:t>Hyperledger Composer is a </a:t>
            </a:r>
            <a:r>
              <a:rPr lang="en-US" sz="2170" b="1">
                <a:solidFill>
                  <a:srgbClr val="124163"/>
                </a:solidFill>
                <a:latin typeface="Calibri"/>
                <a:ea typeface="Calibri"/>
                <a:cs typeface="Calibri"/>
                <a:sym typeface="Calibri"/>
              </a:rPr>
              <a:t>set of collaboration tools for building blockchain business networks </a:t>
            </a:r>
            <a:r>
              <a:rPr lang="en-US" sz="2170">
                <a:solidFill>
                  <a:schemeClr val="dk1"/>
                </a:solidFill>
                <a:latin typeface="Calibri"/>
                <a:ea typeface="Calibri"/>
                <a:cs typeface="Calibri"/>
                <a:sym typeface="Calibri"/>
              </a:rPr>
              <a:t>that make it simple and fast to create smart contracts and blockchain applications to solve business problems. </a:t>
            </a:r>
            <a:endParaRPr sz="2800">
              <a:solidFill>
                <a:schemeClr val="dk1"/>
              </a:solidFill>
              <a:latin typeface="Calibri"/>
              <a:ea typeface="Calibri"/>
              <a:cs typeface="Calibri"/>
              <a:sym typeface="Calibri"/>
            </a:endParaRPr>
          </a:p>
          <a:p>
            <a:pPr marL="228600" lvl="0" indent="-252095" algn="l" rtl="0">
              <a:lnSpc>
                <a:spcPct val="70000"/>
              </a:lnSpc>
              <a:spcBef>
                <a:spcPts val="1000"/>
              </a:spcBef>
              <a:spcAft>
                <a:spcPts val="0"/>
              </a:spcAft>
              <a:buClr>
                <a:schemeClr val="dk1"/>
              </a:buClr>
              <a:buSzPts val="2170"/>
              <a:buChar char="•"/>
            </a:pPr>
            <a:r>
              <a:rPr lang="en-US" sz="2170">
                <a:solidFill>
                  <a:schemeClr val="dk1"/>
                </a:solidFill>
                <a:latin typeface="Calibri"/>
                <a:ea typeface="Calibri"/>
                <a:cs typeface="Calibri"/>
                <a:sym typeface="Calibri"/>
              </a:rPr>
              <a:t>Built with JavaScript and leveraging modern tools including node.js and popular editors, Composer offers business-based abstractions, sample apps with easy to test processes, to </a:t>
            </a:r>
            <a:r>
              <a:rPr lang="en-US" sz="2170" b="1">
                <a:solidFill>
                  <a:srgbClr val="124163"/>
                </a:solidFill>
                <a:latin typeface="Calibri"/>
                <a:ea typeface="Calibri"/>
                <a:cs typeface="Calibri"/>
                <a:sym typeface="Calibri"/>
              </a:rPr>
              <a:t>create robust blockchain solutions</a:t>
            </a:r>
            <a:r>
              <a:rPr lang="en-US" sz="2170" b="1">
                <a:solidFill>
                  <a:schemeClr val="dk1"/>
                </a:solidFill>
                <a:latin typeface="Calibri"/>
                <a:ea typeface="Calibri"/>
                <a:cs typeface="Calibri"/>
                <a:sym typeface="Calibri"/>
              </a:rPr>
              <a:t>.</a:t>
            </a:r>
            <a:endParaRPr sz="2800">
              <a:solidFill>
                <a:schemeClr val="dk1"/>
              </a:solidFill>
              <a:latin typeface="Calibri"/>
              <a:ea typeface="Calibri"/>
              <a:cs typeface="Calibri"/>
              <a:sym typeface="Calibri"/>
            </a:endParaRPr>
          </a:p>
          <a:p>
            <a:pPr marL="228600" lvl="0" indent="-252095" algn="l" rtl="0">
              <a:lnSpc>
                <a:spcPct val="70000"/>
              </a:lnSpc>
              <a:spcBef>
                <a:spcPts val="1000"/>
              </a:spcBef>
              <a:spcAft>
                <a:spcPts val="0"/>
              </a:spcAft>
              <a:buClr>
                <a:schemeClr val="dk1"/>
              </a:buClr>
              <a:buSzPts val="2170"/>
              <a:buChar char="•"/>
            </a:pPr>
            <a:r>
              <a:rPr lang="en-US" sz="2170">
                <a:solidFill>
                  <a:schemeClr val="dk1"/>
                </a:solidFill>
                <a:latin typeface="Calibri"/>
                <a:ea typeface="Calibri"/>
                <a:cs typeface="Calibri"/>
                <a:sym typeface="Calibri"/>
              </a:rPr>
              <a:t>It enables business owners and the developers to create smart contracts and blockchain applications to solve business problems by:</a:t>
            </a:r>
            <a:endParaRPr sz="2800">
              <a:solidFill>
                <a:schemeClr val="dk1"/>
              </a:solidFill>
              <a:latin typeface="Calibri"/>
              <a:ea typeface="Calibri"/>
              <a:cs typeface="Calibri"/>
              <a:sym typeface="Calibri"/>
            </a:endParaRPr>
          </a:p>
          <a:p>
            <a:pPr marL="685800" lvl="1" indent="-190500" algn="l" rtl="0">
              <a:lnSpc>
                <a:spcPct val="70000"/>
              </a:lnSpc>
              <a:spcBef>
                <a:spcPts val="500"/>
              </a:spcBef>
              <a:spcAft>
                <a:spcPts val="0"/>
              </a:spcAft>
              <a:buClr>
                <a:schemeClr val="dk1"/>
              </a:buClr>
              <a:buSzPts val="1200"/>
              <a:buChar char="•"/>
            </a:pPr>
            <a:r>
              <a:rPr lang="en-US" sz="1200">
                <a:solidFill>
                  <a:schemeClr val="dk1"/>
                </a:solidFill>
                <a:latin typeface="Calibri"/>
                <a:ea typeface="Calibri"/>
                <a:cs typeface="Calibri"/>
                <a:sym typeface="Calibri"/>
              </a:rPr>
              <a:t>Supplying an example to model business networks,  including assets and transactions management.</a:t>
            </a:r>
            <a:endParaRPr sz="1200">
              <a:solidFill>
                <a:schemeClr val="dk1"/>
              </a:solidFill>
              <a:latin typeface="Calibri"/>
              <a:ea typeface="Calibri"/>
              <a:cs typeface="Calibri"/>
              <a:sym typeface="Calibri"/>
            </a:endParaRPr>
          </a:p>
          <a:p>
            <a:pPr marL="685800" lvl="1" indent="-190500" algn="l" rtl="0">
              <a:lnSpc>
                <a:spcPct val="70000"/>
              </a:lnSpc>
              <a:spcBef>
                <a:spcPts val="500"/>
              </a:spcBef>
              <a:spcAft>
                <a:spcPts val="0"/>
              </a:spcAft>
              <a:buClr>
                <a:schemeClr val="dk1"/>
              </a:buClr>
              <a:buSzPts val="1200"/>
              <a:buChar char="•"/>
            </a:pPr>
            <a:r>
              <a:rPr lang="en-US" sz="1200">
                <a:solidFill>
                  <a:schemeClr val="dk1"/>
                </a:solidFill>
                <a:latin typeface="Calibri"/>
                <a:ea typeface="Calibri"/>
                <a:cs typeface="Calibri"/>
                <a:sym typeface="Calibri"/>
              </a:rPr>
              <a:t>Integrating existing systems and data with the blockchain applications.</a:t>
            </a:r>
            <a:endParaRPr sz="1200">
              <a:solidFill>
                <a:schemeClr val="dk1"/>
              </a:solidFill>
              <a:latin typeface="Calibri"/>
              <a:ea typeface="Calibri"/>
              <a:cs typeface="Calibri"/>
              <a:sym typeface="Calibri"/>
            </a:endParaRPr>
          </a:p>
          <a:p>
            <a:pPr marL="228600" lvl="0" indent="-169862" algn="l" rtl="0">
              <a:lnSpc>
                <a:spcPct val="80000"/>
              </a:lnSpc>
              <a:spcBef>
                <a:spcPts val="1000"/>
              </a:spcBef>
              <a:spcAft>
                <a:spcPts val="0"/>
              </a:spcAft>
              <a:buClr>
                <a:schemeClr val="dk1"/>
              </a:buClr>
              <a:buSzPts val="1665"/>
              <a:buFont typeface="Calibri"/>
              <a:buChar char="•"/>
            </a:pPr>
            <a:endParaRPr sz="1665">
              <a:solidFill>
                <a:schemeClr val="dk1"/>
              </a:solidFill>
              <a:latin typeface="Calibri"/>
              <a:ea typeface="Calibri"/>
              <a:cs typeface="Calibri"/>
              <a:sym typeface="Calibri"/>
            </a:endParaRPr>
          </a:p>
        </p:txBody>
      </p:sp>
      <p:pic>
        <p:nvPicPr>
          <p:cNvPr id="1436" name="Google Shape;1436;p170"/>
          <p:cNvPicPr preferRelativeResize="0"/>
          <p:nvPr/>
        </p:nvPicPr>
        <p:blipFill rotWithShape="1">
          <a:blip r:embed="rId3">
            <a:alphaModFix/>
          </a:blip>
          <a:srcRect/>
          <a:stretch/>
        </p:blipFill>
        <p:spPr>
          <a:xfrm>
            <a:off x="9509125" y="398152"/>
            <a:ext cx="1401924" cy="1610350"/>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40"/>
        <p:cNvGrpSpPr/>
        <p:nvPr/>
      </p:nvGrpSpPr>
      <p:grpSpPr>
        <a:xfrm>
          <a:off x="0" y="0"/>
          <a:ext cx="0" cy="0"/>
          <a:chOff x="0" y="0"/>
          <a:chExt cx="0" cy="0"/>
        </a:xfrm>
      </p:grpSpPr>
      <p:sp>
        <p:nvSpPr>
          <p:cNvPr id="1441" name="Google Shape;1441;p171"/>
          <p:cNvSpPr txBox="1"/>
          <p:nvPr/>
        </p:nvSpPr>
        <p:spPr>
          <a:xfrm>
            <a:off x="0" y="0"/>
            <a:ext cx="6034500" cy="2070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endParaRPr sz="4400">
              <a:latin typeface="Calibri"/>
              <a:ea typeface="Calibri"/>
              <a:cs typeface="Calibri"/>
              <a:sym typeface="Calibri"/>
            </a:endParaRPr>
          </a:p>
          <a:p>
            <a:pPr marL="0" lvl="0" indent="0" algn="l" rtl="0">
              <a:lnSpc>
                <a:spcPct val="90000"/>
              </a:lnSpc>
              <a:spcBef>
                <a:spcPts val="0"/>
              </a:spcBef>
              <a:spcAft>
                <a:spcPts val="0"/>
              </a:spcAft>
              <a:buNone/>
            </a:pPr>
            <a:r>
              <a:rPr lang="en-US" sz="4400">
                <a:latin typeface="Calibri"/>
                <a:ea typeface="Calibri"/>
                <a:cs typeface="Calibri"/>
                <a:sym typeface="Calibri"/>
              </a:rPr>
              <a:t>    Composer Playground</a:t>
            </a:r>
            <a:endParaRPr sz="4400">
              <a:latin typeface="Calibri"/>
              <a:ea typeface="Calibri"/>
              <a:cs typeface="Calibri"/>
              <a:sym typeface="Calibri"/>
            </a:endParaRPr>
          </a:p>
        </p:txBody>
      </p:sp>
      <p:sp>
        <p:nvSpPr>
          <p:cNvPr id="1442" name="Google Shape;1442;p171"/>
          <p:cNvSpPr txBox="1"/>
          <p:nvPr/>
        </p:nvSpPr>
        <p:spPr>
          <a:xfrm>
            <a:off x="1672700" y="1634075"/>
            <a:ext cx="9379800" cy="3000000"/>
          </a:xfrm>
          <a:prstGeom prst="rect">
            <a:avLst/>
          </a:prstGeom>
          <a:noFill/>
          <a:ln>
            <a:noFill/>
          </a:ln>
        </p:spPr>
        <p:txBody>
          <a:bodyPr spcFirstLastPara="1" wrap="square" lIns="91425" tIns="91425" rIns="91425" bIns="91425" anchor="t" anchorCtr="0">
            <a:noAutofit/>
          </a:bodyPr>
          <a:lstStyle/>
          <a:p>
            <a:pPr marL="0" lvl="0" indent="0" algn="l" rtl="0">
              <a:lnSpc>
                <a:spcPct val="70000"/>
              </a:lnSpc>
              <a:spcBef>
                <a:spcPts val="0"/>
              </a:spcBef>
              <a:spcAft>
                <a:spcPts val="0"/>
              </a:spcAft>
              <a:buNone/>
            </a:pPr>
            <a:r>
              <a:rPr lang="en-US" sz="2790" b="1">
                <a:solidFill>
                  <a:schemeClr val="dk1"/>
                </a:solidFill>
                <a:latin typeface="Calibri"/>
                <a:ea typeface="Calibri"/>
                <a:cs typeface="Calibri"/>
                <a:sym typeface="Calibri"/>
              </a:rPr>
              <a:t>Key Characteristics </a:t>
            </a:r>
            <a:endParaRPr sz="2800">
              <a:solidFill>
                <a:schemeClr val="dk1"/>
              </a:solidFill>
              <a:latin typeface="Calibri"/>
              <a:ea typeface="Calibri"/>
              <a:cs typeface="Calibri"/>
              <a:sym typeface="Calibri"/>
            </a:endParaRPr>
          </a:p>
          <a:p>
            <a:pPr marL="685800" lvl="1" indent="-228600" algn="l" rtl="0">
              <a:lnSpc>
                <a:spcPct val="70000"/>
              </a:lnSpc>
              <a:spcBef>
                <a:spcPts val="500"/>
              </a:spcBef>
              <a:spcAft>
                <a:spcPts val="0"/>
              </a:spcAft>
              <a:buClr>
                <a:schemeClr val="dk1"/>
              </a:buClr>
              <a:buSzPts val="2015"/>
              <a:buChar char="•"/>
            </a:pPr>
            <a:r>
              <a:rPr lang="en-US" sz="2015">
                <a:solidFill>
                  <a:schemeClr val="dk1"/>
                </a:solidFill>
                <a:latin typeface="Calibri"/>
                <a:ea typeface="Calibri"/>
                <a:cs typeface="Calibri"/>
                <a:sym typeface="Calibri"/>
              </a:rPr>
              <a:t>Quickly model your business blockchain network.</a:t>
            </a:r>
            <a:endParaRPr sz="2400">
              <a:solidFill>
                <a:schemeClr val="dk1"/>
              </a:solidFill>
              <a:latin typeface="Calibri"/>
              <a:ea typeface="Calibri"/>
              <a:cs typeface="Calibri"/>
              <a:sym typeface="Calibri"/>
            </a:endParaRPr>
          </a:p>
          <a:p>
            <a:pPr marL="685800" lvl="1" indent="-228600" algn="l" rtl="0">
              <a:lnSpc>
                <a:spcPct val="70000"/>
              </a:lnSpc>
              <a:spcBef>
                <a:spcPts val="500"/>
              </a:spcBef>
              <a:spcAft>
                <a:spcPts val="0"/>
              </a:spcAft>
              <a:buClr>
                <a:schemeClr val="dk1"/>
              </a:buClr>
              <a:buSzPts val="2015"/>
              <a:buChar char="•"/>
            </a:pPr>
            <a:r>
              <a:rPr lang="en-US" sz="2015">
                <a:solidFill>
                  <a:schemeClr val="dk1"/>
                </a:solidFill>
                <a:latin typeface="Calibri"/>
                <a:ea typeface="Calibri"/>
                <a:cs typeface="Calibri"/>
                <a:sym typeface="Calibri"/>
              </a:rPr>
              <a:t>Quickly generate REST APIs for interacting with your blockchain network.</a:t>
            </a:r>
            <a:endParaRPr sz="2400">
              <a:solidFill>
                <a:schemeClr val="dk1"/>
              </a:solidFill>
              <a:latin typeface="Calibri"/>
              <a:ea typeface="Calibri"/>
              <a:cs typeface="Calibri"/>
              <a:sym typeface="Calibri"/>
            </a:endParaRPr>
          </a:p>
          <a:p>
            <a:pPr marL="685800" lvl="1" indent="-228600" algn="l" rtl="0">
              <a:lnSpc>
                <a:spcPct val="70000"/>
              </a:lnSpc>
              <a:spcBef>
                <a:spcPts val="500"/>
              </a:spcBef>
              <a:spcAft>
                <a:spcPts val="0"/>
              </a:spcAft>
              <a:buClr>
                <a:schemeClr val="dk1"/>
              </a:buClr>
              <a:buSzPts val="2015"/>
              <a:buChar char="•"/>
            </a:pPr>
            <a:r>
              <a:rPr lang="en-US" sz="2015">
                <a:solidFill>
                  <a:schemeClr val="dk1"/>
                </a:solidFill>
                <a:latin typeface="Calibri"/>
                <a:ea typeface="Calibri"/>
                <a:cs typeface="Calibri"/>
                <a:sym typeface="Calibri"/>
              </a:rPr>
              <a:t>Quickly generate an Angular application.</a:t>
            </a:r>
            <a:endParaRPr sz="2400">
              <a:solidFill>
                <a:schemeClr val="dk1"/>
              </a:solidFill>
              <a:latin typeface="Calibri"/>
              <a:ea typeface="Calibri"/>
              <a:cs typeface="Calibri"/>
              <a:sym typeface="Calibri"/>
            </a:endParaRPr>
          </a:p>
          <a:p>
            <a:pPr marL="228600" lvl="0" indent="-228600" algn="l" rtl="0">
              <a:lnSpc>
                <a:spcPct val="70000"/>
              </a:lnSpc>
              <a:spcBef>
                <a:spcPts val="1000"/>
              </a:spcBef>
              <a:spcAft>
                <a:spcPts val="0"/>
              </a:spcAft>
              <a:buClr>
                <a:schemeClr val="dk1"/>
              </a:buClr>
              <a:buSzPts val="2015"/>
              <a:buChar char="•"/>
            </a:pPr>
            <a:r>
              <a:rPr lang="en-US" sz="2015">
                <a:solidFill>
                  <a:schemeClr val="dk1"/>
                </a:solidFill>
                <a:latin typeface="Calibri"/>
                <a:ea typeface="Calibri"/>
                <a:cs typeface="Calibri"/>
                <a:sym typeface="Calibri"/>
              </a:rPr>
              <a:t>Emphasis on business-centric vocabulary for quick solution creation. Helps create </a:t>
            </a:r>
            <a:r>
              <a:rPr lang="en-US" sz="2015" b="1">
                <a:solidFill>
                  <a:schemeClr val="dk1"/>
                </a:solidFill>
                <a:latin typeface="Calibri"/>
                <a:ea typeface="Calibri"/>
                <a:cs typeface="Calibri"/>
                <a:sym typeface="Calibri"/>
              </a:rPr>
              <a:t>Business Network Definitions </a:t>
            </a:r>
            <a:r>
              <a:rPr lang="en-US" sz="2015">
                <a:solidFill>
                  <a:schemeClr val="dk1"/>
                </a:solidFill>
                <a:latin typeface="Calibri"/>
                <a:ea typeface="Calibri"/>
                <a:cs typeface="Calibri"/>
                <a:sym typeface="Calibri"/>
              </a:rPr>
              <a:t>.</a:t>
            </a:r>
            <a:endParaRPr sz="2800">
              <a:solidFill>
                <a:schemeClr val="dk1"/>
              </a:solidFill>
              <a:latin typeface="Calibri"/>
              <a:ea typeface="Calibri"/>
              <a:cs typeface="Calibri"/>
              <a:sym typeface="Calibri"/>
            </a:endParaRPr>
          </a:p>
          <a:p>
            <a:pPr marL="0" lvl="0" indent="0" algn="l" rtl="0">
              <a:lnSpc>
                <a:spcPct val="70000"/>
              </a:lnSpc>
              <a:spcBef>
                <a:spcPts val="1000"/>
              </a:spcBef>
              <a:spcAft>
                <a:spcPts val="0"/>
              </a:spcAft>
              <a:buNone/>
            </a:pPr>
            <a:r>
              <a:rPr lang="en-US" sz="2790" b="1">
                <a:solidFill>
                  <a:schemeClr val="dk1"/>
                </a:solidFill>
                <a:latin typeface="Calibri"/>
                <a:ea typeface="Calibri"/>
                <a:cs typeface="Calibri"/>
                <a:sym typeface="Calibri"/>
              </a:rPr>
              <a:t>Composer Documentation</a:t>
            </a:r>
            <a:endParaRPr sz="2800">
              <a:solidFill>
                <a:schemeClr val="dk1"/>
              </a:solidFill>
              <a:latin typeface="Calibri"/>
              <a:ea typeface="Calibri"/>
              <a:cs typeface="Calibri"/>
              <a:sym typeface="Calibri"/>
            </a:endParaRPr>
          </a:p>
          <a:p>
            <a:pPr marL="228600" lvl="0" indent="-228600" algn="l" rtl="0">
              <a:lnSpc>
                <a:spcPct val="70000"/>
              </a:lnSpc>
              <a:spcBef>
                <a:spcPts val="1000"/>
              </a:spcBef>
              <a:spcAft>
                <a:spcPts val="0"/>
              </a:spcAft>
              <a:buClr>
                <a:schemeClr val="dk1"/>
              </a:buClr>
              <a:buSzPts val="1317"/>
              <a:buChar char="•"/>
            </a:pPr>
            <a:r>
              <a:rPr lang="en-US" sz="1317" u="sng">
                <a:solidFill>
                  <a:srgbClr val="6EAC1C"/>
                </a:solidFill>
                <a:latin typeface="Calibri"/>
                <a:ea typeface="Calibri"/>
                <a:cs typeface="Calibri"/>
                <a:sym typeface="Calibri"/>
                <a:hlinkClick r:id="rId3"/>
              </a:rPr>
              <a:t>https://hyperledger.github.io/composer/latest/introduction/introduction.htm</a:t>
            </a:r>
            <a:endParaRPr sz="1317">
              <a:solidFill>
                <a:schemeClr val="dk1"/>
              </a:solidFill>
              <a:latin typeface="Calibri"/>
              <a:ea typeface="Calibri"/>
              <a:cs typeface="Calibri"/>
              <a:sym typeface="Calibri"/>
            </a:endParaRPr>
          </a:p>
          <a:p>
            <a:pPr marL="228600" lvl="0" indent="-228600" algn="l" rtl="0">
              <a:lnSpc>
                <a:spcPct val="70000"/>
              </a:lnSpc>
              <a:spcBef>
                <a:spcPts val="1000"/>
              </a:spcBef>
              <a:spcAft>
                <a:spcPts val="0"/>
              </a:spcAft>
              <a:buClr>
                <a:schemeClr val="dk1"/>
              </a:buClr>
              <a:buSzPts val="1317"/>
              <a:buChar char="•"/>
            </a:pPr>
            <a:r>
              <a:rPr lang="en-US" sz="1317" u="sng">
                <a:solidFill>
                  <a:srgbClr val="6EAC1C"/>
                </a:solidFill>
                <a:latin typeface="Calibri"/>
                <a:ea typeface="Calibri"/>
                <a:cs typeface="Calibri"/>
                <a:sym typeface="Calibri"/>
                <a:hlinkClick r:id="rId4"/>
              </a:rPr>
              <a:t>https://drive.google.com/file/d/1Xxmu3lHsVcLVDz4TuPRQQvCUOM1tUUoG/view</a:t>
            </a:r>
            <a:endParaRPr sz="1317">
              <a:solidFill>
                <a:schemeClr val="dk1"/>
              </a:solidFill>
              <a:latin typeface="Calibri"/>
              <a:ea typeface="Calibri"/>
              <a:cs typeface="Calibri"/>
              <a:sym typeface="Calibri"/>
            </a:endParaRPr>
          </a:p>
          <a:p>
            <a:pPr marL="228600" lvl="0" indent="-144970" algn="l" rtl="0">
              <a:lnSpc>
                <a:spcPct val="70000"/>
              </a:lnSpc>
              <a:spcBef>
                <a:spcPts val="1000"/>
              </a:spcBef>
              <a:spcAft>
                <a:spcPts val="0"/>
              </a:spcAft>
              <a:buNone/>
            </a:pPr>
            <a:endParaRPr sz="1317">
              <a:solidFill>
                <a:schemeClr val="dk1"/>
              </a:solidFill>
              <a:latin typeface="Calibri"/>
              <a:ea typeface="Calibri"/>
              <a:cs typeface="Calibri"/>
              <a:sym typeface="Calibri"/>
            </a:endParaRPr>
          </a:p>
          <a:p>
            <a:pPr marL="228600" lvl="0" indent="-144970" algn="l" rtl="0">
              <a:lnSpc>
                <a:spcPct val="70000"/>
              </a:lnSpc>
              <a:spcBef>
                <a:spcPts val="1000"/>
              </a:spcBef>
              <a:spcAft>
                <a:spcPts val="0"/>
              </a:spcAft>
              <a:buNone/>
            </a:pPr>
            <a:endParaRPr sz="1317">
              <a:solidFill>
                <a:schemeClr val="dk1"/>
              </a:solidFill>
              <a:latin typeface="Calibri"/>
              <a:ea typeface="Calibri"/>
              <a:cs typeface="Calibri"/>
              <a:sym typeface="Calibri"/>
            </a:endParaRPr>
          </a:p>
          <a:p>
            <a:pPr marL="228600" lvl="0" indent="-130175" algn="l" rtl="0">
              <a:lnSpc>
                <a:spcPct val="70000"/>
              </a:lnSpc>
              <a:spcBef>
                <a:spcPts val="1000"/>
              </a:spcBef>
              <a:spcAft>
                <a:spcPts val="0"/>
              </a:spcAft>
              <a:buNone/>
            </a:pPr>
            <a:endParaRPr sz="1550">
              <a:solidFill>
                <a:schemeClr val="dk1"/>
              </a:solidFill>
              <a:latin typeface="Calibri"/>
              <a:ea typeface="Calibri"/>
              <a:cs typeface="Calibri"/>
              <a:sym typeface="Calibri"/>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46"/>
        <p:cNvGrpSpPr/>
        <p:nvPr/>
      </p:nvGrpSpPr>
      <p:grpSpPr>
        <a:xfrm>
          <a:off x="0" y="0"/>
          <a:ext cx="0" cy="0"/>
          <a:chOff x="0" y="0"/>
          <a:chExt cx="0" cy="0"/>
        </a:xfrm>
      </p:grpSpPr>
      <p:pic>
        <p:nvPicPr>
          <p:cNvPr id="1447" name="Google Shape;1447;p172" descr="A picture containing object&#10;&#10;Description generated with high confidence"/>
          <p:cNvPicPr preferRelativeResize="0"/>
          <p:nvPr/>
        </p:nvPicPr>
        <p:blipFill rotWithShape="1">
          <a:blip r:embed="rId3">
            <a:alphaModFix/>
          </a:blip>
          <a:srcRect/>
          <a:stretch/>
        </p:blipFill>
        <p:spPr>
          <a:xfrm>
            <a:off x="2466922" y="264838"/>
            <a:ext cx="6894236" cy="1516731"/>
          </a:xfrm>
          <a:prstGeom prst="rect">
            <a:avLst/>
          </a:prstGeom>
          <a:noFill/>
          <a:ln>
            <a:noFill/>
          </a:ln>
        </p:spPr>
      </p:pic>
      <p:pic>
        <p:nvPicPr>
          <p:cNvPr id="1448" name="Google Shape;1448;p172" descr="Hyperledger Composer Architecture"/>
          <p:cNvPicPr preferRelativeResize="0">
            <a:picLocks noGrp="1"/>
          </p:cNvPicPr>
          <p:nvPr>
            <p:ph type="body" idx="4294967295"/>
          </p:nvPr>
        </p:nvPicPr>
        <p:blipFill rotWithShape="1">
          <a:blip r:embed="rId4">
            <a:alphaModFix/>
          </a:blip>
          <a:srcRect/>
          <a:stretch/>
        </p:blipFill>
        <p:spPr>
          <a:xfrm>
            <a:off x="2361140" y="1891428"/>
            <a:ext cx="7105800" cy="3975600"/>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52"/>
        <p:cNvGrpSpPr/>
        <p:nvPr/>
      </p:nvGrpSpPr>
      <p:grpSpPr>
        <a:xfrm>
          <a:off x="0" y="0"/>
          <a:ext cx="0" cy="0"/>
          <a:chOff x="0" y="0"/>
          <a:chExt cx="0" cy="0"/>
        </a:xfrm>
      </p:grpSpPr>
      <p:sp>
        <p:nvSpPr>
          <p:cNvPr id="1453" name="Google Shape;1453;p173"/>
          <p:cNvSpPr txBox="1">
            <a:spLocks noGrp="1"/>
          </p:cNvSpPr>
          <p:nvPr>
            <p:ph type="title" idx="4294967295"/>
          </p:nvPr>
        </p:nvSpPr>
        <p:spPr>
          <a:xfrm>
            <a:off x="832133" y="563868"/>
            <a:ext cx="10269600" cy="12789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4400"/>
              <a:buFont typeface="Calibri"/>
              <a:buNone/>
            </a:pPr>
            <a:r>
              <a:rPr lang="en-US" i="1">
                <a:solidFill>
                  <a:schemeClr val="dk1"/>
                </a:solidFill>
              </a:rPr>
              <a:t>Hyperledger Explorer</a:t>
            </a:r>
            <a:endParaRPr>
              <a:solidFill>
                <a:srgbClr val="000000"/>
              </a:solidFill>
            </a:endParaRPr>
          </a:p>
        </p:txBody>
      </p:sp>
      <p:pic>
        <p:nvPicPr>
          <p:cNvPr id="1454" name="Google Shape;1454;p173" descr="A close up of a sign&#10;&#10;Description generated with very high confidence"/>
          <p:cNvPicPr preferRelativeResize="0"/>
          <p:nvPr/>
        </p:nvPicPr>
        <p:blipFill rotWithShape="1">
          <a:blip r:embed="rId3">
            <a:alphaModFix/>
          </a:blip>
          <a:srcRect/>
          <a:stretch/>
        </p:blipFill>
        <p:spPr>
          <a:xfrm>
            <a:off x="5843892" y="705000"/>
            <a:ext cx="3980867" cy="895106"/>
          </a:xfrm>
          <a:prstGeom prst="rect">
            <a:avLst/>
          </a:prstGeom>
          <a:noFill/>
          <a:ln>
            <a:noFill/>
          </a:ln>
        </p:spPr>
      </p:pic>
      <p:sp>
        <p:nvSpPr>
          <p:cNvPr id="1455" name="Google Shape;1455;p173"/>
          <p:cNvSpPr txBox="1">
            <a:spLocks noGrp="1"/>
          </p:cNvSpPr>
          <p:nvPr>
            <p:ph type="body" idx="4294967295"/>
          </p:nvPr>
        </p:nvSpPr>
        <p:spPr>
          <a:xfrm>
            <a:off x="1709400" y="1842775"/>
            <a:ext cx="9793500" cy="3984900"/>
          </a:xfrm>
          <a:prstGeom prst="rect">
            <a:avLst/>
          </a:prstGeom>
          <a:noFill/>
          <a:ln>
            <a:noFill/>
          </a:ln>
        </p:spPr>
        <p:txBody>
          <a:bodyPr spcFirstLastPara="1" wrap="square" lIns="91425" tIns="45700" rIns="91425" bIns="45700" anchor="t" anchorCtr="0">
            <a:noAutofit/>
          </a:bodyPr>
          <a:lstStyle/>
          <a:p>
            <a:pPr marL="228600" lvl="0" indent="-228600" algn="l" rtl="0">
              <a:lnSpc>
                <a:spcPct val="70000"/>
              </a:lnSpc>
              <a:spcBef>
                <a:spcPts val="0"/>
              </a:spcBef>
              <a:spcAft>
                <a:spcPts val="0"/>
              </a:spcAft>
              <a:buClr>
                <a:schemeClr val="dk1"/>
              </a:buClr>
              <a:buSzPts val="2170"/>
              <a:buChar char="•"/>
            </a:pPr>
            <a:r>
              <a:rPr lang="en-US" sz="2170"/>
              <a:t>Explorer is designed to create a </a:t>
            </a:r>
            <a:r>
              <a:rPr lang="en-US" sz="2170" b="1">
                <a:solidFill>
                  <a:srgbClr val="124163"/>
                </a:solidFill>
              </a:rPr>
              <a:t>user-friendly Web application </a:t>
            </a:r>
            <a:r>
              <a:rPr lang="en-US" sz="2170"/>
              <a:t>to let you view information about a blockchain.</a:t>
            </a:r>
            <a:endParaRPr/>
          </a:p>
          <a:p>
            <a:pPr marL="228600" lvl="0" indent="-228600" algn="l" rtl="0">
              <a:lnSpc>
                <a:spcPct val="70000"/>
              </a:lnSpc>
              <a:spcBef>
                <a:spcPts val="1000"/>
              </a:spcBef>
              <a:spcAft>
                <a:spcPts val="0"/>
              </a:spcAft>
              <a:buClr>
                <a:schemeClr val="dk1"/>
              </a:buClr>
              <a:buSzPts val="2170"/>
              <a:buChar char="•"/>
            </a:pPr>
            <a:r>
              <a:rPr lang="en-US" sz="2170"/>
              <a:t>Hyperledger Explorer can </a:t>
            </a:r>
            <a:r>
              <a:rPr lang="en-US" sz="2170" b="1">
                <a:solidFill>
                  <a:srgbClr val="124163"/>
                </a:solidFill>
              </a:rPr>
              <a:t>view, invoke, deploy or query </a:t>
            </a:r>
            <a:r>
              <a:rPr lang="en-US" sz="2170"/>
              <a:t>:</a:t>
            </a:r>
            <a:endParaRPr/>
          </a:p>
          <a:p>
            <a:pPr marL="685800" lvl="1" indent="-228600" algn="l" rtl="0">
              <a:lnSpc>
                <a:spcPct val="70000"/>
              </a:lnSpc>
              <a:spcBef>
                <a:spcPts val="500"/>
              </a:spcBef>
              <a:spcAft>
                <a:spcPts val="0"/>
              </a:spcAft>
              <a:buClr>
                <a:schemeClr val="dk1"/>
              </a:buClr>
              <a:buSzPts val="1860"/>
              <a:buChar char="•"/>
            </a:pPr>
            <a:r>
              <a:rPr lang="en-US" sz="1860"/>
              <a:t>Blocks</a:t>
            </a:r>
            <a:endParaRPr/>
          </a:p>
          <a:p>
            <a:pPr marL="685800" lvl="1" indent="-228600" algn="l" rtl="0">
              <a:lnSpc>
                <a:spcPct val="70000"/>
              </a:lnSpc>
              <a:spcBef>
                <a:spcPts val="500"/>
              </a:spcBef>
              <a:spcAft>
                <a:spcPts val="0"/>
              </a:spcAft>
              <a:buClr>
                <a:schemeClr val="dk1"/>
              </a:buClr>
              <a:buSzPts val="1860"/>
              <a:buChar char="•"/>
            </a:pPr>
            <a:r>
              <a:rPr lang="en-US" sz="1860"/>
              <a:t>Transactions</a:t>
            </a:r>
            <a:endParaRPr/>
          </a:p>
          <a:p>
            <a:pPr marL="685800" lvl="1" indent="-228600" algn="l" rtl="0">
              <a:lnSpc>
                <a:spcPct val="70000"/>
              </a:lnSpc>
              <a:spcBef>
                <a:spcPts val="500"/>
              </a:spcBef>
              <a:spcAft>
                <a:spcPts val="0"/>
              </a:spcAft>
              <a:buClr>
                <a:schemeClr val="dk1"/>
              </a:buClr>
              <a:buSzPts val="1860"/>
              <a:buChar char="•"/>
            </a:pPr>
            <a:r>
              <a:rPr lang="en-US" sz="1860"/>
              <a:t>associated data</a:t>
            </a:r>
            <a:endParaRPr/>
          </a:p>
          <a:p>
            <a:pPr marL="685800" lvl="1" indent="-228600" algn="l" rtl="0">
              <a:lnSpc>
                <a:spcPct val="70000"/>
              </a:lnSpc>
              <a:spcBef>
                <a:spcPts val="500"/>
              </a:spcBef>
              <a:spcAft>
                <a:spcPts val="0"/>
              </a:spcAft>
              <a:buClr>
                <a:schemeClr val="dk1"/>
              </a:buClr>
              <a:buSzPts val="1860"/>
              <a:buChar char="•"/>
            </a:pPr>
            <a:r>
              <a:rPr lang="en-US" sz="1860"/>
              <a:t>network information (name, status, list of nodes)</a:t>
            </a:r>
            <a:endParaRPr/>
          </a:p>
          <a:p>
            <a:pPr marL="685800" lvl="1" indent="-228600" algn="l" rtl="0">
              <a:lnSpc>
                <a:spcPct val="70000"/>
              </a:lnSpc>
              <a:spcBef>
                <a:spcPts val="500"/>
              </a:spcBef>
              <a:spcAft>
                <a:spcPts val="0"/>
              </a:spcAft>
              <a:buClr>
                <a:schemeClr val="dk1"/>
              </a:buClr>
              <a:buSzPts val="1860"/>
              <a:buChar char="•"/>
            </a:pPr>
            <a:r>
              <a:rPr lang="en-US" sz="1860"/>
              <a:t>chaincode deployment</a:t>
            </a:r>
            <a:endParaRPr/>
          </a:p>
          <a:p>
            <a:pPr marL="685800" lvl="1" indent="-228600" algn="l" rtl="0">
              <a:lnSpc>
                <a:spcPct val="70000"/>
              </a:lnSpc>
              <a:spcBef>
                <a:spcPts val="500"/>
              </a:spcBef>
              <a:spcAft>
                <a:spcPts val="0"/>
              </a:spcAft>
              <a:buClr>
                <a:schemeClr val="dk1"/>
              </a:buClr>
              <a:buSzPts val="1860"/>
              <a:buChar char="•"/>
            </a:pPr>
            <a:r>
              <a:rPr lang="en-US" sz="1860"/>
              <a:t>transaction families</a:t>
            </a:r>
            <a:endParaRPr/>
          </a:p>
          <a:p>
            <a:pPr marL="685800" lvl="1" indent="-228600" algn="l" rtl="0">
              <a:lnSpc>
                <a:spcPct val="70000"/>
              </a:lnSpc>
              <a:spcBef>
                <a:spcPts val="500"/>
              </a:spcBef>
              <a:spcAft>
                <a:spcPts val="0"/>
              </a:spcAft>
              <a:buClr>
                <a:schemeClr val="dk1"/>
              </a:buClr>
              <a:buSzPts val="1860"/>
              <a:buChar char="•"/>
            </a:pPr>
            <a:r>
              <a:rPr lang="en-US" sz="1860"/>
              <a:t>any other relevant information stored in the ledger. </a:t>
            </a:r>
            <a:endParaRPr sz="186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60"/>
        <p:cNvGrpSpPr/>
        <p:nvPr/>
      </p:nvGrpSpPr>
      <p:grpSpPr>
        <a:xfrm>
          <a:off x="0" y="0"/>
          <a:ext cx="0" cy="0"/>
          <a:chOff x="0" y="0"/>
          <a:chExt cx="0" cy="0"/>
        </a:xfrm>
      </p:grpSpPr>
      <p:sp>
        <p:nvSpPr>
          <p:cNvPr id="1461" name="Google Shape;1461;p174"/>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462" name="Google Shape;1462;p174" descr="Hyperledger Explorer"/>
          <p:cNvPicPr preferRelativeResize="0"/>
          <p:nvPr/>
        </p:nvPicPr>
        <p:blipFill rotWithShape="1">
          <a:blip r:embed="rId3">
            <a:alphaModFix/>
          </a:blip>
          <a:srcRect/>
          <a:stretch/>
        </p:blipFill>
        <p:spPr>
          <a:xfrm>
            <a:off x="1251595" y="643467"/>
            <a:ext cx="9688810" cy="5571067"/>
          </a:xfrm>
          <a:prstGeom prst="rect">
            <a:avLst/>
          </a:prstGeom>
          <a:noFill/>
          <a:ln>
            <a:noFill/>
          </a:ln>
        </p:spPr>
      </p:pic>
      <p:sp>
        <p:nvSpPr>
          <p:cNvPr id="1463" name="Google Shape;1463;p17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Ledger Academy</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67"/>
        <p:cNvGrpSpPr/>
        <p:nvPr/>
      </p:nvGrpSpPr>
      <p:grpSpPr>
        <a:xfrm>
          <a:off x="0" y="0"/>
          <a:ext cx="0" cy="0"/>
          <a:chOff x="0" y="0"/>
          <a:chExt cx="0" cy="0"/>
        </a:xfrm>
      </p:grpSpPr>
      <p:sp>
        <p:nvSpPr>
          <p:cNvPr id="1468" name="Google Shape;1468;p175"/>
          <p:cNvSpPr txBox="1">
            <a:spLocks noGrp="1"/>
          </p:cNvSpPr>
          <p:nvPr>
            <p:ph type="title" idx="4294967295"/>
          </p:nvPr>
        </p:nvSpPr>
        <p:spPr>
          <a:xfrm>
            <a:off x="832133" y="563868"/>
            <a:ext cx="10269600" cy="12789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4400"/>
              <a:buFont typeface="Calibri"/>
              <a:buNone/>
            </a:pPr>
            <a:r>
              <a:rPr lang="en-US" i="1">
                <a:solidFill>
                  <a:schemeClr val="dk1"/>
                </a:solidFill>
              </a:rPr>
              <a:t>Hyperledger Explorer</a:t>
            </a:r>
            <a:endParaRPr>
              <a:solidFill>
                <a:srgbClr val="000000"/>
              </a:solidFill>
            </a:endParaRPr>
          </a:p>
        </p:txBody>
      </p:sp>
      <p:pic>
        <p:nvPicPr>
          <p:cNvPr id="1469" name="Google Shape;1469;p175" descr="A close up of a sign&#10;&#10;Description generated with very high confidence"/>
          <p:cNvPicPr preferRelativeResize="0"/>
          <p:nvPr/>
        </p:nvPicPr>
        <p:blipFill rotWithShape="1">
          <a:blip r:embed="rId3">
            <a:alphaModFix/>
          </a:blip>
          <a:srcRect/>
          <a:stretch/>
        </p:blipFill>
        <p:spPr>
          <a:xfrm>
            <a:off x="5843892" y="705000"/>
            <a:ext cx="3980867" cy="895106"/>
          </a:xfrm>
          <a:prstGeom prst="rect">
            <a:avLst/>
          </a:prstGeom>
          <a:noFill/>
          <a:ln>
            <a:noFill/>
          </a:ln>
        </p:spPr>
      </p:pic>
      <p:sp>
        <p:nvSpPr>
          <p:cNvPr id="1470" name="Google Shape;1470;p175"/>
          <p:cNvSpPr txBox="1"/>
          <p:nvPr/>
        </p:nvSpPr>
        <p:spPr>
          <a:xfrm>
            <a:off x="1415350" y="1600100"/>
            <a:ext cx="8607900" cy="3391200"/>
          </a:xfrm>
          <a:prstGeom prst="rect">
            <a:avLst/>
          </a:prstGeom>
          <a:noFill/>
          <a:ln>
            <a:noFill/>
          </a:ln>
        </p:spPr>
        <p:txBody>
          <a:bodyPr spcFirstLastPara="1" wrap="square" lIns="91425" tIns="91425" rIns="91425" bIns="91425" anchor="t" anchorCtr="0">
            <a:noAutofit/>
          </a:bodyPr>
          <a:lstStyle/>
          <a:p>
            <a:pPr marL="228600" lvl="0" indent="-228600" algn="l" rtl="0">
              <a:lnSpc>
                <a:spcPct val="70000"/>
              </a:lnSpc>
              <a:spcBef>
                <a:spcPts val="1000"/>
              </a:spcBef>
              <a:spcAft>
                <a:spcPts val="0"/>
              </a:spcAft>
              <a:buClr>
                <a:srgbClr val="000000"/>
              </a:buClr>
              <a:buSzPts val="2405"/>
              <a:buChar char="●"/>
            </a:pPr>
            <a:r>
              <a:rPr lang="en-US" sz="2405"/>
              <a:t>S</a:t>
            </a:r>
            <a:r>
              <a:rPr lang="en-US" sz="1850"/>
              <a:t>upports the REST APIs for getting access to some of the following information:</a:t>
            </a:r>
            <a:endParaRPr/>
          </a:p>
          <a:p>
            <a:pPr marL="685800" lvl="1" indent="-228600" algn="l" rtl="0">
              <a:lnSpc>
                <a:spcPct val="70000"/>
              </a:lnSpc>
              <a:spcBef>
                <a:spcPts val="500"/>
              </a:spcBef>
              <a:spcAft>
                <a:spcPts val="0"/>
              </a:spcAft>
              <a:buClr>
                <a:srgbClr val="000000"/>
              </a:buClr>
              <a:buSzPts val="1850"/>
              <a:buChar char="○"/>
            </a:pPr>
            <a:r>
              <a:rPr lang="en-US" sz="1850"/>
              <a:t>Block information (by block hash block number)</a:t>
            </a:r>
            <a:endParaRPr/>
          </a:p>
          <a:p>
            <a:pPr marL="685800" lvl="1" indent="-228600" algn="l" rtl="0">
              <a:lnSpc>
                <a:spcPct val="70000"/>
              </a:lnSpc>
              <a:spcBef>
                <a:spcPts val="500"/>
              </a:spcBef>
              <a:spcAft>
                <a:spcPts val="0"/>
              </a:spcAft>
              <a:buClr>
                <a:srgbClr val="000000"/>
              </a:buClr>
              <a:buSzPts val="1850"/>
              <a:buChar char="○"/>
            </a:pPr>
            <a:r>
              <a:rPr lang="en-US" sz="1850"/>
              <a:t>Transaction</a:t>
            </a:r>
            <a:endParaRPr/>
          </a:p>
          <a:p>
            <a:pPr marL="685800" lvl="1" indent="-228600" algn="l" rtl="0">
              <a:lnSpc>
                <a:spcPct val="70000"/>
              </a:lnSpc>
              <a:spcBef>
                <a:spcPts val="500"/>
              </a:spcBef>
              <a:spcAft>
                <a:spcPts val="0"/>
              </a:spcAft>
              <a:buClr>
                <a:srgbClr val="000000"/>
              </a:buClr>
              <a:buSzPts val="1850"/>
              <a:buChar char="○"/>
            </a:pPr>
            <a:r>
              <a:rPr lang="en-US" sz="1850"/>
              <a:t>Peer status</a:t>
            </a:r>
            <a:endParaRPr/>
          </a:p>
          <a:p>
            <a:pPr marL="685800" lvl="1" indent="-228600" algn="l" rtl="0">
              <a:lnSpc>
                <a:spcPct val="70000"/>
              </a:lnSpc>
              <a:spcBef>
                <a:spcPts val="500"/>
              </a:spcBef>
              <a:spcAft>
                <a:spcPts val="0"/>
              </a:spcAft>
              <a:buClr>
                <a:srgbClr val="000000"/>
              </a:buClr>
              <a:buSzPts val="1850"/>
              <a:buChar char="○"/>
            </a:pPr>
            <a:r>
              <a:rPr lang="en-US" sz="1850"/>
              <a:t>Channel information,</a:t>
            </a:r>
            <a:endParaRPr/>
          </a:p>
          <a:p>
            <a:pPr marL="685800" lvl="1" indent="-228600" algn="l" rtl="0">
              <a:lnSpc>
                <a:spcPct val="70000"/>
              </a:lnSpc>
              <a:spcBef>
                <a:spcPts val="500"/>
              </a:spcBef>
              <a:spcAft>
                <a:spcPts val="0"/>
              </a:spcAft>
              <a:buClr>
                <a:srgbClr val="000000"/>
              </a:buClr>
              <a:buSzPts val="1850"/>
              <a:buChar char="○"/>
            </a:pPr>
            <a:r>
              <a:rPr lang="en-US" sz="1850"/>
              <a:t>List of chaincode installed and represented on specific channels</a:t>
            </a:r>
            <a:endParaRPr/>
          </a:p>
          <a:p>
            <a:pPr marL="685800" lvl="1" indent="-228600" algn="l" rtl="0">
              <a:lnSpc>
                <a:spcPct val="70000"/>
              </a:lnSpc>
              <a:spcBef>
                <a:spcPts val="500"/>
              </a:spcBef>
              <a:spcAft>
                <a:spcPts val="0"/>
              </a:spcAft>
              <a:buClr>
                <a:srgbClr val="000000"/>
              </a:buClr>
              <a:buSzPts val="1850"/>
              <a:buChar char="○"/>
            </a:pPr>
            <a:r>
              <a:rPr lang="en-US" sz="1850"/>
              <a:t>Block count on specific channel</a:t>
            </a:r>
            <a:endParaRPr/>
          </a:p>
          <a:p>
            <a:pPr marL="685800" lvl="1" indent="-228600" algn="l" rtl="0">
              <a:lnSpc>
                <a:spcPct val="70000"/>
              </a:lnSpc>
              <a:spcBef>
                <a:spcPts val="500"/>
              </a:spcBef>
              <a:spcAft>
                <a:spcPts val="0"/>
              </a:spcAft>
              <a:buClr>
                <a:srgbClr val="000000"/>
              </a:buClr>
              <a:buSzPts val="1850"/>
              <a:buChar char="○"/>
            </a:pPr>
            <a:r>
              <a:rPr lang="en-US" sz="1850"/>
              <a:t>Create and update channel</a:t>
            </a:r>
            <a:endParaRPr/>
          </a:p>
          <a:p>
            <a:pPr marL="1600200" lvl="3" indent="-111125" algn="l" rtl="0">
              <a:lnSpc>
                <a:spcPct val="70000"/>
              </a:lnSpc>
              <a:spcBef>
                <a:spcPts val="1100"/>
              </a:spcBef>
              <a:spcAft>
                <a:spcPts val="0"/>
              </a:spcAft>
              <a:buNone/>
            </a:pPr>
            <a:endParaRPr sz="1850">
              <a:solidFill>
                <a:schemeClr val="lt1"/>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74"/>
        <p:cNvGrpSpPr/>
        <p:nvPr/>
      </p:nvGrpSpPr>
      <p:grpSpPr>
        <a:xfrm>
          <a:off x="0" y="0"/>
          <a:ext cx="0" cy="0"/>
          <a:chOff x="0" y="0"/>
          <a:chExt cx="0" cy="0"/>
        </a:xfrm>
      </p:grpSpPr>
      <p:sp>
        <p:nvSpPr>
          <p:cNvPr id="1475" name="Google Shape;1475;p176"/>
          <p:cNvSpPr txBox="1">
            <a:spLocks noGrp="1"/>
          </p:cNvSpPr>
          <p:nvPr>
            <p:ph type="title" idx="4294967295"/>
          </p:nvPr>
        </p:nvSpPr>
        <p:spPr>
          <a:xfrm>
            <a:off x="832133" y="563868"/>
            <a:ext cx="10269600" cy="12789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4400"/>
              <a:buFont typeface="Calibri"/>
              <a:buNone/>
            </a:pPr>
            <a:r>
              <a:rPr lang="en-US" i="1">
                <a:solidFill>
                  <a:schemeClr val="dk1"/>
                </a:solidFill>
              </a:rPr>
              <a:t>Hyperledger Explorer</a:t>
            </a:r>
            <a:endParaRPr>
              <a:solidFill>
                <a:srgbClr val="000000"/>
              </a:solidFill>
            </a:endParaRPr>
          </a:p>
        </p:txBody>
      </p:sp>
      <p:pic>
        <p:nvPicPr>
          <p:cNvPr id="1476" name="Google Shape;1476;p176" descr="A close up of a sign&#10;&#10;Description generated with very high confidence"/>
          <p:cNvPicPr preferRelativeResize="0"/>
          <p:nvPr/>
        </p:nvPicPr>
        <p:blipFill rotWithShape="1">
          <a:blip r:embed="rId3">
            <a:alphaModFix/>
          </a:blip>
          <a:srcRect/>
          <a:stretch/>
        </p:blipFill>
        <p:spPr>
          <a:xfrm>
            <a:off x="5843892" y="705000"/>
            <a:ext cx="3980867" cy="895106"/>
          </a:xfrm>
          <a:prstGeom prst="rect">
            <a:avLst/>
          </a:prstGeom>
          <a:noFill/>
          <a:ln>
            <a:noFill/>
          </a:ln>
        </p:spPr>
      </p:pic>
      <p:sp>
        <p:nvSpPr>
          <p:cNvPr id="1477" name="Google Shape;1477;p176"/>
          <p:cNvSpPr txBox="1"/>
          <p:nvPr/>
        </p:nvSpPr>
        <p:spPr>
          <a:xfrm>
            <a:off x="1415350" y="1600100"/>
            <a:ext cx="8607900" cy="3391200"/>
          </a:xfrm>
          <a:prstGeom prst="rect">
            <a:avLst/>
          </a:prstGeom>
          <a:noFill/>
          <a:ln>
            <a:noFill/>
          </a:ln>
        </p:spPr>
        <p:txBody>
          <a:bodyPr spcFirstLastPara="1" wrap="square" lIns="91425" tIns="91425" rIns="91425" bIns="91425" anchor="t" anchorCtr="0">
            <a:noAutofit/>
          </a:bodyPr>
          <a:lstStyle/>
          <a:p>
            <a:pPr marL="0" marR="0" lvl="0" indent="0" algn="l" rtl="0">
              <a:lnSpc>
                <a:spcPct val="70000"/>
              </a:lnSpc>
              <a:spcBef>
                <a:spcPts val="1000"/>
              </a:spcBef>
              <a:spcAft>
                <a:spcPts val="0"/>
              </a:spcAft>
              <a:buNone/>
            </a:pPr>
            <a:endParaRPr/>
          </a:p>
          <a:p>
            <a:pPr marL="685800" lvl="1" indent="-228600" algn="l" rtl="0">
              <a:lnSpc>
                <a:spcPct val="70000"/>
              </a:lnSpc>
              <a:spcBef>
                <a:spcPts val="500"/>
              </a:spcBef>
              <a:spcAft>
                <a:spcPts val="0"/>
              </a:spcAft>
              <a:buClr>
                <a:srgbClr val="000000"/>
              </a:buClr>
              <a:buSzPts val="2775"/>
              <a:buChar char="○"/>
            </a:pPr>
            <a:r>
              <a:rPr lang="en-US" sz="2775" b="1"/>
              <a:t>Explorer Documentation:</a:t>
            </a:r>
            <a:endParaRPr/>
          </a:p>
          <a:p>
            <a:pPr marL="1600200" lvl="3" indent="-228600" algn="l" rtl="0">
              <a:lnSpc>
                <a:spcPct val="70000"/>
              </a:lnSpc>
              <a:spcBef>
                <a:spcPts val="1100"/>
              </a:spcBef>
              <a:spcAft>
                <a:spcPts val="0"/>
              </a:spcAft>
              <a:buClr>
                <a:srgbClr val="000000"/>
              </a:buClr>
              <a:buSzPts val="1572"/>
              <a:buChar char="●"/>
            </a:pPr>
            <a:r>
              <a:rPr lang="en-US" sz="1572" u="sng">
                <a:hlinkClick r:id="rId4"/>
              </a:rPr>
              <a:t>https://docs.google.com/document/d/1GuVNHZ5Jqq-gTVKflnZ1YiJfEoozvugqenC6QEQFQj4/edit</a:t>
            </a:r>
            <a:endParaRPr sz="1572"/>
          </a:p>
          <a:p>
            <a:pPr marL="1600200" lvl="3" indent="-228600" algn="l" rtl="0">
              <a:lnSpc>
                <a:spcPct val="70000"/>
              </a:lnSpc>
              <a:spcBef>
                <a:spcPts val="1100"/>
              </a:spcBef>
              <a:spcAft>
                <a:spcPts val="0"/>
              </a:spcAft>
              <a:buClr>
                <a:schemeClr val="lt1"/>
              </a:buClr>
              <a:buSzPts val="1850"/>
              <a:buChar char="●"/>
            </a:pPr>
            <a:r>
              <a:rPr lang="en-US" sz="1850" u="sng">
                <a:solidFill>
                  <a:srgbClr val="2200CC"/>
                </a:solidFill>
                <a:hlinkClick r:id="rId5"/>
              </a:rPr>
              <a:t>https://docs.google.com/presentation/d/e/2PACX-1vQlhbtxwgCOTJ22bacHqY5GpXR_Ucl9EJZKov2RzxlGYZXmi889X6yMW4Hzh6Rjzu4bh0qyYKYTZSF5/pub?start=false&amp;loop=false&amp;delayms=3000&amp;slide=id.gc6f90357f_0_0</a:t>
            </a:r>
            <a:endParaRPr sz="1850">
              <a:solidFill>
                <a:schemeClr val="lt1"/>
              </a:solidFill>
            </a:endParaRPr>
          </a:p>
          <a:p>
            <a:pPr marL="1600200" lvl="3" indent="-111125" algn="l" rtl="0">
              <a:lnSpc>
                <a:spcPct val="70000"/>
              </a:lnSpc>
              <a:spcBef>
                <a:spcPts val="1100"/>
              </a:spcBef>
              <a:spcAft>
                <a:spcPts val="0"/>
              </a:spcAft>
              <a:buNone/>
            </a:pPr>
            <a:endParaRPr sz="1850">
              <a:solidFill>
                <a:schemeClr val="lt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06"/>
        <p:cNvGrpSpPr/>
        <p:nvPr/>
      </p:nvGrpSpPr>
      <p:grpSpPr>
        <a:xfrm>
          <a:off x="0" y="0"/>
          <a:ext cx="0" cy="0"/>
          <a:chOff x="0" y="0"/>
          <a:chExt cx="0" cy="0"/>
        </a:xfrm>
      </p:grpSpPr>
      <p:sp>
        <p:nvSpPr>
          <p:cNvPr id="1107" name="Google Shape;1107;p132"/>
          <p:cNvSpPr txBox="1">
            <a:spLocks noGrp="1"/>
          </p:cNvSpPr>
          <p:nvPr>
            <p:ph type="ctrTitle" idx="4294967295"/>
          </p:nvPr>
        </p:nvSpPr>
        <p:spPr>
          <a:xfrm>
            <a:off x="1694366" y="2597822"/>
            <a:ext cx="8803200" cy="1278600"/>
          </a:xfrm>
          <a:prstGeom prst="rect">
            <a:avLst/>
          </a:prstGeom>
          <a:noFill/>
          <a:ln>
            <a:noFill/>
          </a:ln>
        </p:spPr>
        <p:txBody>
          <a:bodyPr spcFirstLastPara="1" wrap="square" lIns="121900" tIns="121900" rIns="121900" bIns="121900"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n-US" sz="6600" b="1">
                <a:solidFill>
                  <a:srgbClr val="FFFFFF"/>
                </a:solidFill>
                <a:latin typeface="Nunito"/>
                <a:ea typeface="Nunito"/>
                <a:cs typeface="Nunito"/>
                <a:sym typeface="Nunito"/>
              </a:rPr>
              <a:t>What is Hyperledger</a:t>
            </a:r>
            <a:br>
              <a:rPr lang="en-US" sz="6600" b="1" i="0" u="none" strike="noStrike" cap="none">
                <a:solidFill>
                  <a:srgbClr val="FFFFFF"/>
                </a:solidFill>
                <a:latin typeface="Nunito"/>
                <a:ea typeface="Nunito"/>
                <a:cs typeface="Nunito"/>
                <a:sym typeface="Nunito"/>
              </a:rPr>
            </a:br>
            <a:br>
              <a:rPr lang="en-US" sz="6600" b="1" i="0" u="none" strike="noStrike" cap="none">
                <a:solidFill>
                  <a:srgbClr val="FFFFFF"/>
                </a:solidFill>
                <a:latin typeface="Nunito"/>
                <a:ea typeface="Nunito"/>
                <a:cs typeface="Nunito"/>
                <a:sym typeface="Nunito"/>
              </a:rPr>
            </a:br>
            <a:endParaRPr sz="6400" b="1" i="0" u="none" strike="noStrike" cap="none">
              <a:solidFill>
                <a:schemeClr val="lt1"/>
              </a:solidFill>
              <a:latin typeface="Nunito"/>
              <a:ea typeface="Nunito"/>
              <a:cs typeface="Nunito"/>
              <a:sym typeface="Nunito"/>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81"/>
        <p:cNvGrpSpPr/>
        <p:nvPr/>
      </p:nvGrpSpPr>
      <p:grpSpPr>
        <a:xfrm>
          <a:off x="0" y="0"/>
          <a:ext cx="0" cy="0"/>
          <a:chOff x="0" y="0"/>
          <a:chExt cx="0" cy="0"/>
        </a:xfrm>
      </p:grpSpPr>
      <p:sp>
        <p:nvSpPr>
          <p:cNvPr id="1482" name="Google Shape;1482;p177"/>
          <p:cNvSpPr txBox="1">
            <a:spLocks noGrp="1"/>
          </p:cNvSpPr>
          <p:nvPr>
            <p:ph type="title" idx="4294967295"/>
          </p:nvPr>
        </p:nvSpPr>
        <p:spPr>
          <a:xfrm>
            <a:off x="832133" y="563868"/>
            <a:ext cx="10269600" cy="12789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4400"/>
              <a:buFont typeface="Calibri"/>
              <a:buNone/>
            </a:pPr>
            <a:r>
              <a:rPr lang="en-US" i="1">
                <a:solidFill>
                  <a:schemeClr val="dk1"/>
                </a:solidFill>
              </a:rPr>
              <a:t>Hyperledger Quilt</a:t>
            </a:r>
            <a:endParaRPr>
              <a:solidFill>
                <a:srgbClr val="000000"/>
              </a:solidFill>
            </a:endParaRPr>
          </a:p>
        </p:txBody>
      </p:sp>
      <p:sp>
        <p:nvSpPr>
          <p:cNvPr id="1483" name="Google Shape;1483;p177"/>
          <p:cNvSpPr txBox="1">
            <a:spLocks noGrp="1"/>
          </p:cNvSpPr>
          <p:nvPr>
            <p:ph type="body" idx="4294967295"/>
          </p:nvPr>
        </p:nvSpPr>
        <p:spPr>
          <a:xfrm>
            <a:off x="1709400" y="1842775"/>
            <a:ext cx="9793500" cy="3984900"/>
          </a:xfrm>
          <a:prstGeom prst="rect">
            <a:avLst/>
          </a:prstGeom>
          <a:noFill/>
          <a:ln>
            <a:noFill/>
          </a:ln>
        </p:spPr>
        <p:txBody>
          <a:bodyPr spcFirstLastPara="1" wrap="square" lIns="91425" tIns="45700" rIns="91425" bIns="45700" anchor="t" anchorCtr="0">
            <a:noAutofit/>
          </a:bodyPr>
          <a:lstStyle/>
          <a:p>
            <a:pPr marL="457200" lvl="0" indent="-393065" algn="l" rtl="0">
              <a:spcBef>
                <a:spcPts val="0"/>
              </a:spcBef>
              <a:spcAft>
                <a:spcPts val="0"/>
              </a:spcAft>
              <a:buClr>
                <a:schemeClr val="dk1"/>
              </a:buClr>
              <a:buSzPts val="2590"/>
              <a:buChar char="•"/>
            </a:pPr>
            <a:r>
              <a:rPr lang="en-US" sz="2590">
                <a:solidFill>
                  <a:schemeClr val="dk1"/>
                </a:solidFill>
                <a:latin typeface="Calibri"/>
                <a:ea typeface="Calibri"/>
                <a:cs typeface="Calibri"/>
                <a:sym typeface="Calibri"/>
              </a:rPr>
              <a:t>Quilt  promotes </a:t>
            </a:r>
            <a:r>
              <a:rPr lang="en-US" sz="2682" b="1" i="1">
                <a:solidFill>
                  <a:schemeClr val="dk1"/>
                </a:solidFill>
                <a:latin typeface="Calibri"/>
                <a:ea typeface="Calibri"/>
                <a:cs typeface="Calibri"/>
                <a:sym typeface="Calibri"/>
              </a:rPr>
              <a:t>interoperability between Blockchain </a:t>
            </a:r>
            <a:r>
              <a:rPr lang="en-US" sz="2590">
                <a:solidFill>
                  <a:schemeClr val="dk1"/>
                </a:solidFill>
                <a:latin typeface="Calibri"/>
                <a:ea typeface="Calibri"/>
                <a:cs typeface="Calibri"/>
                <a:sym typeface="Calibri"/>
              </a:rPr>
              <a:t>networks by assisting in transferring value across different Blockchain networks.</a:t>
            </a:r>
            <a:endParaRPr sz="2590" u="sng">
              <a:solidFill>
                <a:srgbClr val="6EAC1C"/>
              </a:solidFill>
              <a:latin typeface="Calibri"/>
              <a:ea typeface="Calibri"/>
              <a:cs typeface="Calibri"/>
              <a:sym typeface="Calibri"/>
              <a:hlinkClick r:id="rId3"/>
            </a:endParaRPr>
          </a:p>
          <a:p>
            <a:pPr marL="457200" lvl="0" indent="-393065" algn="l" rtl="0">
              <a:spcBef>
                <a:spcPts val="1000"/>
              </a:spcBef>
              <a:spcAft>
                <a:spcPts val="0"/>
              </a:spcAft>
              <a:buClr>
                <a:schemeClr val="dk1"/>
              </a:buClr>
              <a:buSzPts val="2590"/>
              <a:buChar char="•"/>
            </a:pPr>
            <a:r>
              <a:rPr lang="en-US" sz="2590">
                <a:solidFill>
                  <a:schemeClr val="dk1"/>
                </a:solidFill>
                <a:latin typeface="Calibri"/>
                <a:ea typeface="Calibri"/>
                <a:cs typeface="Calibri"/>
                <a:sym typeface="Calibri"/>
              </a:rPr>
              <a:t>A user registered with one Blockchain network can securely transfer the value to another user registered with another Blockchain network. </a:t>
            </a:r>
            <a:endParaRPr sz="2800">
              <a:solidFill>
                <a:schemeClr val="dk1"/>
              </a:solidFill>
              <a:latin typeface="Calibri"/>
              <a:ea typeface="Calibri"/>
              <a:cs typeface="Calibri"/>
              <a:sym typeface="Calibri"/>
            </a:endParaRPr>
          </a:p>
          <a:p>
            <a:pPr marL="457200" lvl="0" indent="-393065" algn="l" rtl="0">
              <a:spcBef>
                <a:spcPts val="1000"/>
              </a:spcBef>
              <a:spcAft>
                <a:spcPts val="0"/>
              </a:spcAft>
              <a:buClr>
                <a:schemeClr val="dk1"/>
              </a:buClr>
              <a:buSzPts val="2590"/>
              <a:buChar char="•"/>
            </a:pPr>
            <a:r>
              <a:rPr lang="en-US" sz="2590">
                <a:solidFill>
                  <a:schemeClr val="dk1"/>
                </a:solidFill>
                <a:latin typeface="Calibri"/>
                <a:ea typeface="Calibri"/>
                <a:cs typeface="Calibri"/>
                <a:sym typeface="Calibri"/>
              </a:rPr>
              <a:t>Hyperledger Quilt is build based on the Interledger Protocol ( ILP) provides for routing payments across different digital asset ledgers while isolating senders and receivers from the risk of intermediary failures.</a:t>
            </a:r>
            <a:endParaRPr sz="2800">
              <a:solidFill>
                <a:schemeClr val="dk1"/>
              </a:solidFill>
              <a:latin typeface="Calibri"/>
              <a:ea typeface="Calibri"/>
              <a:cs typeface="Calibri"/>
              <a:sym typeface="Calibri"/>
            </a:endParaRPr>
          </a:p>
          <a:p>
            <a:pPr marL="228600" lvl="0" indent="-87629" algn="l" rtl="0">
              <a:spcBef>
                <a:spcPts val="1000"/>
              </a:spcBef>
              <a:spcAft>
                <a:spcPts val="0"/>
              </a:spcAft>
              <a:buClr>
                <a:srgbClr val="000000"/>
              </a:buClr>
              <a:buSzPts val="1100"/>
              <a:buFont typeface="Arial"/>
              <a:buNone/>
            </a:pPr>
            <a:endParaRPr sz="2220">
              <a:solidFill>
                <a:schemeClr val="dk1"/>
              </a:solidFill>
              <a:latin typeface="Calibri"/>
              <a:ea typeface="Calibri"/>
              <a:cs typeface="Calibri"/>
              <a:sym typeface="Calibri"/>
            </a:endParaRPr>
          </a:p>
          <a:p>
            <a:pPr marL="228600" marR="0" lvl="0" indent="-208915" algn="l" rtl="0">
              <a:lnSpc>
                <a:spcPct val="70000"/>
              </a:lnSpc>
              <a:spcBef>
                <a:spcPts val="0"/>
              </a:spcBef>
              <a:spcAft>
                <a:spcPts val="0"/>
              </a:spcAft>
              <a:buSzPts val="1860"/>
              <a:buChar char="•"/>
            </a:pPr>
            <a:endParaRPr sz="1860"/>
          </a:p>
        </p:txBody>
      </p:sp>
      <p:pic>
        <p:nvPicPr>
          <p:cNvPr id="1484" name="Google Shape;1484;p177" descr="A close up of a logo&#10;&#10;Description generated with very high confidence"/>
          <p:cNvPicPr preferRelativeResize="0"/>
          <p:nvPr/>
        </p:nvPicPr>
        <p:blipFill rotWithShape="1">
          <a:blip r:embed="rId4">
            <a:alphaModFix/>
          </a:blip>
          <a:srcRect/>
          <a:stretch/>
        </p:blipFill>
        <p:spPr>
          <a:xfrm>
            <a:off x="5890611" y="320963"/>
            <a:ext cx="5211108" cy="1389629"/>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88"/>
        <p:cNvGrpSpPr/>
        <p:nvPr/>
      </p:nvGrpSpPr>
      <p:grpSpPr>
        <a:xfrm>
          <a:off x="0" y="0"/>
          <a:ext cx="0" cy="0"/>
          <a:chOff x="0" y="0"/>
          <a:chExt cx="0" cy="0"/>
        </a:xfrm>
      </p:grpSpPr>
      <p:sp>
        <p:nvSpPr>
          <p:cNvPr id="1489" name="Google Shape;1489;p178"/>
          <p:cNvSpPr txBox="1">
            <a:spLocks noGrp="1"/>
          </p:cNvSpPr>
          <p:nvPr>
            <p:ph type="title" idx="4294967295"/>
          </p:nvPr>
        </p:nvSpPr>
        <p:spPr>
          <a:xfrm>
            <a:off x="832133" y="563868"/>
            <a:ext cx="10269600" cy="12789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4400"/>
              <a:buFont typeface="Calibri"/>
              <a:buNone/>
            </a:pPr>
            <a:r>
              <a:rPr lang="en-US" i="1">
                <a:solidFill>
                  <a:schemeClr val="dk1"/>
                </a:solidFill>
              </a:rPr>
              <a:t>Hyperledger Quilt</a:t>
            </a:r>
            <a:endParaRPr>
              <a:solidFill>
                <a:srgbClr val="000000"/>
              </a:solidFill>
            </a:endParaRPr>
          </a:p>
        </p:txBody>
      </p:sp>
      <p:sp>
        <p:nvSpPr>
          <p:cNvPr id="1490" name="Google Shape;1490;p178"/>
          <p:cNvSpPr txBox="1">
            <a:spLocks noGrp="1"/>
          </p:cNvSpPr>
          <p:nvPr>
            <p:ph type="body" idx="4294967295"/>
          </p:nvPr>
        </p:nvSpPr>
        <p:spPr>
          <a:xfrm>
            <a:off x="1709400" y="1842775"/>
            <a:ext cx="9793500" cy="3984900"/>
          </a:xfrm>
          <a:prstGeom prst="rect">
            <a:avLst/>
          </a:prstGeom>
          <a:noFill/>
          <a:ln>
            <a:noFill/>
          </a:ln>
        </p:spPr>
        <p:txBody>
          <a:bodyPr spcFirstLastPara="1" wrap="square" lIns="91425" tIns="45700" rIns="91425" bIns="45700" anchor="t" anchorCtr="0">
            <a:noAutofit/>
          </a:bodyPr>
          <a:lstStyle/>
          <a:p>
            <a:pPr marL="0" lvl="0" indent="0" algn="l" rtl="0">
              <a:lnSpc>
                <a:spcPct val="70000"/>
              </a:lnSpc>
              <a:spcBef>
                <a:spcPts val="0"/>
              </a:spcBef>
              <a:spcAft>
                <a:spcPts val="0"/>
              </a:spcAft>
              <a:buClr>
                <a:srgbClr val="000000"/>
              </a:buClr>
              <a:buSzPts val="1100"/>
              <a:buFont typeface="Arial"/>
              <a:buNone/>
            </a:pPr>
            <a:r>
              <a:rPr lang="en-US" sz="2380" b="1">
                <a:solidFill>
                  <a:srgbClr val="000000"/>
                </a:solidFill>
              </a:rPr>
              <a:t>Key Characteristics</a:t>
            </a:r>
            <a:endParaRPr sz="1700">
              <a:solidFill>
                <a:srgbClr val="000000"/>
              </a:solidFill>
            </a:endParaRPr>
          </a:p>
          <a:p>
            <a:pPr marL="457200" lvl="0" indent="-457200" algn="l" rtl="0">
              <a:lnSpc>
                <a:spcPct val="70000"/>
              </a:lnSpc>
              <a:spcBef>
                <a:spcPts val="1000"/>
              </a:spcBef>
              <a:spcAft>
                <a:spcPts val="0"/>
              </a:spcAft>
              <a:buClr>
                <a:srgbClr val="000000"/>
              </a:buClr>
              <a:buSzPts val="1700"/>
              <a:buFont typeface="Calibri"/>
              <a:buAutoNum type="arabicPeriod"/>
            </a:pPr>
            <a:r>
              <a:rPr lang="en-US" sz="1700">
                <a:solidFill>
                  <a:srgbClr val="000000"/>
                </a:solidFill>
              </a:rPr>
              <a:t>ILP  is primarily a payment protocol and is designed to transfer value across distributed ledgers and non-distributed ledgers. </a:t>
            </a:r>
            <a:endParaRPr sz="1400">
              <a:solidFill>
                <a:srgbClr val="000000"/>
              </a:solidFill>
            </a:endParaRPr>
          </a:p>
          <a:p>
            <a:pPr marL="457200" lvl="0" indent="-457200" algn="l" rtl="0">
              <a:lnSpc>
                <a:spcPct val="70000"/>
              </a:lnSpc>
              <a:spcBef>
                <a:spcPts val="1000"/>
              </a:spcBef>
              <a:spcAft>
                <a:spcPts val="0"/>
              </a:spcAft>
              <a:buClr>
                <a:srgbClr val="000000"/>
              </a:buClr>
              <a:buSzPts val="1700"/>
              <a:buFont typeface="Calibri"/>
              <a:buAutoNum type="arabicPeriod"/>
            </a:pPr>
            <a:r>
              <a:rPr lang="en-US" sz="1700">
                <a:solidFill>
                  <a:srgbClr val="000000"/>
                </a:solidFill>
              </a:rPr>
              <a:t>Provides atomic swaps between ledgers (even non-blockchain or distributed ledgers). </a:t>
            </a:r>
            <a:endParaRPr sz="1400">
              <a:solidFill>
                <a:srgbClr val="000000"/>
              </a:solidFill>
            </a:endParaRPr>
          </a:p>
          <a:p>
            <a:pPr marL="457200" lvl="0" indent="-457200" algn="l" rtl="0">
              <a:lnSpc>
                <a:spcPct val="70000"/>
              </a:lnSpc>
              <a:spcBef>
                <a:spcPts val="1000"/>
              </a:spcBef>
              <a:spcAft>
                <a:spcPts val="0"/>
              </a:spcAft>
              <a:buClr>
                <a:srgbClr val="000000"/>
              </a:buClr>
              <a:buSzPts val="1700"/>
              <a:buFont typeface="Calibri"/>
              <a:buAutoNum type="arabicPeriod"/>
            </a:pPr>
            <a:r>
              <a:rPr lang="en-US" sz="1700">
                <a:solidFill>
                  <a:srgbClr val="000000"/>
                </a:solidFill>
              </a:rPr>
              <a:t>Provides a single account namespace for accounts within each ledger.</a:t>
            </a:r>
            <a:endParaRPr sz="1400">
              <a:solidFill>
                <a:srgbClr val="000000"/>
              </a:solidFill>
            </a:endParaRPr>
          </a:p>
          <a:p>
            <a:pPr marL="457200" lvl="0" indent="-457200" algn="l" rtl="0">
              <a:lnSpc>
                <a:spcPct val="70000"/>
              </a:lnSpc>
              <a:spcBef>
                <a:spcPts val="1000"/>
              </a:spcBef>
              <a:spcAft>
                <a:spcPts val="0"/>
              </a:spcAft>
              <a:buClr>
                <a:srgbClr val="000000"/>
              </a:buClr>
              <a:buSzPts val="1700"/>
              <a:buFont typeface="Calibri"/>
              <a:buAutoNum type="arabicPeriod"/>
            </a:pPr>
            <a:r>
              <a:rPr lang="en-US" sz="1700">
                <a:solidFill>
                  <a:srgbClr val="000000"/>
                </a:solidFill>
              </a:rPr>
              <a:t>Quilt now hosts both the Java (Quilt) and JavaScript (Interledger.js) .</a:t>
            </a:r>
            <a:endParaRPr sz="1400">
              <a:solidFill>
                <a:srgbClr val="000000"/>
              </a:solidFill>
            </a:endParaRPr>
          </a:p>
          <a:p>
            <a:pPr marL="457200" lvl="0" indent="-457200" algn="l" rtl="0">
              <a:lnSpc>
                <a:spcPct val="70000"/>
              </a:lnSpc>
              <a:spcBef>
                <a:spcPts val="1000"/>
              </a:spcBef>
              <a:spcAft>
                <a:spcPts val="0"/>
              </a:spcAft>
              <a:buClr>
                <a:srgbClr val="000000"/>
              </a:buClr>
              <a:buSzPts val="1700"/>
              <a:buFont typeface="Calibri"/>
              <a:buAutoNum type="arabicPeriod"/>
            </a:pPr>
            <a:r>
              <a:rPr lang="en-US" sz="1700">
                <a:solidFill>
                  <a:srgbClr val="000000"/>
                </a:solidFill>
              </a:rPr>
              <a:t>The Interledger protocol is intentionally limited in scope to provide the functions necessary to deliver a payment from a source to a destination over an interconnected system of ledgers.</a:t>
            </a:r>
            <a:endParaRPr sz="1400">
              <a:solidFill>
                <a:srgbClr val="000000"/>
              </a:solidFill>
            </a:endParaRPr>
          </a:p>
          <a:p>
            <a:pPr marL="457200" lvl="0" indent="-457200" algn="l" rtl="0">
              <a:lnSpc>
                <a:spcPct val="70000"/>
              </a:lnSpc>
              <a:spcBef>
                <a:spcPts val="1000"/>
              </a:spcBef>
              <a:spcAft>
                <a:spcPts val="0"/>
              </a:spcAft>
              <a:buClr>
                <a:srgbClr val="000000"/>
              </a:buClr>
              <a:buSzPts val="1700"/>
              <a:buFont typeface="Calibri"/>
              <a:buAutoNum type="arabicPeriod"/>
            </a:pPr>
            <a:r>
              <a:rPr lang="en-US" sz="1700">
                <a:solidFill>
                  <a:srgbClr val="000000"/>
                </a:solidFill>
              </a:rPr>
              <a:t>It includes minimal requirements for underlying ledgers and it does not include public key infrastructure, identity, liquidity management, or other services commonly found in payment protocols.</a:t>
            </a:r>
            <a:endParaRPr sz="1400">
              <a:solidFill>
                <a:srgbClr val="000000"/>
              </a:solidFill>
            </a:endParaRPr>
          </a:p>
          <a:p>
            <a:pPr marL="0" lvl="0" indent="0" algn="l" rtl="0">
              <a:lnSpc>
                <a:spcPct val="70000"/>
              </a:lnSpc>
              <a:spcBef>
                <a:spcPts val="0"/>
              </a:spcBef>
              <a:spcAft>
                <a:spcPts val="0"/>
              </a:spcAft>
              <a:buNone/>
            </a:pPr>
            <a:endParaRPr sz="1700">
              <a:solidFill>
                <a:schemeClr val="dk1"/>
              </a:solidFill>
            </a:endParaRPr>
          </a:p>
        </p:txBody>
      </p:sp>
      <p:pic>
        <p:nvPicPr>
          <p:cNvPr id="1491" name="Google Shape;1491;p178" descr="A close up of a logo&#10;&#10;Description generated with very high confidence"/>
          <p:cNvPicPr preferRelativeResize="0"/>
          <p:nvPr/>
        </p:nvPicPr>
        <p:blipFill rotWithShape="1">
          <a:blip r:embed="rId3">
            <a:alphaModFix/>
          </a:blip>
          <a:srcRect/>
          <a:stretch/>
        </p:blipFill>
        <p:spPr>
          <a:xfrm>
            <a:off x="5890611" y="320963"/>
            <a:ext cx="5211108" cy="1389629"/>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95"/>
        <p:cNvGrpSpPr/>
        <p:nvPr/>
      </p:nvGrpSpPr>
      <p:grpSpPr>
        <a:xfrm>
          <a:off x="0" y="0"/>
          <a:ext cx="0" cy="0"/>
          <a:chOff x="0" y="0"/>
          <a:chExt cx="0" cy="0"/>
        </a:xfrm>
      </p:grpSpPr>
      <p:sp>
        <p:nvSpPr>
          <p:cNvPr id="1496" name="Google Shape;1496;p179"/>
          <p:cNvSpPr txBox="1">
            <a:spLocks noGrp="1"/>
          </p:cNvSpPr>
          <p:nvPr>
            <p:ph type="title" idx="4294967295"/>
          </p:nvPr>
        </p:nvSpPr>
        <p:spPr>
          <a:xfrm>
            <a:off x="832133" y="563868"/>
            <a:ext cx="10269600" cy="12789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4400"/>
              <a:buFont typeface="Calibri"/>
              <a:buNone/>
            </a:pPr>
            <a:r>
              <a:rPr lang="en-US" i="1">
                <a:solidFill>
                  <a:schemeClr val="dk1"/>
                </a:solidFill>
              </a:rPr>
              <a:t>Hyperledger Quilt</a:t>
            </a:r>
            <a:endParaRPr>
              <a:solidFill>
                <a:srgbClr val="000000"/>
              </a:solidFill>
            </a:endParaRPr>
          </a:p>
        </p:txBody>
      </p:sp>
      <p:pic>
        <p:nvPicPr>
          <p:cNvPr id="1497" name="Google Shape;1497;p179" descr="A close up of a logo&#10;&#10;Description generated with very high confidence"/>
          <p:cNvPicPr preferRelativeResize="0"/>
          <p:nvPr/>
        </p:nvPicPr>
        <p:blipFill rotWithShape="1">
          <a:blip r:embed="rId3">
            <a:alphaModFix/>
          </a:blip>
          <a:srcRect/>
          <a:stretch/>
        </p:blipFill>
        <p:spPr>
          <a:xfrm>
            <a:off x="5890611" y="320963"/>
            <a:ext cx="5211108" cy="1389629"/>
          </a:xfrm>
          <a:prstGeom prst="rect">
            <a:avLst/>
          </a:prstGeom>
          <a:noFill/>
          <a:ln>
            <a:noFill/>
          </a:ln>
        </p:spPr>
      </p:pic>
      <p:sp>
        <p:nvSpPr>
          <p:cNvPr id="1498" name="Google Shape;1498;p179"/>
          <p:cNvSpPr txBox="1">
            <a:spLocks noGrp="1"/>
          </p:cNvSpPr>
          <p:nvPr>
            <p:ph type="body" idx="4294967295"/>
          </p:nvPr>
        </p:nvSpPr>
        <p:spPr>
          <a:xfrm>
            <a:off x="1109876" y="1842782"/>
            <a:ext cx="10515600" cy="4154400"/>
          </a:xfrm>
          <a:prstGeom prst="rect">
            <a:avLst/>
          </a:prstGeom>
          <a:noFill/>
          <a:ln>
            <a:noFill/>
          </a:ln>
        </p:spPr>
        <p:txBody>
          <a:bodyPr spcFirstLastPara="1" wrap="square" lIns="91425" tIns="45700" rIns="91425" bIns="45700" anchor="t" anchorCtr="0">
            <a:noAutofit/>
          </a:bodyPr>
          <a:lstStyle/>
          <a:p>
            <a:pPr marL="0" lvl="0" indent="0" algn="l" rtl="0">
              <a:lnSpc>
                <a:spcPct val="70000"/>
              </a:lnSpc>
              <a:spcBef>
                <a:spcPts val="0"/>
              </a:spcBef>
              <a:spcAft>
                <a:spcPts val="0"/>
              </a:spcAft>
              <a:buClr>
                <a:schemeClr val="lt1"/>
              </a:buClr>
              <a:buSzPts val="2380"/>
              <a:buNone/>
            </a:pPr>
            <a:r>
              <a:rPr lang="en-US" sz="2380" b="1"/>
              <a:t>Quilt Documentation:</a:t>
            </a:r>
            <a:endParaRPr/>
          </a:p>
          <a:p>
            <a:pPr marL="685800" lvl="1" indent="-228600" algn="l" rtl="0">
              <a:lnSpc>
                <a:spcPct val="70000"/>
              </a:lnSpc>
              <a:spcBef>
                <a:spcPts val="500"/>
              </a:spcBef>
              <a:spcAft>
                <a:spcPts val="0"/>
              </a:spcAft>
              <a:buClr>
                <a:schemeClr val="lt1"/>
              </a:buClr>
              <a:buSzPts val="1360"/>
              <a:buChar char="•"/>
            </a:pPr>
            <a:r>
              <a:rPr lang="en-US" sz="1360" u="sng">
                <a:solidFill>
                  <a:schemeClr val="hlink"/>
                </a:solidFill>
                <a:hlinkClick r:id="rId4"/>
              </a:rPr>
              <a:t>https://github.com/hyperledger/quilt</a:t>
            </a:r>
            <a:endParaRPr sz="1360"/>
          </a:p>
          <a:p>
            <a:pPr marL="685800" lvl="1" indent="-228600" algn="l" rtl="0">
              <a:lnSpc>
                <a:spcPct val="70000"/>
              </a:lnSpc>
              <a:spcBef>
                <a:spcPts val="500"/>
              </a:spcBef>
              <a:spcAft>
                <a:spcPts val="0"/>
              </a:spcAft>
              <a:buClr>
                <a:schemeClr val="lt1"/>
              </a:buClr>
              <a:buSzPts val="1360"/>
              <a:buChar char="•"/>
            </a:pPr>
            <a:r>
              <a:rPr lang="en-US" sz="1360" u="sng">
                <a:solidFill>
                  <a:schemeClr val="hlink"/>
                </a:solidFill>
                <a:hlinkClick r:id="rId5"/>
              </a:rPr>
              <a:t>https://s3-ap-southeast-1.amazonaws.com/mredmundto-others/Hyperledger+Quilt+and+Interledger+Protocol+.pdf</a:t>
            </a:r>
            <a:endParaRPr sz="1360"/>
          </a:p>
          <a:p>
            <a:pPr marL="685800" lvl="1" indent="-142240" algn="l" rtl="0">
              <a:lnSpc>
                <a:spcPct val="70000"/>
              </a:lnSpc>
              <a:spcBef>
                <a:spcPts val="500"/>
              </a:spcBef>
              <a:spcAft>
                <a:spcPts val="0"/>
              </a:spcAft>
              <a:buClr>
                <a:schemeClr val="lt1"/>
              </a:buClr>
              <a:buSzPts val="1360"/>
              <a:buNone/>
            </a:pPr>
            <a:endParaRPr sz="1360"/>
          </a:p>
          <a:p>
            <a:pPr marL="457200" lvl="0" indent="-349250" algn="l" rtl="0">
              <a:lnSpc>
                <a:spcPct val="70000"/>
              </a:lnSpc>
              <a:spcBef>
                <a:spcPts val="1000"/>
              </a:spcBef>
              <a:spcAft>
                <a:spcPts val="0"/>
              </a:spcAft>
              <a:buClr>
                <a:schemeClr val="lt1"/>
              </a:buClr>
              <a:buSzPts val="1700"/>
              <a:buFont typeface="Calibri"/>
              <a:buNone/>
            </a:pPr>
            <a:endParaRPr sz="1700">
              <a:solidFill>
                <a:srgbClr val="000000"/>
              </a:solidFill>
            </a:endParaRPr>
          </a:p>
          <a:p>
            <a:pPr marL="457200" lvl="0" indent="-349250" algn="l" rtl="0">
              <a:lnSpc>
                <a:spcPct val="70000"/>
              </a:lnSpc>
              <a:spcBef>
                <a:spcPts val="1000"/>
              </a:spcBef>
              <a:spcAft>
                <a:spcPts val="0"/>
              </a:spcAft>
              <a:buClr>
                <a:schemeClr val="lt1"/>
              </a:buClr>
              <a:buSzPts val="1700"/>
              <a:buFont typeface="Calibri"/>
              <a:buNone/>
            </a:pPr>
            <a:endParaRPr sz="1700"/>
          </a:p>
          <a:p>
            <a:pPr marL="457200" lvl="0" indent="-349250" algn="l" rtl="0">
              <a:lnSpc>
                <a:spcPct val="70000"/>
              </a:lnSpc>
              <a:spcBef>
                <a:spcPts val="1000"/>
              </a:spcBef>
              <a:spcAft>
                <a:spcPts val="0"/>
              </a:spcAft>
              <a:buClr>
                <a:schemeClr val="lt1"/>
              </a:buClr>
              <a:buSzPts val="1700"/>
              <a:buFont typeface="Calibri"/>
              <a:buNone/>
            </a:pPr>
            <a:endParaRPr sz="1700"/>
          </a:p>
          <a:p>
            <a:pPr marL="457200" lvl="0" indent="-349250" algn="l" rtl="0">
              <a:lnSpc>
                <a:spcPct val="70000"/>
              </a:lnSpc>
              <a:spcBef>
                <a:spcPts val="1000"/>
              </a:spcBef>
              <a:spcAft>
                <a:spcPts val="0"/>
              </a:spcAft>
              <a:buClr>
                <a:schemeClr val="lt1"/>
              </a:buClr>
              <a:buSzPts val="1700"/>
              <a:buFont typeface="Calibri"/>
              <a:buNone/>
            </a:pPr>
            <a:endParaRPr sz="1700">
              <a:solidFill>
                <a:srgbClr val="FFFFFF"/>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502"/>
        <p:cNvGrpSpPr/>
        <p:nvPr/>
      </p:nvGrpSpPr>
      <p:grpSpPr>
        <a:xfrm>
          <a:off x="0" y="0"/>
          <a:ext cx="0" cy="0"/>
          <a:chOff x="0" y="0"/>
          <a:chExt cx="0" cy="0"/>
        </a:xfrm>
      </p:grpSpPr>
      <p:sp>
        <p:nvSpPr>
          <p:cNvPr id="1503" name="Google Shape;1503;p180"/>
          <p:cNvSpPr txBox="1">
            <a:spLocks noGrp="1"/>
          </p:cNvSpPr>
          <p:nvPr>
            <p:ph type="ctrTitle" idx="4294967295"/>
          </p:nvPr>
        </p:nvSpPr>
        <p:spPr>
          <a:xfrm>
            <a:off x="2248007" y="1447678"/>
            <a:ext cx="7995900" cy="1278600"/>
          </a:xfrm>
          <a:prstGeom prst="rect">
            <a:avLst/>
          </a:prstGeom>
          <a:noFill/>
          <a:ln>
            <a:noFill/>
          </a:ln>
        </p:spPr>
        <p:txBody>
          <a:bodyPr spcFirstLastPara="1" wrap="square" lIns="121900" tIns="121900" rIns="121900" bIns="121900"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n-US" sz="6600" b="1" i="0" u="none" strike="noStrike" cap="none">
                <a:solidFill>
                  <a:schemeClr val="lt1"/>
                </a:solidFill>
                <a:latin typeface="Nunito"/>
                <a:ea typeface="Nunito"/>
                <a:cs typeface="Nunito"/>
                <a:sym typeface="Nunito"/>
              </a:rPr>
              <a:t>Getting Involved: </a:t>
            </a:r>
            <a:r>
              <a:rPr lang="en-US" sz="6600" b="1">
                <a:solidFill>
                  <a:schemeClr val="lt1"/>
                </a:solidFill>
                <a:latin typeface="Nunito"/>
                <a:ea typeface="Nunito"/>
                <a:cs typeface="Nunito"/>
                <a:sym typeface="Nunito"/>
              </a:rPr>
              <a:t>H</a:t>
            </a:r>
            <a:r>
              <a:rPr lang="en-US" sz="6600" b="1" i="0" u="none" strike="noStrike" cap="none">
                <a:solidFill>
                  <a:schemeClr val="lt1"/>
                </a:solidFill>
                <a:latin typeface="Nunito"/>
                <a:ea typeface="Nunito"/>
                <a:cs typeface="Nunito"/>
                <a:sym typeface="Nunito"/>
              </a:rPr>
              <a:t>yperledger Community</a:t>
            </a:r>
            <a:br>
              <a:rPr lang="en-US" sz="6600" b="1" i="0" u="none" strike="noStrike" cap="none">
                <a:solidFill>
                  <a:srgbClr val="FFFFFF"/>
                </a:solidFill>
                <a:latin typeface="Nunito"/>
                <a:ea typeface="Nunito"/>
                <a:cs typeface="Nunito"/>
                <a:sym typeface="Nunito"/>
              </a:rPr>
            </a:br>
            <a:endParaRPr sz="6400" b="1" i="0" u="none" strike="noStrike" cap="none">
              <a:solidFill>
                <a:schemeClr val="lt1"/>
              </a:solidFill>
              <a:latin typeface="Nunito"/>
              <a:ea typeface="Nunito"/>
              <a:cs typeface="Nunito"/>
              <a:sym typeface="Nunito"/>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507"/>
        <p:cNvGrpSpPr/>
        <p:nvPr/>
      </p:nvGrpSpPr>
      <p:grpSpPr>
        <a:xfrm>
          <a:off x="0" y="0"/>
          <a:ext cx="0" cy="0"/>
          <a:chOff x="0" y="0"/>
          <a:chExt cx="0" cy="0"/>
        </a:xfrm>
      </p:grpSpPr>
      <p:sp>
        <p:nvSpPr>
          <p:cNvPr id="1508" name="Google Shape;1508;p181"/>
          <p:cNvSpPr txBox="1"/>
          <p:nvPr/>
        </p:nvSpPr>
        <p:spPr>
          <a:xfrm>
            <a:off x="437800" y="1744933"/>
            <a:ext cx="11332500" cy="2326800"/>
          </a:xfrm>
          <a:prstGeom prst="rect">
            <a:avLst/>
          </a:prstGeom>
          <a:noFill/>
          <a:ln>
            <a:noFill/>
          </a:ln>
        </p:spPr>
        <p:txBody>
          <a:bodyPr spcFirstLastPara="1" wrap="square" lIns="121900" tIns="121900" rIns="121900" bIns="121900" anchor="ctr" anchorCtr="0">
            <a:noAutofit/>
          </a:bodyPr>
          <a:lstStyle/>
          <a:p>
            <a:pPr marL="0" marR="0" lvl="0" indent="0" algn="ctr" rtl="0">
              <a:spcBef>
                <a:spcPts val="0"/>
              </a:spcBef>
              <a:spcAft>
                <a:spcPts val="0"/>
              </a:spcAft>
              <a:buNone/>
            </a:pPr>
            <a:r>
              <a:rPr lang="en-US" sz="6400" b="1">
                <a:solidFill>
                  <a:srgbClr val="FFFFFF"/>
                </a:solidFill>
                <a:latin typeface="Proxima Nova"/>
                <a:ea typeface="Proxima Nova"/>
                <a:cs typeface="Proxima Nova"/>
                <a:sym typeface="Proxima Nova"/>
              </a:rPr>
              <a:t>Get Involved! </a:t>
            </a:r>
            <a:br>
              <a:rPr lang="en-US" sz="6400" b="1">
                <a:solidFill>
                  <a:srgbClr val="FFFFFF"/>
                </a:solidFill>
                <a:latin typeface="Proxima Nova"/>
                <a:ea typeface="Proxima Nova"/>
                <a:cs typeface="Proxima Nova"/>
                <a:sym typeface="Proxima Nova"/>
              </a:rPr>
            </a:br>
            <a:r>
              <a:rPr lang="en-US" sz="3200">
                <a:solidFill>
                  <a:srgbClr val="FFFFFF"/>
                </a:solidFill>
                <a:latin typeface="Proxima Nova"/>
                <a:ea typeface="Proxima Nova"/>
                <a:cs typeface="Proxima Nova"/>
                <a:sym typeface="Proxima Nova"/>
              </a:rPr>
              <a:t>How to get started with Hyperledger projects</a:t>
            </a:r>
            <a:endParaRPr sz="3200">
              <a:solidFill>
                <a:srgbClr val="FFFFFF"/>
              </a:solidFill>
              <a:latin typeface="Proxima Nova"/>
              <a:ea typeface="Proxima Nova"/>
              <a:cs typeface="Proxima Nova"/>
              <a:sym typeface="Proxima Nova"/>
            </a:endParaRPr>
          </a:p>
        </p:txBody>
      </p:sp>
      <p:sp>
        <p:nvSpPr>
          <p:cNvPr id="1509" name="Google Shape;1509;p181"/>
          <p:cNvSpPr txBox="1"/>
          <p:nvPr/>
        </p:nvSpPr>
        <p:spPr>
          <a:xfrm>
            <a:off x="2289370" y="3877878"/>
            <a:ext cx="3472500" cy="650400"/>
          </a:xfrm>
          <a:prstGeom prst="rect">
            <a:avLst/>
          </a:prstGeom>
          <a:noFill/>
          <a:ln>
            <a:noFill/>
          </a:ln>
        </p:spPr>
        <p:txBody>
          <a:bodyPr spcFirstLastPara="1" wrap="square" lIns="121900" tIns="121900" rIns="121900" bIns="121900" anchor="t" anchorCtr="0">
            <a:noAutofit/>
          </a:bodyPr>
          <a:lstStyle/>
          <a:p>
            <a:pPr marL="0" marR="0" lvl="0" indent="0" algn="l" rtl="0">
              <a:spcBef>
                <a:spcPts val="0"/>
              </a:spcBef>
              <a:spcAft>
                <a:spcPts val="0"/>
              </a:spcAft>
              <a:buNone/>
            </a:pPr>
            <a:r>
              <a:rPr lang="en-US" sz="1867">
                <a:solidFill>
                  <a:srgbClr val="FFFFFF"/>
                </a:solidFill>
                <a:latin typeface="Proxima Nova"/>
                <a:ea typeface="Proxima Nova"/>
                <a:cs typeface="Proxima Nova"/>
                <a:sym typeface="Proxima Nova"/>
              </a:rPr>
              <a:t>Tracy Kuhrt</a:t>
            </a:r>
            <a:br>
              <a:rPr lang="en-US" sz="1467">
                <a:solidFill>
                  <a:srgbClr val="FFFFFF"/>
                </a:solidFill>
                <a:latin typeface="Proxima Nova"/>
                <a:ea typeface="Proxima Nova"/>
                <a:cs typeface="Proxima Nova"/>
                <a:sym typeface="Proxima Nova"/>
              </a:rPr>
            </a:br>
            <a:r>
              <a:rPr lang="en-US" sz="1467">
                <a:solidFill>
                  <a:srgbClr val="FFFFFF"/>
                </a:solidFill>
                <a:latin typeface="Proxima Nova"/>
                <a:ea typeface="Proxima Nova"/>
                <a:cs typeface="Proxima Nova"/>
                <a:sym typeface="Proxima Nova"/>
              </a:rPr>
              <a:t>Community Architect, Hyperledger</a:t>
            </a:r>
            <a:endParaRPr sz="1467">
              <a:solidFill>
                <a:srgbClr val="FFFFFF"/>
              </a:solidFill>
              <a:latin typeface="Proxima Nova"/>
              <a:ea typeface="Proxima Nova"/>
              <a:cs typeface="Proxima Nova"/>
              <a:sym typeface="Proxima Nova"/>
            </a:endParaRPr>
          </a:p>
          <a:p>
            <a:pPr marL="0" marR="0" lvl="0" indent="0" algn="l" rtl="0">
              <a:spcBef>
                <a:spcPts val="0"/>
              </a:spcBef>
              <a:spcAft>
                <a:spcPts val="0"/>
              </a:spcAft>
              <a:buNone/>
            </a:pPr>
            <a:r>
              <a:rPr lang="en-US" sz="1467">
                <a:solidFill>
                  <a:srgbClr val="FFFFFF"/>
                </a:solidFill>
                <a:latin typeface="Proxima Nova"/>
                <a:ea typeface="Proxima Nova"/>
                <a:cs typeface="Proxima Nova"/>
                <a:sym typeface="Proxima Nova"/>
              </a:rPr>
              <a:t>The Linux Foundation</a:t>
            </a:r>
            <a:endParaRPr sz="1467">
              <a:solidFill>
                <a:srgbClr val="FFFFFF"/>
              </a:solidFill>
              <a:latin typeface="Proxima Nova"/>
              <a:ea typeface="Proxima Nova"/>
              <a:cs typeface="Proxima Nova"/>
              <a:sym typeface="Proxima Nova"/>
            </a:endParaRPr>
          </a:p>
          <a:p>
            <a:pPr marL="0" marR="0" lvl="0" indent="0" algn="ctr" rtl="0">
              <a:spcBef>
                <a:spcPts val="0"/>
              </a:spcBef>
              <a:spcAft>
                <a:spcPts val="0"/>
              </a:spcAft>
              <a:buNone/>
            </a:pPr>
            <a:endParaRPr sz="1467" i="1">
              <a:solidFill>
                <a:srgbClr val="FFFFFF"/>
              </a:solidFill>
              <a:latin typeface="Proxima Nova"/>
              <a:ea typeface="Proxima Nova"/>
              <a:cs typeface="Proxima Nova"/>
              <a:sym typeface="Proxima Nova"/>
            </a:endParaRPr>
          </a:p>
        </p:txBody>
      </p:sp>
      <p:sp>
        <p:nvSpPr>
          <p:cNvPr id="1510" name="Google Shape;1510;p181"/>
          <p:cNvSpPr txBox="1"/>
          <p:nvPr/>
        </p:nvSpPr>
        <p:spPr>
          <a:xfrm>
            <a:off x="6095999" y="3892567"/>
            <a:ext cx="3472500" cy="650400"/>
          </a:xfrm>
          <a:prstGeom prst="rect">
            <a:avLst/>
          </a:prstGeom>
          <a:noFill/>
          <a:ln>
            <a:noFill/>
          </a:ln>
        </p:spPr>
        <p:txBody>
          <a:bodyPr spcFirstLastPara="1" wrap="square" lIns="121900" tIns="121900" rIns="121900" bIns="121900" anchor="t" anchorCtr="0">
            <a:noAutofit/>
          </a:bodyPr>
          <a:lstStyle/>
          <a:p>
            <a:pPr marL="0" marR="0" lvl="0" indent="0" algn="l" rtl="0">
              <a:spcBef>
                <a:spcPts val="0"/>
              </a:spcBef>
              <a:spcAft>
                <a:spcPts val="0"/>
              </a:spcAft>
              <a:buNone/>
            </a:pPr>
            <a:r>
              <a:rPr lang="en-US" sz="1867">
                <a:solidFill>
                  <a:srgbClr val="FFFFFF"/>
                </a:solidFill>
                <a:latin typeface="Proxima Nova"/>
                <a:ea typeface="Proxima Nova"/>
                <a:cs typeface="Proxima Nova"/>
                <a:sym typeface="Proxima Nova"/>
              </a:rPr>
              <a:t>David Boswell</a:t>
            </a:r>
            <a:endParaRPr sz="1867">
              <a:solidFill>
                <a:srgbClr val="FFFFFF"/>
              </a:solidFill>
              <a:latin typeface="Proxima Nova"/>
              <a:ea typeface="Proxima Nova"/>
              <a:cs typeface="Proxima Nova"/>
              <a:sym typeface="Proxima Nova"/>
            </a:endParaRPr>
          </a:p>
          <a:p>
            <a:pPr marL="0" marR="0" lvl="0" indent="0" algn="l" rtl="0">
              <a:spcBef>
                <a:spcPts val="0"/>
              </a:spcBef>
              <a:spcAft>
                <a:spcPts val="0"/>
              </a:spcAft>
              <a:buNone/>
            </a:pPr>
            <a:r>
              <a:rPr lang="en-US" sz="1467">
                <a:solidFill>
                  <a:srgbClr val="FFFFFF"/>
                </a:solidFill>
                <a:latin typeface="Proxima Nova"/>
                <a:ea typeface="Proxima Nova"/>
                <a:cs typeface="Proxima Nova"/>
                <a:sym typeface="Proxima Nova"/>
              </a:rPr>
              <a:t>Director of Ecosystem, Hyperledger The Linux Foundation</a:t>
            </a:r>
            <a:endParaRPr sz="1467">
              <a:solidFill>
                <a:srgbClr val="FFFFFF"/>
              </a:solidFill>
              <a:latin typeface="Proxima Nova"/>
              <a:ea typeface="Proxima Nova"/>
              <a:cs typeface="Proxima Nova"/>
              <a:sym typeface="Proxima Nova"/>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14"/>
        <p:cNvGrpSpPr/>
        <p:nvPr/>
      </p:nvGrpSpPr>
      <p:grpSpPr>
        <a:xfrm>
          <a:off x="0" y="0"/>
          <a:ext cx="0" cy="0"/>
          <a:chOff x="0" y="0"/>
          <a:chExt cx="0" cy="0"/>
        </a:xfrm>
      </p:grpSpPr>
      <p:sp>
        <p:nvSpPr>
          <p:cNvPr id="1515" name="Google Shape;1515;p182"/>
          <p:cNvSpPr/>
          <p:nvPr/>
        </p:nvSpPr>
        <p:spPr>
          <a:xfrm>
            <a:off x="0" y="0"/>
            <a:ext cx="12192000" cy="6858000"/>
          </a:xfrm>
          <a:prstGeom prst="rect">
            <a:avLst/>
          </a:prstGeom>
          <a:solidFill>
            <a:srgbClr val="49796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16" name="Google Shape;1516;p18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517" name="Google Shape;1517;p182" descr="A screenshot of text&#10;&#10;Description generated with very high confidence"/>
          <p:cNvPicPr preferRelativeResize="0">
            <a:picLocks noGrp="1"/>
          </p:cNvPicPr>
          <p:nvPr>
            <p:ph type="body" idx="1"/>
          </p:nvPr>
        </p:nvPicPr>
        <p:blipFill rotWithShape="1">
          <a:blip r:embed="rId3">
            <a:alphaModFix/>
          </a:blip>
          <a:srcRect/>
          <a:stretch/>
        </p:blipFill>
        <p:spPr>
          <a:xfrm>
            <a:off x="3499973" y="648759"/>
            <a:ext cx="8016000" cy="5571000"/>
          </a:xfrm>
          <a:prstGeom prst="rect">
            <a:avLst/>
          </a:prstGeom>
          <a:noFill/>
          <a:ln>
            <a:noFill/>
          </a:ln>
        </p:spPr>
      </p:pic>
      <p:sp>
        <p:nvSpPr>
          <p:cNvPr id="1518" name="Google Shape;1518;p18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solidFill>
                  <a:srgbClr val="FFFFFF"/>
                </a:solidFill>
                <a:latin typeface="Calibri"/>
                <a:ea typeface="Calibri"/>
                <a:cs typeface="Calibri"/>
                <a:sym typeface="Calibri"/>
              </a:rPr>
              <a:t>Ledger Academy</a:t>
            </a:r>
            <a:endParaRPr/>
          </a:p>
        </p:txBody>
      </p:sp>
      <p:sp>
        <p:nvSpPr>
          <p:cNvPr id="1519" name="Google Shape;1519;p182"/>
          <p:cNvSpPr txBox="1"/>
          <p:nvPr/>
        </p:nvSpPr>
        <p:spPr>
          <a:xfrm>
            <a:off x="4198417" y="1230548"/>
            <a:ext cx="64170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dk1"/>
                </a:solidFill>
                <a:latin typeface="Calibri"/>
                <a:ea typeface="Calibri"/>
                <a:cs typeface="Calibri"/>
                <a:sym typeface="Calibri"/>
              </a:rPr>
              <a:t>WWW.HYPERLEDGER.ORG/COMMUNITY</a:t>
            </a:r>
            <a:endParaRPr/>
          </a:p>
        </p:txBody>
      </p:sp>
      <p:cxnSp>
        <p:nvCxnSpPr>
          <p:cNvPr id="1520" name="Google Shape;1520;p182"/>
          <p:cNvCxnSpPr/>
          <p:nvPr/>
        </p:nvCxnSpPr>
        <p:spPr>
          <a:xfrm>
            <a:off x="2209126" y="1375646"/>
            <a:ext cx="4207800" cy="1934100"/>
          </a:xfrm>
          <a:prstGeom prst="straightConnector1">
            <a:avLst/>
          </a:prstGeom>
          <a:noFill/>
          <a:ln w="57150" cap="flat" cmpd="sng">
            <a:solidFill>
              <a:schemeClr val="dk1"/>
            </a:solidFill>
            <a:prstDash val="solid"/>
            <a:miter lim="800000"/>
            <a:headEnd type="none" w="sm" len="sm"/>
            <a:tailEnd type="triangle" w="med" len="med"/>
          </a:ln>
        </p:spPr>
      </p:cxnSp>
      <p:sp>
        <p:nvSpPr>
          <p:cNvPr id="1521" name="Google Shape;1521;p182"/>
          <p:cNvSpPr txBox="1"/>
          <p:nvPr/>
        </p:nvSpPr>
        <p:spPr>
          <a:xfrm>
            <a:off x="477012" y="512234"/>
            <a:ext cx="6036600" cy="9234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5400" b="1">
                <a:solidFill>
                  <a:schemeClr val="dk1"/>
                </a:solidFill>
                <a:latin typeface="Calibri"/>
                <a:ea typeface="Calibri"/>
                <a:cs typeface="Calibri"/>
                <a:sym typeface="Calibri"/>
              </a:rPr>
              <a:t>WEBPAGE</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25"/>
        <p:cNvGrpSpPr/>
        <p:nvPr/>
      </p:nvGrpSpPr>
      <p:grpSpPr>
        <a:xfrm>
          <a:off x="0" y="0"/>
          <a:ext cx="0" cy="0"/>
          <a:chOff x="0" y="0"/>
          <a:chExt cx="0" cy="0"/>
        </a:xfrm>
      </p:grpSpPr>
      <p:sp>
        <p:nvSpPr>
          <p:cNvPr id="1526" name="Google Shape;1526;p183"/>
          <p:cNvSpPr txBox="1"/>
          <p:nvPr/>
        </p:nvSpPr>
        <p:spPr>
          <a:xfrm>
            <a:off x="942867" y="769467"/>
            <a:ext cx="6971100" cy="1292700"/>
          </a:xfrm>
          <a:prstGeom prst="rect">
            <a:avLst/>
          </a:prstGeom>
          <a:noFill/>
          <a:ln>
            <a:noFill/>
          </a:ln>
        </p:spPr>
        <p:txBody>
          <a:bodyPr spcFirstLastPara="1" wrap="square" lIns="121900" tIns="121900" rIns="121900" bIns="121900" anchor="t" anchorCtr="0">
            <a:noAutofit/>
          </a:bodyPr>
          <a:lstStyle/>
          <a:p>
            <a:pPr marL="0" marR="0" lvl="0" indent="0" algn="l" rtl="0">
              <a:spcBef>
                <a:spcPts val="0"/>
              </a:spcBef>
              <a:spcAft>
                <a:spcPts val="0"/>
              </a:spcAft>
              <a:buNone/>
            </a:pPr>
            <a:r>
              <a:rPr lang="en-US" sz="3733" b="1">
                <a:solidFill>
                  <a:srgbClr val="414042"/>
                </a:solidFill>
                <a:latin typeface="Arial"/>
                <a:ea typeface="Arial"/>
                <a:cs typeface="Arial"/>
                <a:sym typeface="Arial"/>
              </a:rPr>
              <a:t>Hyperledger Web Page</a:t>
            </a:r>
            <a:endParaRPr sz="3733" b="1">
              <a:solidFill>
                <a:srgbClr val="414042"/>
              </a:solidFill>
              <a:latin typeface="Arial"/>
              <a:ea typeface="Arial"/>
              <a:cs typeface="Arial"/>
              <a:sym typeface="Arial"/>
            </a:endParaRPr>
          </a:p>
        </p:txBody>
      </p:sp>
      <p:sp>
        <p:nvSpPr>
          <p:cNvPr id="1527" name="Google Shape;1527;p183"/>
          <p:cNvSpPr txBox="1"/>
          <p:nvPr/>
        </p:nvSpPr>
        <p:spPr>
          <a:xfrm>
            <a:off x="942867" y="1639398"/>
            <a:ext cx="10172100" cy="4072800"/>
          </a:xfrm>
          <a:prstGeom prst="rect">
            <a:avLst/>
          </a:prstGeom>
          <a:noFill/>
          <a:ln>
            <a:noFill/>
          </a:ln>
        </p:spPr>
        <p:txBody>
          <a:bodyPr spcFirstLastPara="1" wrap="square" lIns="121900" tIns="121900" rIns="121900" bIns="121900" anchor="ctr" anchorCtr="0">
            <a:noAutofit/>
          </a:bodyPr>
          <a:lstStyle/>
          <a:p>
            <a:pPr marL="0" marR="0" lvl="0" indent="0" algn="l" rtl="0">
              <a:lnSpc>
                <a:spcPct val="90000"/>
              </a:lnSpc>
              <a:spcBef>
                <a:spcPts val="2133"/>
              </a:spcBef>
              <a:spcAft>
                <a:spcPts val="0"/>
              </a:spcAft>
              <a:buNone/>
            </a:pPr>
            <a:endParaRPr sz="1867" b="1">
              <a:solidFill>
                <a:srgbClr val="414042"/>
              </a:solidFill>
              <a:latin typeface="Arial"/>
              <a:ea typeface="Arial"/>
              <a:cs typeface="Arial"/>
              <a:sym typeface="Arial"/>
            </a:endParaRPr>
          </a:p>
        </p:txBody>
      </p:sp>
      <p:pic>
        <p:nvPicPr>
          <p:cNvPr id="1528" name="Google Shape;1528;p183"/>
          <p:cNvPicPr preferRelativeResize="0"/>
          <p:nvPr/>
        </p:nvPicPr>
        <p:blipFill rotWithShape="1">
          <a:blip r:embed="rId3">
            <a:alphaModFix/>
          </a:blip>
          <a:srcRect/>
          <a:stretch/>
        </p:blipFill>
        <p:spPr>
          <a:xfrm>
            <a:off x="2070633" y="1600072"/>
            <a:ext cx="7916465" cy="4151452"/>
          </a:xfrm>
          <a:prstGeom prst="rect">
            <a:avLst/>
          </a:prstGeom>
          <a:noFill/>
          <a:ln>
            <a:noFill/>
          </a:ln>
        </p:spPr>
      </p:pic>
      <p:sp>
        <p:nvSpPr>
          <p:cNvPr id="1529" name="Google Shape;1529;p183"/>
          <p:cNvSpPr/>
          <p:nvPr/>
        </p:nvSpPr>
        <p:spPr>
          <a:xfrm rot="2146443">
            <a:off x="890390" y="3124843"/>
            <a:ext cx="2629021" cy="846336"/>
          </a:xfrm>
          <a:prstGeom prst="rightArrow">
            <a:avLst>
              <a:gd name="adj1" fmla="val 50000"/>
              <a:gd name="adj2" fmla="val 50000"/>
            </a:avLst>
          </a:prstGeom>
          <a:solidFill>
            <a:srgbClr val="669900"/>
          </a:solidFill>
          <a:ln w="25400" cap="flat" cmpd="sng">
            <a:solidFill>
              <a:srgbClr val="31538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Arial"/>
                <a:ea typeface="Arial"/>
                <a:cs typeface="Arial"/>
                <a:sym typeface="Arial"/>
              </a:rPr>
              <a:t>Sign up </a:t>
            </a:r>
            <a:endParaRPr/>
          </a:p>
        </p:txBody>
      </p:sp>
      <p:sp>
        <p:nvSpPr>
          <p:cNvPr id="1530" name="Google Shape;1530;p183"/>
          <p:cNvSpPr txBox="1"/>
          <p:nvPr/>
        </p:nvSpPr>
        <p:spPr>
          <a:xfrm>
            <a:off x="8302428" y="776835"/>
            <a:ext cx="3244800" cy="646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https://www.hyperledger.org/community/collaboration-tools</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34"/>
        <p:cNvGrpSpPr/>
        <p:nvPr/>
      </p:nvGrpSpPr>
      <p:grpSpPr>
        <a:xfrm>
          <a:off x="0" y="0"/>
          <a:ext cx="0" cy="0"/>
          <a:chOff x="0" y="0"/>
          <a:chExt cx="0" cy="0"/>
        </a:xfrm>
      </p:grpSpPr>
      <p:sp>
        <p:nvSpPr>
          <p:cNvPr id="1535" name="Google Shape;1535;p184"/>
          <p:cNvSpPr txBox="1"/>
          <p:nvPr/>
        </p:nvSpPr>
        <p:spPr>
          <a:xfrm>
            <a:off x="942867" y="769467"/>
            <a:ext cx="4442400" cy="1292700"/>
          </a:xfrm>
          <a:prstGeom prst="rect">
            <a:avLst/>
          </a:prstGeom>
          <a:noFill/>
          <a:ln>
            <a:noFill/>
          </a:ln>
        </p:spPr>
        <p:txBody>
          <a:bodyPr spcFirstLastPara="1" wrap="square" lIns="121900" tIns="121900" rIns="121900" bIns="121900" anchor="t" anchorCtr="0">
            <a:noAutofit/>
          </a:bodyPr>
          <a:lstStyle/>
          <a:p>
            <a:pPr marL="0" marR="0" lvl="0" indent="0" algn="l" rtl="0">
              <a:spcBef>
                <a:spcPts val="0"/>
              </a:spcBef>
              <a:spcAft>
                <a:spcPts val="0"/>
              </a:spcAft>
              <a:buNone/>
            </a:pPr>
            <a:r>
              <a:rPr lang="en-US" sz="3733" b="1">
                <a:solidFill>
                  <a:srgbClr val="414042"/>
                </a:solidFill>
                <a:latin typeface="Arial"/>
                <a:ea typeface="Arial"/>
                <a:cs typeface="Arial"/>
                <a:sym typeface="Arial"/>
              </a:rPr>
              <a:t>Hyperledger</a:t>
            </a:r>
            <a:endParaRPr sz="3733" b="1">
              <a:solidFill>
                <a:srgbClr val="414042"/>
              </a:solidFill>
              <a:latin typeface="Arial"/>
              <a:ea typeface="Arial"/>
              <a:cs typeface="Arial"/>
              <a:sym typeface="Arial"/>
            </a:endParaRPr>
          </a:p>
        </p:txBody>
      </p:sp>
      <p:pic>
        <p:nvPicPr>
          <p:cNvPr id="1536" name="Google Shape;1536;p184"/>
          <p:cNvPicPr preferRelativeResize="0"/>
          <p:nvPr/>
        </p:nvPicPr>
        <p:blipFill rotWithShape="1">
          <a:blip r:embed="rId3">
            <a:alphaModFix/>
          </a:blip>
          <a:srcRect/>
          <a:stretch/>
        </p:blipFill>
        <p:spPr>
          <a:xfrm>
            <a:off x="6806735" y="217358"/>
            <a:ext cx="3627701" cy="5943600"/>
          </a:xfrm>
          <a:prstGeom prst="rect">
            <a:avLst/>
          </a:prstGeom>
          <a:noFill/>
          <a:ln>
            <a:noFill/>
          </a:ln>
        </p:spPr>
      </p:pic>
      <p:sp>
        <p:nvSpPr>
          <p:cNvPr id="1537" name="Google Shape;1537;p184"/>
          <p:cNvSpPr txBox="1"/>
          <p:nvPr/>
        </p:nvSpPr>
        <p:spPr>
          <a:xfrm>
            <a:off x="1668552" y="2576169"/>
            <a:ext cx="4588200" cy="70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4000">
                <a:solidFill>
                  <a:schemeClr val="dk1"/>
                </a:solidFill>
                <a:latin typeface="Arial"/>
                <a:ea typeface="Arial"/>
                <a:cs typeface="Arial"/>
                <a:sym typeface="Arial"/>
              </a:rPr>
              <a:t>Linux Login</a:t>
            </a:r>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41"/>
        <p:cNvGrpSpPr/>
        <p:nvPr/>
      </p:nvGrpSpPr>
      <p:grpSpPr>
        <a:xfrm>
          <a:off x="0" y="0"/>
          <a:ext cx="0" cy="0"/>
          <a:chOff x="0" y="0"/>
          <a:chExt cx="0" cy="0"/>
        </a:xfrm>
      </p:grpSpPr>
      <p:sp>
        <p:nvSpPr>
          <p:cNvPr id="1542" name="Google Shape;1542;p185"/>
          <p:cNvSpPr txBox="1"/>
          <p:nvPr/>
        </p:nvSpPr>
        <p:spPr>
          <a:xfrm>
            <a:off x="942875" y="411725"/>
            <a:ext cx="9582300" cy="1650600"/>
          </a:xfrm>
          <a:prstGeom prst="rect">
            <a:avLst/>
          </a:prstGeom>
          <a:noFill/>
          <a:ln>
            <a:noFill/>
          </a:ln>
        </p:spPr>
        <p:txBody>
          <a:bodyPr spcFirstLastPara="1" wrap="square" lIns="121900" tIns="121900" rIns="121900" bIns="121900" anchor="t" anchorCtr="0">
            <a:noAutofit/>
          </a:bodyPr>
          <a:lstStyle/>
          <a:p>
            <a:pPr marL="0" marR="0" lvl="0" indent="0" algn="l" rtl="0">
              <a:spcBef>
                <a:spcPts val="0"/>
              </a:spcBef>
              <a:spcAft>
                <a:spcPts val="0"/>
              </a:spcAft>
              <a:buNone/>
            </a:pPr>
            <a:r>
              <a:rPr lang="en-US" sz="3733" b="1">
                <a:solidFill>
                  <a:srgbClr val="414042"/>
                </a:solidFill>
                <a:latin typeface="Arial"/>
                <a:ea typeface="Arial"/>
                <a:cs typeface="Arial"/>
                <a:sym typeface="Arial"/>
              </a:rPr>
              <a:t>Hyperledger Wiki  </a:t>
            </a:r>
            <a:r>
              <a:rPr lang="en-US" sz="3733" b="1" u="sng">
                <a:solidFill>
                  <a:schemeClr val="hlink"/>
                </a:solidFill>
                <a:latin typeface="Arial"/>
                <a:ea typeface="Arial"/>
                <a:cs typeface="Arial"/>
                <a:sym typeface="Arial"/>
                <a:hlinkClick r:id="rId3"/>
              </a:rPr>
              <a:t>https://wiki2.hyperledger.org/</a:t>
            </a:r>
            <a:endParaRPr sz="3733" b="1">
              <a:solidFill>
                <a:srgbClr val="414042"/>
              </a:solidFill>
              <a:latin typeface="Arial"/>
              <a:ea typeface="Arial"/>
              <a:cs typeface="Arial"/>
              <a:sym typeface="Arial"/>
            </a:endParaRPr>
          </a:p>
          <a:p>
            <a:pPr marL="0" marR="0" lvl="0" indent="0" algn="l" rtl="0">
              <a:spcBef>
                <a:spcPts val="0"/>
              </a:spcBef>
              <a:spcAft>
                <a:spcPts val="0"/>
              </a:spcAft>
              <a:buNone/>
            </a:pPr>
            <a:endParaRPr sz="3733" b="1">
              <a:solidFill>
                <a:srgbClr val="414042"/>
              </a:solidFill>
            </a:endParaRPr>
          </a:p>
        </p:txBody>
      </p:sp>
      <p:sp>
        <p:nvSpPr>
          <p:cNvPr id="1543" name="Google Shape;1543;p185"/>
          <p:cNvSpPr txBox="1"/>
          <p:nvPr/>
        </p:nvSpPr>
        <p:spPr>
          <a:xfrm>
            <a:off x="942867" y="1639398"/>
            <a:ext cx="10172100" cy="4072800"/>
          </a:xfrm>
          <a:prstGeom prst="rect">
            <a:avLst/>
          </a:prstGeom>
          <a:noFill/>
          <a:ln>
            <a:noFill/>
          </a:ln>
        </p:spPr>
        <p:txBody>
          <a:bodyPr spcFirstLastPara="1" wrap="square" lIns="121900" tIns="121900" rIns="121900" bIns="121900" anchor="ctr" anchorCtr="0">
            <a:noAutofit/>
          </a:bodyPr>
          <a:lstStyle/>
          <a:p>
            <a:pPr marL="0" marR="0" lvl="0" indent="0" algn="l" rtl="0">
              <a:lnSpc>
                <a:spcPct val="90000"/>
              </a:lnSpc>
              <a:spcBef>
                <a:spcPts val="2133"/>
              </a:spcBef>
              <a:spcAft>
                <a:spcPts val="0"/>
              </a:spcAft>
              <a:buNone/>
            </a:pPr>
            <a:endParaRPr sz="1867" b="1">
              <a:solidFill>
                <a:srgbClr val="414042"/>
              </a:solidFill>
              <a:latin typeface="Arial"/>
              <a:ea typeface="Arial"/>
              <a:cs typeface="Arial"/>
              <a:sym typeface="Arial"/>
            </a:endParaRPr>
          </a:p>
        </p:txBody>
      </p:sp>
      <p:pic>
        <p:nvPicPr>
          <p:cNvPr id="1544" name="Google Shape;1544;p185"/>
          <p:cNvPicPr preferRelativeResize="0"/>
          <p:nvPr/>
        </p:nvPicPr>
        <p:blipFill>
          <a:blip r:embed="rId4">
            <a:alphaModFix/>
          </a:blip>
          <a:stretch>
            <a:fillRect/>
          </a:stretch>
        </p:blipFill>
        <p:spPr>
          <a:xfrm>
            <a:off x="851801" y="1639399"/>
            <a:ext cx="9255775" cy="4003775"/>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49"/>
        <p:cNvGrpSpPr/>
        <p:nvPr/>
      </p:nvGrpSpPr>
      <p:grpSpPr>
        <a:xfrm>
          <a:off x="0" y="0"/>
          <a:ext cx="0" cy="0"/>
          <a:chOff x="0" y="0"/>
          <a:chExt cx="0" cy="0"/>
        </a:xfrm>
      </p:grpSpPr>
      <p:sp>
        <p:nvSpPr>
          <p:cNvPr id="1550" name="Google Shape;1550;p186"/>
          <p:cNvSpPr/>
          <p:nvPr/>
        </p:nvSpPr>
        <p:spPr>
          <a:xfrm>
            <a:off x="477000" y="992776"/>
            <a:ext cx="11238000" cy="53853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51" name="Google Shape;1551;p18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solidFill>
                  <a:srgbClr val="FFFFFF"/>
                </a:solidFill>
                <a:latin typeface="Calibri"/>
                <a:ea typeface="Calibri"/>
                <a:cs typeface="Calibri"/>
                <a:sym typeface="Calibri"/>
              </a:rPr>
              <a:t>Ledger Academy</a:t>
            </a:r>
            <a:endParaRPr/>
          </a:p>
        </p:txBody>
      </p:sp>
      <p:pic>
        <p:nvPicPr>
          <p:cNvPr id="1552" name="Google Shape;1552;p186"/>
          <p:cNvPicPr preferRelativeResize="0"/>
          <p:nvPr/>
        </p:nvPicPr>
        <p:blipFill>
          <a:blip r:embed="rId3">
            <a:alphaModFix/>
          </a:blip>
          <a:stretch>
            <a:fillRect/>
          </a:stretch>
        </p:blipFill>
        <p:spPr>
          <a:xfrm>
            <a:off x="653150" y="1405501"/>
            <a:ext cx="10598324" cy="4455750"/>
          </a:xfrm>
          <a:prstGeom prst="rect">
            <a:avLst/>
          </a:prstGeom>
          <a:noFill/>
          <a:ln>
            <a:noFill/>
          </a:ln>
        </p:spPr>
      </p:pic>
      <p:sp>
        <p:nvSpPr>
          <p:cNvPr id="1553" name="Google Shape;1553;p186"/>
          <p:cNvSpPr txBox="1"/>
          <p:nvPr/>
        </p:nvSpPr>
        <p:spPr>
          <a:xfrm>
            <a:off x="888275" y="339625"/>
            <a:ext cx="6309300" cy="49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733" b="1">
                <a:solidFill>
                  <a:srgbClr val="414042"/>
                </a:solidFill>
              </a:rPr>
              <a:t>Hyperledger Projects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11"/>
        <p:cNvGrpSpPr/>
        <p:nvPr/>
      </p:nvGrpSpPr>
      <p:grpSpPr>
        <a:xfrm>
          <a:off x="0" y="0"/>
          <a:ext cx="0" cy="0"/>
          <a:chOff x="0" y="0"/>
          <a:chExt cx="0" cy="0"/>
        </a:xfrm>
      </p:grpSpPr>
      <p:pic>
        <p:nvPicPr>
          <p:cNvPr id="1112" name="Google Shape;1112;p133"/>
          <p:cNvPicPr preferRelativeResize="0"/>
          <p:nvPr/>
        </p:nvPicPr>
        <p:blipFill rotWithShape="1">
          <a:blip r:embed="rId3">
            <a:alphaModFix/>
          </a:blip>
          <a:srcRect t="169" b="159"/>
          <a:stretch/>
        </p:blipFill>
        <p:spPr>
          <a:xfrm>
            <a:off x="1287700" y="1064514"/>
            <a:ext cx="809051" cy="806386"/>
          </a:xfrm>
          <a:prstGeom prst="rect">
            <a:avLst/>
          </a:prstGeom>
          <a:noFill/>
          <a:ln>
            <a:noFill/>
          </a:ln>
        </p:spPr>
      </p:pic>
      <p:pic>
        <p:nvPicPr>
          <p:cNvPr id="1113" name="Google Shape;1113;p133"/>
          <p:cNvPicPr preferRelativeResize="0"/>
          <p:nvPr/>
        </p:nvPicPr>
        <p:blipFill rotWithShape="1">
          <a:blip r:embed="rId4">
            <a:alphaModFix/>
          </a:blip>
          <a:srcRect t="169" b="159"/>
          <a:stretch/>
        </p:blipFill>
        <p:spPr>
          <a:xfrm>
            <a:off x="8488065" y="1086098"/>
            <a:ext cx="809051" cy="806386"/>
          </a:xfrm>
          <a:prstGeom prst="rect">
            <a:avLst/>
          </a:prstGeom>
          <a:noFill/>
          <a:ln>
            <a:noFill/>
          </a:ln>
        </p:spPr>
      </p:pic>
      <p:pic>
        <p:nvPicPr>
          <p:cNvPr id="1114" name="Google Shape;1114;p133"/>
          <p:cNvPicPr preferRelativeResize="0"/>
          <p:nvPr/>
        </p:nvPicPr>
        <p:blipFill rotWithShape="1">
          <a:blip r:embed="rId5">
            <a:alphaModFix/>
          </a:blip>
          <a:srcRect t="169" b="159"/>
          <a:stretch/>
        </p:blipFill>
        <p:spPr>
          <a:xfrm>
            <a:off x="3073498" y="1064514"/>
            <a:ext cx="809051" cy="806386"/>
          </a:xfrm>
          <a:prstGeom prst="rect">
            <a:avLst/>
          </a:prstGeom>
          <a:noFill/>
          <a:ln>
            <a:noFill/>
          </a:ln>
        </p:spPr>
      </p:pic>
      <p:pic>
        <p:nvPicPr>
          <p:cNvPr id="1115" name="Google Shape;1115;p133"/>
          <p:cNvPicPr preferRelativeResize="0"/>
          <p:nvPr/>
        </p:nvPicPr>
        <p:blipFill rotWithShape="1">
          <a:blip r:embed="rId6">
            <a:alphaModFix/>
          </a:blip>
          <a:srcRect t="169" b="159"/>
          <a:stretch/>
        </p:blipFill>
        <p:spPr>
          <a:xfrm>
            <a:off x="6563069" y="1064500"/>
            <a:ext cx="809051" cy="806386"/>
          </a:xfrm>
          <a:prstGeom prst="rect">
            <a:avLst/>
          </a:prstGeom>
          <a:noFill/>
          <a:ln>
            <a:noFill/>
          </a:ln>
        </p:spPr>
      </p:pic>
      <p:sp>
        <p:nvSpPr>
          <p:cNvPr id="1116" name="Google Shape;1116;p133"/>
          <p:cNvSpPr txBox="1"/>
          <p:nvPr/>
        </p:nvSpPr>
        <p:spPr>
          <a:xfrm>
            <a:off x="792283" y="1940117"/>
            <a:ext cx="1800000" cy="21195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1500" b="1">
                <a:solidFill>
                  <a:srgbClr val="74D1D6"/>
                </a:solidFill>
                <a:latin typeface="Proxima Nova"/>
                <a:ea typeface="Proxima Nova"/>
                <a:cs typeface="Proxima Nova"/>
                <a:sym typeface="Proxima Nova"/>
              </a:rPr>
              <a:t>Security</a:t>
            </a:r>
            <a:endParaRPr sz="1500" b="1">
              <a:solidFill>
                <a:srgbClr val="74D1D6"/>
              </a:solidFill>
              <a:latin typeface="Proxima Nova"/>
              <a:ea typeface="Proxima Nova"/>
              <a:cs typeface="Proxima Nova"/>
              <a:sym typeface="Proxima Nova"/>
            </a:endParaRPr>
          </a:p>
          <a:p>
            <a:pPr marL="0" lvl="0" indent="0" algn="ctr" rtl="0">
              <a:spcBef>
                <a:spcPts val="0"/>
              </a:spcBef>
              <a:spcAft>
                <a:spcPts val="0"/>
              </a:spcAft>
              <a:buNone/>
            </a:pPr>
            <a:r>
              <a:rPr lang="en-US" sz="1500">
                <a:solidFill>
                  <a:srgbClr val="414042"/>
                </a:solidFill>
                <a:latin typeface="Proxima Nova"/>
                <a:ea typeface="Proxima Nova"/>
                <a:cs typeface="Proxima Nova"/>
                <a:sym typeface="Proxima Nova"/>
              </a:rPr>
              <a:t>We are helping global privacy and security through a program to encrypt the entire internet.</a:t>
            </a:r>
            <a:endParaRPr sz="1500">
              <a:solidFill>
                <a:srgbClr val="414042"/>
              </a:solidFill>
              <a:latin typeface="Proxima Nova"/>
              <a:ea typeface="Proxima Nova"/>
              <a:cs typeface="Proxima Nova"/>
              <a:sym typeface="Proxima Nova"/>
            </a:endParaRPr>
          </a:p>
        </p:txBody>
      </p:sp>
      <p:sp>
        <p:nvSpPr>
          <p:cNvPr id="1117" name="Google Shape;1117;p133"/>
          <p:cNvSpPr txBox="1"/>
          <p:nvPr/>
        </p:nvSpPr>
        <p:spPr>
          <a:xfrm>
            <a:off x="2557550" y="1940117"/>
            <a:ext cx="1800000" cy="21195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1500" b="1">
                <a:solidFill>
                  <a:srgbClr val="74D1D6"/>
                </a:solidFill>
                <a:latin typeface="Proxima Nova"/>
                <a:ea typeface="Proxima Nova"/>
                <a:cs typeface="Proxima Nova"/>
                <a:sym typeface="Proxima Nova"/>
              </a:rPr>
              <a:t>Networking</a:t>
            </a:r>
            <a:endParaRPr sz="1500" b="1">
              <a:solidFill>
                <a:srgbClr val="74D1D6"/>
              </a:solidFill>
              <a:latin typeface="Proxima Nova"/>
              <a:ea typeface="Proxima Nova"/>
              <a:cs typeface="Proxima Nova"/>
              <a:sym typeface="Proxima Nova"/>
            </a:endParaRPr>
          </a:p>
          <a:p>
            <a:pPr marL="0" lvl="0" indent="0" algn="ctr" rtl="0">
              <a:spcBef>
                <a:spcPts val="0"/>
              </a:spcBef>
              <a:spcAft>
                <a:spcPts val="0"/>
              </a:spcAft>
              <a:buClr>
                <a:schemeClr val="dk1"/>
              </a:buClr>
              <a:buSzPts val="1500"/>
              <a:buFont typeface="Arial"/>
              <a:buNone/>
            </a:pPr>
            <a:r>
              <a:rPr lang="en-US" sz="1500">
                <a:solidFill>
                  <a:srgbClr val="414042"/>
                </a:solidFill>
                <a:latin typeface="Proxima Nova"/>
                <a:ea typeface="Proxima Nova"/>
                <a:cs typeface="Proxima Nova"/>
                <a:sym typeface="Proxima Nova"/>
              </a:rPr>
              <a:t>We are creating ecosystems around networking to improve agility in the evolving software-defined datacenter.</a:t>
            </a:r>
            <a:endParaRPr sz="1500">
              <a:solidFill>
                <a:srgbClr val="414042"/>
              </a:solidFill>
              <a:latin typeface="Proxima Nova"/>
              <a:ea typeface="Proxima Nova"/>
              <a:cs typeface="Proxima Nova"/>
              <a:sym typeface="Proxima Nova"/>
            </a:endParaRPr>
          </a:p>
          <a:p>
            <a:pPr marL="0" lvl="0" indent="0" algn="ctr" rtl="0">
              <a:spcBef>
                <a:spcPts val="0"/>
              </a:spcBef>
              <a:spcAft>
                <a:spcPts val="0"/>
              </a:spcAft>
              <a:buClr>
                <a:schemeClr val="dk1"/>
              </a:buClr>
              <a:buSzPts val="1500"/>
              <a:buFont typeface="Arial"/>
              <a:buNone/>
            </a:pPr>
            <a:endParaRPr sz="1500">
              <a:solidFill>
                <a:srgbClr val="414042"/>
              </a:solidFill>
              <a:latin typeface="Proxima Nova"/>
              <a:ea typeface="Proxima Nova"/>
              <a:cs typeface="Proxima Nova"/>
              <a:sym typeface="Proxima Nova"/>
            </a:endParaRPr>
          </a:p>
          <a:p>
            <a:pPr marL="0" lvl="0" indent="0" algn="ctr" rtl="0">
              <a:spcBef>
                <a:spcPts val="0"/>
              </a:spcBef>
              <a:spcAft>
                <a:spcPts val="0"/>
              </a:spcAft>
              <a:buNone/>
            </a:pPr>
            <a:endParaRPr sz="1500">
              <a:solidFill>
                <a:srgbClr val="414042"/>
              </a:solidFill>
              <a:latin typeface="Proxima Nova"/>
              <a:ea typeface="Proxima Nova"/>
              <a:cs typeface="Proxima Nova"/>
              <a:sym typeface="Proxima Nova"/>
            </a:endParaRPr>
          </a:p>
        </p:txBody>
      </p:sp>
      <p:sp>
        <p:nvSpPr>
          <p:cNvPr id="1118" name="Google Shape;1118;p133"/>
          <p:cNvSpPr txBox="1"/>
          <p:nvPr/>
        </p:nvSpPr>
        <p:spPr>
          <a:xfrm>
            <a:off x="4310616" y="1940117"/>
            <a:ext cx="1824300" cy="21195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1500" b="1">
                <a:solidFill>
                  <a:srgbClr val="74D1D6"/>
                </a:solidFill>
                <a:latin typeface="Proxima Nova"/>
                <a:ea typeface="Proxima Nova"/>
                <a:cs typeface="Proxima Nova"/>
                <a:sym typeface="Proxima Nova"/>
              </a:rPr>
              <a:t>Cloud</a:t>
            </a:r>
            <a:endParaRPr sz="1500" b="1">
              <a:solidFill>
                <a:srgbClr val="74D1D6"/>
              </a:solidFill>
              <a:latin typeface="Proxima Nova"/>
              <a:ea typeface="Proxima Nova"/>
              <a:cs typeface="Proxima Nova"/>
              <a:sym typeface="Proxima Nova"/>
            </a:endParaRPr>
          </a:p>
          <a:p>
            <a:pPr marL="0" lvl="0" indent="0" algn="ctr" rtl="0">
              <a:spcBef>
                <a:spcPts val="0"/>
              </a:spcBef>
              <a:spcAft>
                <a:spcPts val="0"/>
              </a:spcAft>
              <a:buClr>
                <a:schemeClr val="dk1"/>
              </a:buClr>
              <a:buSzPts val="1500"/>
              <a:buFont typeface="Arial"/>
              <a:buNone/>
            </a:pPr>
            <a:r>
              <a:rPr lang="en-US" sz="1500">
                <a:solidFill>
                  <a:srgbClr val="414042"/>
                </a:solidFill>
                <a:latin typeface="Proxima Nova"/>
                <a:ea typeface="Proxima Nova"/>
                <a:cs typeface="Proxima Nova"/>
                <a:sym typeface="Proxima Nova"/>
              </a:rPr>
              <a:t>We are creating a portability layer for the cloud, driving de facto standards and developing the orchestration layer for all clouds. </a:t>
            </a:r>
            <a:endParaRPr sz="15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500">
              <a:solidFill>
                <a:srgbClr val="414042"/>
              </a:solidFill>
              <a:latin typeface="Proxima Nova"/>
              <a:ea typeface="Proxima Nova"/>
              <a:cs typeface="Proxima Nova"/>
              <a:sym typeface="Proxima Nova"/>
            </a:endParaRPr>
          </a:p>
        </p:txBody>
      </p:sp>
      <p:sp>
        <p:nvSpPr>
          <p:cNvPr id="1119" name="Google Shape;1119;p133"/>
          <p:cNvSpPr txBox="1"/>
          <p:nvPr/>
        </p:nvSpPr>
        <p:spPr>
          <a:xfrm>
            <a:off x="6026183" y="1940117"/>
            <a:ext cx="1882800" cy="21195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1500" b="1">
                <a:solidFill>
                  <a:srgbClr val="74D1D6"/>
                </a:solidFill>
                <a:latin typeface="Proxima Nova"/>
                <a:ea typeface="Proxima Nova"/>
                <a:cs typeface="Proxima Nova"/>
                <a:sym typeface="Proxima Nova"/>
              </a:rPr>
              <a:t>Automotive</a:t>
            </a:r>
            <a:endParaRPr sz="1500" b="1">
              <a:solidFill>
                <a:srgbClr val="74D1D6"/>
              </a:solidFill>
              <a:latin typeface="Proxima Nova"/>
              <a:ea typeface="Proxima Nova"/>
              <a:cs typeface="Proxima Nova"/>
              <a:sym typeface="Proxima Nova"/>
            </a:endParaRPr>
          </a:p>
          <a:p>
            <a:pPr marL="0" lvl="0" indent="0" algn="ctr" rtl="0">
              <a:spcBef>
                <a:spcPts val="0"/>
              </a:spcBef>
              <a:spcAft>
                <a:spcPts val="0"/>
              </a:spcAft>
              <a:buClr>
                <a:schemeClr val="dk1"/>
              </a:buClr>
              <a:buSzPts val="1500"/>
              <a:buFont typeface="Arial"/>
              <a:buNone/>
            </a:pPr>
            <a:r>
              <a:rPr lang="en-US" sz="1500">
                <a:solidFill>
                  <a:srgbClr val="414042"/>
                </a:solidFill>
                <a:latin typeface="Proxima Nova"/>
                <a:ea typeface="Proxima Nova"/>
                <a:cs typeface="Proxima Nova"/>
                <a:sym typeface="Proxima Nova"/>
              </a:rPr>
              <a:t>We are creating the platform for infotainment in the auto industry that can be expanded into instrument clusters and telematics systems.</a:t>
            </a:r>
            <a:endParaRPr sz="1500">
              <a:solidFill>
                <a:srgbClr val="414042"/>
              </a:solidFill>
              <a:latin typeface="Proxima Nova"/>
              <a:ea typeface="Proxima Nova"/>
              <a:cs typeface="Proxima Nova"/>
              <a:sym typeface="Proxima Nova"/>
            </a:endParaRPr>
          </a:p>
          <a:p>
            <a:pPr marL="0" lvl="0" indent="0" algn="ctr" rtl="0">
              <a:spcBef>
                <a:spcPts val="0"/>
              </a:spcBef>
              <a:spcAft>
                <a:spcPts val="0"/>
              </a:spcAft>
              <a:buClr>
                <a:schemeClr val="dk1"/>
              </a:buClr>
              <a:buSzPts val="1500"/>
              <a:buFont typeface="Arial"/>
              <a:buNone/>
            </a:pPr>
            <a:endParaRPr sz="1500">
              <a:solidFill>
                <a:srgbClr val="414042"/>
              </a:solidFill>
              <a:latin typeface="Proxima Nova"/>
              <a:ea typeface="Proxima Nova"/>
              <a:cs typeface="Proxima Nova"/>
              <a:sym typeface="Proxima Nova"/>
            </a:endParaRPr>
          </a:p>
          <a:p>
            <a:pPr marL="0" lvl="0" indent="0" algn="ctr" rtl="0">
              <a:spcBef>
                <a:spcPts val="0"/>
              </a:spcBef>
              <a:spcAft>
                <a:spcPts val="0"/>
              </a:spcAft>
              <a:buNone/>
            </a:pPr>
            <a:endParaRPr sz="1500" b="1">
              <a:solidFill>
                <a:srgbClr val="414042"/>
              </a:solidFill>
              <a:latin typeface="Proxima Nova"/>
              <a:ea typeface="Proxima Nova"/>
              <a:cs typeface="Proxima Nova"/>
              <a:sym typeface="Proxima Nova"/>
            </a:endParaRPr>
          </a:p>
        </p:txBody>
      </p:sp>
      <p:sp>
        <p:nvSpPr>
          <p:cNvPr id="1120" name="Google Shape;1120;p133"/>
          <p:cNvSpPr txBox="1"/>
          <p:nvPr/>
        </p:nvSpPr>
        <p:spPr>
          <a:xfrm>
            <a:off x="10073183" y="1961700"/>
            <a:ext cx="1824300" cy="21195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1500" b="1">
                <a:solidFill>
                  <a:srgbClr val="74D1D6"/>
                </a:solidFill>
                <a:latin typeface="Proxima Nova"/>
                <a:ea typeface="Proxima Nova"/>
                <a:cs typeface="Proxima Nova"/>
                <a:sym typeface="Proxima Nova"/>
              </a:rPr>
              <a:t>Blockchain</a:t>
            </a:r>
            <a:endParaRPr sz="1500" b="1">
              <a:solidFill>
                <a:srgbClr val="74D1D6"/>
              </a:solidFill>
              <a:latin typeface="Proxima Nova"/>
              <a:ea typeface="Proxima Nova"/>
              <a:cs typeface="Proxima Nova"/>
              <a:sym typeface="Proxima Nova"/>
            </a:endParaRPr>
          </a:p>
          <a:p>
            <a:pPr marL="0" lvl="0" indent="0" algn="ctr" rtl="0">
              <a:spcBef>
                <a:spcPts val="0"/>
              </a:spcBef>
              <a:spcAft>
                <a:spcPts val="0"/>
              </a:spcAft>
              <a:buClr>
                <a:schemeClr val="dk1"/>
              </a:buClr>
              <a:buSzPts val="1500"/>
              <a:buFont typeface="Arial"/>
              <a:buNone/>
            </a:pPr>
            <a:r>
              <a:rPr lang="en-US" sz="1500">
                <a:solidFill>
                  <a:srgbClr val="414042"/>
                </a:solidFill>
                <a:latin typeface="Proxima Nova"/>
                <a:ea typeface="Proxima Nova"/>
                <a:cs typeface="Proxima Nova"/>
                <a:sym typeface="Proxima Nova"/>
              </a:rPr>
              <a:t>We are creating a permanent, secure distributed ledger that makes it easier to create cost-efficient, decentralized business networks.</a:t>
            </a:r>
            <a:endParaRPr sz="1500">
              <a:solidFill>
                <a:srgbClr val="414042"/>
              </a:solidFill>
              <a:latin typeface="Proxima Nova"/>
              <a:ea typeface="Proxima Nova"/>
              <a:cs typeface="Proxima Nova"/>
              <a:sym typeface="Proxima Nova"/>
            </a:endParaRPr>
          </a:p>
          <a:p>
            <a:pPr marL="0" lvl="0" indent="0" algn="ctr" rtl="0">
              <a:spcBef>
                <a:spcPts val="0"/>
              </a:spcBef>
              <a:spcAft>
                <a:spcPts val="0"/>
              </a:spcAft>
              <a:buClr>
                <a:schemeClr val="dk1"/>
              </a:buClr>
              <a:buSzPts val="1500"/>
              <a:buFont typeface="Arial"/>
              <a:buNone/>
            </a:pPr>
            <a:endParaRPr sz="1500" b="1">
              <a:solidFill>
                <a:srgbClr val="414042"/>
              </a:solidFill>
              <a:latin typeface="Proxima Nova"/>
              <a:ea typeface="Proxima Nova"/>
              <a:cs typeface="Proxima Nova"/>
              <a:sym typeface="Proxima Nova"/>
            </a:endParaRPr>
          </a:p>
          <a:p>
            <a:pPr marL="0" lvl="0" indent="0" algn="ctr" rtl="0">
              <a:spcBef>
                <a:spcPts val="0"/>
              </a:spcBef>
              <a:spcAft>
                <a:spcPts val="0"/>
              </a:spcAft>
              <a:buNone/>
            </a:pPr>
            <a:endParaRPr sz="1500" b="1">
              <a:solidFill>
                <a:srgbClr val="414042"/>
              </a:solidFill>
              <a:latin typeface="Proxima Nova"/>
              <a:ea typeface="Proxima Nova"/>
              <a:cs typeface="Proxima Nova"/>
              <a:sym typeface="Proxima Nova"/>
            </a:endParaRPr>
          </a:p>
        </p:txBody>
      </p:sp>
      <p:sp>
        <p:nvSpPr>
          <p:cNvPr id="1121" name="Google Shape;1121;p133"/>
          <p:cNvSpPr txBox="1"/>
          <p:nvPr/>
        </p:nvSpPr>
        <p:spPr>
          <a:xfrm>
            <a:off x="7916783" y="1961700"/>
            <a:ext cx="1951500" cy="21195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1500" b="1">
                <a:solidFill>
                  <a:srgbClr val="74D1D6"/>
                </a:solidFill>
                <a:latin typeface="Proxima Nova"/>
                <a:ea typeface="Proxima Nova"/>
                <a:cs typeface="Proxima Nova"/>
                <a:sym typeface="Proxima Nova"/>
              </a:rPr>
              <a:t>Web</a:t>
            </a:r>
            <a:endParaRPr sz="1500" b="1">
              <a:solidFill>
                <a:srgbClr val="74D1D6"/>
              </a:solidFill>
              <a:latin typeface="Proxima Nova"/>
              <a:ea typeface="Proxima Nova"/>
              <a:cs typeface="Proxima Nova"/>
              <a:sym typeface="Proxima Nova"/>
            </a:endParaRPr>
          </a:p>
          <a:p>
            <a:pPr marL="0" lvl="0" indent="0" algn="ctr" rtl="0">
              <a:spcBef>
                <a:spcPts val="0"/>
              </a:spcBef>
              <a:spcAft>
                <a:spcPts val="0"/>
              </a:spcAft>
              <a:buClr>
                <a:schemeClr val="dk1"/>
              </a:buClr>
              <a:buSzPts val="1500"/>
              <a:buFont typeface="Arial"/>
              <a:buNone/>
            </a:pPr>
            <a:r>
              <a:rPr lang="en-US" sz="1500">
                <a:solidFill>
                  <a:srgbClr val="414042"/>
                </a:solidFill>
                <a:latin typeface="Proxima Nova"/>
                <a:ea typeface="Proxima Nova"/>
                <a:cs typeface="Proxima Nova"/>
                <a:sym typeface="Proxima Nova"/>
              </a:rPr>
              <a:t>We are providing the application development framework for next generation web, mobile, serverless, and IoT applications.</a:t>
            </a:r>
            <a:endParaRPr sz="1500">
              <a:solidFill>
                <a:srgbClr val="414042"/>
              </a:solidFill>
              <a:latin typeface="Proxima Nova"/>
              <a:ea typeface="Proxima Nova"/>
              <a:cs typeface="Proxima Nova"/>
              <a:sym typeface="Proxima Nova"/>
            </a:endParaRPr>
          </a:p>
          <a:p>
            <a:pPr marL="0" lvl="0" indent="0" algn="ctr" rtl="0">
              <a:spcBef>
                <a:spcPts val="0"/>
              </a:spcBef>
              <a:spcAft>
                <a:spcPts val="0"/>
              </a:spcAft>
              <a:buClr>
                <a:schemeClr val="dk1"/>
              </a:buClr>
              <a:buSzPts val="1500"/>
              <a:buFont typeface="Arial"/>
              <a:buNone/>
            </a:pPr>
            <a:endParaRPr sz="1500">
              <a:solidFill>
                <a:srgbClr val="414042"/>
              </a:solidFill>
              <a:latin typeface="Proxima Nova"/>
              <a:ea typeface="Proxima Nova"/>
              <a:cs typeface="Proxima Nova"/>
              <a:sym typeface="Proxima Nova"/>
            </a:endParaRPr>
          </a:p>
          <a:p>
            <a:pPr marL="0" lvl="0" indent="0" algn="ctr" rtl="0">
              <a:spcBef>
                <a:spcPts val="0"/>
              </a:spcBef>
              <a:spcAft>
                <a:spcPts val="0"/>
              </a:spcAft>
              <a:buNone/>
            </a:pPr>
            <a:endParaRPr sz="1500">
              <a:solidFill>
                <a:srgbClr val="414042"/>
              </a:solidFill>
              <a:latin typeface="Proxima Nova"/>
              <a:ea typeface="Proxima Nova"/>
              <a:cs typeface="Proxima Nova"/>
              <a:sym typeface="Proxima Nova"/>
            </a:endParaRPr>
          </a:p>
        </p:txBody>
      </p:sp>
      <p:pic>
        <p:nvPicPr>
          <p:cNvPr id="1122" name="Google Shape;1122;p133"/>
          <p:cNvPicPr preferRelativeResize="0"/>
          <p:nvPr/>
        </p:nvPicPr>
        <p:blipFill rotWithShape="1">
          <a:blip r:embed="rId7">
            <a:alphaModFix/>
          </a:blip>
          <a:srcRect t="169" b="159"/>
          <a:stretch/>
        </p:blipFill>
        <p:spPr>
          <a:xfrm>
            <a:off x="4818277" y="1064514"/>
            <a:ext cx="809051" cy="806386"/>
          </a:xfrm>
          <a:prstGeom prst="rect">
            <a:avLst/>
          </a:prstGeom>
          <a:noFill/>
          <a:ln>
            <a:noFill/>
          </a:ln>
        </p:spPr>
      </p:pic>
      <p:pic>
        <p:nvPicPr>
          <p:cNvPr id="1123" name="Google Shape;1123;p133"/>
          <p:cNvPicPr preferRelativeResize="0"/>
          <p:nvPr/>
        </p:nvPicPr>
        <p:blipFill rotWithShape="1">
          <a:blip r:embed="rId8">
            <a:alphaModFix/>
          </a:blip>
          <a:srcRect t="169" b="159"/>
          <a:stretch/>
        </p:blipFill>
        <p:spPr>
          <a:xfrm>
            <a:off x="10580852" y="1086100"/>
            <a:ext cx="809051" cy="806386"/>
          </a:xfrm>
          <a:prstGeom prst="rect">
            <a:avLst/>
          </a:prstGeom>
          <a:noFill/>
          <a:ln>
            <a:noFill/>
          </a:ln>
        </p:spPr>
      </p:pic>
      <p:pic>
        <p:nvPicPr>
          <p:cNvPr id="1124" name="Google Shape;1124;p133"/>
          <p:cNvPicPr preferRelativeResize="0"/>
          <p:nvPr/>
        </p:nvPicPr>
        <p:blipFill rotWithShape="1">
          <a:blip r:embed="rId9">
            <a:alphaModFix/>
          </a:blip>
          <a:srcRect/>
          <a:stretch/>
        </p:blipFill>
        <p:spPr>
          <a:xfrm>
            <a:off x="1060100" y="4335123"/>
            <a:ext cx="1264500" cy="573600"/>
          </a:xfrm>
          <a:prstGeom prst="rect">
            <a:avLst/>
          </a:prstGeom>
          <a:noFill/>
          <a:ln>
            <a:noFill/>
          </a:ln>
        </p:spPr>
      </p:pic>
      <p:pic>
        <p:nvPicPr>
          <p:cNvPr id="1125" name="Google Shape;1125;p133"/>
          <p:cNvPicPr preferRelativeResize="0"/>
          <p:nvPr/>
        </p:nvPicPr>
        <p:blipFill rotWithShape="1">
          <a:blip r:embed="rId10">
            <a:alphaModFix/>
          </a:blip>
          <a:srcRect/>
          <a:stretch/>
        </p:blipFill>
        <p:spPr>
          <a:xfrm>
            <a:off x="6345006" y="4335123"/>
            <a:ext cx="1265700" cy="573600"/>
          </a:xfrm>
          <a:prstGeom prst="rect">
            <a:avLst/>
          </a:prstGeom>
          <a:noFill/>
          <a:ln>
            <a:noFill/>
          </a:ln>
        </p:spPr>
      </p:pic>
      <p:pic>
        <p:nvPicPr>
          <p:cNvPr id="1126" name="Google Shape;1126;p133"/>
          <p:cNvPicPr preferRelativeResize="0"/>
          <p:nvPr/>
        </p:nvPicPr>
        <p:blipFill>
          <a:blip r:embed="rId11">
            <a:alphaModFix/>
          </a:blip>
          <a:stretch>
            <a:fillRect/>
          </a:stretch>
        </p:blipFill>
        <p:spPr>
          <a:xfrm>
            <a:off x="2884062" y="4495890"/>
            <a:ext cx="1146957" cy="252066"/>
          </a:xfrm>
          <a:prstGeom prst="rect">
            <a:avLst/>
          </a:prstGeom>
          <a:noFill/>
          <a:ln>
            <a:noFill/>
          </a:ln>
        </p:spPr>
      </p:pic>
      <p:pic>
        <p:nvPicPr>
          <p:cNvPr id="1127" name="Google Shape;1127;p133"/>
          <p:cNvPicPr preferRelativeResize="0"/>
          <p:nvPr/>
        </p:nvPicPr>
        <p:blipFill>
          <a:blip r:embed="rId12">
            <a:alphaModFix/>
          </a:blip>
          <a:stretch>
            <a:fillRect/>
          </a:stretch>
        </p:blipFill>
        <p:spPr>
          <a:xfrm>
            <a:off x="10174559" y="4454362"/>
            <a:ext cx="1558678" cy="335122"/>
          </a:xfrm>
          <a:prstGeom prst="rect">
            <a:avLst/>
          </a:prstGeom>
          <a:noFill/>
          <a:ln>
            <a:noFill/>
          </a:ln>
        </p:spPr>
      </p:pic>
      <p:pic>
        <p:nvPicPr>
          <p:cNvPr id="1128" name="Google Shape;1128;p133"/>
          <p:cNvPicPr preferRelativeResize="0"/>
          <p:nvPr/>
        </p:nvPicPr>
        <p:blipFill>
          <a:blip r:embed="rId13">
            <a:alphaModFix/>
          </a:blip>
          <a:stretch>
            <a:fillRect/>
          </a:stretch>
        </p:blipFill>
        <p:spPr>
          <a:xfrm>
            <a:off x="8443176" y="4346611"/>
            <a:ext cx="898813" cy="550625"/>
          </a:xfrm>
          <a:prstGeom prst="rect">
            <a:avLst/>
          </a:prstGeom>
          <a:noFill/>
          <a:ln>
            <a:noFill/>
          </a:ln>
        </p:spPr>
      </p:pic>
      <p:pic>
        <p:nvPicPr>
          <p:cNvPr id="1129" name="Google Shape;1129;p133" descr="CNCF_Alternate_Pantone.png"/>
          <p:cNvPicPr preferRelativeResize="0"/>
          <p:nvPr/>
        </p:nvPicPr>
        <p:blipFill rotWithShape="1">
          <a:blip r:embed="rId14">
            <a:alphaModFix/>
          </a:blip>
          <a:srcRect/>
          <a:stretch/>
        </p:blipFill>
        <p:spPr>
          <a:xfrm>
            <a:off x="4406813" y="4492323"/>
            <a:ext cx="1632000" cy="259200"/>
          </a:xfrm>
          <a:prstGeom prst="rect">
            <a:avLst/>
          </a:prstGeom>
          <a:noFill/>
          <a:ln>
            <a:noFill/>
          </a:ln>
        </p:spPr>
      </p:pic>
      <p:sp>
        <p:nvSpPr>
          <p:cNvPr id="1130" name="Google Shape;1130;p133"/>
          <p:cNvSpPr txBox="1"/>
          <p:nvPr/>
        </p:nvSpPr>
        <p:spPr>
          <a:xfrm>
            <a:off x="1439000" y="5174000"/>
            <a:ext cx="9314100" cy="7188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Clr>
                <a:schemeClr val="dk1"/>
              </a:buClr>
              <a:buSzPts val="1500"/>
              <a:buFont typeface="Arial"/>
              <a:buNone/>
            </a:pPr>
            <a:r>
              <a:rPr lang="en-US" sz="1500">
                <a:solidFill>
                  <a:srgbClr val="414042"/>
                </a:solidFill>
                <a:latin typeface="Proxima Nova"/>
                <a:ea typeface="Proxima Nova"/>
                <a:cs typeface="Proxima Nova"/>
                <a:sym typeface="Proxima Nova"/>
              </a:rPr>
              <a:t>We are regularly adding projects; for the most up-to-date listing of all projects visit </a:t>
            </a:r>
            <a:r>
              <a:rPr lang="en-US" sz="1500" b="1">
                <a:solidFill>
                  <a:srgbClr val="74D1D6"/>
                </a:solidFill>
                <a:uFill>
                  <a:noFill/>
                </a:uFill>
                <a:latin typeface="Proxima Nova"/>
                <a:ea typeface="Proxima Nova"/>
                <a:cs typeface="Proxima Nova"/>
                <a:sym typeface="Proxima Nova"/>
                <a:hlinkClick r:id="rId15"/>
              </a:rPr>
              <a:t>tlfprojects.org</a:t>
            </a:r>
            <a:endParaRPr sz="1500" b="1">
              <a:solidFill>
                <a:srgbClr val="74D1D6"/>
              </a:solidFill>
              <a:latin typeface="Proxima Nova"/>
              <a:ea typeface="Proxima Nova"/>
              <a:cs typeface="Proxima Nova"/>
              <a:sym typeface="Proxima Nova"/>
            </a:endParaRPr>
          </a:p>
          <a:p>
            <a:pPr marL="0" lvl="0" indent="0" algn="ctr" rtl="0">
              <a:spcBef>
                <a:spcPts val="0"/>
              </a:spcBef>
              <a:spcAft>
                <a:spcPts val="0"/>
              </a:spcAft>
              <a:buClr>
                <a:schemeClr val="dk1"/>
              </a:buClr>
              <a:buSzPts val="1500"/>
              <a:buFont typeface="Arial"/>
              <a:buNone/>
            </a:pPr>
            <a:endParaRPr sz="1500">
              <a:solidFill>
                <a:srgbClr val="414042"/>
              </a:solidFill>
              <a:latin typeface="Proxima Nova"/>
              <a:ea typeface="Proxima Nova"/>
              <a:cs typeface="Proxima Nova"/>
              <a:sym typeface="Proxima Nova"/>
            </a:endParaRPr>
          </a:p>
          <a:p>
            <a:pPr marL="0" lvl="0" indent="0" algn="ctr" rtl="0">
              <a:spcBef>
                <a:spcPts val="0"/>
              </a:spcBef>
              <a:spcAft>
                <a:spcPts val="0"/>
              </a:spcAft>
              <a:buNone/>
            </a:pPr>
            <a:endParaRPr sz="1500">
              <a:solidFill>
                <a:srgbClr val="414042"/>
              </a:solidFill>
              <a:latin typeface="Proxima Nova"/>
              <a:ea typeface="Proxima Nova"/>
              <a:cs typeface="Proxima Nova"/>
              <a:sym typeface="Proxima Nova"/>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57"/>
        <p:cNvGrpSpPr/>
        <p:nvPr/>
      </p:nvGrpSpPr>
      <p:grpSpPr>
        <a:xfrm>
          <a:off x="0" y="0"/>
          <a:ext cx="0" cy="0"/>
          <a:chOff x="0" y="0"/>
          <a:chExt cx="0" cy="0"/>
        </a:xfrm>
      </p:grpSpPr>
      <p:sp>
        <p:nvSpPr>
          <p:cNvPr id="1558" name="Google Shape;1558;p187"/>
          <p:cNvSpPr txBox="1"/>
          <p:nvPr/>
        </p:nvSpPr>
        <p:spPr>
          <a:xfrm>
            <a:off x="511792" y="346692"/>
            <a:ext cx="9308400" cy="1292700"/>
          </a:xfrm>
          <a:prstGeom prst="rect">
            <a:avLst/>
          </a:prstGeom>
          <a:noFill/>
          <a:ln>
            <a:noFill/>
          </a:ln>
        </p:spPr>
        <p:txBody>
          <a:bodyPr spcFirstLastPara="1" wrap="square" lIns="121900" tIns="121900" rIns="121900" bIns="121900" anchor="t" anchorCtr="0">
            <a:noAutofit/>
          </a:bodyPr>
          <a:lstStyle/>
          <a:p>
            <a:pPr marL="0" marR="0" lvl="0" indent="0" algn="l" rtl="0">
              <a:spcBef>
                <a:spcPts val="0"/>
              </a:spcBef>
              <a:spcAft>
                <a:spcPts val="0"/>
              </a:spcAft>
              <a:buNone/>
            </a:pPr>
            <a:r>
              <a:rPr lang="en-US" sz="3733" b="1">
                <a:solidFill>
                  <a:srgbClr val="414042"/>
                </a:solidFill>
                <a:latin typeface="Arial"/>
                <a:ea typeface="Arial"/>
                <a:cs typeface="Arial"/>
                <a:sym typeface="Arial"/>
              </a:rPr>
              <a:t>Hyperledger Working Groups</a:t>
            </a:r>
            <a:endParaRPr sz="3733" b="1">
              <a:solidFill>
                <a:srgbClr val="414042"/>
              </a:solidFill>
              <a:latin typeface="Arial"/>
              <a:ea typeface="Arial"/>
              <a:cs typeface="Arial"/>
              <a:sym typeface="Arial"/>
            </a:endParaRPr>
          </a:p>
        </p:txBody>
      </p:sp>
      <p:sp>
        <p:nvSpPr>
          <p:cNvPr id="1559" name="Google Shape;1559;p187"/>
          <p:cNvSpPr txBox="1"/>
          <p:nvPr/>
        </p:nvSpPr>
        <p:spPr>
          <a:xfrm>
            <a:off x="942867" y="1639398"/>
            <a:ext cx="10172100" cy="4072800"/>
          </a:xfrm>
          <a:prstGeom prst="rect">
            <a:avLst/>
          </a:prstGeom>
          <a:noFill/>
          <a:ln>
            <a:noFill/>
          </a:ln>
        </p:spPr>
        <p:txBody>
          <a:bodyPr spcFirstLastPara="1" wrap="square" lIns="121900" tIns="121900" rIns="121900" bIns="121900" anchor="ctr" anchorCtr="0">
            <a:noAutofit/>
          </a:bodyPr>
          <a:lstStyle/>
          <a:p>
            <a:pPr marL="0" marR="0" lvl="0" indent="0" algn="l" rtl="0">
              <a:lnSpc>
                <a:spcPct val="90000"/>
              </a:lnSpc>
              <a:spcBef>
                <a:spcPts val="2133"/>
              </a:spcBef>
              <a:spcAft>
                <a:spcPts val="0"/>
              </a:spcAft>
              <a:buNone/>
            </a:pPr>
            <a:endParaRPr sz="1867" b="1">
              <a:solidFill>
                <a:srgbClr val="414042"/>
              </a:solidFill>
              <a:latin typeface="Arial"/>
              <a:ea typeface="Arial"/>
              <a:cs typeface="Arial"/>
              <a:sym typeface="Arial"/>
            </a:endParaRPr>
          </a:p>
        </p:txBody>
      </p:sp>
      <p:pic>
        <p:nvPicPr>
          <p:cNvPr id="1560" name="Google Shape;1560;p187"/>
          <p:cNvPicPr preferRelativeResize="0"/>
          <p:nvPr/>
        </p:nvPicPr>
        <p:blipFill>
          <a:blip r:embed="rId3">
            <a:alphaModFix/>
          </a:blip>
          <a:stretch>
            <a:fillRect/>
          </a:stretch>
        </p:blipFill>
        <p:spPr>
          <a:xfrm>
            <a:off x="235150" y="1039775"/>
            <a:ext cx="10702827" cy="4672425"/>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64"/>
        <p:cNvGrpSpPr/>
        <p:nvPr/>
      </p:nvGrpSpPr>
      <p:grpSpPr>
        <a:xfrm>
          <a:off x="0" y="0"/>
          <a:ext cx="0" cy="0"/>
          <a:chOff x="0" y="0"/>
          <a:chExt cx="0" cy="0"/>
        </a:xfrm>
      </p:grpSpPr>
      <p:sp>
        <p:nvSpPr>
          <p:cNvPr id="1565" name="Google Shape;1565;p188"/>
          <p:cNvSpPr txBox="1"/>
          <p:nvPr/>
        </p:nvSpPr>
        <p:spPr>
          <a:xfrm>
            <a:off x="2222736" y="607626"/>
            <a:ext cx="9308400" cy="1292700"/>
          </a:xfrm>
          <a:prstGeom prst="rect">
            <a:avLst/>
          </a:prstGeom>
          <a:noFill/>
          <a:ln>
            <a:noFill/>
          </a:ln>
        </p:spPr>
        <p:txBody>
          <a:bodyPr spcFirstLastPara="1" wrap="square" lIns="121900" tIns="121900" rIns="121900" bIns="121900" anchor="t" anchorCtr="0">
            <a:noAutofit/>
          </a:bodyPr>
          <a:lstStyle/>
          <a:p>
            <a:pPr marL="0" marR="0" lvl="0" indent="0" algn="l" rtl="0">
              <a:spcBef>
                <a:spcPts val="0"/>
              </a:spcBef>
              <a:spcAft>
                <a:spcPts val="0"/>
              </a:spcAft>
              <a:buNone/>
            </a:pPr>
            <a:r>
              <a:rPr lang="en-US" sz="3733" b="1">
                <a:solidFill>
                  <a:srgbClr val="414042"/>
                </a:solidFill>
                <a:latin typeface="Arial"/>
                <a:ea typeface="Arial"/>
                <a:cs typeface="Arial"/>
                <a:sym typeface="Arial"/>
              </a:rPr>
              <a:t>Hyperledger Special Interest Groups</a:t>
            </a:r>
            <a:endParaRPr sz="3733" b="1">
              <a:solidFill>
                <a:srgbClr val="414042"/>
              </a:solidFill>
              <a:latin typeface="Arial"/>
              <a:ea typeface="Arial"/>
              <a:cs typeface="Arial"/>
              <a:sym typeface="Arial"/>
            </a:endParaRPr>
          </a:p>
        </p:txBody>
      </p:sp>
      <p:pic>
        <p:nvPicPr>
          <p:cNvPr id="1566" name="Google Shape;1566;p188"/>
          <p:cNvPicPr preferRelativeResize="0"/>
          <p:nvPr/>
        </p:nvPicPr>
        <p:blipFill>
          <a:blip r:embed="rId3">
            <a:alphaModFix/>
          </a:blip>
          <a:stretch>
            <a:fillRect/>
          </a:stretch>
        </p:blipFill>
        <p:spPr>
          <a:xfrm>
            <a:off x="619875" y="1820725"/>
            <a:ext cx="10639651" cy="2953225"/>
          </a:xfrm>
          <a:prstGeom prst="rect">
            <a:avLst/>
          </a:prstGeom>
          <a:noFill/>
          <a:ln>
            <a:noFill/>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70"/>
        <p:cNvGrpSpPr/>
        <p:nvPr/>
      </p:nvGrpSpPr>
      <p:grpSpPr>
        <a:xfrm>
          <a:off x="0" y="0"/>
          <a:ext cx="0" cy="0"/>
          <a:chOff x="0" y="0"/>
          <a:chExt cx="0" cy="0"/>
        </a:xfrm>
      </p:grpSpPr>
      <p:pic>
        <p:nvPicPr>
          <p:cNvPr id="1571" name="Google Shape;1571;p189"/>
          <p:cNvPicPr preferRelativeResize="0"/>
          <p:nvPr/>
        </p:nvPicPr>
        <p:blipFill>
          <a:blip r:embed="rId3">
            <a:alphaModFix/>
          </a:blip>
          <a:stretch>
            <a:fillRect/>
          </a:stretch>
        </p:blipFill>
        <p:spPr>
          <a:xfrm>
            <a:off x="2029025" y="243075"/>
            <a:ext cx="9712101" cy="5847424"/>
          </a:xfrm>
          <a:prstGeom prst="rect">
            <a:avLst/>
          </a:prstGeom>
          <a:noFill/>
          <a:ln>
            <a:noFill/>
          </a:ln>
        </p:spPr>
      </p:pic>
      <p:sp>
        <p:nvSpPr>
          <p:cNvPr id="1572" name="Google Shape;1572;p189"/>
          <p:cNvSpPr txBox="1"/>
          <p:nvPr/>
        </p:nvSpPr>
        <p:spPr>
          <a:xfrm>
            <a:off x="148800" y="67650"/>
            <a:ext cx="6790500" cy="500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t>Hyperledger Community Meeting Schedule</a:t>
            </a:r>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576"/>
        <p:cNvGrpSpPr/>
        <p:nvPr/>
      </p:nvGrpSpPr>
      <p:grpSpPr>
        <a:xfrm>
          <a:off x="0" y="0"/>
          <a:ext cx="0" cy="0"/>
          <a:chOff x="0" y="0"/>
          <a:chExt cx="0" cy="0"/>
        </a:xfrm>
      </p:grpSpPr>
      <p:sp>
        <p:nvSpPr>
          <p:cNvPr id="1577" name="Google Shape;1577;p190"/>
          <p:cNvSpPr txBox="1"/>
          <p:nvPr/>
        </p:nvSpPr>
        <p:spPr>
          <a:xfrm>
            <a:off x="2403334" y="291313"/>
            <a:ext cx="9054900" cy="646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600" b="1">
                <a:solidFill>
                  <a:schemeClr val="dk1"/>
                </a:solidFill>
                <a:latin typeface="Arial"/>
                <a:ea typeface="Arial"/>
                <a:cs typeface="Arial"/>
                <a:sym typeface="Arial"/>
              </a:rPr>
              <a:t>Participating in the Community</a:t>
            </a:r>
            <a:endParaRPr/>
          </a:p>
        </p:txBody>
      </p:sp>
      <p:sp>
        <p:nvSpPr>
          <p:cNvPr id="1578" name="Google Shape;1578;p190"/>
          <p:cNvSpPr/>
          <p:nvPr/>
        </p:nvSpPr>
        <p:spPr>
          <a:xfrm>
            <a:off x="1269099" y="981981"/>
            <a:ext cx="9825000" cy="831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a:solidFill>
                  <a:srgbClr val="333333"/>
                </a:solidFill>
                <a:latin typeface="Arial"/>
                <a:ea typeface="Arial"/>
                <a:cs typeface="Arial"/>
                <a:sym typeface="Arial"/>
              </a:rPr>
              <a:t>All Hyperledger working groups (specs) and projects (code) do their work in the open, with the code and discussions published publicly.</a:t>
            </a:r>
            <a:endParaRPr sz="2400">
              <a:solidFill>
                <a:schemeClr val="dk1"/>
              </a:solidFill>
              <a:latin typeface="Arial"/>
              <a:ea typeface="Arial"/>
              <a:cs typeface="Arial"/>
              <a:sym typeface="Arial"/>
            </a:endParaRPr>
          </a:p>
        </p:txBody>
      </p:sp>
      <p:sp>
        <p:nvSpPr>
          <p:cNvPr id="1579" name="Google Shape;1579;p190"/>
          <p:cNvSpPr txBox="1"/>
          <p:nvPr/>
        </p:nvSpPr>
        <p:spPr>
          <a:xfrm>
            <a:off x="1091075" y="2251344"/>
            <a:ext cx="9889800" cy="3693300"/>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All code is forkable from </a:t>
            </a:r>
            <a:r>
              <a:rPr lang="en-US" sz="1800" u="sng">
                <a:solidFill>
                  <a:schemeClr val="hlink"/>
                </a:solidFill>
                <a:latin typeface="Arial"/>
                <a:ea typeface="Arial"/>
                <a:cs typeface="Arial"/>
                <a:sym typeface="Arial"/>
                <a:hlinkClick r:id="rId4"/>
              </a:rPr>
              <a:t>GitHub</a:t>
            </a:r>
            <a:r>
              <a:rPr lang="en-US" sz="1800">
                <a:solidFill>
                  <a:schemeClr val="dk1"/>
                </a:solidFill>
                <a:latin typeface="Arial"/>
                <a:ea typeface="Arial"/>
                <a:cs typeface="Arial"/>
                <a:sym typeface="Arial"/>
              </a:rPr>
              <a:t>.</a:t>
            </a:r>
            <a:endParaRPr/>
          </a:p>
          <a:p>
            <a:pPr marL="0" marR="0" lvl="0" indent="0" algn="l" rtl="0">
              <a:spcBef>
                <a:spcPts val="0"/>
              </a:spcBef>
              <a:spcAft>
                <a:spcPts val="0"/>
              </a:spcAft>
              <a:buNone/>
            </a:pPr>
            <a:endParaRPr sz="1800">
              <a:solidFill>
                <a:schemeClr val="dk1"/>
              </a:solidFill>
              <a:latin typeface="Arial"/>
              <a:ea typeface="Arial"/>
              <a:cs typeface="Arial"/>
              <a:sym typeface="Arial"/>
            </a:endParaRPr>
          </a:p>
          <a:p>
            <a:pPr marL="0" marR="0" lvl="0" indent="0" algn="l" rtl="0">
              <a:spcBef>
                <a:spcPts val="0"/>
              </a:spcBef>
              <a:spcAft>
                <a:spcPts val="0"/>
              </a:spcAft>
              <a:buNone/>
            </a:pPr>
            <a:r>
              <a:rPr lang="en-US" sz="1800">
                <a:solidFill>
                  <a:schemeClr val="dk1"/>
                </a:solidFill>
                <a:latin typeface="Arial"/>
                <a:ea typeface="Arial"/>
                <a:cs typeface="Arial"/>
                <a:sym typeface="Arial"/>
              </a:rPr>
              <a:t>Committers use </a:t>
            </a:r>
            <a:r>
              <a:rPr lang="en-US" sz="1800" u="sng">
                <a:solidFill>
                  <a:schemeClr val="hlink"/>
                </a:solidFill>
                <a:latin typeface="Arial"/>
                <a:ea typeface="Arial"/>
                <a:cs typeface="Arial"/>
                <a:sym typeface="Arial"/>
                <a:hlinkClick r:id="rId5"/>
              </a:rPr>
              <a:t>Gerrit</a:t>
            </a:r>
            <a:r>
              <a:rPr lang="en-US" sz="1800">
                <a:solidFill>
                  <a:schemeClr val="dk1"/>
                </a:solidFill>
                <a:latin typeface="Arial"/>
                <a:ea typeface="Arial"/>
                <a:cs typeface="Arial"/>
                <a:sym typeface="Arial"/>
              </a:rPr>
              <a:t> or </a:t>
            </a:r>
            <a:r>
              <a:rPr lang="en-US" sz="1800" u="sng">
                <a:solidFill>
                  <a:schemeClr val="hlink"/>
                </a:solidFill>
                <a:latin typeface="Arial"/>
                <a:ea typeface="Arial"/>
                <a:cs typeface="Arial"/>
                <a:sym typeface="Arial"/>
                <a:hlinkClick r:id="rId6"/>
              </a:rPr>
              <a:t>GitHub</a:t>
            </a:r>
            <a:r>
              <a:rPr lang="en-US" sz="1800">
                <a:solidFill>
                  <a:schemeClr val="dk1"/>
                </a:solidFill>
                <a:latin typeface="Arial"/>
                <a:ea typeface="Arial"/>
                <a:cs typeface="Arial"/>
                <a:sym typeface="Arial"/>
              </a:rPr>
              <a:t> to submit and accept changes.</a:t>
            </a:r>
            <a:endParaRPr/>
          </a:p>
          <a:p>
            <a:pPr marL="0" marR="0" lvl="0" indent="0" algn="l" rtl="0">
              <a:spcBef>
                <a:spcPts val="0"/>
              </a:spcBef>
              <a:spcAft>
                <a:spcPts val="0"/>
              </a:spcAft>
              <a:buNone/>
            </a:pPr>
            <a:endParaRPr sz="1800">
              <a:solidFill>
                <a:schemeClr val="dk1"/>
              </a:solidFill>
              <a:latin typeface="Arial"/>
              <a:ea typeface="Arial"/>
              <a:cs typeface="Arial"/>
              <a:sym typeface="Arial"/>
            </a:endParaRPr>
          </a:p>
          <a:p>
            <a:pPr marL="0" marR="0" lvl="0" indent="0" algn="l" rtl="0">
              <a:spcBef>
                <a:spcPts val="0"/>
              </a:spcBef>
              <a:spcAft>
                <a:spcPts val="0"/>
              </a:spcAft>
              <a:buNone/>
            </a:pPr>
            <a:r>
              <a:rPr lang="en-US" sz="1800">
                <a:solidFill>
                  <a:schemeClr val="dk1"/>
                </a:solidFill>
                <a:latin typeface="Arial"/>
                <a:ea typeface="Arial"/>
                <a:cs typeface="Arial"/>
                <a:sym typeface="Arial"/>
              </a:rPr>
              <a:t>Bugs in current code should be </a:t>
            </a:r>
            <a:r>
              <a:rPr lang="en-US" sz="1800" u="sng">
                <a:solidFill>
                  <a:schemeClr val="hlink"/>
                </a:solidFill>
                <a:latin typeface="Arial"/>
                <a:ea typeface="Arial"/>
                <a:cs typeface="Arial"/>
                <a:sym typeface="Arial"/>
                <a:hlinkClick r:id="rId7"/>
              </a:rPr>
              <a:t>submitted to JIRA</a:t>
            </a:r>
            <a:r>
              <a:rPr lang="en-US" sz="1800">
                <a:solidFill>
                  <a:schemeClr val="dk1"/>
                </a:solidFill>
                <a:latin typeface="Arial"/>
                <a:ea typeface="Arial"/>
                <a:cs typeface="Arial"/>
                <a:sym typeface="Arial"/>
              </a:rPr>
              <a:t>.</a:t>
            </a:r>
            <a:endParaRPr/>
          </a:p>
          <a:p>
            <a:pPr marL="0" marR="0" lvl="0" indent="0" algn="l" rtl="0">
              <a:spcBef>
                <a:spcPts val="0"/>
              </a:spcBef>
              <a:spcAft>
                <a:spcPts val="0"/>
              </a:spcAft>
              <a:buNone/>
            </a:pPr>
            <a:endParaRPr sz="1800">
              <a:solidFill>
                <a:schemeClr val="dk1"/>
              </a:solidFill>
              <a:latin typeface="Arial"/>
              <a:ea typeface="Arial"/>
              <a:cs typeface="Arial"/>
              <a:sym typeface="Arial"/>
            </a:endParaRPr>
          </a:p>
          <a:p>
            <a:pPr marL="0" marR="0" lvl="0" indent="0" algn="l" rtl="0">
              <a:spcBef>
                <a:spcPts val="0"/>
              </a:spcBef>
              <a:spcAft>
                <a:spcPts val="0"/>
              </a:spcAft>
              <a:buNone/>
            </a:pPr>
            <a:r>
              <a:rPr lang="en-US" sz="1800">
                <a:solidFill>
                  <a:schemeClr val="dk1"/>
                </a:solidFill>
                <a:latin typeface="Arial"/>
                <a:ea typeface="Arial"/>
                <a:cs typeface="Arial"/>
                <a:sym typeface="Arial"/>
              </a:rPr>
              <a:t>Projects use </a:t>
            </a:r>
            <a:r>
              <a:rPr lang="en-US" sz="1800" u="sng">
                <a:solidFill>
                  <a:schemeClr val="hlink"/>
                </a:solidFill>
                <a:latin typeface="Arial"/>
                <a:ea typeface="Arial"/>
                <a:cs typeface="Arial"/>
                <a:sym typeface="Arial"/>
                <a:hlinkClick r:id="rId8"/>
              </a:rPr>
              <a:t>mailing lists</a:t>
            </a:r>
            <a:r>
              <a:rPr lang="en-US" sz="1800">
                <a:solidFill>
                  <a:schemeClr val="dk1"/>
                </a:solidFill>
                <a:latin typeface="Arial"/>
                <a:ea typeface="Arial"/>
                <a:cs typeface="Arial"/>
                <a:sym typeface="Arial"/>
              </a:rPr>
              <a:t> for all technical discussions and announcements; you are free to join.</a:t>
            </a:r>
            <a:endParaRPr/>
          </a:p>
          <a:p>
            <a:pPr marL="0" marR="0" lvl="0" indent="0" algn="l" rtl="0">
              <a:spcBef>
                <a:spcPts val="0"/>
              </a:spcBef>
              <a:spcAft>
                <a:spcPts val="0"/>
              </a:spcAft>
              <a:buNone/>
            </a:pPr>
            <a:endParaRPr sz="1800">
              <a:solidFill>
                <a:schemeClr val="dk1"/>
              </a:solidFill>
              <a:latin typeface="Arial"/>
              <a:ea typeface="Arial"/>
              <a:cs typeface="Arial"/>
              <a:sym typeface="Arial"/>
            </a:endParaRPr>
          </a:p>
          <a:p>
            <a:pPr marL="0" marR="0" lvl="0" indent="0" algn="l" rtl="0">
              <a:spcBef>
                <a:spcPts val="0"/>
              </a:spcBef>
              <a:spcAft>
                <a:spcPts val="0"/>
              </a:spcAft>
              <a:buNone/>
            </a:pPr>
            <a:r>
              <a:rPr lang="en-US" sz="1800">
                <a:solidFill>
                  <a:schemeClr val="dk1"/>
                </a:solidFill>
                <a:latin typeface="Arial"/>
                <a:ea typeface="Arial"/>
                <a:cs typeface="Arial"/>
                <a:sym typeface="Arial"/>
              </a:rPr>
              <a:t>Many working groups hold </a:t>
            </a:r>
            <a:r>
              <a:rPr lang="en-US" sz="1800" u="sng">
                <a:solidFill>
                  <a:schemeClr val="hlink"/>
                </a:solidFill>
                <a:latin typeface="Arial"/>
                <a:ea typeface="Arial"/>
                <a:cs typeface="Arial"/>
                <a:sym typeface="Arial"/>
                <a:hlinkClick r:id="rId9"/>
              </a:rPr>
              <a:t>regular public meetings</a:t>
            </a:r>
            <a:r>
              <a:rPr lang="en-US" sz="1800">
                <a:solidFill>
                  <a:schemeClr val="dk1"/>
                </a:solidFill>
                <a:latin typeface="Arial"/>
                <a:ea typeface="Arial"/>
                <a:cs typeface="Arial"/>
                <a:sym typeface="Arial"/>
              </a:rPr>
              <a:t> where anyone can participate.</a:t>
            </a:r>
            <a:endParaRPr/>
          </a:p>
          <a:p>
            <a:pPr marL="0" marR="0" lvl="0" indent="0" algn="l" rtl="0">
              <a:spcBef>
                <a:spcPts val="0"/>
              </a:spcBef>
              <a:spcAft>
                <a:spcPts val="0"/>
              </a:spcAft>
              <a:buNone/>
            </a:pPr>
            <a:endParaRPr sz="1800">
              <a:solidFill>
                <a:schemeClr val="dk1"/>
              </a:solidFill>
              <a:latin typeface="Arial"/>
              <a:ea typeface="Arial"/>
              <a:cs typeface="Arial"/>
              <a:sym typeface="Arial"/>
            </a:endParaRPr>
          </a:p>
          <a:p>
            <a:pPr marL="0" marR="0" lvl="0" indent="0" algn="l" rtl="0">
              <a:spcBef>
                <a:spcPts val="0"/>
              </a:spcBef>
              <a:spcAft>
                <a:spcPts val="0"/>
              </a:spcAft>
              <a:buNone/>
            </a:pPr>
            <a:r>
              <a:rPr lang="en-US" sz="1800">
                <a:solidFill>
                  <a:schemeClr val="dk1"/>
                </a:solidFill>
                <a:latin typeface="Arial"/>
                <a:ea typeface="Arial"/>
                <a:cs typeface="Arial"/>
                <a:sym typeface="Arial"/>
              </a:rPr>
              <a:t>Live discussions happen in </a:t>
            </a:r>
            <a:r>
              <a:rPr lang="en-US" sz="1800" u="sng">
                <a:solidFill>
                  <a:schemeClr val="hlink"/>
                </a:solidFill>
                <a:latin typeface="Arial"/>
                <a:ea typeface="Arial"/>
                <a:cs typeface="Arial"/>
                <a:sym typeface="Arial"/>
                <a:hlinkClick r:id="rId10"/>
              </a:rPr>
              <a:t>RocketChat channels</a:t>
            </a:r>
            <a:r>
              <a:rPr lang="en-US" sz="1800">
                <a:solidFill>
                  <a:schemeClr val="dk1"/>
                </a:solidFill>
                <a:latin typeface="Arial"/>
                <a:ea typeface="Arial"/>
                <a:cs typeface="Arial"/>
                <a:sym typeface="Arial"/>
              </a:rPr>
              <a:t> (</a:t>
            </a:r>
            <a:r>
              <a:rPr lang="en-US" sz="1800" i="1">
                <a:solidFill>
                  <a:schemeClr val="dk1"/>
                </a:solidFill>
                <a:latin typeface="Arial"/>
                <a:ea typeface="Arial"/>
                <a:cs typeface="Arial"/>
                <a:sym typeface="Arial"/>
              </a:rPr>
              <a:t>instead of Slack</a:t>
            </a:r>
            <a:r>
              <a:rPr lang="en-US" sz="1800">
                <a:solidFill>
                  <a:schemeClr val="dk1"/>
                </a:solidFill>
                <a:latin typeface="Arial"/>
                <a:ea typeface="Arial"/>
                <a:cs typeface="Arial"/>
                <a:sym typeface="Arial"/>
              </a:rPr>
              <a:t>).</a:t>
            </a:r>
            <a:endParaRPr/>
          </a:p>
          <a:p>
            <a:pPr marL="0" marR="0" lvl="0" indent="0" algn="l" rtl="0">
              <a:spcBef>
                <a:spcPts val="0"/>
              </a:spcBef>
              <a:spcAft>
                <a:spcPts val="0"/>
              </a:spcAft>
              <a:buNone/>
            </a:pPr>
            <a:endParaRPr sz="1800">
              <a:solidFill>
                <a:schemeClr val="dk1"/>
              </a:solidFill>
              <a:latin typeface="Arial"/>
              <a:ea typeface="Arial"/>
              <a:cs typeface="Arial"/>
              <a:sym typeface="Arial"/>
            </a:endParaRPr>
          </a:p>
          <a:p>
            <a:pPr marL="0" marR="0" lvl="0" indent="0" algn="l" rtl="0">
              <a:spcBef>
                <a:spcPts val="0"/>
              </a:spcBef>
              <a:spcAft>
                <a:spcPts val="0"/>
              </a:spcAft>
              <a:buNone/>
            </a:pPr>
            <a:r>
              <a:rPr lang="en-US" sz="1800">
                <a:solidFill>
                  <a:schemeClr val="dk1"/>
                </a:solidFill>
                <a:latin typeface="Arial"/>
                <a:ea typeface="Arial"/>
                <a:cs typeface="Arial"/>
                <a:sym typeface="Arial"/>
              </a:rPr>
              <a:t>Projects at Hyperledger have a </a:t>
            </a:r>
            <a:r>
              <a:rPr lang="en-US" sz="1800" u="sng">
                <a:solidFill>
                  <a:schemeClr val="hlink"/>
                </a:solidFill>
                <a:latin typeface="Arial"/>
                <a:ea typeface="Arial"/>
                <a:cs typeface="Arial"/>
                <a:sym typeface="Arial"/>
                <a:hlinkClick r:id="rId11"/>
              </a:rPr>
              <a:t>lifecycle from incubation to production</a:t>
            </a:r>
            <a:r>
              <a:rPr lang="en-US" sz="1800">
                <a:solidFill>
                  <a:schemeClr val="dk1"/>
                </a:solidFill>
                <a:latin typeface="Arial"/>
                <a:ea typeface="Arial"/>
                <a:cs typeface="Arial"/>
                <a:sym typeface="Arial"/>
              </a:rPr>
              <a:t> products.</a:t>
            </a:r>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583"/>
        <p:cNvGrpSpPr/>
        <p:nvPr/>
      </p:nvGrpSpPr>
      <p:grpSpPr>
        <a:xfrm>
          <a:off x="0" y="0"/>
          <a:ext cx="0" cy="0"/>
          <a:chOff x="0" y="0"/>
          <a:chExt cx="0" cy="0"/>
        </a:xfrm>
      </p:grpSpPr>
      <p:sp>
        <p:nvSpPr>
          <p:cNvPr id="1584" name="Google Shape;1584;p191"/>
          <p:cNvSpPr txBox="1">
            <a:spLocks noGrp="1"/>
          </p:cNvSpPr>
          <p:nvPr>
            <p:ph type="ftr" idx="11"/>
          </p:nvPr>
        </p:nvSpPr>
        <p:spPr>
          <a:xfrm>
            <a:off x="9216000" y="6412525"/>
            <a:ext cx="2976000" cy="366300"/>
          </a:xfrm>
          <a:prstGeom prst="rect">
            <a:avLst/>
          </a:prstGeom>
          <a:no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BFBFBF"/>
              </a:buClr>
              <a:buSzPts val="1400"/>
              <a:buFont typeface="Arial"/>
              <a:buNone/>
            </a:pPr>
            <a:r>
              <a:rPr lang="en-US"/>
              <a:t>Ledger Academy</a:t>
            </a:r>
            <a:endParaRPr/>
          </a:p>
        </p:txBody>
      </p:sp>
      <p:sp>
        <p:nvSpPr>
          <p:cNvPr id="1585" name="Google Shape;1585;p191"/>
          <p:cNvSpPr txBox="1">
            <a:spLocks noGrp="1"/>
          </p:cNvSpPr>
          <p:nvPr>
            <p:ph type="body" idx="1"/>
          </p:nvPr>
        </p:nvSpPr>
        <p:spPr>
          <a:xfrm>
            <a:off x="1007534" y="2532235"/>
            <a:ext cx="10176900" cy="834000"/>
          </a:xfrm>
          <a:prstGeom prst="rect">
            <a:avLst/>
          </a:prstGeom>
          <a:noFill/>
          <a:ln>
            <a:noFill/>
          </a:ln>
        </p:spPr>
        <p:txBody>
          <a:bodyPr spcFirstLastPara="1" wrap="square" lIns="0" tIns="0" rIns="0" bIns="0" anchor="ctr" anchorCtr="0">
            <a:noAutofit/>
          </a:bodyPr>
          <a:lstStyle/>
          <a:p>
            <a:pPr marL="609584" marR="0" lvl="0" indent="-304792" algn="ctr" rtl="0">
              <a:lnSpc>
                <a:spcPct val="90000"/>
              </a:lnSpc>
              <a:spcBef>
                <a:spcPts val="1333"/>
              </a:spcBef>
              <a:spcAft>
                <a:spcPts val="0"/>
              </a:spcAft>
              <a:buClr>
                <a:schemeClr val="lt1"/>
              </a:buClr>
              <a:buSzPts val="4800"/>
              <a:buFont typeface="Arial"/>
              <a:buNone/>
            </a:pPr>
            <a:r>
              <a:rPr lang="en-US"/>
              <a:t>Thank You!</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35"/>
        <p:cNvGrpSpPr/>
        <p:nvPr/>
      </p:nvGrpSpPr>
      <p:grpSpPr>
        <a:xfrm>
          <a:off x="0" y="0"/>
          <a:ext cx="0" cy="0"/>
          <a:chOff x="0" y="0"/>
          <a:chExt cx="0" cy="0"/>
        </a:xfrm>
      </p:grpSpPr>
      <p:pic>
        <p:nvPicPr>
          <p:cNvPr id="1136" name="Google Shape;1136;p134"/>
          <p:cNvPicPr preferRelativeResize="0"/>
          <p:nvPr/>
        </p:nvPicPr>
        <p:blipFill>
          <a:blip r:embed="rId3">
            <a:alphaModFix/>
          </a:blip>
          <a:stretch>
            <a:fillRect/>
          </a:stretch>
        </p:blipFill>
        <p:spPr>
          <a:xfrm>
            <a:off x="594375" y="243850"/>
            <a:ext cx="10698475" cy="58821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40"/>
        <p:cNvGrpSpPr/>
        <p:nvPr/>
      </p:nvGrpSpPr>
      <p:grpSpPr>
        <a:xfrm>
          <a:off x="0" y="0"/>
          <a:ext cx="0" cy="0"/>
          <a:chOff x="0" y="0"/>
          <a:chExt cx="0" cy="0"/>
        </a:xfrm>
      </p:grpSpPr>
      <p:sp>
        <p:nvSpPr>
          <p:cNvPr id="1141" name="Google Shape;1141;p135"/>
          <p:cNvSpPr txBox="1"/>
          <p:nvPr/>
        </p:nvSpPr>
        <p:spPr>
          <a:xfrm>
            <a:off x="713275" y="2614800"/>
            <a:ext cx="3421500" cy="3069000"/>
          </a:xfrm>
          <a:prstGeom prst="rect">
            <a:avLst/>
          </a:prstGeom>
          <a:noFill/>
          <a:ln>
            <a:noFill/>
          </a:ln>
        </p:spPr>
        <p:txBody>
          <a:bodyPr spcFirstLastPara="1" wrap="square" lIns="121900" tIns="121900" rIns="121900" bIns="121900" anchor="t" anchorCtr="0">
            <a:noAutofit/>
          </a:bodyPr>
          <a:lstStyle/>
          <a:p>
            <a:pPr marL="0" marR="0" lvl="0" indent="-12700" algn="l" rtl="0">
              <a:lnSpc>
                <a:spcPct val="90000"/>
              </a:lnSpc>
              <a:spcBef>
                <a:spcPts val="600"/>
              </a:spcBef>
              <a:spcAft>
                <a:spcPts val="0"/>
              </a:spcAft>
              <a:buClr>
                <a:srgbClr val="FF9900"/>
              </a:buClr>
              <a:buSzPts val="1800"/>
              <a:buChar char="•"/>
            </a:pPr>
            <a:r>
              <a:rPr lang="en-US" sz="2400" b="1">
                <a:solidFill>
                  <a:srgbClr val="74D1D6"/>
                </a:solidFill>
                <a:latin typeface="Proxima Nova"/>
                <a:ea typeface="Proxima Nova"/>
                <a:cs typeface="Proxima Nova"/>
                <a:sym typeface="Proxima Nova"/>
              </a:rPr>
              <a:t>Open source</a:t>
            </a:r>
            <a:r>
              <a:rPr lang="en-US" sz="1800">
                <a:solidFill>
                  <a:srgbClr val="414042"/>
                </a:solidFill>
                <a:latin typeface="Proxima Nova"/>
                <a:ea typeface="Proxima Nova"/>
                <a:cs typeface="Proxima Nova"/>
                <a:sym typeface="Proxima Nova"/>
              </a:rPr>
              <a:t> collaborative effort </a:t>
            </a:r>
            <a:br>
              <a:rPr lang="en-US" sz="1800">
                <a:solidFill>
                  <a:srgbClr val="414042"/>
                </a:solidFill>
                <a:latin typeface="Proxima Nova"/>
                <a:ea typeface="Proxima Nova"/>
                <a:cs typeface="Proxima Nova"/>
                <a:sym typeface="Proxima Nova"/>
              </a:rPr>
            </a:br>
            <a:r>
              <a:rPr lang="en-US" sz="1800">
                <a:solidFill>
                  <a:srgbClr val="414042"/>
                </a:solidFill>
                <a:latin typeface="Proxima Nova"/>
                <a:ea typeface="Proxima Nova"/>
                <a:cs typeface="Proxima Nova"/>
                <a:sym typeface="Proxima Nova"/>
              </a:rPr>
              <a:t>to advance cross-</a:t>
            </a:r>
            <a:br>
              <a:rPr lang="en-US" sz="1800">
                <a:solidFill>
                  <a:srgbClr val="414042"/>
                </a:solidFill>
                <a:latin typeface="Proxima Nova"/>
                <a:ea typeface="Proxima Nova"/>
                <a:cs typeface="Proxima Nova"/>
                <a:sym typeface="Proxima Nova"/>
              </a:rPr>
            </a:br>
            <a:r>
              <a:rPr lang="en-US" sz="1800">
                <a:solidFill>
                  <a:srgbClr val="414042"/>
                </a:solidFill>
                <a:latin typeface="Proxima Nova"/>
                <a:ea typeface="Proxima Nova"/>
                <a:cs typeface="Proxima Nova"/>
                <a:sym typeface="Proxima Nova"/>
              </a:rPr>
              <a:t>industry blockchain technologies, </a:t>
            </a:r>
            <a:r>
              <a:rPr lang="en-US" sz="2400" b="1">
                <a:solidFill>
                  <a:srgbClr val="74D1D6"/>
                </a:solidFill>
                <a:latin typeface="Proxima Nova"/>
                <a:ea typeface="Proxima Nova"/>
                <a:cs typeface="Proxima Nova"/>
                <a:sym typeface="Proxima Nova"/>
              </a:rPr>
              <a:t>Permissioned</a:t>
            </a:r>
            <a:r>
              <a:rPr lang="en-US" sz="1800">
                <a:solidFill>
                  <a:srgbClr val="414042"/>
                </a:solidFill>
                <a:latin typeface="Proxima Nova"/>
                <a:ea typeface="Proxima Nova"/>
                <a:cs typeface="Proxima Nova"/>
                <a:sym typeface="Proxima Nova"/>
              </a:rPr>
              <a:t>, that all participants have their roles clearly defined.</a:t>
            </a:r>
            <a:endParaRPr sz="1800">
              <a:solidFill>
                <a:srgbClr val="414042"/>
              </a:solidFill>
              <a:latin typeface="Proxima Nova"/>
              <a:ea typeface="Proxima Nova"/>
              <a:cs typeface="Proxima Nova"/>
              <a:sym typeface="Proxima Nova"/>
            </a:endParaRPr>
          </a:p>
          <a:p>
            <a:pPr marL="0" marR="0" lvl="0" indent="-12700" algn="l" rtl="0">
              <a:lnSpc>
                <a:spcPct val="90000"/>
              </a:lnSpc>
              <a:spcBef>
                <a:spcPts val="600"/>
              </a:spcBef>
              <a:spcAft>
                <a:spcPts val="0"/>
              </a:spcAft>
              <a:buClr>
                <a:srgbClr val="FF9900"/>
              </a:buClr>
              <a:buSzPts val="1800"/>
              <a:buChar char="•"/>
            </a:pPr>
            <a:endParaRPr sz="1800">
              <a:solidFill>
                <a:srgbClr val="414042"/>
              </a:solidFill>
              <a:latin typeface="Proxima Nova"/>
              <a:ea typeface="Proxima Nova"/>
              <a:cs typeface="Proxima Nova"/>
              <a:sym typeface="Proxima Nova"/>
            </a:endParaRPr>
          </a:p>
        </p:txBody>
      </p:sp>
      <p:sp>
        <p:nvSpPr>
          <p:cNvPr id="1142" name="Google Shape;1142;p135"/>
          <p:cNvSpPr txBox="1"/>
          <p:nvPr/>
        </p:nvSpPr>
        <p:spPr>
          <a:xfrm>
            <a:off x="4134867" y="2614800"/>
            <a:ext cx="3340800" cy="1606800"/>
          </a:xfrm>
          <a:prstGeom prst="rect">
            <a:avLst/>
          </a:prstGeom>
          <a:noFill/>
          <a:ln>
            <a:noFill/>
          </a:ln>
        </p:spPr>
        <p:txBody>
          <a:bodyPr spcFirstLastPara="1" wrap="square" lIns="121900" tIns="121900" rIns="121900" bIns="121900" anchor="t" anchorCtr="0">
            <a:noAutofit/>
          </a:bodyPr>
          <a:lstStyle/>
          <a:p>
            <a:pPr marL="0" lvl="0" indent="-12700" algn="l" rtl="0">
              <a:lnSpc>
                <a:spcPct val="90000"/>
              </a:lnSpc>
              <a:spcBef>
                <a:spcPts val="600"/>
              </a:spcBef>
              <a:spcAft>
                <a:spcPts val="0"/>
              </a:spcAft>
              <a:buClr>
                <a:srgbClr val="FF9900"/>
              </a:buClr>
              <a:buSzPts val="1800"/>
              <a:buChar char="•"/>
            </a:pPr>
            <a:r>
              <a:rPr lang="en-US" sz="1800">
                <a:solidFill>
                  <a:srgbClr val="414042"/>
                </a:solidFill>
                <a:latin typeface="Proxima Nova"/>
                <a:ea typeface="Proxima Nova"/>
                <a:cs typeface="Proxima Nova"/>
                <a:sym typeface="Proxima Nova"/>
              </a:rPr>
              <a:t>Hyperledger blockchains allows multiple  parties to securely interact with the </a:t>
            </a:r>
            <a:r>
              <a:rPr lang="en-US" sz="2400" b="1">
                <a:solidFill>
                  <a:srgbClr val="74D1D6"/>
                </a:solidFill>
                <a:latin typeface="Proxima Nova"/>
                <a:ea typeface="Proxima Nova"/>
                <a:cs typeface="Proxima Nova"/>
                <a:sym typeface="Proxima Nova"/>
              </a:rPr>
              <a:t>same version of the truth</a:t>
            </a:r>
            <a:r>
              <a:rPr lang="en-US" sz="1800">
                <a:solidFill>
                  <a:srgbClr val="414042"/>
                </a:solidFill>
                <a:latin typeface="Proxima Nova"/>
                <a:ea typeface="Proxima Nova"/>
                <a:cs typeface="Proxima Nova"/>
                <a:sym typeface="Proxima Nova"/>
              </a:rPr>
              <a:t>, as a shared reality becomes the basis for </a:t>
            </a:r>
            <a:r>
              <a:rPr lang="en-US" sz="2400" b="1">
                <a:solidFill>
                  <a:srgbClr val="74D1D6"/>
                </a:solidFill>
                <a:latin typeface="Proxima Nova"/>
                <a:ea typeface="Proxima Nova"/>
                <a:cs typeface="Proxima Nova"/>
                <a:sym typeface="Proxima Nova"/>
              </a:rPr>
              <a:t>trusted interaction</a:t>
            </a:r>
            <a:r>
              <a:rPr lang="en-US" sz="1800">
                <a:solidFill>
                  <a:srgbClr val="414042"/>
                </a:solidFill>
                <a:latin typeface="Proxima Nova"/>
                <a:ea typeface="Proxima Nova"/>
                <a:cs typeface="Proxima Nova"/>
                <a:sym typeface="Proxima Nova"/>
              </a:rPr>
              <a:t> between non trusting individuals.</a:t>
            </a:r>
            <a:endParaRPr sz="1800">
              <a:solidFill>
                <a:srgbClr val="414042"/>
              </a:solidFill>
              <a:latin typeface="Proxima Nova"/>
              <a:ea typeface="Proxima Nova"/>
              <a:cs typeface="Proxima Nova"/>
              <a:sym typeface="Proxima Nova"/>
            </a:endParaRPr>
          </a:p>
          <a:p>
            <a:pPr marL="0" lvl="0" indent="0" algn="ctr" rtl="0">
              <a:spcBef>
                <a:spcPts val="0"/>
              </a:spcBef>
              <a:spcAft>
                <a:spcPts val="0"/>
              </a:spcAft>
              <a:buClr>
                <a:schemeClr val="dk1"/>
              </a:buClr>
              <a:buSzPts val="1500"/>
              <a:buFont typeface="Arial"/>
              <a:buNone/>
            </a:pPr>
            <a:endParaRPr sz="2400">
              <a:solidFill>
                <a:srgbClr val="414042"/>
              </a:solidFill>
              <a:latin typeface="Proxima Nova"/>
              <a:ea typeface="Proxima Nova"/>
              <a:cs typeface="Proxima Nova"/>
              <a:sym typeface="Proxima Nova"/>
            </a:endParaRPr>
          </a:p>
          <a:p>
            <a:pPr marL="0" lvl="0" indent="0" algn="ctr" rtl="0">
              <a:spcBef>
                <a:spcPts val="0"/>
              </a:spcBef>
              <a:spcAft>
                <a:spcPts val="0"/>
              </a:spcAft>
              <a:buNone/>
            </a:pPr>
            <a:endParaRPr sz="2400">
              <a:solidFill>
                <a:srgbClr val="414042"/>
              </a:solidFill>
              <a:latin typeface="Proxima Nova"/>
              <a:ea typeface="Proxima Nova"/>
              <a:cs typeface="Proxima Nova"/>
              <a:sym typeface="Proxima Nova"/>
            </a:endParaRPr>
          </a:p>
        </p:txBody>
      </p:sp>
      <p:sp>
        <p:nvSpPr>
          <p:cNvPr id="1143" name="Google Shape;1143;p135"/>
          <p:cNvSpPr txBox="1"/>
          <p:nvPr/>
        </p:nvSpPr>
        <p:spPr>
          <a:xfrm>
            <a:off x="7907017" y="2614800"/>
            <a:ext cx="3217500" cy="16068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Clr>
                <a:schemeClr val="dk1"/>
              </a:buClr>
              <a:buSzPts val="1500"/>
              <a:buFont typeface="Arial"/>
              <a:buNone/>
            </a:pPr>
            <a:r>
              <a:rPr lang="en-US" sz="2400" b="1">
                <a:solidFill>
                  <a:srgbClr val="74D1D6"/>
                </a:solidFill>
                <a:latin typeface="Proxima Nova"/>
                <a:ea typeface="Proxima Nova"/>
                <a:cs typeface="Proxima Nova"/>
                <a:sym typeface="Proxima Nova"/>
              </a:rPr>
              <a:t>Global collaboration</a:t>
            </a:r>
            <a:r>
              <a:rPr lang="en-US" sz="2400">
                <a:solidFill>
                  <a:srgbClr val="74D1D6"/>
                </a:solidFill>
                <a:latin typeface="Proxima Nova"/>
                <a:ea typeface="Proxima Nova"/>
                <a:cs typeface="Proxima Nova"/>
                <a:sym typeface="Proxima Nova"/>
              </a:rPr>
              <a:t> </a:t>
            </a:r>
            <a:r>
              <a:rPr lang="en-US" sz="2400">
                <a:solidFill>
                  <a:srgbClr val="414042"/>
                </a:solidFill>
                <a:latin typeface="Proxima Nova"/>
                <a:ea typeface="Proxima Nova"/>
                <a:cs typeface="Proxima Nova"/>
                <a:sym typeface="Proxima Nova"/>
              </a:rPr>
              <a:t>spanning finance, banking, IoT, supply chains, manufacturing and technology</a:t>
            </a:r>
            <a:endParaRPr sz="2400">
              <a:solidFill>
                <a:srgbClr val="414042"/>
              </a:solidFill>
              <a:latin typeface="Proxima Nova"/>
              <a:ea typeface="Proxima Nova"/>
              <a:cs typeface="Proxima Nova"/>
              <a:sym typeface="Proxima Nova"/>
            </a:endParaRPr>
          </a:p>
          <a:p>
            <a:pPr marL="0" lvl="0" indent="0" algn="ctr" rtl="0">
              <a:spcBef>
                <a:spcPts val="0"/>
              </a:spcBef>
              <a:spcAft>
                <a:spcPts val="0"/>
              </a:spcAft>
              <a:buClr>
                <a:schemeClr val="dk1"/>
              </a:buClr>
              <a:buSzPts val="1500"/>
              <a:buFont typeface="Arial"/>
              <a:buNone/>
            </a:pPr>
            <a:endParaRPr sz="2400">
              <a:solidFill>
                <a:srgbClr val="414042"/>
              </a:solidFill>
              <a:latin typeface="Proxima Nova"/>
              <a:ea typeface="Proxima Nova"/>
              <a:cs typeface="Proxima Nova"/>
              <a:sym typeface="Proxima Nova"/>
            </a:endParaRPr>
          </a:p>
          <a:p>
            <a:pPr marL="0" lvl="0" indent="0" algn="ctr" rtl="0">
              <a:spcBef>
                <a:spcPts val="0"/>
              </a:spcBef>
              <a:spcAft>
                <a:spcPts val="0"/>
              </a:spcAft>
              <a:buNone/>
            </a:pPr>
            <a:endParaRPr sz="2400">
              <a:solidFill>
                <a:srgbClr val="414042"/>
              </a:solidFill>
              <a:latin typeface="Proxima Nova"/>
              <a:ea typeface="Proxima Nova"/>
              <a:cs typeface="Proxima Nova"/>
              <a:sym typeface="Proxima Nova"/>
            </a:endParaRPr>
          </a:p>
        </p:txBody>
      </p:sp>
      <p:pic>
        <p:nvPicPr>
          <p:cNvPr id="1144" name="Google Shape;1144;p135"/>
          <p:cNvPicPr preferRelativeResize="0"/>
          <p:nvPr/>
        </p:nvPicPr>
        <p:blipFill rotWithShape="1">
          <a:blip r:embed="rId3">
            <a:alphaModFix/>
          </a:blip>
          <a:srcRect t="159" b="169"/>
          <a:stretch/>
        </p:blipFill>
        <p:spPr>
          <a:xfrm>
            <a:off x="1916134" y="1634967"/>
            <a:ext cx="935100" cy="932034"/>
          </a:xfrm>
          <a:prstGeom prst="rect">
            <a:avLst/>
          </a:prstGeom>
          <a:noFill/>
          <a:ln>
            <a:noFill/>
          </a:ln>
        </p:spPr>
      </p:pic>
      <p:pic>
        <p:nvPicPr>
          <p:cNvPr id="1145" name="Google Shape;1145;p135"/>
          <p:cNvPicPr preferRelativeResize="0"/>
          <p:nvPr/>
        </p:nvPicPr>
        <p:blipFill rotWithShape="1">
          <a:blip r:embed="rId4">
            <a:alphaModFix/>
          </a:blip>
          <a:srcRect t="159" b="169"/>
          <a:stretch/>
        </p:blipFill>
        <p:spPr>
          <a:xfrm>
            <a:off x="5405084" y="1634967"/>
            <a:ext cx="935100" cy="932034"/>
          </a:xfrm>
          <a:prstGeom prst="rect">
            <a:avLst/>
          </a:prstGeom>
          <a:noFill/>
          <a:ln>
            <a:noFill/>
          </a:ln>
        </p:spPr>
      </p:pic>
      <p:pic>
        <p:nvPicPr>
          <p:cNvPr id="1146" name="Google Shape;1146;p135"/>
          <p:cNvPicPr preferRelativeResize="0"/>
          <p:nvPr/>
        </p:nvPicPr>
        <p:blipFill rotWithShape="1">
          <a:blip r:embed="rId5">
            <a:alphaModFix/>
          </a:blip>
          <a:srcRect t="59" b="59"/>
          <a:stretch/>
        </p:blipFill>
        <p:spPr>
          <a:xfrm>
            <a:off x="9048267" y="1634967"/>
            <a:ext cx="935101" cy="93203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50"/>
        <p:cNvGrpSpPr/>
        <p:nvPr/>
      </p:nvGrpSpPr>
      <p:grpSpPr>
        <a:xfrm>
          <a:off x="0" y="0"/>
          <a:ext cx="0" cy="0"/>
          <a:chOff x="0" y="0"/>
          <a:chExt cx="0" cy="0"/>
        </a:xfrm>
      </p:grpSpPr>
      <p:sp>
        <p:nvSpPr>
          <p:cNvPr id="1151" name="Google Shape;1151;p136"/>
          <p:cNvSpPr txBox="1"/>
          <p:nvPr/>
        </p:nvSpPr>
        <p:spPr>
          <a:xfrm>
            <a:off x="1282800" y="2242033"/>
            <a:ext cx="9626400" cy="3793500"/>
          </a:xfrm>
          <a:prstGeom prst="rect">
            <a:avLst/>
          </a:prstGeom>
          <a:noFill/>
          <a:ln>
            <a:noFill/>
          </a:ln>
        </p:spPr>
        <p:txBody>
          <a:bodyPr spcFirstLastPara="1" wrap="square" lIns="121900" tIns="121900" rIns="121900" bIns="121900" anchor="t" anchorCtr="0">
            <a:noAutofit/>
          </a:bodyPr>
          <a:lstStyle/>
          <a:p>
            <a:pPr marL="0" lvl="0" indent="0" algn="ctr" rtl="0">
              <a:lnSpc>
                <a:spcPct val="100000"/>
              </a:lnSpc>
              <a:spcBef>
                <a:spcPts val="0"/>
              </a:spcBef>
              <a:spcAft>
                <a:spcPts val="0"/>
              </a:spcAft>
              <a:buNone/>
            </a:pPr>
            <a:r>
              <a:rPr lang="en-US" sz="3000" b="1">
                <a:solidFill>
                  <a:srgbClr val="74D1D6"/>
                </a:solidFill>
                <a:latin typeface="Proxima Nova"/>
                <a:ea typeface="Proxima Nova"/>
                <a:cs typeface="Proxima Nova"/>
                <a:sym typeface="Proxima Nova"/>
              </a:rPr>
              <a:t>Similar to The Linux Foundation, Hyperledger also has a modular approach to hosting projects.</a:t>
            </a:r>
            <a:r>
              <a:rPr lang="en-US" sz="3000" b="1">
                <a:solidFill>
                  <a:srgbClr val="7AC62A"/>
                </a:solidFill>
                <a:latin typeface="Proxima Nova"/>
                <a:ea typeface="Proxima Nova"/>
                <a:cs typeface="Proxima Nova"/>
                <a:sym typeface="Proxima Nova"/>
              </a:rPr>
              <a:t> </a:t>
            </a:r>
            <a:r>
              <a:rPr lang="en-US" sz="3000">
                <a:solidFill>
                  <a:srgbClr val="414042"/>
                </a:solidFill>
                <a:latin typeface="Proxima Nova"/>
                <a:ea typeface="Proxima Nova"/>
                <a:cs typeface="Proxima Nova"/>
                <a:sym typeface="Proxima Nova"/>
              </a:rPr>
              <a:t>Think of Hyperledger as a </a:t>
            </a:r>
            <a:r>
              <a:rPr lang="en-US" sz="3000" b="1">
                <a:solidFill>
                  <a:srgbClr val="74D1D6"/>
                </a:solidFill>
                <a:latin typeface="Proxima Nova"/>
                <a:ea typeface="Proxima Nova"/>
                <a:cs typeface="Proxima Nova"/>
                <a:sym typeface="Proxima Nova"/>
              </a:rPr>
              <a:t>greenhouse</a:t>
            </a:r>
            <a:r>
              <a:rPr lang="en-US" sz="3000">
                <a:solidFill>
                  <a:srgbClr val="414042"/>
                </a:solidFill>
                <a:latin typeface="Proxima Nova"/>
                <a:ea typeface="Proxima Nova"/>
                <a:cs typeface="Proxima Nova"/>
                <a:sym typeface="Proxima Nova"/>
              </a:rPr>
              <a:t> for developing business blockchain projects from Hyperledger Labs (seed) to stable code ready for production (fruition). All are invited to contribute to the greenhouse; collectively advancing industry goals of distributed ledger and smart contracts.</a:t>
            </a:r>
            <a:endParaRPr sz="3000">
              <a:solidFill>
                <a:srgbClr val="414042"/>
              </a:solidFill>
              <a:latin typeface="Proxima Nova"/>
              <a:ea typeface="Proxima Nova"/>
              <a:cs typeface="Proxima Nova"/>
              <a:sym typeface="Proxima Nova"/>
            </a:endParaRPr>
          </a:p>
        </p:txBody>
      </p:sp>
      <p:pic>
        <p:nvPicPr>
          <p:cNvPr id="1152" name="Google Shape;1152;p136"/>
          <p:cNvPicPr preferRelativeResize="0"/>
          <p:nvPr/>
        </p:nvPicPr>
        <p:blipFill rotWithShape="1">
          <a:blip r:embed="rId3">
            <a:alphaModFix/>
          </a:blip>
          <a:srcRect l="-2749" r="-609"/>
          <a:stretch/>
        </p:blipFill>
        <p:spPr>
          <a:xfrm>
            <a:off x="5290467" y="-1600800"/>
            <a:ext cx="1569133" cy="3694701"/>
          </a:xfrm>
          <a:prstGeom prst="rect">
            <a:avLst/>
          </a:prstGeom>
          <a:noFill/>
          <a:ln>
            <a:noFill/>
          </a:ln>
        </p:spPr>
      </p:pic>
    </p:spTree>
  </p:cSld>
  <p:clrMapOvr>
    <a:masterClrMapping/>
  </p:clrMapOvr>
</p:sld>
</file>

<file path=ppt/theme/theme1.xml><?xml version="1.0" encoding="utf-8"?>
<a:theme xmlns:a="http://schemas.openxmlformats.org/drawingml/2006/main" name="Blue">
  <a:themeElements>
    <a:clrScheme name="Custom 5">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89C9"/>
      </a:hlink>
      <a:folHlink>
        <a:srgbClr val="2B89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Hyperledge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urple">
  <a:themeElements>
    <a:clrScheme name="Custom 5">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89C9"/>
      </a:hlink>
      <a:folHlink>
        <a:srgbClr val="2B89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Hyperledge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Hyperledge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Purple">
  <a:themeElements>
    <a:clrScheme name="Custom 5">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89C9"/>
      </a:hlink>
      <a:folHlink>
        <a:srgbClr val="2B89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Blue II">
      <a:dk1>
        <a:srgbClr val="000000"/>
      </a:dk1>
      <a:lt1>
        <a:srgbClr val="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Blue II">
      <a:dk1>
        <a:srgbClr val="000000"/>
      </a:dk1>
      <a:lt1>
        <a:srgbClr val="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Custom">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3346</Words>
  <Application>Microsoft Office PowerPoint</Application>
  <PresentationFormat>Widescreen</PresentationFormat>
  <Paragraphs>376</Paragraphs>
  <Slides>64</Slides>
  <Notes>64</Notes>
  <HiddenSlides>0</HiddenSlides>
  <MMClips>0</MMClips>
  <ScaleCrop>false</ScaleCrop>
  <HeadingPairs>
    <vt:vector size="6" baseType="variant">
      <vt:variant>
        <vt:lpstr>Fonts Used</vt:lpstr>
      </vt:variant>
      <vt:variant>
        <vt:i4>4</vt:i4>
      </vt:variant>
      <vt:variant>
        <vt:lpstr>Theme</vt:lpstr>
      </vt:variant>
      <vt:variant>
        <vt:i4>9</vt:i4>
      </vt:variant>
      <vt:variant>
        <vt:lpstr>Slide Titles</vt:lpstr>
      </vt:variant>
      <vt:variant>
        <vt:i4>64</vt:i4>
      </vt:variant>
    </vt:vector>
  </HeadingPairs>
  <TitlesOfParts>
    <vt:vector size="77" baseType="lpstr">
      <vt:lpstr>Nunito</vt:lpstr>
      <vt:lpstr>Calibri</vt:lpstr>
      <vt:lpstr>Proxima Nova</vt:lpstr>
      <vt:lpstr>Arial</vt:lpstr>
      <vt:lpstr>Blue</vt:lpstr>
      <vt:lpstr>Hyperledger</vt:lpstr>
      <vt:lpstr>Purple</vt:lpstr>
      <vt:lpstr>Hyperledger</vt:lpstr>
      <vt:lpstr>Hyperledger</vt:lpstr>
      <vt:lpstr>Purple</vt:lpstr>
      <vt:lpstr>Office Theme</vt:lpstr>
      <vt:lpstr>Office Theme</vt:lpstr>
      <vt:lpstr>Custom</vt:lpstr>
      <vt:lpstr>    Welcome to  HYPERLEDGER  </vt:lpstr>
      <vt:lpstr>AGENDA</vt:lpstr>
      <vt:lpstr>Housekeeping </vt:lpstr>
      <vt:lpstr>PowerPoint Presentation</vt:lpstr>
      <vt:lpstr>What is Hyperledger  </vt:lpstr>
      <vt:lpstr>PowerPoint Presentation</vt:lpstr>
      <vt:lpstr>PowerPoint Presentation</vt:lpstr>
      <vt:lpstr>PowerPoint Presentation</vt:lpstr>
      <vt:lpstr>PowerPoint Presentation</vt:lpstr>
      <vt:lpstr>Hyperledger Umbrella Products  Frameworks and Tools  </vt:lpstr>
      <vt:lpstr>PowerPoint Presentation</vt:lpstr>
      <vt:lpstr>Hyperledger Blockchain Frameworks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Hyperledger Iroha</vt:lpstr>
      <vt:lpstr>PowerPoint Presentation</vt:lpstr>
      <vt:lpstr>PowerPoint Presentation</vt:lpstr>
      <vt:lpstr>PowerPoint Presentation</vt:lpstr>
      <vt:lpstr>PowerPoint Presentation</vt:lpstr>
      <vt:lpstr>Hyperledger Indy</vt:lpstr>
      <vt:lpstr>Hyperledger Indy</vt:lpstr>
      <vt:lpstr>PowerPoint Presentation</vt:lpstr>
      <vt:lpstr>PowerPoint Presentation</vt:lpstr>
      <vt:lpstr>PowerPoint Presentation</vt:lpstr>
      <vt:lpstr>PowerPoint Presentation</vt:lpstr>
      <vt:lpstr>PowerPoint Presentation</vt:lpstr>
      <vt:lpstr>PowerPoint Presentation</vt:lpstr>
      <vt:lpstr>Hyperledger Cello</vt:lpstr>
      <vt:lpstr>PowerPoint Presentation</vt:lpstr>
      <vt:lpstr>PowerPoint Presentation</vt:lpstr>
      <vt:lpstr>Hyperledger Composer</vt:lpstr>
      <vt:lpstr>PowerPoint Presentation</vt:lpstr>
      <vt:lpstr>PowerPoint Presentation</vt:lpstr>
      <vt:lpstr>Hyperledger Explorer</vt:lpstr>
      <vt:lpstr>PowerPoint Presentation</vt:lpstr>
      <vt:lpstr>Hyperledger Explorer</vt:lpstr>
      <vt:lpstr>Hyperledger Explorer</vt:lpstr>
      <vt:lpstr>Hyperledger Quilt</vt:lpstr>
      <vt:lpstr>Hyperledger Quilt</vt:lpstr>
      <vt:lpstr>Hyperledger Quilt</vt:lpstr>
      <vt:lpstr>Getting Involved: Hyperledger Community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Welcome to  HYPERLEDGER  </dc:title>
  <dc:creator>Bobbi Muscara</dc:creator>
  <cp:lastModifiedBy>Bobbi Muscara</cp:lastModifiedBy>
  <cp:revision>1</cp:revision>
  <dcterms:modified xsi:type="dcterms:W3CDTF">2019-01-26T19:39:34Z</dcterms:modified>
</cp:coreProperties>
</file>