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2.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3.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4.xml" ContentType="application/vnd.openxmlformats-officedocument.theme+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theme/theme5.xml" ContentType="application/vnd.openxmlformats-officedocument.theme+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theme/theme6.xml" ContentType="application/vnd.openxmlformats-officedocument.theme+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theme/theme7.xml" ContentType="application/vnd.openxmlformats-officedocument.theme+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theme/theme8.xml" ContentType="application/vnd.openxmlformats-officedocument.theme+xml"/>
  <Override PartName="/ppt/slideLayouts/slideLayout155.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803" r:id="rId1"/>
    <p:sldMasterId id="2147483804" r:id="rId2"/>
    <p:sldMasterId id="2147483805" r:id="rId3"/>
    <p:sldMasterId id="2147483806" r:id="rId4"/>
    <p:sldMasterId id="2147483807" r:id="rId5"/>
    <p:sldMasterId id="2147483808" r:id="rId6"/>
    <p:sldMasterId id="2147483809" r:id="rId7"/>
    <p:sldMasterId id="2147483810" r:id="rId8"/>
    <p:sldMasterId id="2147483811" r:id="rId9"/>
  </p:sldMasterIdLst>
  <p:notesMasterIdLst>
    <p:notesMasterId r:id="rId45"/>
  </p:notesMasterIdLst>
  <p:sldIdLst>
    <p:sldId id="256" r:id="rId10"/>
    <p:sldId id="257" r:id="rId11"/>
    <p:sldId id="258" r:id="rId12"/>
    <p:sldId id="259" r:id="rId13"/>
    <p:sldId id="260" r:id="rId14"/>
    <p:sldId id="261" r:id="rId15"/>
    <p:sldId id="262" r:id="rId16"/>
    <p:sldId id="263" r:id="rId17"/>
    <p:sldId id="264" r:id="rId18"/>
    <p:sldId id="265" r:id="rId19"/>
    <p:sldId id="266" r:id="rId20"/>
    <p:sldId id="267" r:id="rId21"/>
    <p:sldId id="268" r:id="rId22"/>
    <p:sldId id="269" r:id="rId23"/>
    <p:sldId id="270" r:id="rId24"/>
    <p:sldId id="271" r:id="rId25"/>
    <p:sldId id="272" r:id="rId26"/>
    <p:sldId id="273" r:id="rId27"/>
    <p:sldId id="274" r:id="rId28"/>
    <p:sldId id="275" r:id="rId29"/>
    <p:sldId id="276" r:id="rId30"/>
    <p:sldId id="277" r:id="rId31"/>
    <p:sldId id="278" r:id="rId32"/>
    <p:sldId id="279" r:id="rId33"/>
    <p:sldId id="280" r:id="rId34"/>
    <p:sldId id="281" r:id="rId35"/>
    <p:sldId id="282" r:id="rId36"/>
    <p:sldId id="283" r:id="rId37"/>
    <p:sldId id="284" r:id="rId38"/>
    <p:sldId id="285" r:id="rId39"/>
    <p:sldId id="286" r:id="rId40"/>
    <p:sldId id="287" r:id="rId41"/>
    <p:sldId id="288" r:id="rId42"/>
    <p:sldId id="289" r:id="rId43"/>
    <p:sldId id="290" r:id="rId44"/>
  </p:sldIdLst>
  <p:sldSz cx="9144000" cy="5143500" type="screen16x9"/>
  <p:notesSz cx="6858000" cy="9144000"/>
  <p:embeddedFontLst>
    <p:embeddedFont>
      <p:font typeface="Calibri" panose="020F0502020204030204" pitchFamily="34" charset="0"/>
      <p:regular r:id="rId46"/>
      <p:bold r:id="rId47"/>
      <p:italic r:id="rId48"/>
      <p:boldItalic r:id="rId49"/>
    </p:embeddedFont>
    <p:embeddedFont>
      <p:font typeface="Proxima Nova" panose="020B0604020202020204" charset="0"/>
      <p:regular r:id="rId50"/>
      <p:bold r:id="rId51"/>
      <p:italic r:id="rId52"/>
      <p:boldItalic r:id="rId53"/>
    </p:embeddedFont>
    <p:embeddedFont>
      <p:font typeface="Roboto" panose="020B0604020202020204" charset="0"/>
      <p:regular r:id="rId54"/>
      <p:bold r:id="rId55"/>
      <p:italic r:id="rId56"/>
      <p:boldItalic r:id="rId5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A052557A-FDB3-47F0-9E48-D5E8901C52B0}">
  <a:tblStyle styleId="{A052557A-FDB3-47F0-9E48-D5E8901C52B0}"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2" d="100"/>
          <a:sy n="102" d="100"/>
        </p:scale>
        <p:origin x="132" y="5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slide" Target="slides/slide30.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slide" Target="slides/slide33.xml"/><Relationship Id="rId47" Type="http://schemas.openxmlformats.org/officeDocument/2006/relationships/font" Target="fonts/font2.fntdata"/><Relationship Id="rId50" Type="http://schemas.openxmlformats.org/officeDocument/2006/relationships/font" Target="fonts/font5.fntdata"/><Relationship Id="rId55" Type="http://schemas.openxmlformats.org/officeDocument/2006/relationships/font" Target="fonts/font10.fntdata"/><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41" Type="http://schemas.openxmlformats.org/officeDocument/2006/relationships/slide" Target="slides/slide32.xml"/><Relationship Id="rId54"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notesMaster" Target="notesMasters/notesMaster1.xml"/><Relationship Id="rId53" Type="http://schemas.openxmlformats.org/officeDocument/2006/relationships/font" Target="fonts/font8.fntdata"/><Relationship Id="rId58"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openxmlformats.org/officeDocument/2006/relationships/font" Target="fonts/font4.fntdata"/><Relationship Id="rId57" Type="http://schemas.openxmlformats.org/officeDocument/2006/relationships/font" Target="fonts/font12.fntdata"/><Relationship Id="rId61" Type="http://schemas.openxmlformats.org/officeDocument/2006/relationships/tableStyles" Target="tableStyles.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4" Type="http://schemas.openxmlformats.org/officeDocument/2006/relationships/slide" Target="slides/slide35.xml"/><Relationship Id="rId52" Type="http://schemas.openxmlformats.org/officeDocument/2006/relationships/font" Target="fonts/font7.fntdata"/><Relationship Id="rId60"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slide" Target="slides/slide34.xml"/><Relationship Id="rId48" Type="http://schemas.openxmlformats.org/officeDocument/2006/relationships/font" Target="fonts/font3.fntdata"/><Relationship Id="rId56" Type="http://schemas.openxmlformats.org/officeDocument/2006/relationships/font" Target="fonts/font11.fntdata"/><Relationship Id="rId8" Type="http://schemas.openxmlformats.org/officeDocument/2006/relationships/slideMaster" Target="slideMasters/slideMaster8.xml"/><Relationship Id="rId51" Type="http://schemas.openxmlformats.org/officeDocument/2006/relationships/font" Target="fonts/font6.fntdata"/><Relationship Id="rId3" Type="http://schemas.openxmlformats.org/officeDocument/2006/relationships/slideMaster" Target="slideMasters/slideMaster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font" Target="fonts/font1.fntdata"/><Relationship Id="rId5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s://www.ibm.com/blogs/insights-on-business/banking/digital-trade-chain-consortiums-trade-finance-project-underscores-important-new-use-cases-blockchain/"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s://www.ibm.com/blogs/insights-on-business/banking/digital-trade-chain-consortiums-trade-finance-project-underscores-important-new-use-cases-blockchain/"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s://von.pathfinder.gov.bc.ca/aboutvon/" TargetMode="External"/><Relationship Id="rId2" Type="http://schemas.openxmlformats.org/officeDocument/2006/relationships/slide" Target="../slides/slide29.xml"/><Relationship Id="rId1" Type="http://schemas.openxmlformats.org/officeDocument/2006/relationships/notesMaster" Target="../notesMasters/notesMaster1.xml"/><Relationship Id="rId4" Type="http://schemas.openxmlformats.org/officeDocument/2006/relationships/hyperlink" Target="https://www.itworldcanada.com/article/two-upcoming-government-digital-projects-show-future-for-digital-id-in-canada/406600"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7"/>
        <p:cNvGrpSpPr/>
        <p:nvPr/>
      </p:nvGrpSpPr>
      <p:grpSpPr>
        <a:xfrm>
          <a:off x="0" y="0"/>
          <a:ext cx="0" cy="0"/>
          <a:chOff x="0" y="0"/>
          <a:chExt cx="0" cy="0"/>
        </a:xfrm>
      </p:grpSpPr>
      <p:sp>
        <p:nvSpPr>
          <p:cNvPr id="1198" name="Google Shape;1198;g59475fd5ec_0_1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9" name="Google Shape;1199;g59475fd5ec_0_1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3"/>
        <p:cNvGrpSpPr/>
        <p:nvPr/>
      </p:nvGrpSpPr>
      <p:grpSpPr>
        <a:xfrm>
          <a:off x="0" y="0"/>
          <a:ext cx="0" cy="0"/>
          <a:chOff x="0" y="0"/>
          <a:chExt cx="0" cy="0"/>
        </a:xfrm>
      </p:grpSpPr>
      <p:sp>
        <p:nvSpPr>
          <p:cNvPr id="1294" name="Google Shape;1294;g59475fd5ec_0_43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95" name="Google Shape;1295;g59475fd5ec_0_4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solidFill>
                  <a:srgbClr val="222222"/>
                </a:solidFill>
                <a:highlight>
                  <a:srgbClr val="FFFFFF"/>
                </a:highlight>
                <a:latin typeface="Roboto"/>
                <a:ea typeface="Roboto"/>
                <a:cs typeface="Roboto"/>
                <a:sym typeface="Roboto"/>
              </a:rPr>
              <a:t>This shows the logos for cloud providers who are offering at least one of the Hyperledger projects on their services.</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9"/>
        <p:cNvGrpSpPr/>
        <p:nvPr/>
      </p:nvGrpSpPr>
      <p:grpSpPr>
        <a:xfrm>
          <a:off x="0" y="0"/>
          <a:ext cx="0" cy="0"/>
          <a:chOff x="0" y="0"/>
          <a:chExt cx="0" cy="0"/>
        </a:xfrm>
      </p:grpSpPr>
      <p:sp>
        <p:nvSpPr>
          <p:cNvPr id="1310" name="Google Shape;1310;g5f7aa03164_1_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1" name="Google Shape;1311;g5f7aa03164_1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This slide talks about the Blockchain Showcase page on the Hyperledger site that has details about the known solutions that organizations have built using Hyperledger.  Please point out the link in the bottom right part of the page for people who want to learn more.</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9"/>
        <p:cNvGrpSpPr/>
        <p:nvPr/>
      </p:nvGrpSpPr>
      <p:grpSpPr>
        <a:xfrm>
          <a:off x="0" y="0"/>
          <a:ext cx="0" cy="0"/>
          <a:chOff x="0" y="0"/>
          <a:chExt cx="0" cy="0"/>
        </a:xfrm>
      </p:grpSpPr>
      <p:sp>
        <p:nvSpPr>
          <p:cNvPr id="1320" name="Google Shape;1320;g5f82bbb8e0_9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21" name="Google Shape;1321;g5f82bbb8e0_9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4"/>
        <p:cNvGrpSpPr/>
        <p:nvPr/>
      </p:nvGrpSpPr>
      <p:grpSpPr>
        <a:xfrm>
          <a:off x="0" y="0"/>
          <a:ext cx="0" cy="0"/>
          <a:chOff x="0" y="0"/>
          <a:chExt cx="0" cy="0"/>
        </a:xfrm>
      </p:grpSpPr>
      <p:sp>
        <p:nvSpPr>
          <p:cNvPr id="1325" name="Google Shape;1325;g5f82bbb8e0_5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26" name="Google Shape;1326;g5f82bbb8e0_5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1"/>
        <p:cNvGrpSpPr/>
        <p:nvPr/>
      </p:nvGrpSpPr>
      <p:grpSpPr>
        <a:xfrm>
          <a:off x="0" y="0"/>
          <a:ext cx="0" cy="0"/>
          <a:chOff x="0" y="0"/>
          <a:chExt cx="0" cy="0"/>
        </a:xfrm>
      </p:grpSpPr>
      <p:sp>
        <p:nvSpPr>
          <p:cNvPr id="1332" name="Google Shape;1332;g59475fd5ec_0_44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3" name="Google Shape;1333;g59475fd5ec_0_4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This page talks about the worldwide group of Hyperledger meetups and includes so relevant statistics, a map and photos from events.  For people who want more information, please point them to: https://www.meetup.com/pro/Hyperledger/</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0"/>
        <p:cNvGrpSpPr/>
        <p:nvPr/>
      </p:nvGrpSpPr>
      <p:grpSpPr>
        <a:xfrm>
          <a:off x="0" y="0"/>
          <a:ext cx="0" cy="0"/>
          <a:chOff x="0" y="0"/>
          <a:chExt cx="0" cy="0"/>
        </a:xfrm>
      </p:grpSpPr>
      <p:sp>
        <p:nvSpPr>
          <p:cNvPr id="1351" name="Google Shape;1351;g59475fd5ec_0_47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52" name="Google Shape;1352;g59475fd5ec_0_4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This slide talks about the Blockchain Showcase page on the Hyperledger site that has details about the known solutions that organizations have built using Hyperledger.  Please point out the link in the bottom right part of the page for people who want to learn more.</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9"/>
        <p:cNvGrpSpPr/>
        <p:nvPr/>
      </p:nvGrpSpPr>
      <p:grpSpPr>
        <a:xfrm>
          <a:off x="0" y="0"/>
          <a:ext cx="0" cy="0"/>
          <a:chOff x="0" y="0"/>
          <a:chExt cx="0" cy="0"/>
        </a:xfrm>
      </p:grpSpPr>
      <p:sp>
        <p:nvSpPr>
          <p:cNvPr id="1360" name="Google Shape;1360;g5f7aa03164_1_3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1" name="Google Shape;1361;g5f7aa03164_1_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This slide talks about the Blockchain Showcase page on the Hyperledger site that has details about the known solutions that organizations have built using Hyperledger.  Please point out the link in the bottom right part of the page for people who want to learn more.</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6"/>
        <p:cNvGrpSpPr/>
        <p:nvPr/>
      </p:nvGrpSpPr>
      <p:grpSpPr>
        <a:xfrm>
          <a:off x="0" y="0"/>
          <a:ext cx="0" cy="0"/>
          <a:chOff x="0" y="0"/>
          <a:chExt cx="0" cy="0"/>
        </a:xfrm>
      </p:grpSpPr>
      <p:sp>
        <p:nvSpPr>
          <p:cNvPr id="1367" name="Google Shape;1367;g5f7aa03164_1_2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8" name="Google Shape;1368;g5f7aa03164_1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This slide talks about the Blockchain Showcase page on the Hyperledger site that has details about the known solutions that organizations have built using Hyperledger.  Please point out the link in the bottom right part of the page for people who want to learn more.</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3"/>
        <p:cNvGrpSpPr/>
        <p:nvPr/>
      </p:nvGrpSpPr>
      <p:grpSpPr>
        <a:xfrm>
          <a:off x="0" y="0"/>
          <a:ext cx="0" cy="0"/>
          <a:chOff x="0" y="0"/>
          <a:chExt cx="0" cy="0"/>
        </a:xfrm>
      </p:grpSpPr>
      <p:sp>
        <p:nvSpPr>
          <p:cNvPr id="1374" name="Google Shape;1374;g5f9d8b9252_1_15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75" name="Google Shape;1375;g5f9d8b9252_1_1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9"/>
        <p:cNvGrpSpPr/>
        <p:nvPr/>
      </p:nvGrpSpPr>
      <p:grpSpPr>
        <a:xfrm>
          <a:off x="0" y="0"/>
          <a:ext cx="0" cy="0"/>
          <a:chOff x="0" y="0"/>
          <a:chExt cx="0" cy="0"/>
        </a:xfrm>
      </p:grpSpPr>
      <p:sp>
        <p:nvSpPr>
          <p:cNvPr id="1380" name="Google Shape;1380;g60c88f0451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1" name="Google Shape;1381;g60c88f0451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7"/>
        <p:cNvGrpSpPr/>
        <p:nvPr/>
      </p:nvGrpSpPr>
      <p:grpSpPr>
        <a:xfrm>
          <a:off x="0" y="0"/>
          <a:ext cx="0" cy="0"/>
          <a:chOff x="0" y="0"/>
          <a:chExt cx="0" cy="0"/>
        </a:xfrm>
      </p:grpSpPr>
      <p:sp>
        <p:nvSpPr>
          <p:cNvPr id="1208" name="Google Shape;1208;g59475fd5ec_0_23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09" name="Google Shape;1209;g59475fd5ec_0_2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These are statistics covering different aspects of the Hyperledger community that show the growth in activity over time.</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5"/>
        <p:cNvGrpSpPr/>
        <p:nvPr/>
      </p:nvGrpSpPr>
      <p:grpSpPr>
        <a:xfrm>
          <a:off x="0" y="0"/>
          <a:ext cx="0" cy="0"/>
          <a:chOff x="0" y="0"/>
          <a:chExt cx="0" cy="0"/>
        </a:xfrm>
      </p:grpSpPr>
      <p:sp>
        <p:nvSpPr>
          <p:cNvPr id="1386" name="Google Shape;1386;g5f82bbb8e0_13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7" name="Google Shape;1387;g5f82bbb8e0_13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2"/>
        <p:cNvGrpSpPr/>
        <p:nvPr/>
      </p:nvGrpSpPr>
      <p:grpSpPr>
        <a:xfrm>
          <a:off x="0" y="0"/>
          <a:ext cx="0" cy="0"/>
          <a:chOff x="0" y="0"/>
          <a:chExt cx="0" cy="0"/>
        </a:xfrm>
      </p:grpSpPr>
      <p:sp>
        <p:nvSpPr>
          <p:cNvPr id="1393" name="Google Shape;1393;g59475fd5ec_0_48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94" name="Google Shape;1394;g59475fd5ec_0_4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David</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7"/>
        <p:cNvGrpSpPr/>
        <p:nvPr/>
      </p:nvGrpSpPr>
      <p:grpSpPr>
        <a:xfrm>
          <a:off x="0" y="0"/>
          <a:ext cx="0" cy="0"/>
          <a:chOff x="0" y="0"/>
          <a:chExt cx="0" cy="0"/>
        </a:xfrm>
      </p:grpSpPr>
      <p:sp>
        <p:nvSpPr>
          <p:cNvPr id="1398" name="Google Shape;1398;g60fdfa3212_0_364:notes"/>
          <p:cNvSpPr>
            <a:spLocks noGrp="1" noRot="1" noChangeAspect="1"/>
          </p:cNvSpPr>
          <p:nvPr>
            <p:ph type="sldImg" idx="2"/>
          </p:nvPr>
        </p:nvSpPr>
        <p:spPr>
          <a:xfrm>
            <a:off x="381287"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99" name="Google Shape;1399;g60fdfa3212_0_3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Distributed ledgers for different use cases can have vastly different requirements.</a:t>
            </a:r>
            <a:endParaRPr/>
          </a:p>
          <a:p>
            <a:pPr marL="0" lvl="0" indent="0" algn="l" rtl="0">
              <a:spcBef>
                <a:spcPts val="0"/>
              </a:spcBef>
              <a:spcAft>
                <a:spcPts val="0"/>
              </a:spcAft>
              <a:buNone/>
            </a:pPr>
            <a:endParaRPr/>
          </a:p>
          <a:p>
            <a:pPr marL="0" lvl="0" indent="0" algn="l" rtl="0">
              <a:spcBef>
                <a:spcPts val="0"/>
              </a:spcBef>
              <a:spcAft>
                <a:spcPts val="0"/>
              </a:spcAft>
              <a:buClr>
                <a:schemeClr val="dk1"/>
              </a:buClr>
              <a:buSzPts val="1100"/>
              <a:buFont typeface="Arial"/>
              <a:buNone/>
            </a:pPr>
            <a:r>
              <a:rPr lang="en-US"/>
              <a:t>Here you will find industry-specific use cases to illustrate how blockchain technologies can and are being implemented to bring more trust across industries and the world today.</a:t>
            </a:r>
            <a:endParaRPr/>
          </a:p>
          <a:p>
            <a:pPr marL="0" lvl="0" indent="0" algn="l" rtl="0">
              <a:spcBef>
                <a:spcPts val="0"/>
              </a:spcBef>
              <a:spcAft>
                <a:spcPts val="0"/>
              </a:spcAft>
              <a:buNone/>
            </a:pPr>
            <a:endParaRPr/>
          </a:p>
          <a:p>
            <a:pPr marL="0" lvl="0" indent="0" algn="l" rtl="0">
              <a:spcBef>
                <a:spcPts val="0"/>
              </a:spcBef>
              <a:spcAft>
                <a:spcPts val="0"/>
              </a:spcAft>
              <a:buNone/>
            </a:pPr>
            <a:r>
              <a:rPr lang="en-US"/>
              <a:t>Every problem is not a nail. There is more than just sprinkling blockchain on it.</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3"/>
        <p:cNvGrpSpPr/>
        <p:nvPr/>
      </p:nvGrpSpPr>
      <p:grpSpPr>
        <a:xfrm>
          <a:off x="0" y="0"/>
          <a:ext cx="0" cy="0"/>
          <a:chOff x="0" y="0"/>
          <a:chExt cx="0" cy="0"/>
        </a:xfrm>
      </p:grpSpPr>
      <p:sp>
        <p:nvSpPr>
          <p:cNvPr id="1404" name="Google Shape;1404;g60fdfa3212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05" name="Google Shape;1405;g60fdfa3212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9"/>
        <p:cNvGrpSpPr/>
        <p:nvPr/>
      </p:nvGrpSpPr>
      <p:grpSpPr>
        <a:xfrm>
          <a:off x="0" y="0"/>
          <a:ext cx="0" cy="0"/>
          <a:chOff x="0" y="0"/>
          <a:chExt cx="0" cy="0"/>
        </a:xfrm>
      </p:grpSpPr>
      <p:sp>
        <p:nvSpPr>
          <p:cNvPr id="1410" name="Google Shape;1410;g5f9d8b9252_1_13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1" name="Google Shape;1411;g5f9d8b9252_1_1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7"/>
        <p:cNvGrpSpPr/>
        <p:nvPr/>
      </p:nvGrpSpPr>
      <p:grpSpPr>
        <a:xfrm>
          <a:off x="0" y="0"/>
          <a:ext cx="0" cy="0"/>
          <a:chOff x="0" y="0"/>
          <a:chExt cx="0" cy="0"/>
        </a:xfrm>
      </p:grpSpPr>
      <p:sp>
        <p:nvSpPr>
          <p:cNvPr id="1418" name="Google Shape;1418;g6057eb3805_0_1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9" name="Google Shape;1419;g6057eb3805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we.trade is a blockchain-based international trading system for a consortium of major world banks including: </a:t>
            </a:r>
            <a:endParaRPr/>
          </a:p>
          <a:p>
            <a:pPr marL="0" lvl="0" indent="0" algn="l" rtl="0">
              <a:spcBef>
                <a:spcPts val="0"/>
              </a:spcBef>
              <a:spcAft>
                <a:spcPts val="0"/>
              </a:spcAft>
              <a:buNone/>
            </a:pPr>
            <a:r>
              <a:rPr lang="en-US"/>
              <a:t>Deutsche Bank, HSBC, KBC, Natixis, Rabobank, Société Générale, Santander, UniCredit and Nordea</a:t>
            </a:r>
            <a:endParaRPr/>
          </a:p>
          <a:p>
            <a:pPr marL="0" lvl="0" indent="0" algn="l" rtl="0">
              <a:spcBef>
                <a:spcPts val="0"/>
              </a:spcBef>
              <a:spcAft>
                <a:spcPts val="0"/>
              </a:spcAft>
              <a:buNone/>
            </a:pPr>
            <a:r>
              <a:rPr lang="en-US"/>
              <a:t>Enables accurate trading posture information, order to settlement control, risk coverage, track and trace options</a:t>
            </a:r>
            <a:endParaRPr/>
          </a:p>
          <a:p>
            <a:pPr marL="0" lvl="0" indent="0" algn="l" rtl="0">
              <a:spcBef>
                <a:spcPts val="0"/>
              </a:spcBef>
              <a:spcAft>
                <a:spcPts val="0"/>
              </a:spcAft>
              <a:buNone/>
            </a:pPr>
            <a:r>
              <a:rPr lang="en-US"/>
              <a:t>Near-real time exchange of information on a secure platform that digitizes transactional financing and other complex processes </a:t>
            </a:r>
            <a:endParaRPr/>
          </a:p>
          <a:p>
            <a:pPr marL="0" lvl="0" indent="0" algn="l" rtl="0">
              <a:spcBef>
                <a:spcPts val="0"/>
              </a:spcBef>
              <a:spcAft>
                <a:spcPts val="0"/>
              </a:spcAft>
              <a:buNone/>
            </a:pPr>
            <a:r>
              <a:rPr lang="en-US"/>
              <a:t>Continual business and compliance readiness in any regulatory environment </a:t>
            </a:r>
            <a:endParaRPr/>
          </a:p>
          <a:p>
            <a:pPr marL="0" lvl="0" indent="0" algn="l" rtl="0">
              <a:spcBef>
                <a:spcPts val="0"/>
              </a:spcBef>
              <a:spcAft>
                <a:spcPts val="0"/>
              </a:spcAft>
              <a:buNone/>
            </a:pPr>
            <a:r>
              <a:rPr lang="en-US"/>
              <a:t>Scalability that allows for rapid international expansion as business, regulatory, and security opportunities converge</a:t>
            </a:r>
            <a:endParaRPr/>
          </a:p>
          <a:p>
            <a:pPr marL="0" lvl="0" indent="0" algn="l" rtl="0">
              <a:spcBef>
                <a:spcPts val="0"/>
              </a:spcBef>
              <a:spcAft>
                <a:spcPts val="0"/>
              </a:spcAft>
              <a:buNone/>
            </a:pPr>
            <a:r>
              <a:rPr lang="en-US"/>
              <a:t>https://www.finextra.com/newsarticle/32342/wetrade-blockchain-platform-goes-into-live-production/wholesale</a:t>
            </a:r>
            <a:endParaRPr/>
          </a:p>
          <a:p>
            <a:pPr marL="0" lvl="0" indent="0" algn="l" rtl="0">
              <a:spcBef>
                <a:spcPts val="0"/>
              </a:spcBef>
              <a:spcAft>
                <a:spcPts val="0"/>
              </a:spcAft>
              <a:buNone/>
            </a:pPr>
            <a:r>
              <a:rPr lang="en-US" sz="1000" u="sng">
                <a:solidFill>
                  <a:srgbClr val="6611CC"/>
                </a:solidFill>
                <a:highlight>
                  <a:srgbClr val="F5F5F5"/>
                </a:highlight>
                <a:hlinkClick r:id="rId3"/>
              </a:rPr>
              <a:t>https://www.ibm.com/blogs/insights-on-business/banking/digital-trade-chain-consortiums-trade-finance-project-underscores-important-new-use-cases-blockchain/</a:t>
            </a:r>
            <a:endParaRPr/>
          </a:p>
          <a:p>
            <a:pPr marL="0" lvl="0" indent="0" algn="l" rtl="0">
              <a:spcBef>
                <a:spcPts val="0"/>
              </a:spcBef>
              <a:spcAft>
                <a:spcPts val="0"/>
              </a:spcAft>
              <a:buNone/>
            </a:pPr>
            <a:endParaRPr/>
          </a:p>
          <a:p>
            <a:pPr marL="0" lvl="0" indent="0" algn="l" rtl="0">
              <a:spcBef>
                <a:spcPts val="0"/>
              </a:spcBef>
              <a:spcAft>
                <a:spcPts val="0"/>
              </a:spcAft>
              <a:buNone/>
            </a:pPr>
            <a:r>
              <a:rPr lang="en-US"/>
              <a:t>▪ we.trade is a blockchain-based international trading system for a consortium of major world banks including: HSBC, Deutsche Bank, KBC, Natixis, Rabobank, Société Générale, Santander, UniCredit and Nordea ▪ Enables accurate trading posture information, order to settlement control, risk coverage, track and trace options ▪ Near-real time exchange of information on a secure platform that digitizes transactional financing and other complex processes ▪ Continual business and compliance readiness in any relevant regulatory environment ▪ Scalability that allows for rapid international expansion as business, regulatory, and security opportunities converge</a:t>
            </a:r>
            <a:endParaRPr/>
          </a:p>
          <a:p>
            <a:pPr marL="0" lvl="0" indent="0" algn="l" rtl="0">
              <a:spcBef>
                <a:spcPts val="0"/>
              </a:spcBef>
              <a:spcAft>
                <a:spcPts val="0"/>
              </a:spcAft>
              <a:buNone/>
            </a:pPr>
            <a:endParaRPr/>
          </a:p>
          <a:p>
            <a:pPr marL="0" lvl="0" indent="0" algn="l" rtl="0">
              <a:spcBef>
                <a:spcPts val="0"/>
              </a:spcBef>
              <a:spcAft>
                <a:spcPts val="0"/>
              </a:spcAft>
              <a:buClr>
                <a:schemeClr val="dk1"/>
              </a:buClr>
              <a:buSzPts val="1100"/>
              <a:buFont typeface="Arial"/>
              <a:buNone/>
            </a:pPr>
            <a:r>
              <a:rPr lang="en-US" b="1">
                <a:solidFill>
                  <a:srgbClr val="74D1D6"/>
                </a:solidFill>
                <a:latin typeface="Proxima Nova"/>
                <a:ea typeface="Proxima Nova"/>
                <a:cs typeface="Proxima Nova"/>
                <a:sym typeface="Proxima Nova"/>
              </a:rPr>
              <a:t>The Technology</a:t>
            </a:r>
            <a:endParaRPr b="1">
              <a:solidFill>
                <a:srgbClr val="74D1D6"/>
              </a:solidFill>
              <a:latin typeface="Proxima Nova"/>
              <a:ea typeface="Proxima Nova"/>
              <a:cs typeface="Proxima Nova"/>
              <a:sym typeface="Proxima Nova"/>
            </a:endParaRPr>
          </a:p>
          <a:p>
            <a:pPr marL="0" lvl="0" indent="0" algn="l" rtl="0">
              <a:spcBef>
                <a:spcPts val="0"/>
              </a:spcBef>
              <a:spcAft>
                <a:spcPts val="0"/>
              </a:spcAft>
              <a:buNone/>
            </a:pPr>
            <a:r>
              <a:rPr lang="en-US">
                <a:solidFill>
                  <a:srgbClr val="414042"/>
                </a:solidFill>
                <a:latin typeface="Proxima Nova"/>
                <a:ea typeface="Proxima Nova"/>
                <a:cs typeface="Proxima Nova"/>
                <a:sym typeface="Proxima Nova"/>
              </a:rPr>
              <a:t>we.trade is a blockchain-based international trading system that enables accurate trading posture information, order to settlement control, risk coverage, track and trace options</a:t>
            </a:r>
            <a:endParaRPr>
              <a:solidFill>
                <a:srgbClr val="414042"/>
              </a:solidFill>
              <a:latin typeface="Proxima Nova"/>
              <a:ea typeface="Proxima Nova"/>
              <a:cs typeface="Proxima Nova"/>
              <a:sym typeface="Proxima Nova"/>
            </a:endParaRPr>
          </a:p>
          <a:p>
            <a:pPr marL="0" lvl="0" indent="0" algn="l" rtl="0">
              <a:spcBef>
                <a:spcPts val="0"/>
              </a:spcBef>
              <a:spcAft>
                <a:spcPts val="0"/>
              </a:spcAft>
              <a:buNone/>
            </a:pPr>
            <a:endParaRPr>
              <a:solidFill>
                <a:srgbClr val="414042"/>
              </a:solidFill>
              <a:latin typeface="Proxima Nova"/>
              <a:ea typeface="Proxima Nova"/>
              <a:cs typeface="Proxima Nova"/>
              <a:sym typeface="Proxima Nova"/>
            </a:endParaRPr>
          </a:p>
          <a:p>
            <a:pPr marL="0" lvl="0" indent="0" algn="l" rtl="0">
              <a:spcBef>
                <a:spcPts val="0"/>
              </a:spcBef>
              <a:spcAft>
                <a:spcPts val="0"/>
              </a:spcAft>
              <a:buNone/>
            </a:pPr>
            <a:r>
              <a:rPr lang="en-US" b="1">
                <a:solidFill>
                  <a:srgbClr val="74D1D6"/>
                </a:solidFill>
                <a:latin typeface="Proxima Nova"/>
                <a:ea typeface="Proxima Nova"/>
                <a:cs typeface="Proxima Nova"/>
                <a:sym typeface="Proxima Nova"/>
              </a:rPr>
              <a:t>The Challenge</a:t>
            </a:r>
            <a:endParaRPr b="1">
              <a:solidFill>
                <a:srgbClr val="74D1D6"/>
              </a:solidFill>
              <a:latin typeface="Proxima Nova"/>
              <a:ea typeface="Proxima Nova"/>
              <a:cs typeface="Proxima Nova"/>
              <a:sym typeface="Proxima Nova"/>
            </a:endParaRPr>
          </a:p>
          <a:p>
            <a:pPr marL="0" lvl="0" indent="0" algn="l" rtl="0">
              <a:spcBef>
                <a:spcPts val="0"/>
              </a:spcBef>
              <a:spcAft>
                <a:spcPts val="0"/>
              </a:spcAft>
              <a:buNone/>
            </a:pPr>
            <a:r>
              <a:rPr lang="en-US">
                <a:solidFill>
                  <a:srgbClr val="414042"/>
                </a:solidFill>
                <a:latin typeface="Proxima Nova"/>
                <a:ea typeface="Proxima Nova"/>
                <a:cs typeface="Proxima Nova"/>
                <a:sym typeface="Proxima Nova"/>
              </a:rPr>
              <a:t>Today, banks live in a competitive world. Small and mid-sized businesses generated 85% of employment growth in Europe in recent years, but only ~50% of them have access to formal credit. The Digital Trade Chain exemplifies how blockchain can bring the required trust and transparency to a new business network and associated business model.</a:t>
            </a:r>
            <a:endParaRPr>
              <a:solidFill>
                <a:srgbClr val="414042"/>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a:solidFill>
                <a:srgbClr val="414042"/>
              </a:solidFill>
              <a:latin typeface="Proxima Nova"/>
              <a:ea typeface="Proxima Nova"/>
              <a:cs typeface="Proxima Nova"/>
              <a:sym typeface="Proxima Nova"/>
            </a:endParaRPr>
          </a:p>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6"/>
        <p:cNvGrpSpPr/>
        <p:nvPr/>
      </p:nvGrpSpPr>
      <p:grpSpPr>
        <a:xfrm>
          <a:off x="0" y="0"/>
          <a:ext cx="0" cy="0"/>
          <a:chOff x="0" y="0"/>
          <a:chExt cx="0" cy="0"/>
        </a:xfrm>
      </p:grpSpPr>
      <p:sp>
        <p:nvSpPr>
          <p:cNvPr id="1427" name="Google Shape;1427;g5f9d8b9252_1_14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28" name="Google Shape;1428;g5f9d8b9252_1_1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4"/>
        <p:cNvGrpSpPr/>
        <p:nvPr/>
      </p:nvGrpSpPr>
      <p:grpSpPr>
        <a:xfrm>
          <a:off x="0" y="0"/>
          <a:ext cx="0" cy="0"/>
          <a:chOff x="0" y="0"/>
          <a:chExt cx="0" cy="0"/>
        </a:xfrm>
      </p:grpSpPr>
      <p:sp>
        <p:nvSpPr>
          <p:cNvPr id="1435" name="Google Shape;1435;g60fdfa3212_0_6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36" name="Google Shape;1436;g60fdfa3212_0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we.trade is a blockchain-based international trading system for a consortium of major world banks including: </a:t>
            </a:r>
            <a:endParaRPr/>
          </a:p>
          <a:p>
            <a:pPr marL="0" lvl="0" indent="0" algn="l" rtl="0">
              <a:spcBef>
                <a:spcPts val="0"/>
              </a:spcBef>
              <a:spcAft>
                <a:spcPts val="0"/>
              </a:spcAft>
              <a:buNone/>
            </a:pPr>
            <a:r>
              <a:rPr lang="en-US"/>
              <a:t>Deutsche Bank, HSBC, KBC, Natixis, Rabobank, Société Générale, Santander, UniCredit and Nordea</a:t>
            </a:r>
            <a:endParaRPr/>
          </a:p>
          <a:p>
            <a:pPr marL="0" lvl="0" indent="0" algn="l" rtl="0">
              <a:spcBef>
                <a:spcPts val="0"/>
              </a:spcBef>
              <a:spcAft>
                <a:spcPts val="0"/>
              </a:spcAft>
              <a:buNone/>
            </a:pPr>
            <a:r>
              <a:rPr lang="en-US"/>
              <a:t>Enables accurate trading posture information, order to settlement control, risk coverage, track and trace options</a:t>
            </a:r>
            <a:endParaRPr/>
          </a:p>
          <a:p>
            <a:pPr marL="0" lvl="0" indent="0" algn="l" rtl="0">
              <a:spcBef>
                <a:spcPts val="0"/>
              </a:spcBef>
              <a:spcAft>
                <a:spcPts val="0"/>
              </a:spcAft>
              <a:buNone/>
            </a:pPr>
            <a:r>
              <a:rPr lang="en-US"/>
              <a:t>Near-real time exchange of information on a secure platform that digitizes transactional financing and other complex processes </a:t>
            </a:r>
            <a:endParaRPr/>
          </a:p>
          <a:p>
            <a:pPr marL="0" lvl="0" indent="0" algn="l" rtl="0">
              <a:spcBef>
                <a:spcPts val="0"/>
              </a:spcBef>
              <a:spcAft>
                <a:spcPts val="0"/>
              </a:spcAft>
              <a:buNone/>
            </a:pPr>
            <a:r>
              <a:rPr lang="en-US"/>
              <a:t>Continual business and compliance readiness in any regulatory environment </a:t>
            </a:r>
            <a:endParaRPr/>
          </a:p>
          <a:p>
            <a:pPr marL="0" lvl="0" indent="0" algn="l" rtl="0">
              <a:spcBef>
                <a:spcPts val="0"/>
              </a:spcBef>
              <a:spcAft>
                <a:spcPts val="0"/>
              </a:spcAft>
              <a:buNone/>
            </a:pPr>
            <a:r>
              <a:rPr lang="en-US"/>
              <a:t>Scalability that allows for rapid international expansion as business, regulatory, and security opportunities converge</a:t>
            </a:r>
            <a:endParaRPr/>
          </a:p>
          <a:p>
            <a:pPr marL="0" lvl="0" indent="0" algn="l" rtl="0">
              <a:spcBef>
                <a:spcPts val="0"/>
              </a:spcBef>
              <a:spcAft>
                <a:spcPts val="0"/>
              </a:spcAft>
              <a:buNone/>
            </a:pPr>
            <a:r>
              <a:rPr lang="en-US"/>
              <a:t>https://www.finextra.com/newsarticle/32342/wetrade-blockchain-platform-goes-into-live-production/wholesale</a:t>
            </a:r>
            <a:endParaRPr/>
          </a:p>
          <a:p>
            <a:pPr marL="0" lvl="0" indent="0" algn="l" rtl="0">
              <a:spcBef>
                <a:spcPts val="0"/>
              </a:spcBef>
              <a:spcAft>
                <a:spcPts val="0"/>
              </a:spcAft>
              <a:buNone/>
            </a:pPr>
            <a:r>
              <a:rPr lang="en-US" sz="1000" u="sng">
                <a:solidFill>
                  <a:srgbClr val="6611CC"/>
                </a:solidFill>
                <a:highlight>
                  <a:srgbClr val="F5F5F5"/>
                </a:highlight>
                <a:hlinkClick r:id="rId3"/>
              </a:rPr>
              <a:t>https://www.ibm.com/blogs/insights-on-business/banking/digital-trade-chain-consortiums-trade-finance-project-underscores-important-new-use-cases-blockchain/</a:t>
            </a:r>
            <a:endParaRPr/>
          </a:p>
          <a:p>
            <a:pPr marL="0" lvl="0" indent="0" algn="l" rtl="0">
              <a:spcBef>
                <a:spcPts val="0"/>
              </a:spcBef>
              <a:spcAft>
                <a:spcPts val="0"/>
              </a:spcAft>
              <a:buNone/>
            </a:pPr>
            <a:endParaRPr/>
          </a:p>
          <a:p>
            <a:pPr marL="0" lvl="0" indent="0" algn="l" rtl="0">
              <a:spcBef>
                <a:spcPts val="0"/>
              </a:spcBef>
              <a:spcAft>
                <a:spcPts val="0"/>
              </a:spcAft>
              <a:buNone/>
            </a:pPr>
            <a:r>
              <a:rPr lang="en-US"/>
              <a:t>▪ we.trade is a blockchain-based international trading system for a consortium of major world banks including: HSBC, Deutsche Bank, KBC, Natixis, Rabobank, Société Générale, Santander, UniCredit and Nordea ▪ Enables accurate trading posture information, order to settlement control, risk coverage, track and trace options ▪ Near-real time exchange of information on a secure platform that digitizes transactional financing and other complex processes ▪ Continual business and compliance readiness in any relevant regulatory environment ▪ Scalability that allows for rapid international expansion as business, regulatory, and security opportunities converge</a:t>
            </a:r>
            <a:endParaRPr/>
          </a:p>
          <a:p>
            <a:pPr marL="0" lvl="0" indent="0" algn="l" rtl="0">
              <a:spcBef>
                <a:spcPts val="0"/>
              </a:spcBef>
              <a:spcAft>
                <a:spcPts val="0"/>
              </a:spcAft>
              <a:buNone/>
            </a:pPr>
            <a:endParaRPr/>
          </a:p>
          <a:p>
            <a:pPr marL="0" lvl="0" indent="0" algn="l" rtl="0">
              <a:spcBef>
                <a:spcPts val="0"/>
              </a:spcBef>
              <a:spcAft>
                <a:spcPts val="0"/>
              </a:spcAft>
              <a:buClr>
                <a:schemeClr val="dk1"/>
              </a:buClr>
              <a:buSzPts val="1100"/>
              <a:buFont typeface="Arial"/>
              <a:buNone/>
            </a:pPr>
            <a:r>
              <a:rPr lang="en-US" b="1">
                <a:solidFill>
                  <a:srgbClr val="74D1D6"/>
                </a:solidFill>
                <a:latin typeface="Proxima Nova"/>
                <a:ea typeface="Proxima Nova"/>
                <a:cs typeface="Proxima Nova"/>
                <a:sym typeface="Proxima Nova"/>
              </a:rPr>
              <a:t>The Technology</a:t>
            </a:r>
            <a:endParaRPr b="1">
              <a:solidFill>
                <a:srgbClr val="74D1D6"/>
              </a:solidFill>
              <a:latin typeface="Proxima Nova"/>
              <a:ea typeface="Proxima Nova"/>
              <a:cs typeface="Proxima Nova"/>
              <a:sym typeface="Proxima Nova"/>
            </a:endParaRPr>
          </a:p>
          <a:p>
            <a:pPr marL="0" lvl="0" indent="0" algn="l" rtl="0">
              <a:spcBef>
                <a:spcPts val="0"/>
              </a:spcBef>
              <a:spcAft>
                <a:spcPts val="0"/>
              </a:spcAft>
              <a:buNone/>
            </a:pPr>
            <a:r>
              <a:rPr lang="en-US">
                <a:solidFill>
                  <a:srgbClr val="414042"/>
                </a:solidFill>
                <a:latin typeface="Proxima Nova"/>
                <a:ea typeface="Proxima Nova"/>
                <a:cs typeface="Proxima Nova"/>
                <a:sym typeface="Proxima Nova"/>
              </a:rPr>
              <a:t>we.trade is a blockchain-based international trading system that enables accurate trading posture information, order to settlement control, risk coverage, track and trace options</a:t>
            </a:r>
            <a:endParaRPr>
              <a:solidFill>
                <a:srgbClr val="414042"/>
              </a:solidFill>
              <a:latin typeface="Proxima Nova"/>
              <a:ea typeface="Proxima Nova"/>
              <a:cs typeface="Proxima Nova"/>
              <a:sym typeface="Proxima Nova"/>
            </a:endParaRPr>
          </a:p>
          <a:p>
            <a:pPr marL="0" lvl="0" indent="0" algn="l" rtl="0">
              <a:spcBef>
                <a:spcPts val="0"/>
              </a:spcBef>
              <a:spcAft>
                <a:spcPts val="0"/>
              </a:spcAft>
              <a:buNone/>
            </a:pPr>
            <a:endParaRPr>
              <a:solidFill>
                <a:srgbClr val="414042"/>
              </a:solidFill>
              <a:latin typeface="Proxima Nova"/>
              <a:ea typeface="Proxima Nova"/>
              <a:cs typeface="Proxima Nova"/>
              <a:sym typeface="Proxima Nova"/>
            </a:endParaRPr>
          </a:p>
          <a:p>
            <a:pPr marL="0" lvl="0" indent="0" algn="l" rtl="0">
              <a:spcBef>
                <a:spcPts val="0"/>
              </a:spcBef>
              <a:spcAft>
                <a:spcPts val="0"/>
              </a:spcAft>
              <a:buNone/>
            </a:pPr>
            <a:r>
              <a:rPr lang="en-US" b="1">
                <a:solidFill>
                  <a:srgbClr val="74D1D6"/>
                </a:solidFill>
                <a:latin typeface="Proxima Nova"/>
                <a:ea typeface="Proxima Nova"/>
                <a:cs typeface="Proxima Nova"/>
                <a:sym typeface="Proxima Nova"/>
              </a:rPr>
              <a:t>The Challenge</a:t>
            </a:r>
            <a:endParaRPr b="1">
              <a:solidFill>
                <a:srgbClr val="74D1D6"/>
              </a:solidFill>
              <a:latin typeface="Proxima Nova"/>
              <a:ea typeface="Proxima Nova"/>
              <a:cs typeface="Proxima Nova"/>
              <a:sym typeface="Proxima Nova"/>
            </a:endParaRPr>
          </a:p>
          <a:p>
            <a:pPr marL="0" lvl="0" indent="0" algn="l" rtl="0">
              <a:spcBef>
                <a:spcPts val="0"/>
              </a:spcBef>
              <a:spcAft>
                <a:spcPts val="0"/>
              </a:spcAft>
              <a:buNone/>
            </a:pPr>
            <a:r>
              <a:rPr lang="en-US">
                <a:solidFill>
                  <a:srgbClr val="414042"/>
                </a:solidFill>
                <a:latin typeface="Proxima Nova"/>
                <a:ea typeface="Proxima Nova"/>
                <a:cs typeface="Proxima Nova"/>
                <a:sym typeface="Proxima Nova"/>
              </a:rPr>
              <a:t>Today, banks live in a competitive world. Small and mid-sized businesses generated 85% of employment growth in Europe in recent years, but only ~50% of them have access to formal credit. The Digital Trade Chain exemplifies how blockchain can bring the required trust and transparency to a new business network and associated business model.</a:t>
            </a:r>
            <a:endParaRPr>
              <a:solidFill>
                <a:srgbClr val="414042"/>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a:solidFill>
                <a:srgbClr val="414042"/>
              </a:solidFill>
              <a:latin typeface="Proxima Nova"/>
              <a:ea typeface="Proxima Nova"/>
              <a:cs typeface="Proxima Nova"/>
              <a:sym typeface="Proxima Nova"/>
            </a:endParaRPr>
          </a:p>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3"/>
        <p:cNvGrpSpPr/>
        <p:nvPr/>
      </p:nvGrpSpPr>
      <p:grpSpPr>
        <a:xfrm>
          <a:off x="0" y="0"/>
          <a:ext cx="0" cy="0"/>
          <a:chOff x="0" y="0"/>
          <a:chExt cx="0" cy="0"/>
        </a:xfrm>
      </p:grpSpPr>
      <p:sp>
        <p:nvSpPr>
          <p:cNvPr id="1444" name="Google Shape;1444;g60fdfa3212_0_26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45" name="Google Shape;1445;g60fdfa3212_0_2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1"/>
        <p:cNvGrpSpPr/>
        <p:nvPr/>
      </p:nvGrpSpPr>
      <p:grpSpPr>
        <a:xfrm>
          <a:off x="0" y="0"/>
          <a:ext cx="0" cy="0"/>
          <a:chOff x="0" y="0"/>
          <a:chExt cx="0" cy="0"/>
        </a:xfrm>
      </p:grpSpPr>
      <p:sp>
        <p:nvSpPr>
          <p:cNvPr id="1452" name="Google Shape;1452;g60fdfa3212_0_16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53" name="Google Shape;1453;g60fdfa3212_0_1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US" sz="1350" u="sng">
                <a:solidFill>
                  <a:schemeClr val="accent5"/>
                </a:solidFill>
                <a:highlight>
                  <a:schemeClr val="lt1"/>
                </a:highlight>
                <a:hlinkClick r:id="rId3"/>
              </a:rPr>
              <a:t>https://von.pathfinder.gov.bc.ca/aboutvon/</a:t>
            </a:r>
            <a:endParaRPr sz="1350">
              <a:solidFill>
                <a:srgbClr val="333333"/>
              </a:solidFill>
              <a:highlight>
                <a:schemeClr val="lt1"/>
              </a:highlight>
            </a:endParaRPr>
          </a:p>
          <a:p>
            <a:pPr marL="0" lvl="0" indent="0" algn="l" rtl="0">
              <a:spcBef>
                <a:spcPts val="0"/>
              </a:spcBef>
              <a:spcAft>
                <a:spcPts val="0"/>
              </a:spcAft>
              <a:buClr>
                <a:schemeClr val="dk1"/>
              </a:buClr>
              <a:buSzPts val="1100"/>
              <a:buFont typeface="Arial"/>
              <a:buNone/>
            </a:pPr>
            <a:r>
              <a:rPr lang="en-US" sz="1350" u="sng">
                <a:solidFill>
                  <a:schemeClr val="accent5"/>
                </a:solidFill>
                <a:highlight>
                  <a:schemeClr val="lt1"/>
                </a:highlight>
                <a:hlinkClick r:id="rId4"/>
              </a:rPr>
              <a:t>https://www.itworldcanada.com/article/two-upcoming-government-digital-projects-show-future-for-digital-id-in-canada/406600</a:t>
            </a:r>
            <a:endParaRPr sz="1350">
              <a:solidFill>
                <a:srgbClr val="333333"/>
              </a:solidFill>
              <a:highlight>
                <a:schemeClr val="lt1"/>
              </a:highlight>
            </a:endParaRPr>
          </a:p>
          <a:p>
            <a:pPr marL="0" lvl="0" indent="0" algn="l" rtl="0">
              <a:spcBef>
                <a:spcPts val="0"/>
              </a:spcBef>
              <a:spcAft>
                <a:spcPts val="0"/>
              </a:spcAft>
              <a:buClr>
                <a:schemeClr val="dk1"/>
              </a:buClr>
              <a:buSzPts val="1100"/>
              <a:buFont typeface="Arial"/>
              <a:buNone/>
            </a:pPr>
            <a:r>
              <a:rPr lang="en-US" sz="1350">
                <a:solidFill>
                  <a:srgbClr val="333333"/>
                </a:solidFill>
                <a:highlight>
                  <a:schemeClr val="lt1"/>
                </a:highlight>
              </a:rPr>
              <a:t>https://docs.google.com/document/d/1wNnXdQKUtWnx--xw3VQ9Fr2TDa0kUNIBSMmFGR4uoMg/edit#heading=h.hb1zjewyrm4</a:t>
            </a:r>
            <a:endParaRPr sz="1350">
              <a:solidFill>
                <a:srgbClr val="333333"/>
              </a:solidFill>
              <a:highlight>
                <a:schemeClr val="lt1"/>
              </a:highlight>
            </a:endParaRPr>
          </a:p>
          <a:p>
            <a:pPr marL="0" lvl="0" indent="0" algn="l" rtl="0">
              <a:lnSpc>
                <a:spcPct val="115000"/>
              </a:lnSpc>
              <a:spcBef>
                <a:spcPts val="1600"/>
              </a:spcBef>
              <a:spcAft>
                <a:spcPts val="0"/>
              </a:spcAft>
              <a:buClr>
                <a:schemeClr val="dk1"/>
              </a:buClr>
              <a:buSzPts val="1100"/>
              <a:buFont typeface="Arial"/>
              <a:buNone/>
            </a:pPr>
            <a:r>
              <a:rPr lang="en-US" sz="1400">
                <a:solidFill>
                  <a:srgbClr val="434343"/>
                </a:solidFill>
              </a:rPr>
              <a:t>Interaction Diagram: Enrollment via Verifiable Claim from TheOrgBook - BC</a:t>
            </a:r>
            <a:endParaRPr sz="1400">
              <a:solidFill>
                <a:srgbClr val="434343"/>
              </a:solidFill>
            </a:endParaRPr>
          </a:p>
          <a:p>
            <a:pPr marL="0" lvl="0" indent="0" algn="l" rtl="0">
              <a:lnSpc>
                <a:spcPct val="115000"/>
              </a:lnSpc>
              <a:spcBef>
                <a:spcPts val="400"/>
              </a:spcBef>
              <a:spcAft>
                <a:spcPts val="0"/>
              </a:spcAft>
              <a:buClr>
                <a:schemeClr val="dk1"/>
              </a:buClr>
              <a:buSzPts val="1100"/>
              <a:buFont typeface="Arial"/>
              <a:buNone/>
            </a:pPr>
            <a:r>
              <a:rPr lang="en-US">
                <a:solidFill>
                  <a:schemeClr val="dk1"/>
                </a:solidFill>
              </a:rPr>
              <a:t>A business person is interacting with the Supplier Registry (SRI) site to enroll their organization as a supplier. In doing that, information is needed about the organization that is available as a Verifiable Claim from BC Registries via TheOrgBook - BC. When that data is needed, and the user has identified the Organization sufficiently, send a Proof Request to TheOrgBook, which will use the Claims about the Organization to respond to the Proof Request. SRI will verify the claim, including checking for revocations, and if all is correct, use the claim to populate the data required for enrollment.</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a:solidFill>
                  <a:schemeClr val="dk1"/>
                </a:solidFill>
              </a:rPr>
              <a:t>Organizations could be a “Verifiable Organizations” in a particular context … for example … within the tax realm if they have been issued a Business Number (in Canada) or within the Government of Canada procurement realm if they are a registered supplier. It is up to each realm to determine what the necessary evidence is for it to consider an organization to be verified. One realm could certainly rely on another. For example, the supplier may need to be a legal entity of a certain type (corporation) and therefore need to have a Verifiable Claim attesting to such a fact. </a:t>
            </a:r>
            <a:endParaRPr>
              <a:solidFill>
                <a:schemeClr val="dk1"/>
              </a:solidFill>
            </a:endParaRPr>
          </a:p>
          <a:p>
            <a:pPr marL="0" lvl="0" indent="0" algn="l" rtl="0">
              <a:spcBef>
                <a:spcPts val="0"/>
              </a:spcBef>
              <a:spcAft>
                <a:spcPts val="0"/>
              </a:spcAft>
              <a:buClr>
                <a:schemeClr val="dk1"/>
              </a:buClr>
              <a:buSzPts val="1100"/>
              <a:buFont typeface="Arial"/>
              <a:buNone/>
            </a:pPr>
            <a:endParaRPr sz="1350">
              <a:solidFill>
                <a:srgbClr val="333333"/>
              </a:solidFill>
              <a:highlight>
                <a:schemeClr val="lt1"/>
              </a:highlight>
            </a:endParaRPr>
          </a:p>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3"/>
        <p:cNvGrpSpPr/>
        <p:nvPr/>
      </p:nvGrpSpPr>
      <p:grpSpPr>
        <a:xfrm>
          <a:off x="0" y="0"/>
          <a:ext cx="0" cy="0"/>
          <a:chOff x="0" y="0"/>
          <a:chExt cx="0" cy="0"/>
        </a:xfrm>
      </p:grpSpPr>
      <p:sp>
        <p:nvSpPr>
          <p:cNvPr id="1234" name="Google Shape;1234;g59475fd5ec_0_34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5" name="Google Shape;1235;g59475fd5ec_0_3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Under Hyperledger’s umbrella there are frameworks and tools that take different approaches to creating blockchains for business. </a:t>
            </a:r>
            <a:endParaRPr/>
          </a:p>
          <a:p>
            <a:pPr marL="0" lvl="0" indent="0" algn="l" rtl="0">
              <a:spcBef>
                <a:spcPts val="0"/>
              </a:spcBef>
              <a:spcAft>
                <a:spcPts val="0"/>
              </a:spcAft>
              <a:buNone/>
            </a:pPr>
            <a:r>
              <a:rPr lang="en-US"/>
              <a:t>There are many benefits to this modular approach since we believe that there isn’t one blockchain solution that will work well for every possible use case.</a:t>
            </a:r>
            <a:endParaRPr/>
          </a:p>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0"/>
        <p:cNvGrpSpPr/>
        <p:nvPr/>
      </p:nvGrpSpPr>
      <p:grpSpPr>
        <a:xfrm>
          <a:off x="0" y="0"/>
          <a:ext cx="0" cy="0"/>
          <a:chOff x="0" y="0"/>
          <a:chExt cx="0" cy="0"/>
        </a:xfrm>
      </p:grpSpPr>
      <p:sp>
        <p:nvSpPr>
          <p:cNvPr id="1461" name="Google Shape;1461;g5f82bbb8e0_1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62" name="Google Shape;1462;g5f82bbb8e0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The following slides have more details about the different Hyperledger platforms.</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5"/>
        <p:cNvGrpSpPr/>
        <p:nvPr/>
      </p:nvGrpSpPr>
      <p:grpSpPr>
        <a:xfrm>
          <a:off x="0" y="0"/>
          <a:ext cx="0" cy="0"/>
          <a:chOff x="0" y="0"/>
          <a:chExt cx="0" cy="0"/>
        </a:xfrm>
      </p:grpSpPr>
      <p:sp>
        <p:nvSpPr>
          <p:cNvPr id="1466" name="Google Shape;1466;g5f9d8b9252_1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67" name="Google Shape;1467;g5f9d8b9252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3"/>
        <p:cNvGrpSpPr/>
        <p:nvPr/>
      </p:nvGrpSpPr>
      <p:grpSpPr>
        <a:xfrm>
          <a:off x="0" y="0"/>
          <a:ext cx="0" cy="0"/>
          <a:chOff x="0" y="0"/>
          <a:chExt cx="0" cy="0"/>
        </a:xfrm>
      </p:grpSpPr>
      <p:sp>
        <p:nvSpPr>
          <p:cNvPr id="1474" name="Google Shape;1474;g5f9d8b9252_1_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75" name="Google Shape;1475;g5f9d8b9252_1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1"/>
        <p:cNvGrpSpPr/>
        <p:nvPr/>
      </p:nvGrpSpPr>
      <p:grpSpPr>
        <a:xfrm>
          <a:off x="0" y="0"/>
          <a:ext cx="0" cy="0"/>
          <a:chOff x="0" y="0"/>
          <a:chExt cx="0" cy="0"/>
        </a:xfrm>
      </p:grpSpPr>
      <p:sp>
        <p:nvSpPr>
          <p:cNvPr id="1482" name="Google Shape;1482;g5f9d8b9252_1_1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83" name="Google Shape;1483;g5f9d8b9252_1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9"/>
        <p:cNvGrpSpPr/>
        <p:nvPr/>
      </p:nvGrpSpPr>
      <p:grpSpPr>
        <a:xfrm>
          <a:off x="0" y="0"/>
          <a:ext cx="0" cy="0"/>
          <a:chOff x="0" y="0"/>
          <a:chExt cx="0" cy="0"/>
        </a:xfrm>
      </p:grpSpPr>
      <p:sp>
        <p:nvSpPr>
          <p:cNvPr id="1490" name="Google Shape;1490;g5f9d8b9252_1_2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1" name="Google Shape;1491;g5f9d8b9252_1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7"/>
        <p:cNvGrpSpPr/>
        <p:nvPr/>
      </p:nvGrpSpPr>
      <p:grpSpPr>
        <a:xfrm>
          <a:off x="0" y="0"/>
          <a:ext cx="0" cy="0"/>
          <a:chOff x="0" y="0"/>
          <a:chExt cx="0" cy="0"/>
        </a:xfrm>
      </p:grpSpPr>
      <p:sp>
        <p:nvSpPr>
          <p:cNvPr id="1498" name="Google Shape;1498;g5f9d8b9252_1_2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9" name="Google Shape;1499;g5f9d8b9252_1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9"/>
        <p:cNvGrpSpPr/>
        <p:nvPr/>
      </p:nvGrpSpPr>
      <p:grpSpPr>
        <a:xfrm>
          <a:off x="0" y="0"/>
          <a:ext cx="0" cy="0"/>
          <a:chOff x="0" y="0"/>
          <a:chExt cx="0" cy="0"/>
        </a:xfrm>
      </p:grpSpPr>
      <p:sp>
        <p:nvSpPr>
          <p:cNvPr id="1240" name="Google Shape;1240;g60fdfa3212_0_49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41" name="Google Shape;1241;g60fdfa3212_0_49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3"/>
        <p:cNvGrpSpPr/>
        <p:nvPr/>
      </p:nvGrpSpPr>
      <p:grpSpPr>
        <a:xfrm>
          <a:off x="0" y="0"/>
          <a:ext cx="0" cy="0"/>
          <a:chOff x="0" y="0"/>
          <a:chExt cx="0" cy="0"/>
        </a:xfrm>
      </p:grpSpPr>
      <p:sp>
        <p:nvSpPr>
          <p:cNvPr id="1244" name="Google Shape;1244;g60fdfa3212_0_47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5" name="Google Shape;1245;g60fdfa3212_0_4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This slide covers the major project-related news for this time period, including updates to existing projects and the launch of new projects.</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1"/>
        <p:cNvGrpSpPr/>
        <p:nvPr/>
      </p:nvGrpSpPr>
      <p:grpSpPr>
        <a:xfrm>
          <a:off x="0" y="0"/>
          <a:ext cx="0" cy="0"/>
          <a:chOff x="0" y="0"/>
          <a:chExt cx="0" cy="0"/>
        </a:xfrm>
      </p:grpSpPr>
      <p:sp>
        <p:nvSpPr>
          <p:cNvPr id="1252" name="Google Shape;1252;g60fdfa3212_0_46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3" name="Google Shape;1253;g60fdfa3212_0_4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This slide covers the major project-related news for this time period, including updates to existing projects and the launch of new projects.</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9"/>
        <p:cNvGrpSpPr/>
        <p:nvPr/>
      </p:nvGrpSpPr>
      <p:grpSpPr>
        <a:xfrm>
          <a:off x="0" y="0"/>
          <a:ext cx="0" cy="0"/>
          <a:chOff x="0" y="0"/>
          <a:chExt cx="0" cy="0"/>
        </a:xfrm>
      </p:grpSpPr>
      <p:sp>
        <p:nvSpPr>
          <p:cNvPr id="1260" name="Google Shape;1260;g59475fd5ec_0_38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1" name="Google Shape;1261;g59475fd5ec_0_3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This slide covers updates with the Special Interest Groups (which of community-led efforts around how Hyperledger is being used in different industries).  This include reference to the most recently launched groups and preview of new groups under development.</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9"/>
        <p:cNvGrpSpPr/>
        <p:nvPr/>
      </p:nvGrpSpPr>
      <p:grpSpPr>
        <a:xfrm>
          <a:off x="0" y="0"/>
          <a:ext cx="0" cy="0"/>
          <a:chOff x="0" y="0"/>
          <a:chExt cx="0" cy="0"/>
        </a:xfrm>
      </p:grpSpPr>
      <p:sp>
        <p:nvSpPr>
          <p:cNvPr id="1270" name="Google Shape;1270;g59475fd5ec_0_40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71" name="Google Shape;1271;g59475fd5ec_0_4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This slides provides updates about the newest technical working group that was launched during this period.</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7"/>
        <p:cNvGrpSpPr/>
        <p:nvPr/>
      </p:nvGrpSpPr>
      <p:grpSpPr>
        <a:xfrm>
          <a:off x="0" y="0"/>
          <a:ext cx="0" cy="0"/>
          <a:chOff x="0" y="0"/>
          <a:chExt cx="0" cy="0"/>
        </a:xfrm>
      </p:grpSpPr>
      <p:sp>
        <p:nvSpPr>
          <p:cNvPr id="1278" name="Google Shape;1278;g59475fd5ec_0_4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This slides has information about the training and certifications that are available for Hyperledger.  For people who want more information, please refer them to the link in the bottom right part of the slide.</a:t>
            </a:r>
            <a:endParaRPr/>
          </a:p>
        </p:txBody>
      </p:sp>
      <p:sp>
        <p:nvSpPr>
          <p:cNvPr id="1279" name="Google Shape;1279;g59475fd5ec_0_41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6.xml"/></Relationships>
</file>

<file path=ppt/slideLayouts/_rels/slideLayout1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6.xml"/></Relationships>
</file>

<file path=ppt/slideLayouts/_rels/slideLayout1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6.xml"/></Relationships>
</file>

<file path=ppt/slideLayouts/_rels/slideLayout1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6.xml"/></Relationships>
</file>

<file path=ppt/slideLayouts/_rels/slideLayout11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6.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6.xml"/></Relationships>
</file>

<file path=ppt/slideLayouts/_rels/slideLayout1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6.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6.xml"/></Relationships>
</file>

<file path=ppt/slideLayouts/_rels/slideLayout121.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Master" Target="../slideMasters/slideMaster6.xml"/></Relationships>
</file>

<file path=ppt/slideLayouts/_rels/slideLayout122.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2.png"/><Relationship Id="rId18" Type="http://schemas.openxmlformats.org/officeDocument/2006/relationships/image" Target="../media/image27.png"/><Relationship Id="rId3" Type="http://schemas.openxmlformats.org/officeDocument/2006/relationships/image" Target="../media/image12.png"/><Relationship Id="rId7" Type="http://schemas.openxmlformats.org/officeDocument/2006/relationships/image" Target="../media/image16.png"/><Relationship Id="rId12" Type="http://schemas.openxmlformats.org/officeDocument/2006/relationships/image" Target="../media/image21.png"/><Relationship Id="rId17" Type="http://schemas.openxmlformats.org/officeDocument/2006/relationships/image" Target="../media/image26.png"/><Relationship Id="rId2" Type="http://schemas.openxmlformats.org/officeDocument/2006/relationships/image" Target="../media/image11.jpg"/><Relationship Id="rId16" Type="http://schemas.openxmlformats.org/officeDocument/2006/relationships/image" Target="../media/image25.png"/><Relationship Id="rId1" Type="http://schemas.openxmlformats.org/officeDocument/2006/relationships/slideMaster" Target="../slideMasters/slideMaster6.xml"/><Relationship Id="rId6" Type="http://schemas.openxmlformats.org/officeDocument/2006/relationships/image" Target="../media/image15.png"/><Relationship Id="rId11" Type="http://schemas.openxmlformats.org/officeDocument/2006/relationships/image" Target="../media/image20.png"/><Relationship Id="rId5" Type="http://schemas.openxmlformats.org/officeDocument/2006/relationships/image" Target="../media/image14.png"/><Relationship Id="rId15" Type="http://schemas.openxmlformats.org/officeDocument/2006/relationships/image" Target="../media/image24.png"/><Relationship Id="rId10" Type="http://schemas.openxmlformats.org/officeDocument/2006/relationships/image" Target="../media/image19.png"/><Relationship Id="rId19" Type="http://schemas.openxmlformats.org/officeDocument/2006/relationships/image" Target="../media/image28.png"/><Relationship Id="rId4" Type="http://schemas.openxmlformats.org/officeDocument/2006/relationships/image" Target="../media/image13.png"/><Relationship Id="rId9" Type="http://schemas.openxmlformats.org/officeDocument/2006/relationships/image" Target="../media/image18.png"/><Relationship Id="rId14" Type="http://schemas.openxmlformats.org/officeDocument/2006/relationships/image" Target="../media/image23.png"/></Relationships>
</file>

<file path=ppt/slideLayouts/_rels/slideLayout123.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Master" Target="../slideMasters/slideMaster6.xml"/></Relationships>
</file>

<file path=ppt/slideLayouts/_rels/slideLayout1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7.xml"/></Relationships>
</file>

<file path=ppt/slideLayouts/_rels/slideLayout12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Master" Target="../slideMasters/slideMaster7.xml"/></Relationships>
</file>

<file path=ppt/slideLayouts/_rels/slideLayout1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7.xml"/></Relationships>
</file>

<file path=ppt/slideLayouts/_rels/slideLayout1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1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36.png"/><Relationship Id="rId1" Type="http://schemas.openxmlformats.org/officeDocument/2006/relationships/slideMaster" Target="../slideMasters/slideMaster8.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Master" Target="../slideMasters/slideMaster8.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8.xml"/></Relationships>
</file>

<file path=ppt/slideLayouts/_rels/slideLayout14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8.xml"/></Relationships>
</file>

<file path=ppt/slideLayouts/_rels/slideLayout148.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Master" Target="../slideMasters/slideMaster8.xml"/></Relationships>
</file>

<file path=ppt/slideLayouts/_rels/slideLayout14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8.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4.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Master" Target="../slideMasters/slideMaster8.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2.png"/><Relationship Id="rId18" Type="http://schemas.openxmlformats.org/officeDocument/2006/relationships/image" Target="../media/image27.png"/><Relationship Id="rId3" Type="http://schemas.openxmlformats.org/officeDocument/2006/relationships/image" Target="../media/image12.png"/><Relationship Id="rId7" Type="http://schemas.openxmlformats.org/officeDocument/2006/relationships/image" Target="../media/image16.png"/><Relationship Id="rId12" Type="http://schemas.openxmlformats.org/officeDocument/2006/relationships/image" Target="../media/image21.png"/><Relationship Id="rId17" Type="http://schemas.openxmlformats.org/officeDocument/2006/relationships/image" Target="../media/image26.png"/><Relationship Id="rId2" Type="http://schemas.openxmlformats.org/officeDocument/2006/relationships/image" Target="../media/image11.jpg"/><Relationship Id="rId16" Type="http://schemas.openxmlformats.org/officeDocument/2006/relationships/image" Target="../media/image25.png"/><Relationship Id="rId1" Type="http://schemas.openxmlformats.org/officeDocument/2006/relationships/slideMaster" Target="../slideMasters/slideMaster2.xml"/><Relationship Id="rId6" Type="http://schemas.openxmlformats.org/officeDocument/2006/relationships/image" Target="../media/image15.png"/><Relationship Id="rId11" Type="http://schemas.openxmlformats.org/officeDocument/2006/relationships/image" Target="../media/image20.png"/><Relationship Id="rId5" Type="http://schemas.openxmlformats.org/officeDocument/2006/relationships/image" Target="../media/image14.png"/><Relationship Id="rId15" Type="http://schemas.openxmlformats.org/officeDocument/2006/relationships/image" Target="../media/image24.png"/><Relationship Id="rId10" Type="http://schemas.openxmlformats.org/officeDocument/2006/relationships/image" Target="../media/image19.png"/><Relationship Id="rId19" Type="http://schemas.openxmlformats.org/officeDocument/2006/relationships/image" Target="../media/image28.png"/><Relationship Id="rId4" Type="http://schemas.openxmlformats.org/officeDocument/2006/relationships/image" Target="../media/image13.png"/><Relationship Id="rId9" Type="http://schemas.openxmlformats.org/officeDocument/2006/relationships/image" Target="../media/image18.png"/><Relationship Id="rId14" Type="http://schemas.openxmlformats.org/officeDocument/2006/relationships/image" Target="../media/image23.png"/></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2.png"/><Relationship Id="rId18" Type="http://schemas.openxmlformats.org/officeDocument/2006/relationships/image" Target="../media/image27.png"/><Relationship Id="rId3" Type="http://schemas.openxmlformats.org/officeDocument/2006/relationships/image" Target="../media/image31.png"/><Relationship Id="rId7" Type="http://schemas.openxmlformats.org/officeDocument/2006/relationships/image" Target="../media/image16.png"/><Relationship Id="rId12" Type="http://schemas.openxmlformats.org/officeDocument/2006/relationships/image" Target="../media/image21.png"/><Relationship Id="rId17" Type="http://schemas.openxmlformats.org/officeDocument/2006/relationships/image" Target="../media/image26.png"/><Relationship Id="rId2" Type="http://schemas.openxmlformats.org/officeDocument/2006/relationships/image" Target="../media/image29.jpg"/><Relationship Id="rId16" Type="http://schemas.openxmlformats.org/officeDocument/2006/relationships/image" Target="../media/image25.png"/><Relationship Id="rId1" Type="http://schemas.openxmlformats.org/officeDocument/2006/relationships/slideMaster" Target="../slideMasters/slideMaster3.xml"/><Relationship Id="rId6" Type="http://schemas.openxmlformats.org/officeDocument/2006/relationships/image" Target="../media/image15.png"/><Relationship Id="rId11" Type="http://schemas.openxmlformats.org/officeDocument/2006/relationships/image" Target="../media/image20.png"/><Relationship Id="rId5" Type="http://schemas.openxmlformats.org/officeDocument/2006/relationships/image" Target="../media/image14.png"/><Relationship Id="rId15" Type="http://schemas.openxmlformats.org/officeDocument/2006/relationships/image" Target="../media/image24.png"/><Relationship Id="rId10" Type="http://schemas.openxmlformats.org/officeDocument/2006/relationships/image" Target="../media/image19.png"/><Relationship Id="rId19" Type="http://schemas.openxmlformats.org/officeDocument/2006/relationships/image" Target="../media/image28.png"/><Relationship Id="rId4" Type="http://schemas.openxmlformats.org/officeDocument/2006/relationships/image" Target="../media/image13.png"/><Relationship Id="rId9" Type="http://schemas.openxmlformats.org/officeDocument/2006/relationships/image" Target="../media/image18.png"/><Relationship Id="rId14" Type="http://schemas.openxmlformats.org/officeDocument/2006/relationships/image" Target="../media/image23.png"/></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2.png"/><Relationship Id="rId18" Type="http://schemas.openxmlformats.org/officeDocument/2006/relationships/image" Target="../media/image27.png"/><Relationship Id="rId3" Type="http://schemas.openxmlformats.org/officeDocument/2006/relationships/image" Target="../media/image12.png"/><Relationship Id="rId7" Type="http://schemas.openxmlformats.org/officeDocument/2006/relationships/image" Target="../media/image16.png"/><Relationship Id="rId12" Type="http://schemas.openxmlformats.org/officeDocument/2006/relationships/image" Target="../media/image21.png"/><Relationship Id="rId17" Type="http://schemas.openxmlformats.org/officeDocument/2006/relationships/image" Target="../media/image26.png"/><Relationship Id="rId2" Type="http://schemas.openxmlformats.org/officeDocument/2006/relationships/image" Target="../media/image11.jpg"/><Relationship Id="rId16" Type="http://schemas.openxmlformats.org/officeDocument/2006/relationships/image" Target="../media/image25.png"/><Relationship Id="rId1" Type="http://schemas.openxmlformats.org/officeDocument/2006/relationships/slideMaster" Target="../slideMasters/slideMaster3.xml"/><Relationship Id="rId6" Type="http://schemas.openxmlformats.org/officeDocument/2006/relationships/image" Target="../media/image15.png"/><Relationship Id="rId11" Type="http://schemas.openxmlformats.org/officeDocument/2006/relationships/image" Target="../media/image20.png"/><Relationship Id="rId5" Type="http://schemas.openxmlformats.org/officeDocument/2006/relationships/image" Target="../media/image14.png"/><Relationship Id="rId15" Type="http://schemas.openxmlformats.org/officeDocument/2006/relationships/image" Target="../media/image24.png"/><Relationship Id="rId10" Type="http://schemas.openxmlformats.org/officeDocument/2006/relationships/image" Target="../media/image19.png"/><Relationship Id="rId19" Type="http://schemas.openxmlformats.org/officeDocument/2006/relationships/image" Target="../media/image28.png"/><Relationship Id="rId4" Type="http://schemas.openxmlformats.org/officeDocument/2006/relationships/image" Target="../media/image13.png"/><Relationship Id="rId9" Type="http://schemas.openxmlformats.org/officeDocument/2006/relationships/image" Target="../media/image18.png"/><Relationship Id="rId14" Type="http://schemas.openxmlformats.org/officeDocument/2006/relationships/image" Target="../media/image23.png"/></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18.png"/><Relationship Id="rId18" Type="http://schemas.openxmlformats.org/officeDocument/2006/relationships/image" Target="../media/image23.png"/><Relationship Id="rId3" Type="http://schemas.openxmlformats.org/officeDocument/2006/relationships/image" Target="../media/image33.png"/><Relationship Id="rId7" Type="http://schemas.openxmlformats.org/officeDocument/2006/relationships/image" Target="../media/image26.png"/><Relationship Id="rId12" Type="http://schemas.openxmlformats.org/officeDocument/2006/relationships/image" Target="../media/image17.png"/><Relationship Id="rId17" Type="http://schemas.openxmlformats.org/officeDocument/2006/relationships/image" Target="../media/image22.png"/><Relationship Id="rId2" Type="http://schemas.openxmlformats.org/officeDocument/2006/relationships/image" Target="../media/image32.jpg"/><Relationship Id="rId16" Type="http://schemas.openxmlformats.org/officeDocument/2006/relationships/image" Target="../media/image21.png"/><Relationship Id="rId1" Type="http://schemas.openxmlformats.org/officeDocument/2006/relationships/slideMaster" Target="../slideMasters/slideMaster3.xml"/><Relationship Id="rId6" Type="http://schemas.openxmlformats.org/officeDocument/2006/relationships/image" Target="../media/image25.png"/><Relationship Id="rId11" Type="http://schemas.openxmlformats.org/officeDocument/2006/relationships/image" Target="../media/image16.png"/><Relationship Id="rId5" Type="http://schemas.openxmlformats.org/officeDocument/2006/relationships/image" Target="../media/image14.png"/><Relationship Id="rId15" Type="http://schemas.openxmlformats.org/officeDocument/2006/relationships/image" Target="../media/image20.png"/><Relationship Id="rId10" Type="http://schemas.openxmlformats.org/officeDocument/2006/relationships/image" Target="../media/image15.png"/><Relationship Id="rId19" Type="http://schemas.openxmlformats.org/officeDocument/2006/relationships/image" Target="../media/image24.png"/><Relationship Id="rId4" Type="http://schemas.openxmlformats.org/officeDocument/2006/relationships/image" Target="../media/image13.png"/><Relationship Id="rId9" Type="http://schemas.openxmlformats.org/officeDocument/2006/relationships/image" Target="../media/image28.png"/><Relationship Id="rId14" Type="http://schemas.openxmlformats.org/officeDocument/2006/relationships/image" Target="../media/image19.png"/></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23.png"/><Relationship Id="rId18" Type="http://schemas.openxmlformats.org/officeDocument/2006/relationships/image" Target="../media/image28.png"/><Relationship Id="rId3" Type="http://schemas.openxmlformats.org/officeDocument/2006/relationships/image" Target="../media/image13.png"/><Relationship Id="rId7" Type="http://schemas.openxmlformats.org/officeDocument/2006/relationships/image" Target="../media/image17.png"/><Relationship Id="rId12" Type="http://schemas.openxmlformats.org/officeDocument/2006/relationships/image" Target="../media/image22.png"/><Relationship Id="rId17" Type="http://schemas.openxmlformats.org/officeDocument/2006/relationships/image" Target="../media/image27.png"/><Relationship Id="rId2" Type="http://schemas.openxmlformats.org/officeDocument/2006/relationships/image" Target="../media/image31.png"/><Relationship Id="rId16" Type="http://schemas.openxmlformats.org/officeDocument/2006/relationships/image" Target="../media/image26.png"/><Relationship Id="rId1" Type="http://schemas.openxmlformats.org/officeDocument/2006/relationships/slideMaster" Target="../slideMasters/slideMaster4.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png"/><Relationship Id="rId15" Type="http://schemas.openxmlformats.org/officeDocument/2006/relationships/image" Target="../media/image2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 Id="rId14" Type="http://schemas.openxmlformats.org/officeDocument/2006/relationships/image" Target="../media/image24.png"/></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Master" Target="../slideMasters/slideMaster5.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Master" Target="../slideMasters/slideMaster5.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Master" Target="../slideMasters/slideMaster5.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5.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5.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 Purple - Blank">
  <p:cSld name="Blank Slide">
    <p:spTree>
      <p:nvGrpSpPr>
        <p:cNvPr id="1" name="Shape 12"/>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5x2 Icon Slide">
  <p:cSld name="5x2 Icon Slide">
    <p:spTree>
      <p:nvGrpSpPr>
        <p:cNvPr id="1" name="Shape 114"/>
        <p:cNvGrpSpPr/>
        <p:nvPr/>
      </p:nvGrpSpPr>
      <p:grpSpPr>
        <a:xfrm>
          <a:off x="0" y="0"/>
          <a:ext cx="0" cy="0"/>
          <a:chOff x="0" y="0"/>
          <a:chExt cx="0" cy="0"/>
        </a:xfrm>
      </p:grpSpPr>
      <p:sp>
        <p:nvSpPr>
          <p:cNvPr id="115" name="Google Shape;115;p11"/>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16" name="Google Shape;116;p11"/>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17" name="Google Shape;117;p11"/>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18" name="Google Shape;118;p11"/>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119" name="Google Shape;119;p11"/>
          <p:cNvSpPr>
            <a:spLocks noGrp="1"/>
          </p:cNvSpPr>
          <p:nvPr>
            <p:ph type="pic" idx="2"/>
          </p:nvPr>
        </p:nvSpPr>
        <p:spPr>
          <a:xfrm>
            <a:off x="1081963"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0" name="Google Shape;120;p11"/>
          <p:cNvSpPr>
            <a:spLocks noGrp="1"/>
          </p:cNvSpPr>
          <p:nvPr>
            <p:ph type="pic" idx="3"/>
          </p:nvPr>
        </p:nvSpPr>
        <p:spPr>
          <a:xfrm>
            <a:off x="4222750"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1" name="Google Shape;121;p11"/>
          <p:cNvSpPr txBox="1">
            <a:spLocks noGrp="1"/>
          </p:cNvSpPr>
          <p:nvPr>
            <p:ph type="body" idx="1"/>
          </p:nvPr>
        </p:nvSpPr>
        <p:spPr>
          <a:xfrm>
            <a:off x="755651" y="2046055"/>
            <a:ext cx="13386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2" name="Google Shape;122;p11"/>
          <p:cNvSpPr>
            <a:spLocks noGrp="1"/>
          </p:cNvSpPr>
          <p:nvPr>
            <p:ph type="pic" idx="4"/>
          </p:nvPr>
        </p:nvSpPr>
        <p:spPr>
          <a:xfrm>
            <a:off x="2655510"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3" name="Google Shape;123;p11"/>
          <p:cNvSpPr txBox="1">
            <a:spLocks noGrp="1"/>
          </p:cNvSpPr>
          <p:nvPr>
            <p:ph type="body" idx="5"/>
          </p:nvPr>
        </p:nvSpPr>
        <p:spPr>
          <a:xfrm>
            <a:off x="2329197" y="2046055"/>
            <a:ext cx="13386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4" name="Google Shape;124;p11"/>
          <p:cNvSpPr txBox="1">
            <a:spLocks noGrp="1"/>
          </p:cNvSpPr>
          <p:nvPr>
            <p:ph type="body" idx="6"/>
          </p:nvPr>
        </p:nvSpPr>
        <p:spPr>
          <a:xfrm>
            <a:off x="3902743" y="2046055"/>
            <a:ext cx="13386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5" name="Google Shape;125;p11"/>
          <p:cNvSpPr txBox="1">
            <a:spLocks noGrp="1"/>
          </p:cNvSpPr>
          <p:nvPr>
            <p:ph type="body" idx="7"/>
          </p:nvPr>
        </p:nvSpPr>
        <p:spPr>
          <a:xfrm>
            <a:off x="5476289" y="2046055"/>
            <a:ext cx="13386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6" name="Google Shape;126;p11"/>
          <p:cNvSpPr>
            <a:spLocks noGrp="1"/>
          </p:cNvSpPr>
          <p:nvPr>
            <p:ph type="pic" idx="8"/>
          </p:nvPr>
        </p:nvSpPr>
        <p:spPr>
          <a:xfrm>
            <a:off x="7369843"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7" name="Google Shape;127;p11"/>
          <p:cNvSpPr txBox="1">
            <a:spLocks noGrp="1"/>
          </p:cNvSpPr>
          <p:nvPr>
            <p:ph type="body" idx="9"/>
          </p:nvPr>
        </p:nvSpPr>
        <p:spPr>
          <a:xfrm>
            <a:off x="7049836" y="2049963"/>
            <a:ext cx="13386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8" name="Google Shape;128;p11"/>
          <p:cNvSpPr>
            <a:spLocks noGrp="1"/>
          </p:cNvSpPr>
          <p:nvPr>
            <p:ph type="pic" idx="13"/>
          </p:nvPr>
        </p:nvSpPr>
        <p:spPr>
          <a:xfrm>
            <a:off x="5796296"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9" name="Google Shape;129;p11"/>
          <p:cNvSpPr>
            <a:spLocks noGrp="1"/>
          </p:cNvSpPr>
          <p:nvPr>
            <p:ph type="pic" idx="14"/>
          </p:nvPr>
        </p:nvSpPr>
        <p:spPr>
          <a:xfrm>
            <a:off x="1081963" y="289919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30" name="Google Shape;130;p11"/>
          <p:cNvSpPr>
            <a:spLocks noGrp="1"/>
          </p:cNvSpPr>
          <p:nvPr>
            <p:ph type="pic" idx="15"/>
          </p:nvPr>
        </p:nvSpPr>
        <p:spPr>
          <a:xfrm>
            <a:off x="4222750" y="289919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31" name="Google Shape;131;p11"/>
          <p:cNvSpPr txBox="1">
            <a:spLocks noGrp="1"/>
          </p:cNvSpPr>
          <p:nvPr>
            <p:ph type="body" idx="16"/>
          </p:nvPr>
        </p:nvSpPr>
        <p:spPr>
          <a:xfrm>
            <a:off x="755651" y="3741924"/>
            <a:ext cx="13386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32" name="Google Shape;132;p11"/>
          <p:cNvSpPr>
            <a:spLocks noGrp="1"/>
          </p:cNvSpPr>
          <p:nvPr>
            <p:ph type="pic" idx="17"/>
          </p:nvPr>
        </p:nvSpPr>
        <p:spPr>
          <a:xfrm>
            <a:off x="2655510" y="289919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33" name="Google Shape;133;p11"/>
          <p:cNvSpPr txBox="1">
            <a:spLocks noGrp="1"/>
          </p:cNvSpPr>
          <p:nvPr>
            <p:ph type="body" idx="18"/>
          </p:nvPr>
        </p:nvSpPr>
        <p:spPr>
          <a:xfrm>
            <a:off x="2329197" y="3741924"/>
            <a:ext cx="13386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34" name="Google Shape;134;p11"/>
          <p:cNvSpPr txBox="1">
            <a:spLocks noGrp="1"/>
          </p:cNvSpPr>
          <p:nvPr>
            <p:ph type="body" idx="19"/>
          </p:nvPr>
        </p:nvSpPr>
        <p:spPr>
          <a:xfrm>
            <a:off x="3902743" y="3741924"/>
            <a:ext cx="13386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35" name="Google Shape;135;p11"/>
          <p:cNvSpPr txBox="1">
            <a:spLocks noGrp="1"/>
          </p:cNvSpPr>
          <p:nvPr>
            <p:ph type="body" idx="20"/>
          </p:nvPr>
        </p:nvSpPr>
        <p:spPr>
          <a:xfrm>
            <a:off x="5476289" y="3741924"/>
            <a:ext cx="13386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36" name="Google Shape;136;p11"/>
          <p:cNvSpPr>
            <a:spLocks noGrp="1"/>
          </p:cNvSpPr>
          <p:nvPr>
            <p:ph type="pic" idx="21"/>
          </p:nvPr>
        </p:nvSpPr>
        <p:spPr>
          <a:xfrm>
            <a:off x="7369843" y="289919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37" name="Google Shape;137;p11"/>
          <p:cNvSpPr txBox="1">
            <a:spLocks noGrp="1"/>
          </p:cNvSpPr>
          <p:nvPr>
            <p:ph type="body" idx="22"/>
          </p:nvPr>
        </p:nvSpPr>
        <p:spPr>
          <a:xfrm>
            <a:off x="7049836" y="3745832"/>
            <a:ext cx="13386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38" name="Google Shape;138;p11"/>
          <p:cNvSpPr>
            <a:spLocks noGrp="1"/>
          </p:cNvSpPr>
          <p:nvPr>
            <p:ph type="pic" idx="23"/>
          </p:nvPr>
        </p:nvSpPr>
        <p:spPr>
          <a:xfrm>
            <a:off x="5796296" y="289919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matchingName="Content Slide - Green">
  <p:cSld name="TITLE_1_1">
    <p:bg>
      <p:bgPr>
        <a:noFill/>
        <a:effectLst/>
      </p:bgPr>
    </p:bg>
    <p:spTree>
      <p:nvGrpSpPr>
        <p:cNvPr id="1" name="Shape 824"/>
        <p:cNvGrpSpPr/>
        <p:nvPr/>
      </p:nvGrpSpPr>
      <p:grpSpPr>
        <a:xfrm>
          <a:off x="0" y="0"/>
          <a:ext cx="0" cy="0"/>
          <a:chOff x="0" y="0"/>
          <a:chExt cx="0" cy="0"/>
        </a:xfrm>
      </p:grpSpPr>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matchingName="Content Slide - Purple 1">
  <p:cSld name="TITLE_3">
    <p:bg>
      <p:bgPr>
        <a:noFill/>
        <a:effectLst/>
      </p:bgPr>
    </p:bg>
    <p:spTree>
      <p:nvGrpSpPr>
        <p:cNvPr id="1" name="Shape 825"/>
        <p:cNvGrpSpPr/>
        <p:nvPr/>
      </p:nvGrpSpPr>
      <p:grpSpPr>
        <a:xfrm>
          <a:off x="0" y="0"/>
          <a:ext cx="0" cy="0"/>
          <a:chOff x="0" y="0"/>
          <a:chExt cx="0" cy="0"/>
        </a:xfrm>
      </p:grpSpPr>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30"/>
        <p:cNvGrpSpPr/>
        <p:nvPr/>
      </p:nvGrpSpPr>
      <p:grpSpPr>
        <a:xfrm>
          <a:off x="0" y="0"/>
          <a:ext cx="0" cy="0"/>
          <a:chOff x="0" y="0"/>
          <a:chExt cx="0" cy="0"/>
        </a:xfrm>
      </p:grpSpPr>
      <p:sp>
        <p:nvSpPr>
          <p:cNvPr id="831" name="Google Shape;831;p108"/>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832" name="Google Shape;832;p108"/>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833" name="Google Shape;833;p10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834"/>
        <p:cNvGrpSpPr/>
        <p:nvPr/>
      </p:nvGrpSpPr>
      <p:grpSpPr>
        <a:xfrm>
          <a:off x="0" y="0"/>
          <a:ext cx="0" cy="0"/>
          <a:chOff x="0" y="0"/>
          <a:chExt cx="0" cy="0"/>
        </a:xfrm>
      </p:grpSpPr>
      <p:sp>
        <p:nvSpPr>
          <p:cNvPr id="835" name="Google Shape;835;p109"/>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836" name="Google Shape;836;p10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837"/>
        <p:cNvGrpSpPr/>
        <p:nvPr/>
      </p:nvGrpSpPr>
      <p:grpSpPr>
        <a:xfrm>
          <a:off x="0" y="0"/>
          <a:ext cx="0" cy="0"/>
          <a:chOff x="0" y="0"/>
          <a:chExt cx="0" cy="0"/>
        </a:xfrm>
      </p:grpSpPr>
      <p:sp>
        <p:nvSpPr>
          <p:cNvPr id="838" name="Google Shape;838;p11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839" name="Google Shape;839;p110"/>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840" name="Google Shape;840;p1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841"/>
        <p:cNvGrpSpPr/>
        <p:nvPr/>
      </p:nvGrpSpPr>
      <p:grpSpPr>
        <a:xfrm>
          <a:off x="0" y="0"/>
          <a:ext cx="0" cy="0"/>
          <a:chOff x="0" y="0"/>
          <a:chExt cx="0" cy="0"/>
        </a:xfrm>
      </p:grpSpPr>
      <p:sp>
        <p:nvSpPr>
          <p:cNvPr id="842" name="Google Shape;842;p11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843" name="Google Shape;843;p111"/>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844" name="Google Shape;844;p111"/>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845" name="Google Shape;845;p1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846"/>
        <p:cNvGrpSpPr/>
        <p:nvPr/>
      </p:nvGrpSpPr>
      <p:grpSpPr>
        <a:xfrm>
          <a:off x="0" y="0"/>
          <a:ext cx="0" cy="0"/>
          <a:chOff x="0" y="0"/>
          <a:chExt cx="0" cy="0"/>
        </a:xfrm>
      </p:grpSpPr>
      <p:sp>
        <p:nvSpPr>
          <p:cNvPr id="847" name="Google Shape;847;p11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848" name="Google Shape;848;p1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849"/>
        <p:cNvGrpSpPr/>
        <p:nvPr/>
      </p:nvGrpSpPr>
      <p:grpSpPr>
        <a:xfrm>
          <a:off x="0" y="0"/>
          <a:ext cx="0" cy="0"/>
          <a:chOff x="0" y="0"/>
          <a:chExt cx="0" cy="0"/>
        </a:xfrm>
      </p:grpSpPr>
      <p:sp>
        <p:nvSpPr>
          <p:cNvPr id="850" name="Google Shape;850;p113"/>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851" name="Google Shape;851;p113"/>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852" name="Google Shape;852;p11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853"/>
        <p:cNvGrpSpPr/>
        <p:nvPr/>
      </p:nvGrpSpPr>
      <p:grpSpPr>
        <a:xfrm>
          <a:off x="0" y="0"/>
          <a:ext cx="0" cy="0"/>
          <a:chOff x="0" y="0"/>
          <a:chExt cx="0" cy="0"/>
        </a:xfrm>
      </p:grpSpPr>
      <p:sp>
        <p:nvSpPr>
          <p:cNvPr id="854" name="Google Shape;854;p114"/>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855" name="Google Shape;855;p11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856"/>
        <p:cNvGrpSpPr/>
        <p:nvPr/>
      </p:nvGrpSpPr>
      <p:grpSpPr>
        <a:xfrm>
          <a:off x="0" y="0"/>
          <a:ext cx="0" cy="0"/>
          <a:chOff x="0" y="0"/>
          <a:chExt cx="0" cy="0"/>
        </a:xfrm>
      </p:grpSpPr>
      <p:sp>
        <p:nvSpPr>
          <p:cNvPr id="857" name="Google Shape;857;p115"/>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 name="Google Shape;858;p115"/>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859" name="Google Shape;859;p115"/>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860" name="Google Shape;860;p115"/>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861" name="Google Shape;861;p11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Dropdown Slide w/ Icons">
  <p:cSld name="Dropdown Slide w/ Icons">
    <p:spTree>
      <p:nvGrpSpPr>
        <p:cNvPr id="1" name="Shape 139"/>
        <p:cNvGrpSpPr/>
        <p:nvPr/>
      </p:nvGrpSpPr>
      <p:grpSpPr>
        <a:xfrm>
          <a:off x="0" y="0"/>
          <a:ext cx="0" cy="0"/>
          <a:chOff x="0" y="0"/>
          <a:chExt cx="0" cy="0"/>
        </a:xfrm>
      </p:grpSpPr>
      <p:sp>
        <p:nvSpPr>
          <p:cNvPr id="140" name="Google Shape;140;p12"/>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41" name="Google Shape;141;p12"/>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42" name="Google Shape;142;p12"/>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143" name="Google Shape;143;p12"/>
          <p:cNvSpPr>
            <a:spLocks noGrp="1"/>
          </p:cNvSpPr>
          <p:nvPr>
            <p:ph type="pic" idx="2"/>
          </p:nvPr>
        </p:nvSpPr>
        <p:spPr>
          <a:xfrm>
            <a:off x="1625796" y="3073816"/>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44" name="Google Shape;144;p12"/>
          <p:cNvSpPr>
            <a:spLocks noGrp="1"/>
          </p:cNvSpPr>
          <p:nvPr>
            <p:ph type="pic" idx="3"/>
          </p:nvPr>
        </p:nvSpPr>
        <p:spPr>
          <a:xfrm>
            <a:off x="6819703" y="3073816"/>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45" name="Google Shape;145;p12"/>
          <p:cNvSpPr txBox="1">
            <a:spLocks noGrp="1"/>
          </p:cNvSpPr>
          <p:nvPr>
            <p:ph type="body" idx="1"/>
          </p:nvPr>
        </p:nvSpPr>
        <p:spPr>
          <a:xfrm>
            <a:off x="755650" y="3916546"/>
            <a:ext cx="2355900" cy="4920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46" name="Google Shape;146;p12"/>
          <p:cNvSpPr>
            <a:spLocks noGrp="1"/>
          </p:cNvSpPr>
          <p:nvPr>
            <p:ph type="pic" idx="4"/>
          </p:nvPr>
        </p:nvSpPr>
        <p:spPr>
          <a:xfrm>
            <a:off x="4222750" y="3073816"/>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47" name="Google Shape;147;p12"/>
          <p:cNvSpPr txBox="1">
            <a:spLocks noGrp="1"/>
          </p:cNvSpPr>
          <p:nvPr>
            <p:ph type="body" idx="5"/>
          </p:nvPr>
        </p:nvSpPr>
        <p:spPr>
          <a:xfrm>
            <a:off x="6032309" y="3916546"/>
            <a:ext cx="2355900" cy="4920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48" name="Google Shape;148;p12"/>
          <p:cNvSpPr txBox="1">
            <a:spLocks noGrp="1"/>
          </p:cNvSpPr>
          <p:nvPr>
            <p:ph type="body" idx="6"/>
          </p:nvPr>
        </p:nvSpPr>
        <p:spPr>
          <a:xfrm>
            <a:off x="3395969" y="3916546"/>
            <a:ext cx="2355900" cy="4920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49" name="Google Shape;149;p12"/>
          <p:cNvSpPr txBox="1">
            <a:spLocks noGrp="1"/>
          </p:cNvSpPr>
          <p:nvPr>
            <p:ph type="body" idx="7"/>
          </p:nvPr>
        </p:nvSpPr>
        <p:spPr>
          <a:xfrm>
            <a:off x="755650" y="2042272"/>
            <a:ext cx="7632600" cy="837300"/>
          </a:xfrm>
          <a:prstGeom prst="rect">
            <a:avLst/>
          </a:prstGeom>
          <a:noFill/>
          <a:ln>
            <a:noFill/>
          </a:ln>
        </p:spPr>
        <p:txBody>
          <a:bodyPr spcFirstLastPara="1" wrap="square" lIns="0" tIns="0" rIns="0" bIns="0" anchor="ctr" anchorCtr="0">
            <a:noAutofit/>
          </a:bodyPr>
          <a:lstStyle>
            <a:lvl1pPr marL="457200" marR="0" lvl="0" indent="-228600" algn="ctr" rtl="0">
              <a:lnSpc>
                <a:spcPct val="90000"/>
              </a:lnSpc>
              <a:spcBef>
                <a:spcPts val="1000"/>
              </a:spcBef>
              <a:spcAft>
                <a:spcPts val="0"/>
              </a:spcAft>
              <a:buClr>
                <a:srgbClr val="414042"/>
              </a:buClr>
              <a:buSzPts val="2400"/>
              <a:buFont typeface="Arial"/>
              <a:buNone/>
              <a:defRPr sz="2400" b="0" i="0" u="none" strike="noStrike" cap="none">
                <a:solidFill>
                  <a:srgbClr val="414042"/>
                </a:solidFill>
                <a:latin typeface="Arial"/>
                <a:ea typeface="Arial"/>
                <a:cs typeface="Arial"/>
                <a:sym typeface="Arial"/>
              </a:defRPr>
            </a:lvl1pPr>
            <a:lvl2pPr marL="914400" marR="0" lvl="1" indent="-381000" algn="l" rtl="0">
              <a:lnSpc>
                <a:spcPct val="90000"/>
              </a:lnSpc>
              <a:spcBef>
                <a:spcPts val="500"/>
              </a:spcBef>
              <a:spcAft>
                <a:spcPts val="0"/>
              </a:spcAft>
              <a:buClr>
                <a:srgbClr val="414042"/>
              </a:buClr>
              <a:buSzPts val="2400"/>
              <a:buFont typeface="Arial"/>
              <a:buChar char="•"/>
              <a:defRPr sz="2400" b="0" i="0" u="none" strike="noStrike" cap="none">
                <a:solidFill>
                  <a:srgbClr val="414042"/>
                </a:solidFill>
                <a:latin typeface="Arial"/>
                <a:ea typeface="Arial"/>
                <a:cs typeface="Arial"/>
                <a:sym typeface="Arial"/>
              </a:defRPr>
            </a:lvl2pPr>
            <a:lvl3pPr marL="1371600" marR="0" lvl="2" indent="-381000" algn="l" rtl="0">
              <a:lnSpc>
                <a:spcPct val="90000"/>
              </a:lnSpc>
              <a:spcBef>
                <a:spcPts val="500"/>
              </a:spcBef>
              <a:spcAft>
                <a:spcPts val="0"/>
              </a:spcAft>
              <a:buClr>
                <a:srgbClr val="414042"/>
              </a:buClr>
              <a:buSzPts val="2400"/>
              <a:buFont typeface="Arial"/>
              <a:buChar char="•"/>
              <a:defRPr sz="2400" b="0" i="0" u="none" strike="noStrike" cap="none">
                <a:solidFill>
                  <a:srgbClr val="414042"/>
                </a:solidFill>
                <a:latin typeface="Arial"/>
                <a:ea typeface="Arial"/>
                <a:cs typeface="Arial"/>
                <a:sym typeface="Arial"/>
              </a:defRPr>
            </a:lvl3pPr>
            <a:lvl4pPr marL="1828800" marR="0" lvl="3" indent="-381000" algn="l" rtl="0">
              <a:lnSpc>
                <a:spcPct val="90000"/>
              </a:lnSpc>
              <a:spcBef>
                <a:spcPts val="500"/>
              </a:spcBef>
              <a:spcAft>
                <a:spcPts val="0"/>
              </a:spcAft>
              <a:buClr>
                <a:srgbClr val="414042"/>
              </a:buClr>
              <a:buSzPts val="2400"/>
              <a:buFont typeface="Arial"/>
              <a:buChar char="•"/>
              <a:defRPr sz="2400" b="0" i="0" u="none" strike="noStrike" cap="none">
                <a:solidFill>
                  <a:srgbClr val="414042"/>
                </a:solidFill>
                <a:latin typeface="Arial"/>
                <a:ea typeface="Arial"/>
                <a:cs typeface="Arial"/>
                <a:sym typeface="Arial"/>
              </a:defRPr>
            </a:lvl4pPr>
            <a:lvl5pPr marL="2286000" marR="0" lvl="4" indent="-381000" algn="l" rtl="0">
              <a:lnSpc>
                <a:spcPct val="90000"/>
              </a:lnSpc>
              <a:spcBef>
                <a:spcPts val="500"/>
              </a:spcBef>
              <a:spcAft>
                <a:spcPts val="0"/>
              </a:spcAft>
              <a:buClr>
                <a:srgbClr val="414042"/>
              </a:buClr>
              <a:buSzPts val="24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50" name="Google Shape;150;p12"/>
          <p:cNvSpPr>
            <a:spLocks noGrp="1"/>
          </p:cNvSpPr>
          <p:nvPr>
            <p:ph type="pic" idx="8"/>
          </p:nvPr>
        </p:nvSpPr>
        <p:spPr>
          <a:xfrm>
            <a:off x="4010025" y="0"/>
            <a:ext cx="1124100" cy="18606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862"/>
        <p:cNvGrpSpPr/>
        <p:nvPr/>
      </p:nvGrpSpPr>
      <p:grpSpPr>
        <a:xfrm>
          <a:off x="0" y="0"/>
          <a:ext cx="0" cy="0"/>
          <a:chOff x="0" y="0"/>
          <a:chExt cx="0" cy="0"/>
        </a:xfrm>
      </p:grpSpPr>
      <p:sp>
        <p:nvSpPr>
          <p:cNvPr id="863" name="Google Shape;863;p116"/>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rtl="0">
              <a:lnSpc>
                <a:spcPct val="100000"/>
              </a:lnSpc>
              <a:spcBef>
                <a:spcPts val="0"/>
              </a:spcBef>
              <a:spcAft>
                <a:spcPts val="0"/>
              </a:spcAft>
              <a:buSzPts val="1800"/>
              <a:buNone/>
              <a:defRPr/>
            </a:lvl1pPr>
          </a:lstStyle>
          <a:p>
            <a:endParaRPr/>
          </a:p>
        </p:txBody>
      </p:sp>
      <p:sp>
        <p:nvSpPr>
          <p:cNvPr id="864" name="Google Shape;864;p11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865"/>
        <p:cNvGrpSpPr/>
        <p:nvPr/>
      </p:nvGrpSpPr>
      <p:grpSpPr>
        <a:xfrm>
          <a:off x="0" y="0"/>
          <a:ext cx="0" cy="0"/>
          <a:chOff x="0" y="0"/>
          <a:chExt cx="0" cy="0"/>
        </a:xfrm>
      </p:grpSpPr>
      <p:sp>
        <p:nvSpPr>
          <p:cNvPr id="866" name="Google Shape;866;p117"/>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867" name="Google Shape;867;p117"/>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868" name="Google Shape;868;p11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869"/>
        <p:cNvGrpSpPr/>
        <p:nvPr/>
      </p:nvGrpSpPr>
      <p:grpSpPr>
        <a:xfrm>
          <a:off x="0" y="0"/>
          <a:ext cx="0" cy="0"/>
          <a:chOff x="0" y="0"/>
          <a:chExt cx="0" cy="0"/>
        </a:xfrm>
      </p:grpSpPr>
      <p:sp>
        <p:nvSpPr>
          <p:cNvPr id="870" name="Google Shape;870;p11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matchingName="Content Slide - Purple">
  <p:cSld name="TITLE_1">
    <p:bg>
      <p:bgPr>
        <a:blipFill>
          <a:blip r:embed="rId2">
            <a:alphaModFix/>
          </a:blip>
          <a:stretch>
            <a:fillRect/>
          </a:stretch>
        </a:blipFill>
        <a:effectLst/>
      </p:bgPr>
    </p:bg>
    <p:spTree>
      <p:nvGrpSpPr>
        <p:cNvPr id="1" name="Shape 871"/>
        <p:cNvGrpSpPr/>
        <p:nvPr/>
      </p:nvGrpSpPr>
      <p:grpSpPr>
        <a:xfrm>
          <a:off x="0" y="0"/>
          <a:ext cx="0" cy="0"/>
          <a:chOff x="0" y="0"/>
          <a:chExt cx="0" cy="0"/>
        </a:xfrm>
      </p:grpSpPr>
    </p:spTree>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matchingName="Content Slide - Green">
  <p:cSld name="TITLE_1_1">
    <p:bg>
      <p:bgPr>
        <a:blipFill>
          <a:blip r:embed="rId2">
            <a:alphaModFix/>
          </a:blip>
          <a:stretch>
            <a:fillRect/>
          </a:stretch>
        </a:blipFill>
        <a:effectLst/>
      </p:bgPr>
    </p:bg>
    <p:spTree>
      <p:nvGrpSpPr>
        <p:cNvPr id="1" name="Shape 872"/>
        <p:cNvGrpSpPr/>
        <p:nvPr/>
      </p:nvGrpSpPr>
      <p:grpSpPr>
        <a:xfrm>
          <a:off x="0" y="0"/>
          <a:ext cx="0" cy="0"/>
          <a:chOff x="0" y="0"/>
          <a:chExt cx="0" cy="0"/>
        </a:xfrm>
      </p:grpSpPr>
    </p:spTree>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matchingName="Content Slide - Purple 1">
  <p:cSld name="TITLE_2">
    <p:bg>
      <p:bgPr>
        <a:blipFill>
          <a:blip r:embed="rId2">
            <a:alphaModFix/>
          </a:blip>
          <a:stretch>
            <a:fillRect/>
          </a:stretch>
        </a:blipFill>
        <a:effectLst/>
      </p:bgPr>
    </p:bg>
    <p:spTree>
      <p:nvGrpSpPr>
        <p:cNvPr id="1" name="Shape 873"/>
        <p:cNvGrpSpPr/>
        <p:nvPr/>
      </p:nvGrpSpPr>
      <p:grpSpPr>
        <a:xfrm>
          <a:off x="0" y="0"/>
          <a:ext cx="0" cy="0"/>
          <a:chOff x="0" y="0"/>
          <a:chExt cx="0" cy="0"/>
        </a:xfrm>
      </p:grpSpPr>
    </p:spTree>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matchingName="Content Slide - Purple 2">
  <p:cSld name="TITLE_3">
    <p:bg>
      <p:bgPr>
        <a:blipFill>
          <a:blip r:embed="rId2">
            <a:alphaModFix/>
          </a:blip>
          <a:stretch>
            <a:fillRect/>
          </a:stretch>
        </a:blipFill>
        <a:effectLst/>
      </p:bgPr>
    </p:bg>
    <p:spTree>
      <p:nvGrpSpPr>
        <p:cNvPr id="1" name="Shape 874"/>
        <p:cNvGrpSpPr/>
        <p:nvPr/>
      </p:nvGrpSpPr>
      <p:grpSpPr>
        <a:xfrm>
          <a:off x="0" y="0"/>
          <a:ext cx="0" cy="0"/>
          <a:chOff x="0" y="0"/>
          <a:chExt cx="0" cy="0"/>
        </a:xfrm>
      </p:grpSpPr>
    </p:spTree>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matchingName="Custom Layout">
  <p:cSld name="Custom Layout">
    <p:bg>
      <p:bgPr>
        <a:solidFill>
          <a:srgbClr val="F6F6F6"/>
        </a:solidFill>
        <a:effectLst/>
      </p:bgPr>
    </p:bg>
    <p:spTree>
      <p:nvGrpSpPr>
        <p:cNvPr id="1" name="Shape 875"/>
        <p:cNvGrpSpPr/>
        <p:nvPr/>
      </p:nvGrpSpPr>
      <p:grpSpPr>
        <a:xfrm>
          <a:off x="0" y="0"/>
          <a:ext cx="0" cy="0"/>
          <a:chOff x="0" y="0"/>
          <a:chExt cx="0" cy="0"/>
        </a:xfrm>
      </p:grpSpPr>
      <p:sp>
        <p:nvSpPr>
          <p:cNvPr id="876" name="Google Shape;876;p12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L="0" marR="0" lvl="0" indent="0" algn="l" rtl="0">
              <a:lnSpc>
                <a:spcPct val="100000"/>
              </a:lnSpc>
              <a:spcBef>
                <a:spcPts val="0"/>
              </a:spcBef>
              <a:spcAft>
                <a:spcPts val="0"/>
              </a:spcAft>
              <a:buClr>
                <a:schemeClr val="dk1"/>
              </a:buClr>
              <a:buSzPts val="2800"/>
              <a:buFont typeface="Arial"/>
              <a:buNone/>
              <a:defRPr sz="3200" b="0" i="0" u="none" strike="noStrike" cap="none">
                <a:solidFill>
                  <a:srgbClr val="333333"/>
                </a:solidFill>
                <a:latin typeface="Arial"/>
                <a:ea typeface="Arial"/>
                <a:cs typeface="Arial"/>
                <a:sym typeface="Arial"/>
              </a:defRPr>
            </a:lvl1pPr>
            <a:lvl2pPr lvl="1" indent="0" rtl="0">
              <a:spcBef>
                <a:spcPts val="0"/>
              </a:spcBef>
              <a:spcAft>
                <a:spcPts val="0"/>
              </a:spcAft>
              <a:buClr>
                <a:schemeClr val="dk1"/>
              </a:buClr>
              <a:buSzPts val="2800"/>
              <a:buFont typeface="Arial"/>
              <a:buNone/>
              <a:defRPr sz="2800">
                <a:solidFill>
                  <a:schemeClr val="dk1"/>
                </a:solidFill>
              </a:defRPr>
            </a:lvl2pPr>
            <a:lvl3pPr lvl="2" indent="0" rtl="0">
              <a:spcBef>
                <a:spcPts val="0"/>
              </a:spcBef>
              <a:spcAft>
                <a:spcPts val="0"/>
              </a:spcAft>
              <a:buClr>
                <a:schemeClr val="dk1"/>
              </a:buClr>
              <a:buSzPts val="2800"/>
              <a:buFont typeface="Arial"/>
              <a:buNone/>
              <a:defRPr sz="2800">
                <a:solidFill>
                  <a:schemeClr val="dk1"/>
                </a:solidFill>
              </a:defRPr>
            </a:lvl3pPr>
            <a:lvl4pPr lvl="3" indent="0" rtl="0">
              <a:spcBef>
                <a:spcPts val="0"/>
              </a:spcBef>
              <a:spcAft>
                <a:spcPts val="0"/>
              </a:spcAft>
              <a:buClr>
                <a:schemeClr val="dk1"/>
              </a:buClr>
              <a:buSzPts val="2800"/>
              <a:buFont typeface="Arial"/>
              <a:buNone/>
              <a:defRPr sz="2800">
                <a:solidFill>
                  <a:schemeClr val="dk1"/>
                </a:solidFill>
              </a:defRPr>
            </a:lvl4pPr>
            <a:lvl5pPr lvl="4" indent="0" rtl="0">
              <a:spcBef>
                <a:spcPts val="0"/>
              </a:spcBef>
              <a:spcAft>
                <a:spcPts val="0"/>
              </a:spcAft>
              <a:buClr>
                <a:schemeClr val="dk1"/>
              </a:buClr>
              <a:buSzPts val="2800"/>
              <a:buFont typeface="Arial"/>
              <a:buNone/>
              <a:defRPr sz="2800">
                <a:solidFill>
                  <a:schemeClr val="dk1"/>
                </a:solidFill>
              </a:defRPr>
            </a:lvl5pPr>
            <a:lvl6pPr lvl="5" indent="0" rtl="0">
              <a:spcBef>
                <a:spcPts val="0"/>
              </a:spcBef>
              <a:spcAft>
                <a:spcPts val="0"/>
              </a:spcAft>
              <a:buClr>
                <a:schemeClr val="dk1"/>
              </a:buClr>
              <a:buSzPts val="2800"/>
              <a:buFont typeface="Arial"/>
              <a:buNone/>
              <a:defRPr sz="2800">
                <a:solidFill>
                  <a:schemeClr val="dk1"/>
                </a:solidFill>
              </a:defRPr>
            </a:lvl6pPr>
            <a:lvl7pPr lvl="6" indent="0" rtl="0">
              <a:spcBef>
                <a:spcPts val="0"/>
              </a:spcBef>
              <a:spcAft>
                <a:spcPts val="0"/>
              </a:spcAft>
              <a:buClr>
                <a:schemeClr val="dk1"/>
              </a:buClr>
              <a:buSzPts val="2800"/>
              <a:buFont typeface="Arial"/>
              <a:buNone/>
              <a:defRPr sz="2800">
                <a:solidFill>
                  <a:schemeClr val="dk1"/>
                </a:solidFill>
              </a:defRPr>
            </a:lvl7pPr>
            <a:lvl8pPr lvl="7" indent="0" rtl="0">
              <a:spcBef>
                <a:spcPts val="0"/>
              </a:spcBef>
              <a:spcAft>
                <a:spcPts val="0"/>
              </a:spcAft>
              <a:buClr>
                <a:schemeClr val="dk1"/>
              </a:buClr>
              <a:buSzPts val="2800"/>
              <a:buFont typeface="Arial"/>
              <a:buNone/>
              <a:defRPr sz="2800">
                <a:solidFill>
                  <a:schemeClr val="dk1"/>
                </a:solidFill>
              </a:defRPr>
            </a:lvl8pPr>
            <a:lvl9pPr lvl="8" indent="0" rtl="0">
              <a:spcBef>
                <a:spcPts val="0"/>
              </a:spcBef>
              <a:spcAft>
                <a:spcPts val="0"/>
              </a:spcAft>
              <a:buClr>
                <a:schemeClr val="dk1"/>
              </a:buClr>
              <a:buSzPts val="2800"/>
              <a:buFont typeface="Arial"/>
              <a:buNone/>
              <a:defRPr sz="2800">
                <a:solidFill>
                  <a:schemeClr val="dk1"/>
                </a:solidFill>
              </a:defRPr>
            </a:lvl9pPr>
          </a:lstStyle>
          <a:p>
            <a:endParaRPr/>
          </a:p>
        </p:txBody>
      </p:sp>
      <p:sp>
        <p:nvSpPr>
          <p:cNvPr id="877" name="Google Shape;877;p123"/>
          <p:cNvSpPr txBox="1">
            <a:spLocks noGrp="1"/>
          </p:cNvSpPr>
          <p:nvPr>
            <p:ph type="sldNum" idx="12"/>
          </p:nvPr>
        </p:nvSpPr>
        <p:spPr>
          <a:xfrm>
            <a:off x="8556782" y="4648251"/>
            <a:ext cx="548700" cy="393600"/>
          </a:xfrm>
          <a:prstGeom prst="rect">
            <a:avLst/>
          </a:prstGeom>
          <a:noFill/>
          <a:ln>
            <a:noFill/>
          </a:ln>
        </p:spPr>
        <p:txBody>
          <a:bodyPr spcFirstLastPara="1" wrap="square" lIns="91425" tIns="91425" rIns="91425" bIns="91425" anchor="ctr" anchorCtr="0">
            <a:noAutofit/>
          </a:bodyPr>
          <a:lstStyle>
            <a:lvl1pPr marL="0" marR="0" lvl="0"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1pPr>
            <a:lvl2pPr marL="0" marR="0" lvl="1"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2pPr>
            <a:lvl3pPr marL="0" marR="0" lvl="2"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3pPr>
            <a:lvl4pPr marL="0" marR="0" lvl="3"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4pPr>
            <a:lvl5pPr marL="0" marR="0" lvl="4"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5pPr>
            <a:lvl6pPr marL="0" marR="0" lvl="5"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6pPr>
            <a:lvl7pPr marL="0" marR="0" lvl="6"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7pPr>
            <a:lvl8pPr marL="0" marR="0" lvl="7"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8pPr>
            <a:lvl9pPr marL="0" marR="0" lvl="8"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solidFill>
                <a:schemeClr val="dk2"/>
              </a:solidFill>
            </a:endParaRPr>
          </a:p>
        </p:txBody>
      </p:sp>
      <p:sp>
        <p:nvSpPr>
          <p:cNvPr id="878" name="Google Shape;878;p123"/>
          <p:cNvSpPr txBox="1">
            <a:spLocks noGrp="1"/>
          </p:cNvSpPr>
          <p:nvPr>
            <p:ph type="ftr" idx="11"/>
          </p:nvPr>
        </p:nvSpPr>
        <p:spPr>
          <a:xfrm>
            <a:off x="2387016" y="4703626"/>
            <a:ext cx="4370100" cy="274500"/>
          </a:xfrm>
          <a:prstGeom prst="rect">
            <a:avLst/>
          </a:prstGeom>
          <a:noFill/>
          <a:ln>
            <a:noFill/>
          </a:ln>
        </p:spPr>
        <p:txBody>
          <a:bodyPr spcFirstLastPara="1" wrap="square" lIns="91425" tIns="91425" rIns="91425" bIns="91425" anchor="ctr" anchorCtr="0">
            <a:noAutofit/>
          </a:bodyPr>
          <a:lstStyle>
            <a:lvl1pPr marL="0" marR="0" lvl="0" indent="0" algn="ctr" rtl="0">
              <a:lnSpc>
                <a:spcPct val="100000"/>
              </a:lnSpc>
              <a:spcBef>
                <a:spcPts val="0"/>
              </a:spcBef>
              <a:spcAft>
                <a:spcPts val="0"/>
              </a:spcAft>
              <a:buClr>
                <a:schemeClr val="lt2"/>
              </a:buClr>
              <a:buSzPts val="1400"/>
              <a:buFont typeface="Arial"/>
              <a:buNone/>
              <a:defRPr sz="1000" b="0" i="0" u="none" strike="noStrike" cap="none">
                <a:solidFill>
                  <a:schemeClr val="lt2"/>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79" name="Google Shape;879;p123"/>
          <p:cNvSpPr txBox="1">
            <a:spLocks noGrp="1"/>
          </p:cNvSpPr>
          <p:nvPr>
            <p:ph type="body" idx="1"/>
          </p:nvPr>
        </p:nvSpPr>
        <p:spPr>
          <a:xfrm>
            <a:off x="311145" y="1204912"/>
            <a:ext cx="8521200" cy="31821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15000"/>
              </a:lnSpc>
              <a:spcBef>
                <a:spcPts val="0"/>
              </a:spcBef>
              <a:spcAft>
                <a:spcPts val="0"/>
              </a:spcAft>
              <a:buClr>
                <a:schemeClr val="dk2"/>
              </a:buClr>
              <a:buSzPts val="1800"/>
              <a:buFont typeface="Arial"/>
              <a:buNone/>
              <a:defRPr sz="1800" b="0" i="0" u="none" strike="noStrike" cap="none">
                <a:solidFill>
                  <a:schemeClr val="lt2"/>
                </a:solidFill>
                <a:latin typeface="Arial"/>
                <a:ea typeface="Arial"/>
                <a:cs typeface="Arial"/>
                <a:sym typeface="Arial"/>
              </a:defRPr>
            </a:lvl1pPr>
            <a:lvl2pPr marL="914400" marR="0" lvl="1" indent="-228600" algn="l" rtl="0">
              <a:lnSpc>
                <a:spcPct val="115000"/>
              </a:lnSpc>
              <a:spcBef>
                <a:spcPts val="1600"/>
              </a:spcBef>
              <a:spcAft>
                <a:spcPts val="0"/>
              </a:spcAft>
              <a:buClr>
                <a:schemeClr val="dk2"/>
              </a:buClr>
              <a:buSzPts val="1400"/>
              <a:buFont typeface="Arial"/>
              <a:buNone/>
              <a:defRPr sz="1400" b="0" i="0" u="none" strike="noStrike" cap="none">
                <a:solidFill>
                  <a:schemeClr val="lt2"/>
                </a:solidFill>
                <a:latin typeface="Arial"/>
                <a:ea typeface="Arial"/>
                <a:cs typeface="Arial"/>
                <a:sym typeface="Arial"/>
              </a:defRPr>
            </a:lvl2pPr>
            <a:lvl3pPr marL="1371600" marR="0" lvl="2" indent="-228600" algn="l" rtl="0">
              <a:lnSpc>
                <a:spcPct val="115000"/>
              </a:lnSpc>
              <a:spcBef>
                <a:spcPts val="1600"/>
              </a:spcBef>
              <a:spcAft>
                <a:spcPts val="0"/>
              </a:spcAft>
              <a:buClr>
                <a:schemeClr val="dk2"/>
              </a:buClr>
              <a:buSzPts val="1400"/>
              <a:buFont typeface="Arial"/>
              <a:buNone/>
              <a:defRPr sz="1400" b="0" i="0" u="none" strike="noStrike" cap="none">
                <a:solidFill>
                  <a:schemeClr val="lt2"/>
                </a:solidFill>
                <a:latin typeface="Arial"/>
                <a:ea typeface="Arial"/>
                <a:cs typeface="Arial"/>
                <a:sym typeface="Arial"/>
              </a:defRPr>
            </a:lvl3pPr>
            <a:lvl4pPr marL="1828800" marR="0" lvl="3" indent="-228600" algn="l" rtl="0">
              <a:lnSpc>
                <a:spcPct val="115000"/>
              </a:lnSpc>
              <a:spcBef>
                <a:spcPts val="1600"/>
              </a:spcBef>
              <a:spcAft>
                <a:spcPts val="0"/>
              </a:spcAft>
              <a:buClr>
                <a:schemeClr val="dk2"/>
              </a:buClr>
              <a:buSzPts val="1400"/>
              <a:buFont typeface="Arial"/>
              <a:buNone/>
              <a:defRPr sz="1400" b="0" i="0" u="none" strike="noStrike" cap="none">
                <a:solidFill>
                  <a:schemeClr val="lt2"/>
                </a:solidFill>
                <a:latin typeface="Arial"/>
                <a:ea typeface="Arial"/>
                <a:cs typeface="Arial"/>
                <a:sym typeface="Arial"/>
              </a:defRPr>
            </a:lvl4pPr>
            <a:lvl5pPr marL="2286000" marR="0" lvl="4" indent="-228600" algn="l" rtl="0">
              <a:lnSpc>
                <a:spcPct val="115000"/>
              </a:lnSpc>
              <a:spcBef>
                <a:spcPts val="1600"/>
              </a:spcBef>
              <a:spcAft>
                <a:spcPts val="0"/>
              </a:spcAft>
              <a:buClr>
                <a:schemeClr val="dk2"/>
              </a:buClr>
              <a:buSzPts val="1400"/>
              <a:buFont typeface="Arial"/>
              <a:buNone/>
              <a:defRPr sz="1400" b="0" i="0" u="none" strike="noStrike" cap="none">
                <a:solidFill>
                  <a:schemeClr val="lt2"/>
                </a:solidFill>
                <a:latin typeface="Arial"/>
                <a:ea typeface="Arial"/>
                <a:cs typeface="Arial"/>
                <a:sym typeface="Arial"/>
              </a:defRPr>
            </a:lvl5pPr>
            <a:lvl6pPr marL="2743200" marR="0" lvl="5" indent="-228600" algn="l" rtl="0">
              <a:lnSpc>
                <a:spcPct val="115000"/>
              </a:lnSpc>
              <a:spcBef>
                <a:spcPts val="16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6pPr>
            <a:lvl7pPr marL="3200400" marR="0" lvl="6" indent="-228600" algn="l" rtl="0">
              <a:lnSpc>
                <a:spcPct val="115000"/>
              </a:lnSpc>
              <a:spcBef>
                <a:spcPts val="16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7pPr>
            <a:lvl8pPr marL="3657600" marR="0" lvl="7" indent="-228600" algn="l" rtl="0">
              <a:lnSpc>
                <a:spcPct val="115000"/>
              </a:lnSpc>
              <a:spcBef>
                <a:spcPts val="16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8pPr>
            <a:lvl9pPr marL="4114800" marR="0" lvl="8" indent="-228600" algn="l" rtl="0">
              <a:lnSpc>
                <a:spcPct val="115000"/>
              </a:lnSpc>
              <a:spcBef>
                <a:spcPts val="1600"/>
              </a:spcBef>
              <a:spcAft>
                <a:spcPts val="1600"/>
              </a:spcAft>
              <a:buClr>
                <a:schemeClr val="dk2"/>
              </a:buClr>
              <a:buSzPts val="1400"/>
              <a:buFont typeface="Arial"/>
              <a:buNone/>
              <a:defRPr sz="1400" b="0" i="0" u="none" strike="noStrike" cap="none">
                <a:solidFill>
                  <a:schemeClr val="dk2"/>
                </a:solidFill>
                <a:latin typeface="Arial"/>
                <a:ea typeface="Arial"/>
                <a:cs typeface="Arial"/>
                <a:sym typeface="Arial"/>
              </a:defRPr>
            </a:lvl9pPr>
          </a:lstStyle>
          <a:p>
            <a:endParaRPr/>
          </a:p>
        </p:txBody>
      </p:sp>
      <p:pic>
        <p:nvPicPr>
          <p:cNvPr id="880" name="Google Shape;880;p123"/>
          <p:cNvPicPr preferRelativeResize="0"/>
          <p:nvPr/>
        </p:nvPicPr>
        <p:blipFill rotWithShape="1">
          <a:blip r:embed="rId2">
            <a:alphaModFix/>
          </a:blip>
          <a:srcRect/>
          <a:stretch/>
        </p:blipFill>
        <p:spPr>
          <a:xfrm>
            <a:off x="412745" y="4588196"/>
            <a:ext cx="1576200" cy="312900"/>
          </a:xfrm>
          <a:prstGeom prst="rect">
            <a:avLst/>
          </a:prstGeom>
          <a:noFill/>
          <a:ln>
            <a:noFill/>
          </a:ln>
        </p:spPr>
      </p:pic>
    </p:spTree>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matchingName="3. Blue - Blank">
  <p:cSld name="CUSTOM_2_1">
    <p:bg>
      <p:bgPr>
        <a:blipFill>
          <a:blip r:embed="rId2">
            <a:alphaModFix/>
          </a:blip>
          <a:stretch>
            <a:fillRect/>
          </a:stretch>
        </a:blipFill>
        <a:effectLst/>
      </p:bgPr>
    </p:bg>
    <p:spTree>
      <p:nvGrpSpPr>
        <p:cNvPr id="1" name="Shape 881"/>
        <p:cNvGrpSpPr/>
        <p:nvPr/>
      </p:nvGrpSpPr>
      <p:grpSpPr>
        <a:xfrm>
          <a:off x="0" y="0"/>
          <a:ext cx="0" cy="0"/>
          <a:chOff x="0" y="0"/>
          <a:chExt cx="0" cy="0"/>
        </a:xfrm>
      </p:grpSpPr>
    </p:spTree>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matchingName="Content Slide - Purple 3">
  <p:cSld name="TITLE_4">
    <p:bg>
      <p:bgPr>
        <a:blipFill>
          <a:blip r:embed="rId2">
            <a:alphaModFix/>
          </a:blip>
          <a:stretch>
            <a:fillRect/>
          </a:stretch>
        </a:blipFill>
        <a:effectLst/>
      </p:bgPr>
    </p:bg>
    <p:spTree>
      <p:nvGrpSpPr>
        <p:cNvPr id="1" name="Shape 882"/>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Icon Slide w/ Description">
  <p:cSld name="Icon Slide w/ Description">
    <p:spTree>
      <p:nvGrpSpPr>
        <p:cNvPr id="1" name="Shape 151"/>
        <p:cNvGrpSpPr/>
        <p:nvPr/>
      </p:nvGrpSpPr>
      <p:grpSpPr>
        <a:xfrm>
          <a:off x="0" y="0"/>
          <a:ext cx="0" cy="0"/>
          <a:chOff x="0" y="0"/>
          <a:chExt cx="0" cy="0"/>
        </a:xfrm>
      </p:grpSpPr>
      <p:sp>
        <p:nvSpPr>
          <p:cNvPr id="152" name="Google Shape;152;p13"/>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53" name="Google Shape;153;p13"/>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54" name="Google Shape;154;p13"/>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55" name="Google Shape;155;p13"/>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156" name="Google Shape;156;p13"/>
          <p:cNvSpPr>
            <a:spLocks noGrp="1"/>
          </p:cNvSpPr>
          <p:nvPr>
            <p:ph type="pic" idx="2"/>
          </p:nvPr>
        </p:nvSpPr>
        <p:spPr>
          <a:xfrm>
            <a:off x="1625796"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57" name="Google Shape;157;p13"/>
          <p:cNvSpPr>
            <a:spLocks noGrp="1"/>
          </p:cNvSpPr>
          <p:nvPr>
            <p:ph type="pic" idx="3"/>
          </p:nvPr>
        </p:nvSpPr>
        <p:spPr>
          <a:xfrm>
            <a:off x="6819703"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58" name="Google Shape;158;p13"/>
          <p:cNvSpPr>
            <a:spLocks noGrp="1"/>
          </p:cNvSpPr>
          <p:nvPr>
            <p:ph type="pic" idx="4"/>
          </p:nvPr>
        </p:nvSpPr>
        <p:spPr>
          <a:xfrm>
            <a:off x="4222750"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59" name="Google Shape;159;p13"/>
          <p:cNvSpPr txBox="1">
            <a:spLocks noGrp="1"/>
          </p:cNvSpPr>
          <p:nvPr>
            <p:ph type="body" idx="1"/>
          </p:nvPr>
        </p:nvSpPr>
        <p:spPr>
          <a:xfrm>
            <a:off x="755650" y="2355517"/>
            <a:ext cx="2355900" cy="7839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0" name="Google Shape;160;p13"/>
          <p:cNvSpPr txBox="1">
            <a:spLocks noGrp="1"/>
          </p:cNvSpPr>
          <p:nvPr>
            <p:ph type="body" idx="5"/>
          </p:nvPr>
        </p:nvSpPr>
        <p:spPr>
          <a:xfrm>
            <a:off x="6032309" y="2355517"/>
            <a:ext cx="2355900" cy="7839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1" name="Google Shape;161;p13"/>
          <p:cNvSpPr txBox="1">
            <a:spLocks noGrp="1"/>
          </p:cNvSpPr>
          <p:nvPr>
            <p:ph type="body" idx="6"/>
          </p:nvPr>
        </p:nvSpPr>
        <p:spPr>
          <a:xfrm>
            <a:off x="3395969" y="2355517"/>
            <a:ext cx="2355900" cy="7839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2" name="Google Shape;162;p13"/>
          <p:cNvSpPr txBox="1">
            <a:spLocks noGrp="1"/>
          </p:cNvSpPr>
          <p:nvPr>
            <p:ph type="body" idx="7"/>
          </p:nvPr>
        </p:nvSpPr>
        <p:spPr>
          <a:xfrm>
            <a:off x="755650" y="3327067"/>
            <a:ext cx="7632600" cy="8328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000000"/>
              </a:buClr>
              <a:buSzPts val="2400"/>
              <a:buFont typeface="Arial"/>
              <a:buNone/>
              <a:defRPr sz="1800" b="0" i="0" u="none" strike="noStrike" cap="none">
                <a:solidFill>
                  <a:srgbClr val="414042"/>
                </a:solidFill>
                <a:latin typeface="Arial"/>
                <a:ea typeface="Arial"/>
                <a:cs typeface="Arial"/>
                <a:sym typeface="Arial"/>
              </a:defRPr>
            </a:lvl1pPr>
            <a:lvl2pPr marL="914400" marR="0" lvl="1"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2pPr>
            <a:lvl3pPr marL="1371600" marR="0" lvl="2"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3pPr>
            <a:lvl4pPr marL="1828800" marR="0" lvl="3"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4pPr>
            <a:lvl5pPr marL="2286000" marR="0" lvl="4"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matchingName="Content Slide - Purple 4">
  <p:cSld name="TITLE_5">
    <p:bg>
      <p:bgPr>
        <a:blipFill>
          <a:blip r:embed="rId2">
            <a:alphaModFix/>
          </a:blip>
          <a:stretch>
            <a:fillRect/>
          </a:stretch>
        </a:blipFill>
        <a:effectLst/>
      </p:bgPr>
    </p:bg>
    <p:spTree>
      <p:nvGrpSpPr>
        <p:cNvPr id="1" name="Shape 883"/>
        <p:cNvGrpSpPr/>
        <p:nvPr/>
      </p:nvGrpSpPr>
      <p:grpSpPr>
        <a:xfrm>
          <a:off x="0" y="0"/>
          <a:ext cx="0" cy="0"/>
          <a:chOff x="0" y="0"/>
          <a:chExt cx="0" cy="0"/>
        </a:xfrm>
      </p:grpSpPr>
    </p:spTree>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matchingName="1. Purple - Blank">
  <p:cSld name="CUSTOM_2_2">
    <p:bg>
      <p:bgPr>
        <a:blipFill>
          <a:blip r:embed="rId2">
            <a:alphaModFix/>
          </a:blip>
          <a:stretch>
            <a:fillRect/>
          </a:stretch>
        </a:blipFill>
        <a:effectLst/>
      </p:bgPr>
    </p:bg>
    <p:spTree>
      <p:nvGrpSpPr>
        <p:cNvPr id="1" name="Shape 884"/>
        <p:cNvGrpSpPr/>
        <p:nvPr/>
      </p:nvGrpSpPr>
      <p:grpSpPr>
        <a:xfrm>
          <a:off x="0" y="0"/>
          <a:ext cx="0" cy="0"/>
          <a:chOff x="0" y="0"/>
          <a:chExt cx="0" cy="0"/>
        </a:xfrm>
      </p:grpSpPr>
    </p:spTree>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matchingName="4. Blue - Greenhouse">
  <p:cSld name="CUSTOM_18_1">
    <p:bg>
      <p:bgPr>
        <a:blipFill>
          <a:blip r:embed="rId2">
            <a:alphaModFix/>
          </a:blip>
          <a:stretch>
            <a:fillRect/>
          </a:stretch>
        </a:blipFill>
        <a:effectLst/>
      </p:bgPr>
    </p:bg>
    <p:spTree>
      <p:nvGrpSpPr>
        <p:cNvPr id="1" name="Shape 885"/>
        <p:cNvGrpSpPr/>
        <p:nvPr/>
      </p:nvGrpSpPr>
      <p:grpSpPr>
        <a:xfrm>
          <a:off x="0" y="0"/>
          <a:ext cx="0" cy="0"/>
          <a:chOff x="0" y="0"/>
          <a:chExt cx="0" cy="0"/>
        </a:xfrm>
      </p:grpSpPr>
      <p:pic>
        <p:nvPicPr>
          <p:cNvPr id="886" name="Google Shape;886;p128"/>
          <p:cNvPicPr preferRelativeResize="0"/>
          <p:nvPr/>
        </p:nvPicPr>
        <p:blipFill rotWithShape="1">
          <a:blip r:embed="rId3">
            <a:alphaModFix/>
          </a:blip>
          <a:srcRect/>
          <a:stretch/>
        </p:blipFill>
        <p:spPr>
          <a:xfrm>
            <a:off x="60450" y="102150"/>
            <a:ext cx="8960650" cy="5041351"/>
          </a:xfrm>
          <a:prstGeom prst="rect">
            <a:avLst/>
          </a:prstGeom>
          <a:noFill/>
          <a:ln>
            <a:noFill/>
          </a:ln>
        </p:spPr>
      </p:pic>
      <p:pic>
        <p:nvPicPr>
          <p:cNvPr id="887" name="Google Shape;887;p128"/>
          <p:cNvPicPr preferRelativeResize="0"/>
          <p:nvPr/>
        </p:nvPicPr>
        <p:blipFill>
          <a:blip r:embed="rId4">
            <a:alphaModFix/>
          </a:blip>
          <a:stretch>
            <a:fillRect/>
          </a:stretch>
        </p:blipFill>
        <p:spPr>
          <a:xfrm>
            <a:off x="4024116" y="759600"/>
            <a:ext cx="1171126" cy="385038"/>
          </a:xfrm>
          <a:prstGeom prst="rect">
            <a:avLst/>
          </a:prstGeom>
          <a:noFill/>
          <a:ln>
            <a:noFill/>
          </a:ln>
        </p:spPr>
      </p:pic>
      <p:pic>
        <p:nvPicPr>
          <p:cNvPr id="888" name="Google Shape;888;p128"/>
          <p:cNvPicPr preferRelativeResize="0"/>
          <p:nvPr/>
        </p:nvPicPr>
        <p:blipFill>
          <a:blip r:embed="rId5">
            <a:alphaModFix/>
          </a:blip>
          <a:stretch>
            <a:fillRect/>
          </a:stretch>
        </p:blipFill>
        <p:spPr>
          <a:xfrm>
            <a:off x="3589966" y="1694105"/>
            <a:ext cx="1901604" cy="377403"/>
          </a:xfrm>
          <a:prstGeom prst="rect">
            <a:avLst/>
          </a:prstGeom>
          <a:noFill/>
          <a:ln>
            <a:noFill/>
          </a:ln>
        </p:spPr>
      </p:pic>
      <p:sp>
        <p:nvSpPr>
          <p:cNvPr id="889" name="Google Shape;889;p128"/>
          <p:cNvSpPr txBox="1"/>
          <p:nvPr/>
        </p:nvSpPr>
        <p:spPr>
          <a:xfrm>
            <a:off x="792037" y="2082645"/>
            <a:ext cx="7497600" cy="236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US" sz="950" i="1">
                <a:solidFill>
                  <a:srgbClr val="414042"/>
                </a:solidFill>
                <a:latin typeface="Proxima Nova"/>
                <a:ea typeface="Proxima Nova"/>
                <a:cs typeface="Proxima Nova"/>
                <a:sym typeface="Proxima Nova"/>
              </a:rPr>
              <a:t>Community Stewardship and Technical, Legal, Marketing, Organizational Infrastructure</a:t>
            </a:r>
            <a:endParaRPr sz="950" i="1">
              <a:solidFill>
                <a:srgbClr val="414042"/>
              </a:solidFill>
              <a:latin typeface="Proxima Nova"/>
              <a:ea typeface="Proxima Nova"/>
              <a:cs typeface="Proxima Nova"/>
              <a:sym typeface="Proxima Nova"/>
            </a:endParaRPr>
          </a:p>
        </p:txBody>
      </p:sp>
      <p:sp>
        <p:nvSpPr>
          <p:cNvPr id="890" name="Google Shape;890;p128"/>
          <p:cNvSpPr txBox="1"/>
          <p:nvPr/>
        </p:nvSpPr>
        <p:spPr>
          <a:xfrm>
            <a:off x="3883150" y="2378500"/>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FFFFFF"/>
                </a:solidFill>
                <a:latin typeface="Proxima Nova"/>
                <a:ea typeface="Proxima Nova"/>
                <a:cs typeface="Proxima Nova"/>
                <a:sym typeface="Proxima Nova"/>
              </a:rPr>
              <a:t>Frameworks</a:t>
            </a:r>
            <a:endParaRPr sz="800" b="1">
              <a:solidFill>
                <a:srgbClr val="FFFFFF"/>
              </a:solidFill>
              <a:latin typeface="Proxima Nova"/>
              <a:ea typeface="Proxima Nova"/>
              <a:cs typeface="Proxima Nova"/>
              <a:sym typeface="Proxima Nova"/>
            </a:endParaRPr>
          </a:p>
        </p:txBody>
      </p:sp>
      <p:sp>
        <p:nvSpPr>
          <p:cNvPr id="891" name="Google Shape;891;p128"/>
          <p:cNvSpPr txBox="1"/>
          <p:nvPr/>
        </p:nvSpPr>
        <p:spPr>
          <a:xfrm>
            <a:off x="3883150" y="3392161"/>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FFFFFF"/>
                </a:solidFill>
                <a:latin typeface="Proxima Nova"/>
                <a:ea typeface="Proxima Nova"/>
                <a:cs typeface="Proxima Nova"/>
                <a:sym typeface="Proxima Nova"/>
              </a:rPr>
              <a:t>Tools</a:t>
            </a:r>
            <a:endParaRPr sz="800" b="1">
              <a:solidFill>
                <a:srgbClr val="FFFFFF"/>
              </a:solidFill>
              <a:latin typeface="Proxima Nova"/>
              <a:ea typeface="Proxima Nova"/>
              <a:cs typeface="Proxima Nova"/>
              <a:sym typeface="Proxima Nova"/>
            </a:endParaRPr>
          </a:p>
        </p:txBody>
      </p:sp>
      <p:pic>
        <p:nvPicPr>
          <p:cNvPr id="892" name="Google Shape;892;p128"/>
          <p:cNvPicPr preferRelativeResize="0"/>
          <p:nvPr/>
        </p:nvPicPr>
        <p:blipFill>
          <a:blip r:embed="rId6">
            <a:alphaModFix/>
          </a:blip>
          <a:stretch>
            <a:fillRect/>
          </a:stretch>
        </p:blipFill>
        <p:spPr>
          <a:xfrm>
            <a:off x="3861513" y="2664458"/>
            <a:ext cx="1147878" cy="338857"/>
          </a:xfrm>
          <a:prstGeom prst="rect">
            <a:avLst/>
          </a:prstGeom>
          <a:noFill/>
          <a:ln>
            <a:noFill/>
          </a:ln>
        </p:spPr>
      </p:pic>
      <p:pic>
        <p:nvPicPr>
          <p:cNvPr id="893" name="Google Shape;893;p128"/>
          <p:cNvPicPr preferRelativeResize="0"/>
          <p:nvPr/>
        </p:nvPicPr>
        <p:blipFill>
          <a:blip r:embed="rId7">
            <a:alphaModFix/>
          </a:blip>
          <a:stretch>
            <a:fillRect/>
          </a:stretch>
        </p:blipFill>
        <p:spPr>
          <a:xfrm>
            <a:off x="2474973" y="2681337"/>
            <a:ext cx="1092672" cy="305087"/>
          </a:xfrm>
          <a:prstGeom prst="rect">
            <a:avLst/>
          </a:prstGeom>
          <a:noFill/>
          <a:ln>
            <a:noFill/>
          </a:ln>
        </p:spPr>
      </p:pic>
      <p:pic>
        <p:nvPicPr>
          <p:cNvPr id="894" name="Google Shape;894;p128"/>
          <p:cNvPicPr preferRelativeResize="0"/>
          <p:nvPr/>
        </p:nvPicPr>
        <p:blipFill>
          <a:blip r:embed="rId8">
            <a:alphaModFix/>
          </a:blip>
          <a:stretch>
            <a:fillRect/>
          </a:stretch>
        </p:blipFill>
        <p:spPr>
          <a:xfrm>
            <a:off x="5264166" y="2688136"/>
            <a:ext cx="1092668" cy="299187"/>
          </a:xfrm>
          <a:prstGeom prst="rect">
            <a:avLst/>
          </a:prstGeom>
          <a:noFill/>
          <a:ln>
            <a:noFill/>
          </a:ln>
        </p:spPr>
      </p:pic>
      <p:pic>
        <p:nvPicPr>
          <p:cNvPr id="895" name="Google Shape;895;p128"/>
          <p:cNvPicPr preferRelativeResize="0"/>
          <p:nvPr/>
        </p:nvPicPr>
        <p:blipFill>
          <a:blip r:embed="rId9">
            <a:alphaModFix/>
          </a:blip>
          <a:stretch>
            <a:fillRect/>
          </a:stretch>
        </p:blipFill>
        <p:spPr>
          <a:xfrm>
            <a:off x="6641338" y="2681351"/>
            <a:ext cx="1415612" cy="305081"/>
          </a:xfrm>
          <a:prstGeom prst="rect">
            <a:avLst/>
          </a:prstGeom>
          <a:noFill/>
          <a:ln>
            <a:noFill/>
          </a:ln>
        </p:spPr>
      </p:pic>
      <p:sp>
        <p:nvSpPr>
          <p:cNvPr id="896" name="Google Shape;896;p128"/>
          <p:cNvSpPr txBox="1"/>
          <p:nvPr/>
        </p:nvSpPr>
        <p:spPr>
          <a:xfrm>
            <a:off x="2363692" y="3003327"/>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Permissioned with </a:t>
            </a:r>
            <a:br>
              <a:rPr lang="en-US" sz="800" b="1">
                <a:solidFill>
                  <a:srgbClr val="414042"/>
                </a:solidFill>
                <a:latin typeface="Proxima Nova"/>
                <a:ea typeface="Proxima Nova"/>
                <a:cs typeface="Proxima Nova"/>
                <a:sym typeface="Proxima Nova"/>
              </a:rPr>
            </a:br>
            <a:r>
              <a:rPr lang="en-US" sz="800" b="1">
                <a:solidFill>
                  <a:srgbClr val="414042"/>
                </a:solidFill>
                <a:latin typeface="Proxima Nova"/>
                <a:ea typeface="Proxima Nova"/>
                <a:cs typeface="Proxima Nova"/>
                <a:sym typeface="Proxima Nova"/>
              </a:rPr>
              <a:t>channel support</a:t>
            </a:r>
            <a:endParaRPr sz="800" b="1">
              <a:solidFill>
                <a:srgbClr val="414042"/>
              </a:solidFill>
              <a:latin typeface="Proxima Nova"/>
              <a:ea typeface="Proxima Nova"/>
              <a:cs typeface="Proxima Nova"/>
              <a:sym typeface="Proxima Nova"/>
            </a:endParaRPr>
          </a:p>
        </p:txBody>
      </p:sp>
      <p:sp>
        <p:nvSpPr>
          <p:cNvPr id="897" name="Google Shape;897;p128"/>
          <p:cNvSpPr txBox="1"/>
          <p:nvPr/>
        </p:nvSpPr>
        <p:spPr>
          <a:xfrm>
            <a:off x="5167744" y="3003327"/>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Mobile application focus</a:t>
            </a:r>
            <a:endParaRPr sz="800" b="1">
              <a:solidFill>
                <a:srgbClr val="414042"/>
              </a:solidFill>
              <a:latin typeface="Proxima Nova"/>
              <a:ea typeface="Proxima Nova"/>
              <a:cs typeface="Proxima Nova"/>
              <a:sym typeface="Proxima Nova"/>
            </a:endParaRPr>
          </a:p>
        </p:txBody>
      </p:sp>
      <p:sp>
        <p:nvSpPr>
          <p:cNvPr id="898" name="Google Shape;898;p128"/>
          <p:cNvSpPr txBox="1"/>
          <p:nvPr/>
        </p:nvSpPr>
        <p:spPr>
          <a:xfrm>
            <a:off x="3825824" y="3003327"/>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Decentralized identity</a:t>
            </a:r>
            <a:endParaRPr sz="800" b="1">
              <a:solidFill>
                <a:srgbClr val="414042"/>
              </a:solidFill>
              <a:latin typeface="Proxima Nova"/>
              <a:ea typeface="Proxima Nova"/>
              <a:cs typeface="Proxima Nova"/>
              <a:sym typeface="Proxima Nova"/>
            </a:endParaRPr>
          </a:p>
        </p:txBody>
      </p:sp>
      <p:sp>
        <p:nvSpPr>
          <p:cNvPr id="899" name="Google Shape;899;p128"/>
          <p:cNvSpPr txBox="1"/>
          <p:nvPr/>
        </p:nvSpPr>
        <p:spPr>
          <a:xfrm>
            <a:off x="927809" y="3003327"/>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Permissionable smart contract machine (EVM)</a:t>
            </a:r>
            <a:endParaRPr sz="800" b="1">
              <a:solidFill>
                <a:srgbClr val="414042"/>
              </a:solidFill>
              <a:latin typeface="Proxima Nova"/>
              <a:ea typeface="Proxima Nova"/>
              <a:cs typeface="Proxima Nova"/>
              <a:sym typeface="Proxima Nova"/>
            </a:endParaRPr>
          </a:p>
        </p:txBody>
      </p:sp>
      <p:pic>
        <p:nvPicPr>
          <p:cNvPr id="900" name="Google Shape;900;p128"/>
          <p:cNvPicPr preferRelativeResize="0"/>
          <p:nvPr/>
        </p:nvPicPr>
        <p:blipFill>
          <a:blip r:embed="rId10">
            <a:alphaModFix/>
          </a:blip>
          <a:stretch>
            <a:fillRect/>
          </a:stretch>
        </p:blipFill>
        <p:spPr>
          <a:xfrm>
            <a:off x="2269429" y="3638617"/>
            <a:ext cx="1107597" cy="315410"/>
          </a:xfrm>
          <a:prstGeom prst="rect">
            <a:avLst/>
          </a:prstGeom>
          <a:noFill/>
          <a:ln>
            <a:noFill/>
          </a:ln>
        </p:spPr>
      </p:pic>
      <p:sp>
        <p:nvSpPr>
          <p:cNvPr id="901" name="Google Shape;901;p128"/>
          <p:cNvSpPr txBox="1"/>
          <p:nvPr/>
        </p:nvSpPr>
        <p:spPr>
          <a:xfrm>
            <a:off x="2165594" y="3954026"/>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As-a-service deployment</a:t>
            </a:r>
            <a:endParaRPr sz="800" b="1">
              <a:solidFill>
                <a:srgbClr val="414042"/>
              </a:solidFill>
              <a:latin typeface="Proxima Nova"/>
              <a:ea typeface="Proxima Nova"/>
              <a:cs typeface="Proxima Nova"/>
              <a:sym typeface="Proxima Nova"/>
            </a:endParaRPr>
          </a:p>
        </p:txBody>
      </p:sp>
      <p:pic>
        <p:nvPicPr>
          <p:cNvPr id="902" name="Google Shape;902;p128"/>
          <p:cNvPicPr preferRelativeResize="0"/>
          <p:nvPr/>
        </p:nvPicPr>
        <p:blipFill>
          <a:blip r:embed="rId11">
            <a:alphaModFix/>
          </a:blip>
          <a:stretch>
            <a:fillRect/>
          </a:stretch>
        </p:blipFill>
        <p:spPr>
          <a:xfrm>
            <a:off x="5350933" y="3638605"/>
            <a:ext cx="1402675" cy="315410"/>
          </a:xfrm>
          <a:prstGeom prst="rect">
            <a:avLst/>
          </a:prstGeom>
          <a:noFill/>
          <a:ln>
            <a:noFill/>
          </a:ln>
        </p:spPr>
      </p:pic>
      <p:sp>
        <p:nvSpPr>
          <p:cNvPr id="903" name="Google Shape;903;p128"/>
          <p:cNvSpPr txBox="1"/>
          <p:nvPr/>
        </p:nvSpPr>
        <p:spPr>
          <a:xfrm>
            <a:off x="5388314" y="3954026"/>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View and explore data on the blockchain</a:t>
            </a:r>
            <a:endParaRPr sz="800" b="1">
              <a:solidFill>
                <a:srgbClr val="414042"/>
              </a:solidFill>
              <a:latin typeface="Proxima Nova"/>
              <a:ea typeface="Proxima Nova"/>
              <a:cs typeface="Proxima Nova"/>
              <a:sym typeface="Proxima Nova"/>
            </a:endParaRPr>
          </a:p>
        </p:txBody>
      </p:sp>
      <p:pic>
        <p:nvPicPr>
          <p:cNvPr id="904" name="Google Shape;904;p128"/>
          <p:cNvPicPr preferRelativeResize="0"/>
          <p:nvPr/>
        </p:nvPicPr>
        <p:blipFill>
          <a:blip r:embed="rId12">
            <a:alphaModFix/>
          </a:blip>
          <a:stretch>
            <a:fillRect/>
          </a:stretch>
        </p:blipFill>
        <p:spPr>
          <a:xfrm>
            <a:off x="7017438" y="3638617"/>
            <a:ext cx="1092671" cy="315403"/>
          </a:xfrm>
          <a:prstGeom prst="rect">
            <a:avLst/>
          </a:prstGeom>
          <a:noFill/>
          <a:ln>
            <a:noFill/>
          </a:ln>
        </p:spPr>
      </p:pic>
      <p:sp>
        <p:nvSpPr>
          <p:cNvPr id="905" name="Google Shape;905;p128"/>
          <p:cNvSpPr txBox="1"/>
          <p:nvPr/>
        </p:nvSpPr>
        <p:spPr>
          <a:xfrm>
            <a:off x="6906146" y="3954026"/>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Ledger interoperability</a:t>
            </a:r>
            <a:endParaRPr sz="800" b="1">
              <a:solidFill>
                <a:srgbClr val="414042"/>
              </a:solidFill>
              <a:latin typeface="Proxima Nova"/>
              <a:ea typeface="Proxima Nova"/>
              <a:cs typeface="Proxima Nova"/>
              <a:sym typeface="Proxima Nova"/>
            </a:endParaRPr>
          </a:p>
        </p:txBody>
      </p:sp>
      <p:sp>
        <p:nvSpPr>
          <p:cNvPr id="906" name="Google Shape;906;p128"/>
          <p:cNvSpPr txBox="1"/>
          <p:nvPr/>
        </p:nvSpPr>
        <p:spPr>
          <a:xfrm>
            <a:off x="838263" y="3954026"/>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Blockchain framework benchmark platform</a:t>
            </a:r>
            <a:endParaRPr sz="800" b="1">
              <a:solidFill>
                <a:srgbClr val="414042"/>
              </a:solidFill>
              <a:latin typeface="Proxima Nova"/>
              <a:ea typeface="Proxima Nova"/>
              <a:cs typeface="Proxima Nova"/>
              <a:sym typeface="Proxima Nova"/>
            </a:endParaRPr>
          </a:p>
        </p:txBody>
      </p:sp>
      <p:sp>
        <p:nvSpPr>
          <p:cNvPr id="907" name="Google Shape;907;p128"/>
          <p:cNvSpPr txBox="1"/>
          <p:nvPr/>
        </p:nvSpPr>
        <p:spPr>
          <a:xfrm>
            <a:off x="3596716" y="3954026"/>
            <a:ext cx="15891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Model and build </a:t>
            </a:r>
            <a:br>
              <a:rPr lang="en-US" sz="800" b="1">
                <a:solidFill>
                  <a:srgbClr val="414042"/>
                </a:solidFill>
                <a:latin typeface="Proxima Nova"/>
                <a:ea typeface="Proxima Nova"/>
                <a:cs typeface="Proxima Nova"/>
                <a:sym typeface="Proxima Nova"/>
              </a:rPr>
            </a:br>
            <a:r>
              <a:rPr lang="en-US" sz="800" b="1">
                <a:solidFill>
                  <a:srgbClr val="414042"/>
                </a:solidFill>
                <a:latin typeface="Proxima Nova"/>
                <a:ea typeface="Proxima Nova"/>
                <a:cs typeface="Proxima Nova"/>
                <a:sym typeface="Proxima Nova"/>
              </a:rPr>
              <a:t>blockchain networks</a:t>
            </a:r>
            <a:endParaRPr sz="800" b="1">
              <a:solidFill>
                <a:srgbClr val="414042"/>
              </a:solidFill>
              <a:latin typeface="Proxima Nova"/>
              <a:ea typeface="Proxima Nova"/>
              <a:cs typeface="Proxima Nova"/>
              <a:sym typeface="Proxima Nova"/>
            </a:endParaRPr>
          </a:p>
        </p:txBody>
      </p:sp>
      <p:pic>
        <p:nvPicPr>
          <p:cNvPr id="908" name="Google Shape;908;p128"/>
          <p:cNvPicPr preferRelativeResize="0"/>
          <p:nvPr/>
        </p:nvPicPr>
        <p:blipFill>
          <a:blip r:embed="rId13">
            <a:alphaModFix/>
          </a:blip>
          <a:stretch>
            <a:fillRect/>
          </a:stretch>
        </p:blipFill>
        <p:spPr>
          <a:xfrm>
            <a:off x="3600832" y="3630138"/>
            <a:ext cx="1476963" cy="315409"/>
          </a:xfrm>
          <a:prstGeom prst="rect">
            <a:avLst/>
          </a:prstGeom>
          <a:noFill/>
          <a:ln>
            <a:noFill/>
          </a:ln>
        </p:spPr>
      </p:pic>
      <p:sp>
        <p:nvSpPr>
          <p:cNvPr id="909" name="Google Shape;909;p128"/>
          <p:cNvSpPr txBox="1"/>
          <p:nvPr/>
        </p:nvSpPr>
        <p:spPr>
          <a:xfrm>
            <a:off x="3883150" y="3392161"/>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FFFFFF"/>
                </a:solidFill>
                <a:latin typeface="Proxima Nova"/>
                <a:ea typeface="Proxima Nova"/>
                <a:cs typeface="Proxima Nova"/>
                <a:sym typeface="Proxima Nova"/>
              </a:rPr>
              <a:t>Tools</a:t>
            </a:r>
            <a:endParaRPr sz="800" b="1">
              <a:solidFill>
                <a:srgbClr val="FFFFFF"/>
              </a:solidFill>
              <a:latin typeface="Proxima Nova"/>
              <a:ea typeface="Proxima Nova"/>
              <a:cs typeface="Proxima Nova"/>
              <a:sym typeface="Proxima Nova"/>
            </a:endParaRPr>
          </a:p>
        </p:txBody>
      </p:sp>
      <p:pic>
        <p:nvPicPr>
          <p:cNvPr id="910" name="Google Shape;910;p128"/>
          <p:cNvPicPr preferRelativeResize="0"/>
          <p:nvPr/>
        </p:nvPicPr>
        <p:blipFill rotWithShape="1">
          <a:blip r:embed="rId14">
            <a:alphaModFix/>
          </a:blip>
          <a:srcRect t="699" b="-6642"/>
          <a:stretch/>
        </p:blipFill>
        <p:spPr>
          <a:xfrm>
            <a:off x="942096" y="3638617"/>
            <a:ext cx="1107607" cy="338859"/>
          </a:xfrm>
          <a:prstGeom prst="rect">
            <a:avLst/>
          </a:prstGeom>
          <a:noFill/>
          <a:ln>
            <a:noFill/>
          </a:ln>
        </p:spPr>
      </p:pic>
      <p:pic>
        <p:nvPicPr>
          <p:cNvPr id="911" name="Google Shape;911;p128"/>
          <p:cNvPicPr preferRelativeResize="0"/>
          <p:nvPr/>
        </p:nvPicPr>
        <p:blipFill rotWithShape="1">
          <a:blip r:embed="rId15">
            <a:alphaModFix/>
          </a:blip>
          <a:srcRect l="-1366" r="-1345"/>
          <a:stretch/>
        </p:blipFill>
        <p:spPr>
          <a:xfrm>
            <a:off x="927810" y="2678374"/>
            <a:ext cx="1315248" cy="338859"/>
          </a:xfrm>
          <a:prstGeom prst="rect">
            <a:avLst/>
          </a:prstGeom>
          <a:noFill/>
          <a:ln>
            <a:noFill/>
          </a:ln>
        </p:spPr>
      </p:pic>
      <p:sp>
        <p:nvSpPr>
          <p:cNvPr id="912" name="Google Shape;912;p128"/>
          <p:cNvSpPr txBox="1"/>
          <p:nvPr/>
        </p:nvSpPr>
        <p:spPr>
          <a:xfrm>
            <a:off x="6515600" y="2995838"/>
            <a:ext cx="16671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Permissioned &amp; permissionless  support; EVM transaction family</a:t>
            </a:r>
            <a:endParaRPr sz="800" b="1">
              <a:solidFill>
                <a:srgbClr val="414042"/>
              </a:solidFill>
              <a:latin typeface="Proxima Nova"/>
              <a:ea typeface="Proxima Nova"/>
              <a:cs typeface="Proxima Nova"/>
              <a:sym typeface="Proxima Nova"/>
            </a:endParaRPr>
          </a:p>
        </p:txBody>
      </p:sp>
      <p:pic>
        <p:nvPicPr>
          <p:cNvPr id="913" name="Google Shape;913;p128"/>
          <p:cNvPicPr preferRelativeResize="0"/>
          <p:nvPr/>
        </p:nvPicPr>
        <p:blipFill rotWithShape="1">
          <a:blip r:embed="rId16">
            <a:alphaModFix/>
          </a:blip>
          <a:srcRect l="11372" t="26611" r="16100" b="28864"/>
          <a:stretch/>
        </p:blipFill>
        <p:spPr>
          <a:xfrm>
            <a:off x="6356825" y="1240162"/>
            <a:ext cx="1171124" cy="383100"/>
          </a:xfrm>
          <a:prstGeom prst="rect">
            <a:avLst/>
          </a:prstGeom>
          <a:noFill/>
          <a:ln>
            <a:noFill/>
          </a:ln>
        </p:spPr>
      </p:pic>
      <p:pic>
        <p:nvPicPr>
          <p:cNvPr id="914" name="Google Shape;914;p128"/>
          <p:cNvPicPr preferRelativeResize="0"/>
          <p:nvPr/>
        </p:nvPicPr>
        <p:blipFill rotWithShape="1">
          <a:blip r:embed="rId17">
            <a:alphaModFix/>
          </a:blip>
          <a:srcRect/>
          <a:stretch/>
        </p:blipFill>
        <p:spPr>
          <a:xfrm>
            <a:off x="7645636" y="1240148"/>
            <a:ext cx="785400" cy="383100"/>
          </a:xfrm>
          <a:prstGeom prst="rect">
            <a:avLst/>
          </a:prstGeom>
          <a:noFill/>
          <a:ln>
            <a:noFill/>
          </a:ln>
        </p:spPr>
      </p:pic>
      <p:pic>
        <p:nvPicPr>
          <p:cNvPr id="915" name="Google Shape;915;p128"/>
          <p:cNvPicPr preferRelativeResize="0"/>
          <p:nvPr/>
        </p:nvPicPr>
        <p:blipFill rotWithShape="1">
          <a:blip r:embed="rId18">
            <a:alphaModFix/>
          </a:blip>
          <a:srcRect/>
          <a:stretch/>
        </p:blipFill>
        <p:spPr>
          <a:xfrm>
            <a:off x="1643139" y="1192418"/>
            <a:ext cx="1001700" cy="453900"/>
          </a:xfrm>
          <a:prstGeom prst="rect">
            <a:avLst/>
          </a:prstGeom>
          <a:noFill/>
          <a:ln>
            <a:noFill/>
          </a:ln>
        </p:spPr>
      </p:pic>
      <p:pic>
        <p:nvPicPr>
          <p:cNvPr id="916" name="Google Shape;916;p128"/>
          <p:cNvPicPr preferRelativeResize="0"/>
          <p:nvPr/>
        </p:nvPicPr>
        <p:blipFill>
          <a:blip r:embed="rId19">
            <a:alphaModFix/>
          </a:blip>
          <a:stretch>
            <a:fillRect/>
          </a:stretch>
        </p:blipFill>
        <p:spPr>
          <a:xfrm>
            <a:off x="746000" y="1217161"/>
            <a:ext cx="643699" cy="429119"/>
          </a:xfrm>
          <a:prstGeom prst="rect">
            <a:avLst/>
          </a:prstGeom>
          <a:noFill/>
          <a:ln>
            <a:noFill/>
          </a:ln>
        </p:spPr>
      </p:pic>
    </p:spTree>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matchingName="1. Purple - Blank 1">
  <p:cSld name="CUSTOM_2_3">
    <p:bg>
      <p:bgPr>
        <a:blipFill>
          <a:blip r:embed="rId2">
            <a:alphaModFix/>
          </a:blip>
          <a:stretch>
            <a:fillRect/>
          </a:stretch>
        </a:blipFill>
        <a:effectLst/>
      </p:bgPr>
    </p:bg>
    <p:spTree>
      <p:nvGrpSpPr>
        <p:cNvPr id="1" name="Shape 917"/>
        <p:cNvGrpSpPr/>
        <p:nvPr/>
      </p:nvGrpSpPr>
      <p:grpSpPr>
        <a:xfrm>
          <a:off x="0" y="0"/>
          <a:ext cx="0" cy="0"/>
          <a:chOff x="0" y="0"/>
          <a:chExt cx="0" cy="0"/>
        </a:xfrm>
      </p:grpSpPr>
    </p:spTree>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matchingName="Content Slide - Purple" type="title">
  <p:cSld name="TITLE">
    <p:bg>
      <p:bgPr>
        <a:blipFill>
          <a:blip r:embed="rId2">
            <a:alphaModFix/>
          </a:blip>
          <a:stretch>
            <a:fillRect/>
          </a:stretch>
        </a:blipFill>
        <a:effectLst/>
      </p:bgPr>
    </p:bg>
    <p:spTree>
      <p:nvGrpSpPr>
        <p:cNvPr id="1" name="Shape 922"/>
        <p:cNvGrpSpPr/>
        <p:nvPr/>
      </p:nvGrpSpPr>
      <p:grpSpPr>
        <a:xfrm>
          <a:off x="0" y="0"/>
          <a:ext cx="0" cy="0"/>
          <a:chOff x="0" y="0"/>
          <a:chExt cx="0" cy="0"/>
        </a:xfrm>
      </p:grpSpPr>
    </p:spTree>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matchingName="Content Slide - Blue">
  <p:cSld name="TITLE_1">
    <p:bg>
      <p:bgPr>
        <a:blipFill>
          <a:blip r:embed="rId2">
            <a:alphaModFix/>
          </a:blip>
          <a:stretch>
            <a:fillRect/>
          </a:stretch>
        </a:blipFill>
        <a:effectLst/>
      </p:bgPr>
    </p:bg>
    <p:spTree>
      <p:nvGrpSpPr>
        <p:cNvPr id="1" name="Shape 923"/>
        <p:cNvGrpSpPr/>
        <p:nvPr/>
      </p:nvGrpSpPr>
      <p:grpSpPr>
        <a:xfrm>
          <a:off x="0" y="0"/>
          <a:ext cx="0" cy="0"/>
          <a:chOff x="0" y="0"/>
          <a:chExt cx="0" cy="0"/>
        </a:xfrm>
      </p:grpSpPr>
    </p:spTree>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matchingName="Content Slide - Green">
  <p:cSld name="TITLE_1_1">
    <p:bg>
      <p:bgPr>
        <a:blipFill>
          <a:blip r:embed="rId2">
            <a:alphaModFix/>
          </a:blip>
          <a:stretch>
            <a:fillRect/>
          </a:stretch>
        </a:blipFill>
        <a:effectLst/>
      </p:bgPr>
    </p:bg>
    <p:spTree>
      <p:nvGrpSpPr>
        <p:cNvPr id="1" name="Shape 924"/>
        <p:cNvGrpSpPr/>
        <p:nvPr/>
      </p:nvGrpSpPr>
      <p:grpSpPr>
        <a:xfrm>
          <a:off x="0" y="0"/>
          <a:ext cx="0" cy="0"/>
          <a:chOff x="0" y="0"/>
          <a:chExt cx="0" cy="0"/>
        </a:xfrm>
      </p:grpSpPr>
    </p:spTree>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matchingName="Photo Background">
  <p:cSld name="CUSTOM">
    <p:spTree>
      <p:nvGrpSpPr>
        <p:cNvPr id="1" name="Shape 925"/>
        <p:cNvGrpSpPr/>
        <p:nvPr/>
      </p:nvGrpSpPr>
      <p:grpSpPr>
        <a:xfrm>
          <a:off x="0" y="0"/>
          <a:ext cx="0" cy="0"/>
          <a:chOff x="0" y="0"/>
          <a:chExt cx="0" cy="0"/>
        </a:xfrm>
      </p:grpSpPr>
      <p:pic>
        <p:nvPicPr>
          <p:cNvPr id="926" name="Google Shape;926;p134"/>
          <p:cNvPicPr preferRelativeResize="0"/>
          <p:nvPr/>
        </p:nvPicPr>
        <p:blipFill>
          <a:blip r:embed="rId2">
            <a:alphaModFix/>
          </a:blip>
          <a:stretch>
            <a:fillRect/>
          </a:stretch>
        </p:blipFill>
        <p:spPr>
          <a:xfrm>
            <a:off x="0" y="0"/>
            <a:ext cx="9144000" cy="5143500"/>
          </a:xfrm>
          <a:prstGeom prst="rect">
            <a:avLst/>
          </a:prstGeom>
          <a:noFill/>
          <a:ln>
            <a:noFill/>
          </a:ln>
        </p:spPr>
      </p:pic>
    </p:spTree>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matchingName="Title Slide">
  <p:cSld name="Title Slide">
    <p:bg>
      <p:bgPr>
        <a:solidFill>
          <a:schemeClr val="lt1"/>
        </a:solidFill>
        <a:effectLst/>
      </p:bgPr>
    </p:bg>
    <p:spTree>
      <p:nvGrpSpPr>
        <p:cNvPr id="1" name="Shape 934"/>
        <p:cNvGrpSpPr/>
        <p:nvPr/>
      </p:nvGrpSpPr>
      <p:grpSpPr>
        <a:xfrm>
          <a:off x="0" y="0"/>
          <a:ext cx="0" cy="0"/>
          <a:chOff x="0" y="0"/>
          <a:chExt cx="0" cy="0"/>
        </a:xfrm>
      </p:grpSpPr>
      <p:pic>
        <p:nvPicPr>
          <p:cNvPr id="935" name="Google Shape;935;p136"/>
          <p:cNvPicPr preferRelativeResize="0"/>
          <p:nvPr/>
        </p:nvPicPr>
        <p:blipFill rotWithShape="1">
          <a:blip r:embed="rId2">
            <a:alphaModFix/>
          </a:blip>
          <a:srcRect/>
          <a:stretch/>
        </p:blipFill>
        <p:spPr>
          <a:xfrm>
            <a:off x="0" y="0"/>
            <a:ext cx="9144002" cy="5143501"/>
          </a:xfrm>
          <a:prstGeom prst="rect">
            <a:avLst/>
          </a:prstGeom>
          <a:noFill/>
          <a:ln>
            <a:noFill/>
          </a:ln>
        </p:spPr>
      </p:pic>
      <p:sp>
        <p:nvSpPr>
          <p:cNvPr id="936" name="Google Shape;936;p136"/>
          <p:cNvSpPr txBox="1">
            <a:spLocks noGrp="1"/>
          </p:cNvSpPr>
          <p:nvPr>
            <p:ph type="ctrTitle"/>
          </p:nvPr>
        </p:nvSpPr>
        <p:spPr>
          <a:xfrm>
            <a:off x="755650" y="771525"/>
            <a:ext cx="7632600" cy="2004600"/>
          </a:xfrm>
          <a:prstGeom prst="rect">
            <a:avLst/>
          </a:prstGeom>
          <a:noFill/>
          <a:ln>
            <a:noFill/>
          </a:ln>
        </p:spPr>
        <p:txBody>
          <a:bodyPr spcFirstLastPara="1" wrap="square" lIns="0" tIns="0" rIns="0" bIns="0" anchor="ctr" anchorCtr="0">
            <a:noAutofit/>
          </a:bodyPr>
          <a:lstStyle>
            <a:lvl1pPr lvl="0" algn="ctr" rtl="0">
              <a:lnSpc>
                <a:spcPct val="90000"/>
              </a:lnSpc>
              <a:spcBef>
                <a:spcPts val="0"/>
              </a:spcBef>
              <a:spcAft>
                <a:spcPts val="0"/>
              </a:spcAft>
              <a:buClr>
                <a:schemeClr val="lt1"/>
              </a:buClr>
              <a:buSzPts val="4800"/>
              <a:buFont typeface="Arial"/>
              <a:buNone/>
              <a:defRPr sz="4800">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937" name="Google Shape;937;p136"/>
          <p:cNvSpPr txBox="1">
            <a:spLocks noGrp="1"/>
          </p:cNvSpPr>
          <p:nvPr>
            <p:ph type="subTitle" idx="1"/>
          </p:nvPr>
        </p:nvSpPr>
        <p:spPr>
          <a:xfrm>
            <a:off x="755650" y="2907271"/>
            <a:ext cx="7632600" cy="642600"/>
          </a:xfrm>
          <a:prstGeom prst="rect">
            <a:avLst/>
          </a:prstGeom>
          <a:noFill/>
          <a:ln>
            <a:noFill/>
          </a:ln>
        </p:spPr>
        <p:txBody>
          <a:bodyPr spcFirstLastPara="1" wrap="square" lIns="0" tIns="0" rIns="0" bIns="0" anchor="ctr" anchorCtr="0">
            <a:noAutofit/>
          </a:bodyPr>
          <a:lstStyle>
            <a:lvl1pPr lvl="0" algn="ctr" rtl="0">
              <a:lnSpc>
                <a:spcPct val="90000"/>
              </a:lnSpc>
              <a:spcBef>
                <a:spcPts val="1000"/>
              </a:spcBef>
              <a:spcAft>
                <a:spcPts val="0"/>
              </a:spcAft>
              <a:buClr>
                <a:schemeClr val="lt1"/>
              </a:buClr>
              <a:buSzPts val="2400"/>
              <a:buNone/>
              <a:defRPr sz="2400">
                <a:solidFill>
                  <a:schemeClr val="lt1"/>
                </a:solidFill>
              </a:defRPr>
            </a:lvl1pPr>
            <a:lvl2pPr lvl="1" algn="ctr" rtl="0">
              <a:lnSpc>
                <a:spcPct val="90000"/>
              </a:lnSpc>
              <a:spcBef>
                <a:spcPts val="500"/>
              </a:spcBef>
              <a:spcAft>
                <a:spcPts val="0"/>
              </a:spcAft>
              <a:buClr>
                <a:srgbClr val="414042"/>
              </a:buClr>
              <a:buSzPts val="2000"/>
              <a:buNone/>
              <a:defRPr sz="2000"/>
            </a:lvl2pPr>
            <a:lvl3pPr lvl="2" algn="ctr" rtl="0">
              <a:lnSpc>
                <a:spcPct val="90000"/>
              </a:lnSpc>
              <a:spcBef>
                <a:spcPts val="500"/>
              </a:spcBef>
              <a:spcAft>
                <a:spcPts val="0"/>
              </a:spcAft>
              <a:buClr>
                <a:srgbClr val="414042"/>
              </a:buClr>
              <a:buSzPts val="1800"/>
              <a:buNone/>
              <a:defRPr sz="1800"/>
            </a:lvl3pPr>
            <a:lvl4pPr lvl="3" algn="ctr" rtl="0">
              <a:lnSpc>
                <a:spcPct val="90000"/>
              </a:lnSpc>
              <a:spcBef>
                <a:spcPts val="500"/>
              </a:spcBef>
              <a:spcAft>
                <a:spcPts val="0"/>
              </a:spcAft>
              <a:buClr>
                <a:srgbClr val="414042"/>
              </a:buClr>
              <a:buSzPts val="1600"/>
              <a:buNone/>
              <a:defRPr sz="1600"/>
            </a:lvl4pPr>
            <a:lvl5pPr lvl="4" algn="ctr" rtl="0">
              <a:lnSpc>
                <a:spcPct val="90000"/>
              </a:lnSpc>
              <a:spcBef>
                <a:spcPts val="500"/>
              </a:spcBef>
              <a:spcAft>
                <a:spcPts val="0"/>
              </a:spcAft>
              <a:buClr>
                <a:srgbClr val="414042"/>
              </a:buClr>
              <a:buSzPts val="1600"/>
              <a:buNone/>
              <a:defRPr sz="1600"/>
            </a:lvl5pPr>
            <a:lvl6pPr lvl="5" algn="ctr" rtl="0">
              <a:lnSpc>
                <a:spcPct val="90000"/>
              </a:lnSpc>
              <a:spcBef>
                <a:spcPts val="500"/>
              </a:spcBef>
              <a:spcAft>
                <a:spcPts val="0"/>
              </a:spcAft>
              <a:buClr>
                <a:schemeClr val="dk1"/>
              </a:buClr>
              <a:buSzPts val="1600"/>
              <a:buNone/>
              <a:defRPr sz="1600"/>
            </a:lvl6pPr>
            <a:lvl7pPr lvl="6" algn="ctr" rtl="0">
              <a:lnSpc>
                <a:spcPct val="90000"/>
              </a:lnSpc>
              <a:spcBef>
                <a:spcPts val="500"/>
              </a:spcBef>
              <a:spcAft>
                <a:spcPts val="0"/>
              </a:spcAft>
              <a:buClr>
                <a:schemeClr val="dk1"/>
              </a:buClr>
              <a:buSzPts val="1600"/>
              <a:buNone/>
              <a:defRPr sz="1600"/>
            </a:lvl7pPr>
            <a:lvl8pPr lvl="7" algn="ctr" rtl="0">
              <a:lnSpc>
                <a:spcPct val="90000"/>
              </a:lnSpc>
              <a:spcBef>
                <a:spcPts val="500"/>
              </a:spcBef>
              <a:spcAft>
                <a:spcPts val="0"/>
              </a:spcAft>
              <a:buClr>
                <a:schemeClr val="dk1"/>
              </a:buClr>
              <a:buSzPts val="1600"/>
              <a:buNone/>
              <a:defRPr sz="1600"/>
            </a:lvl8pPr>
            <a:lvl9pPr lvl="8" algn="ctr" rtl="0">
              <a:lnSpc>
                <a:spcPct val="90000"/>
              </a:lnSpc>
              <a:spcBef>
                <a:spcPts val="500"/>
              </a:spcBef>
              <a:spcAft>
                <a:spcPts val="0"/>
              </a:spcAft>
              <a:buClr>
                <a:schemeClr val="dk1"/>
              </a:buClr>
              <a:buSzPts val="1600"/>
              <a:buNone/>
              <a:defRPr sz="1600"/>
            </a:lvl9pPr>
          </a:lstStyle>
          <a:p>
            <a:endParaRPr/>
          </a:p>
        </p:txBody>
      </p:sp>
      <p:sp>
        <p:nvSpPr>
          <p:cNvPr id="938" name="Google Shape;938;p136"/>
          <p:cNvSpPr txBox="1">
            <a:spLocks noGrp="1"/>
          </p:cNvSpPr>
          <p:nvPr>
            <p:ph type="dt" idx="10"/>
          </p:nvPr>
        </p:nvSpPr>
        <p:spPr>
          <a:xfrm>
            <a:off x="2219706" y="4318534"/>
            <a:ext cx="10014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sz="1100">
                <a:solidFill>
                  <a:schemeClr val="lt1"/>
                </a:solidFill>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39" name="Google Shape;939;p136"/>
          <p:cNvSpPr txBox="1">
            <a:spLocks noGrp="1"/>
          </p:cNvSpPr>
          <p:nvPr>
            <p:ph type="ftr" idx="11"/>
          </p:nvPr>
        </p:nvSpPr>
        <p:spPr>
          <a:xfrm>
            <a:off x="3631474" y="4318534"/>
            <a:ext cx="43695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sz="1100">
                <a:solidFill>
                  <a:schemeClr val="lt1"/>
                </a:solidFill>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40" name="Google Shape;940;p136"/>
          <p:cNvSpPr txBox="1">
            <a:spLocks noGrp="1"/>
          </p:cNvSpPr>
          <p:nvPr>
            <p:ph type="sldNum" idx="12"/>
          </p:nvPr>
        </p:nvSpPr>
        <p:spPr>
          <a:xfrm>
            <a:off x="8348472" y="4318534"/>
            <a:ext cx="4686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1pPr>
            <a:lvl2pPr marL="0" lvl="1"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2pPr>
            <a:lvl3pPr marL="0" lvl="2"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3pPr>
            <a:lvl4pPr marL="0" lvl="3"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4pPr>
            <a:lvl5pPr marL="0" lvl="4"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5pPr>
            <a:lvl6pPr marL="0" lvl="5"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6pPr>
            <a:lvl7pPr marL="0" lvl="6"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7pPr>
            <a:lvl8pPr marL="0" lvl="7"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8pPr>
            <a:lvl9pPr marL="0" lvl="8"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pic>
        <p:nvPicPr>
          <p:cNvPr id="941" name="Google Shape;941;p136"/>
          <p:cNvPicPr preferRelativeResize="0"/>
          <p:nvPr/>
        </p:nvPicPr>
        <p:blipFill rotWithShape="1">
          <a:blip r:embed="rId3">
            <a:alphaModFix/>
          </a:blip>
          <a:srcRect/>
          <a:stretch/>
        </p:blipFill>
        <p:spPr>
          <a:xfrm>
            <a:off x="0" y="4516824"/>
            <a:ext cx="9144000" cy="366713"/>
          </a:xfrm>
          <a:prstGeom prst="rect">
            <a:avLst/>
          </a:prstGeom>
          <a:noFill/>
          <a:ln>
            <a:noFill/>
          </a:ln>
        </p:spPr>
      </p:pic>
      <p:sp>
        <p:nvSpPr>
          <p:cNvPr id="942" name="Google Shape;942;p136"/>
          <p:cNvSpPr txBox="1">
            <a:spLocks noGrp="1"/>
          </p:cNvSpPr>
          <p:nvPr>
            <p:ph type="body" idx="2"/>
          </p:nvPr>
        </p:nvSpPr>
        <p:spPr>
          <a:xfrm>
            <a:off x="755650" y="3679437"/>
            <a:ext cx="7632600" cy="444900"/>
          </a:xfrm>
          <a:prstGeom prst="rect">
            <a:avLst/>
          </a:prstGeom>
          <a:noFill/>
          <a:ln>
            <a:noFill/>
          </a:ln>
        </p:spPr>
        <p:txBody>
          <a:bodyPr spcFirstLastPara="1" wrap="square" lIns="0" tIns="0" rIns="0" bIns="0" anchor="ctr" anchorCtr="0">
            <a:noAutofit/>
          </a:bodyPr>
          <a:lstStyle>
            <a:lvl1pPr marL="457200" lvl="0" indent="-228600" algn="ctr" rtl="0">
              <a:lnSpc>
                <a:spcPct val="90000"/>
              </a:lnSpc>
              <a:spcBef>
                <a:spcPts val="1000"/>
              </a:spcBef>
              <a:spcAft>
                <a:spcPts val="0"/>
              </a:spcAft>
              <a:buClr>
                <a:schemeClr val="lt1"/>
              </a:buClr>
              <a:buSzPts val="1100"/>
              <a:buNone/>
              <a:defRPr sz="1100">
                <a:solidFill>
                  <a:schemeClr val="lt1"/>
                </a:solidFill>
              </a:defRPr>
            </a:lvl1pPr>
            <a:lvl2pPr marL="914400" lvl="1" indent="-298450" algn="l" rtl="0">
              <a:lnSpc>
                <a:spcPct val="90000"/>
              </a:lnSpc>
              <a:spcBef>
                <a:spcPts val="500"/>
              </a:spcBef>
              <a:spcAft>
                <a:spcPts val="0"/>
              </a:spcAft>
              <a:buClr>
                <a:schemeClr val="lt1"/>
              </a:buClr>
              <a:buSzPts val="1100"/>
              <a:buChar char="•"/>
              <a:defRPr sz="1100">
                <a:solidFill>
                  <a:schemeClr val="lt1"/>
                </a:solidFill>
              </a:defRPr>
            </a:lvl2pPr>
            <a:lvl3pPr marL="1371600" lvl="2" indent="-298450" algn="l" rtl="0">
              <a:lnSpc>
                <a:spcPct val="90000"/>
              </a:lnSpc>
              <a:spcBef>
                <a:spcPts val="500"/>
              </a:spcBef>
              <a:spcAft>
                <a:spcPts val="0"/>
              </a:spcAft>
              <a:buClr>
                <a:schemeClr val="lt1"/>
              </a:buClr>
              <a:buSzPts val="1100"/>
              <a:buChar char="•"/>
              <a:defRPr sz="1100">
                <a:solidFill>
                  <a:schemeClr val="lt1"/>
                </a:solidFill>
              </a:defRPr>
            </a:lvl3pPr>
            <a:lvl4pPr marL="1828800" lvl="3" indent="-298450" algn="l" rtl="0">
              <a:lnSpc>
                <a:spcPct val="90000"/>
              </a:lnSpc>
              <a:spcBef>
                <a:spcPts val="500"/>
              </a:spcBef>
              <a:spcAft>
                <a:spcPts val="0"/>
              </a:spcAft>
              <a:buClr>
                <a:schemeClr val="lt1"/>
              </a:buClr>
              <a:buSzPts val="1100"/>
              <a:buChar char="•"/>
              <a:defRPr sz="1100">
                <a:solidFill>
                  <a:schemeClr val="lt1"/>
                </a:solidFill>
              </a:defRPr>
            </a:lvl4pPr>
            <a:lvl5pPr marL="2286000" lvl="4" indent="-298450" algn="l" rtl="0">
              <a:lnSpc>
                <a:spcPct val="90000"/>
              </a:lnSpc>
              <a:spcBef>
                <a:spcPts val="500"/>
              </a:spcBef>
              <a:spcAft>
                <a:spcPts val="0"/>
              </a:spcAft>
              <a:buClr>
                <a:schemeClr val="lt1"/>
              </a:buClr>
              <a:buSzPts val="1100"/>
              <a:buChar char="•"/>
              <a:defRPr sz="1100">
                <a:solidFill>
                  <a:schemeClr val="lt1"/>
                </a:solidFill>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matchingName="Dropdown Icon">
  <p:cSld name="Dropdown Icon">
    <p:spTree>
      <p:nvGrpSpPr>
        <p:cNvPr id="1" name="Shape 943"/>
        <p:cNvGrpSpPr/>
        <p:nvPr/>
      </p:nvGrpSpPr>
      <p:grpSpPr>
        <a:xfrm>
          <a:off x="0" y="0"/>
          <a:ext cx="0" cy="0"/>
          <a:chOff x="0" y="0"/>
          <a:chExt cx="0" cy="0"/>
        </a:xfrm>
      </p:grpSpPr>
      <p:sp>
        <p:nvSpPr>
          <p:cNvPr id="944" name="Google Shape;944;p137"/>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45" name="Google Shape;945;p137"/>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46" name="Google Shape;946;p137"/>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947" name="Google Shape;947;p137"/>
          <p:cNvSpPr txBox="1">
            <a:spLocks noGrp="1"/>
          </p:cNvSpPr>
          <p:nvPr>
            <p:ph type="body" idx="1"/>
          </p:nvPr>
        </p:nvSpPr>
        <p:spPr>
          <a:xfrm>
            <a:off x="1650010" y="2042271"/>
            <a:ext cx="5844000" cy="2026500"/>
          </a:xfrm>
          <a:prstGeom prst="rect">
            <a:avLst/>
          </a:prstGeom>
          <a:noFill/>
          <a:ln>
            <a:noFill/>
          </a:ln>
        </p:spPr>
        <p:txBody>
          <a:bodyPr spcFirstLastPara="1" wrap="square" lIns="0" tIns="0" rIns="0" bIns="0" anchor="ctr" anchorCtr="0">
            <a:noAutofit/>
          </a:bodyPr>
          <a:lstStyle>
            <a:lvl1pPr marL="457200" marR="0" lvl="0" indent="-228600" algn="ctr" rtl="0">
              <a:lnSpc>
                <a:spcPct val="90000"/>
              </a:lnSpc>
              <a:spcBef>
                <a:spcPts val="1000"/>
              </a:spcBef>
              <a:spcAft>
                <a:spcPts val="0"/>
              </a:spcAft>
              <a:buClr>
                <a:srgbClr val="414042"/>
              </a:buClr>
              <a:buSzPts val="2400"/>
              <a:buFont typeface="Arial"/>
              <a:buNone/>
              <a:defRPr sz="2400" b="0" i="0">
                <a:solidFill>
                  <a:srgbClr val="414042"/>
                </a:solidFill>
              </a:defRPr>
            </a:lvl1pPr>
            <a:lvl2pPr marL="914400" lvl="1" indent="-381000" algn="l" rtl="0">
              <a:lnSpc>
                <a:spcPct val="90000"/>
              </a:lnSpc>
              <a:spcBef>
                <a:spcPts val="500"/>
              </a:spcBef>
              <a:spcAft>
                <a:spcPts val="0"/>
              </a:spcAft>
              <a:buClr>
                <a:srgbClr val="414042"/>
              </a:buClr>
              <a:buSzPts val="2400"/>
              <a:buChar char="•"/>
              <a:defRPr sz="2400"/>
            </a:lvl2pPr>
            <a:lvl3pPr marL="1371600" lvl="2" indent="-381000" algn="l" rtl="0">
              <a:lnSpc>
                <a:spcPct val="90000"/>
              </a:lnSpc>
              <a:spcBef>
                <a:spcPts val="500"/>
              </a:spcBef>
              <a:spcAft>
                <a:spcPts val="0"/>
              </a:spcAft>
              <a:buClr>
                <a:srgbClr val="414042"/>
              </a:buClr>
              <a:buSzPts val="2400"/>
              <a:buChar char="•"/>
              <a:defRPr sz="2400"/>
            </a:lvl3pPr>
            <a:lvl4pPr marL="1828800" lvl="3" indent="-381000" algn="l" rtl="0">
              <a:lnSpc>
                <a:spcPct val="90000"/>
              </a:lnSpc>
              <a:spcBef>
                <a:spcPts val="500"/>
              </a:spcBef>
              <a:spcAft>
                <a:spcPts val="0"/>
              </a:spcAft>
              <a:buClr>
                <a:srgbClr val="414042"/>
              </a:buClr>
              <a:buSzPts val="2400"/>
              <a:buChar char="•"/>
              <a:defRPr sz="2400"/>
            </a:lvl4pPr>
            <a:lvl5pPr marL="2286000" lvl="4" indent="-381000" algn="l" rtl="0">
              <a:lnSpc>
                <a:spcPct val="90000"/>
              </a:lnSpc>
              <a:spcBef>
                <a:spcPts val="500"/>
              </a:spcBef>
              <a:spcAft>
                <a:spcPts val="0"/>
              </a:spcAft>
              <a:buClr>
                <a:srgbClr val="414042"/>
              </a:buClr>
              <a:buSzPts val="2400"/>
              <a:buChar char="•"/>
              <a:defRPr sz="2400"/>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948" name="Google Shape;948;p137"/>
          <p:cNvSpPr txBox="1">
            <a:spLocks noGrp="1"/>
          </p:cNvSpPr>
          <p:nvPr>
            <p:ph type="body" idx="2"/>
          </p:nvPr>
        </p:nvSpPr>
        <p:spPr>
          <a:xfrm>
            <a:off x="1650010" y="4244828"/>
            <a:ext cx="5844000" cy="1638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200"/>
              <a:buNone/>
              <a:defRPr sz="12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949" name="Google Shape;949;p137"/>
          <p:cNvSpPr>
            <a:spLocks noGrp="1"/>
          </p:cNvSpPr>
          <p:nvPr>
            <p:ph type="pic" idx="3"/>
          </p:nvPr>
        </p:nvSpPr>
        <p:spPr>
          <a:xfrm>
            <a:off x="4010025" y="0"/>
            <a:ext cx="1124100" cy="18606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Icon Slide w/ Bullets">
  <p:cSld name="Icon Slide w/ Bullets">
    <p:spTree>
      <p:nvGrpSpPr>
        <p:cNvPr id="1" name="Shape 163"/>
        <p:cNvGrpSpPr/>
        <p:nvPr/>
      </p:nvGrpSpPr>
      <p:grpSpPr>
        <a:xfrm>
          <a:off x="0" y="0"/>
          <a:ext cx="0" cy="0"/>
          <a:chOff x="0" y="0"/>
          <a:chExt cx="0" cy="0"/>
        </a:xfrm>
      </p:grpSpPr>
      <p:sp>
        <p:nvSpPr>
          <p:cNvPr id="164" name="Google Shape;164;p14"/>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65" name="Google Shape;165;p14"/>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66" name="Google Shape;166;p14"/>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67" name="Google Shape;167;p14"/>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168" name="Google Shape;168;p14"/>
          <p:cNvSpPr>
            <a:spLocks noGrp="1"/>
          </p:cNvSpPr>
          <p:nvPr>
            <p:ph type="pic" idx="2"/>
          </p:nvPr>
        </p:nvSpPr>
        <p:spPr>
          <a:xfrm>
            <a:off x="755650"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9" name="Google Shape;169;p14"/>
          <p:cNvSpPr>
            <a:spLocks noGrp="1"/>
          </p:cNvSpPr>
          <p:nvPr>
            <p:ph type="pic" idx="3"/>
          </p:nvPr>
        </p:nvSpPr>
        <p:spPr>
          <a:xfrm>
            <a:off x="6032309"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0" name="Google Shape;170;p14"/>
          <p:cNvSpPr>
            <a:spLocks noGrp="1"/>
          </p:cNvSpPr>
          <p:nvPr>
            <p:ph type="pic" idx="4"/>
          </p:nvPr>
        </p:nvSpPr>
        <p:spPr>
          <a:xfrm>
            <a:off x="3395969"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1" name="Google Shape;171;p14"/>
          <p:cNvSpPr txBox="1">
            <a:spLocks noGrp="1"/>
          </p:cNvSpPr>
          <p:nvPr>
            <p:ph type="body" idx="1"/>
          </p:nvPr>
        </p:nvSpPr>
        <p:spPr>
          <a:xfrm>
            <a:off x="755650" y="2355516"/>
            <a:ext cx="2355900" cy="1738800"/>
          </a:xfrm>
          <a:prstGeom prst="rect">
            <a:avLst/>
          </a:prstGeom>
          <a:noFill/>
          <a:ln>
            <a:noFill/>
          </a:ln>
        </p:spPr>
        <p:txBody>
          <a:bodyPr spcFirstLastPara="1" wrap="square" lIns="0" tIns="0" rIns="0" bIns="0" anchor="t" anchorCtr="0">
            <a:noAutofit/>
          </a:bodyPr>
          <a:lstStyle>
            <a:lvl1pPr marL="457200" marR="0" lvl="0" indent="-298450" algn="l" rtl="0">
              <a:lnSpc>
                <a:spcPct val="100000"/>
              </a:lnSpc>
              <a:spcBef>
                <a:spcPts val="500"/>
              </a:spcBef>
              <a:spcAft>
                <a:spcPts val="0"/>
              </a:spcAft>
              <a:buClr>
                <a:srgbClr val="414042"/>
              </a:buClr>
              <a:buSzPts val="1100"/>
              <a:buFont typeface="Arial"/>
              <a:buChar char="•"/>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2" name="Google Shape;172;p14"/>
          <p:cNvSpPr txBox="1">
            <a:spLocks noGrp="1"/>
          </p:cNvSpPr>
          <p:nvPr>
            <p:ph type="body" idx="5"/>
          </p:nvPr>
        </p:nvSpPr>
        <p:spPr>
          <a:xfrm>
            <a:off x="6032309" y="2355516"/>
            <a:ext cx="2355900" cy="1738800"/>
          </a:xfrm>
          <a:prstGeom prst="rect">
            <a:avLst/>
          </a:prstGeom>
          <a:noFill/>
          <a:ln>
            <a:noFill/>
          </a:ln>
        </p:spPr>
        <p:txBody>
          <a:bodyPr spcFirstLastPara="1" wrap="square" lIns="0" tIns="0" rIns="0" bIns="0" anchor="t" anchorCtr="0">
            <a:noAutofit/>
          </a:bodyPr>
          <a:lstStyle>
            <a:lvl1pPr marL="457200" marR="0" lvl="0" indent="-298450" algn="l" rtl="0">
              <a:lnSpc>
                <a:spcPct val="100000"/>
              </a:lnSpc>
              <a:spcBef>
                <a:spcPts val="500"/>
              </a:spcBef>
              <a:spcAft>
                <a:spcPts val="0"/>
              </a:spcAft>
              <a:buClr>
                <a:srgbClr val="414042"/>
              </a:buClr>
              <a:buSzPts val="1100"/>
              <a:buFont typeface="Arial"/>
              <a:buChar char="•"/>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3" name="Google Shape;173;p14"/>
          <p:cNvSpPr txBox="1">
            <a:spLocks noGrp="1"/>
          </p:cNvSpPr>
          <p:nvPr>
            <p:ph type="body" idx="6"/>
          </p:nvPr>
        </p:nvSpPr>
        <p:spPr>
          <a:xfrm>
            <a:off x="3395969" y="2355516"/>
            <a:ext cx="2355900" cy="1738800"/>
          </a:xfrm>
          <a:prstGeom prst="rect">
            <a:avLst/>
          </a:prstGeom>
          <a:noFill/>
          <a:ln>
            <a:noFill/>
          </a:ln>
        </p:spPr>
        <p:txBody>
          <a:bodyPr spcFirstLastPara="1" wrap="square" lIns="0" tIns="0" rIns="0" bIns="0" anchor="t" anchorCtr="0">
            <a:noAutofit/>
          </a:bodyPr>
          <a:lstStyle>
            <a:lvl1pPr marL="457200" marR="0" lvl="0" indent="-298450" algn="l" rtl="0">
              <a:lnSpc>
                <a:spcPct val="100000"/>
              </a:lnSpc>
              <a:spcBef>
                <a:spcPts val="500"/>
              </a:spcBef>
              <a:spcAft>
                <a:spcPts val="0"/>
              </a:spcAft>
              <a:buClr>
                <a:srgbClr val="414042"/>
              </a:buClr>
              <a:buSzPts val="1100"/>
              <a:buFont typeface="Arial"/>
              <a:buChar char="•"/>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matchingName="Dropdown Logo">
  <p:cSld name="Dropdown Logo">
    <p:spTree>
      <p:nvGrpSpPr>
        <p:cNvPr id="1" name="Shape 950"/>
        <p:cNvGrpSpPr/>
        <p:nvPr/>
      </p:nvGrpSpPr>
      <p:grpSpPr>
        <a:xfrm>
          <a:off x="0" y="0"/>
          <a:ext cx="0" cy="0"/>
          <a:chOff x="0" y="0"/>
          <a:chExt cx="0" cy="0"/>
        </a:xfrm>
      </p:grpSpPr>
      <p:sp>
        <p:nvSpPr>
          <p:cNvPr id="951" name="Google Shape;951;p138"/>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52" name="Google Shape;952;p138"/>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53" name="Google Shape;953;p138"/>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954" name="Google Shape;954;p138"/>
          <p:cNvSpPr txBox="1">
            <a:spLocks noGrp="1"/>
          </p:cNvSpPr>
          <p:nvPr>
            <p:ph type="body" idx="1"/>
          </p:nvPr>
        </p:nvSpPr>
        <p:spPr>
          <a:xfrm>
            <a:off x="1650010" y="2042271"/>
            <a:ext cx="5844000" cy="2026500"/>
          </a:xfrm>
          <a:prstGeom prst="rect">
            <a:avLst/>
          </a:prstGeom>
          <a:noFill/>
          <a:ln>
            <a:noFill/>
          </a:ln>
        </p:spPr>
        <p:txBody>
          <a:bodyPr spcFirstLastPara="1" wrap="square" lIns="0" tIns="0" rIns="0" bIns="0" anchor="ctr" anchorCtr="0">
            <a:noAutofit/>
          </a:bodyPr>
          <a:lstStyle>
            <a:lvl1pPr marL="457200" marR="0" lvl="0" indent="-228600" algn="ctr" rtl="0">
              <a:lnSpc>
                <a:spcPct val="90000"/>
              </a:lnSpc>
              <a:spcBef>
                <a:spcPts val="1000"/>
              </a:spcBef>
              <a:spcAft>
                <a:spcPts val="0"/>
              </a:spcAft>
              <a:buClr>
                <a:srgbClr val="414042"/>
              </a:buClr>
              <a:buSzPts val="2400"/>
              <a:buFont typeface="Arial"/>
              <a:buNone/>
              <a:defRPr sz="2400"/>
            </a:lvl1pPr>
            <a:lvl2pPr marL="914400" lvl="1" indent="-381000" algn="l" rtl="0">
              <a:lnSpc>
                <a:spcPct val="90000"/>
              </a:lnSpc>
              <a:spcBef>
                <a:spcPts val="500"/>
              </a:spcBef>
              <a:spcAft>
                <a:spcPts val="0"/>
              </a:spcAft>
              <a:buClr>
                <a:srgbClr val="414042"/>
              </a:buClr>
              <a:buSzPts val="2400"/>
              <a:buChar char="•"/>
              <a:defRPr sz="2400"/>
            </a:lvl2pPr>
            <a:lvl3pPr marL="1371600" lvl="2" indent="-381000" algn="l" rtl="0">
              <a:lnSpc>
                <a:spcPct val="90000"/>
              </a:lnSpc>
              <a:spcBef>
                <a:spcPts val="500"/>
              </a:spcBef>
              <a:spcAft>
                <a:spcPts val="0"/>
              </a:spcAft>
              <a:buClr>
                <a:srgbClr val="414042"/>
              </a:buClr>
              <a:buSzPts val="2400"/>
              <a:buChar char="•"/>
              <a:defRPr sz="2400"/>
            </a:lvl3pPr>
            <a:lvl4pPr marL="1828800" lvl="3" indent="-381000" algn="l" rtl="0">
              <a:lnSpc>
                <a:spcPct val="90000"/>
              </a:lnSpc>
              <a:spcBef>
                <a:spcPts val="500"/>
              </a:spcBef>
              <a:spcAft>
                <a:spcPts val="0"/>
              </a:spcAft>
              <a:buClr>
                <a:srgbClr val="414042"/>
              </a:buClr>
              <a:buSzPts val="2400"/>
              <a:buChar char="•"/>
              <a:defRPr sz="2400"/>
            </a:lvl4pPr>
            <a:lvl5pPr marL="2286000" lvl="4" indent="-381000" algn="l" rtl="0">
              <a:lnSpc>
                <a:spcPct val="90000"/>
              </a:lnSpc>
              <a:spcBef>
                <a:spcPts val="500"/>
              </a:spcBef>
              <a:spcAft>
                <a:spcPts val="0"/>
              </a:spcAft>
              <a:buClr>
                <a:srgbClr val="414042"/>
              </a:buClr>
              <a:buSzPts val="2400"/>
              <a:buChar char="•"/>
              <a:defRPr sz="2400"/>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955" name="Google Shape;955;p138"/>
          <p:cNvSpPr txBox="1">
            <a:spLocks noGrp="1"/>
          </p:cNvSpPr>
          <p:nvPr>
            <p:ph type="body" idx="2"/>
          </p:nvPr>
        </p:nvSpPr>
        <p:spPr>
          <a:xfrm>
            <a:off x="1650010" y="4244828"/>
            <a:ext cx="5844000" cy="1638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200"/>
              <a:buNone/>
              <a:defRPr sz="12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956" name="Google Shape;956;p138"/>
          <p:cNvSpPr>
            <a:spLocks noGrp="1"/>
          </p:cNvSpPr>
          <p:nvPr>
            <p:ph type="pic" idx="3"/>
          </p:nvPr>
        </p:nvSpPr>
        <p:spPr>
          <a:xfrm>
            <a:off x="2919412" y="1141413"/>
            <a:ext cx="3305100" cy="7191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957" name="Google Shape;957;p138"/>
          <p:cNvPicPr preferRelativeResize="0"/>
          <p:nvPr/>
        </p:nvPicPr>
        <p:blipFill rotWithShape="1">
          <a:blip r:embed="rId2">
            <a:alphaModFix/>
          </a:blip>
          <a:srcRect t="43506"/>
          <a:stretch/>
        </p:blipFill>
        <p:spPr>
          <a:xfrm>
            <a:off x="4018828" y="0"/>
            <a:ext cx="1123683" cy="965401"/>
          </a:xfrm>
          <a:prstGeom prst="rect">
            <a:avLst/>
          </a:prstGeom>
          <a:noFill/>
          <a:ln>
            <a:noFill/>
          </a:ln>
        </p:spPr>
      </p:pic>
    </p:spTree>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matchingName="3 Icon Slide">
  <p:cSld name="3 Icon Slide">
    <p:spTree>
      <p:nvGrpSpPr>
        <p:cNvPr id="1" name="Shape 958"/>
        <p:cNvGrpSpPr/>
        <p:nvPr/>
      </p:nvGrpSpPr>
      <p:grpSpPr>
        <a:xfrm>
          <a:off x="0" y="0"/>
          <a:ext cx="0" cy="0"/>
          <a:chOff x="0" y="0"/>
          <a:chExt cx="0" cy="0"/>
        </a:xfrm>
      </p:grpSpPr>
      <p:sp>
        <p:nvSpPr>
          <p:cNvPr id="959" name="Google Shape;959;p139"/>
          <p:cNvSpPr txBox="1">
            <a:spLocks noGrp="1"/>
          </p:cNvSpPr>
          <p:nvPr>
            <p:ph type="title"/>
          </p:nvPr>
        </p:nvSpPr>
        <p:spPr>
          <a:xfrm>
            <a:off x="755650" y="710765"/>
            <a:ext cx="7632600" cy="431700"/>
          </a:xfrm>
          <a:prstGeom prst="rect">
            <a:avLst/>
          </a:prstGeom>
          <a:noFill/>
          <a:ln>
            <a:noFill/>
          </a:ln>
        </p:spPr>
        <p:txBody>
          <a:bodyPr spcFirstLastPara="1" wrap="square" lIns="0" tIns="0" rIns="0" bIns="0" anchor="ctr" anchorCtr="0">
            <a:no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960" name="Google Shape;960;p139"/>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61" name="Google Shape;961;p139"/>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62" name="Google Shape;962;p139"/>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963" name="Google Shape;963;p139"/>
          <p:cNvSpPr>
            <a:spLocks noGrp="1"/>
          </p:cNvSpPr>
          <p:nvPr>
            <p:ph type="pic" idx="2"/>
          </p:nvPr>
        </p:nvSpPr>
        <p:spPr>
          <a:xfrm>
            <a:off x="1625796" y="180963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64" name="Google Shape;964;p139"/>
          <p:cNvSpPr>
            <a:spLocks noGrp="1"/>
          </p:cNvSpPr>
          <p:nvPr>
            <p:ph type="pic" idx="3"/>
          </p:nvPr>
        </p:nvSpPr>
        <p:spPr>
          <a:xfrm>
            <a:off x="6819703" y="180963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65" name="Google Shape;965;p139"/>
          <p:cNvSpPr txBox="1">
            <a:spLocks noGrp="1"/>
          </p:cNvSpPr>
          <p:nvPr>
            <p:ph type="body" idx="1"/>
          </p:nvPr>
        </p:nvSpPr>
        <p:spPr>
          <a:xfrm>
            <a:off x="755650" y="2652362"/>
            <a:ext cx="2355900" cy="8724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966" name="Google Shape;966;p139"/>
          <p:cNvSpPr>
            <a:spLocks noGrp="1"/>
          </p:cNvSpPr>
          <p:nvPr>
            <p:ph type="pic" idx="4"/>
          </p:nvPr>
        </p:nvSpPr>
        <p:spPr>
          <a:xfrm>
            <a:off x="4222750" y="180963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67" name="Google Shape;967;p139"/>
          <p:cNvSpPr txBox="1">
            <a:spLocks noGrp="1"/>
          </p:cNvSpPr>
          <p:nvPr>
            <p:ph type="body" idx="5"/>
          </p:nvPr>
        </p:nvSpPr>
        <p:spPr>
          <a:xfrm>
            <a:off x="6032309" y="2652362"/>
            <a:ext cx="2355900" cy="8724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968" name="Google Shape;968;p139"/>
          <p:cNvSpPr txBox="1">
            <a:spLocks noGrp="1"/>
          </p:cNvSpPr>
          <p:nvPr>
            <p:ph type="body" idx="6"/>
          </p:nvPr>
        </p:nvSpPr>
        <p:spPr>
          <a:xfrm>
            <a:off x="3395969" y="2652362"/>
            <a:ext cx="2355900" cy="8724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matchingName="3x2 Icon Slide">
  <p:cSld name="3x2 Icon Slide">
    <p:spTree>
      <p:nvGrpSpPr>
        <p:cNvPr id="1" name="Shape 969"/>
        <p:cNvGrpSpPr/>
        <p:nvPr/>
      </p:nvGrpSpPr>
      <p:grpSpPr>
        <a:xfrm>
          <a:off x="0" y="0"/>
          <a:ext cx="0" cy="0"/>
          <a:chOff x="0" y="0"/>
          <a:chExt cx="0" cy="0"/>
        </a:xfrm>
      </p:grpSpPr>
      <p:sp>
        <p:nvSpPr>
          <p:cNvPr id="970" name="Google Shape;970;p140"/>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971" name="Google Shape;971;p140"/>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72" name="Google Shape;972;p140"/>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73" name="Google Shape;973;p140"/>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974" name="Google Shape;974;p140"/>
          <p:cNvSpPr>
            <a:spLocks noGrp="1"/>
          </p:cNvSpPr>
          <p:nvPr>
            <p:ph type="pic" idx="2"/>
          </p:nvPr>
        </p:nvSpPr>
        <p:spPr>
          <a:xfrm>
            <a:off x="1625796"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75" name="Google Shape;975;p140"/>
          <p:cNvSpPr>
            <a:spLocks noGrp="1"/>
          </p:cNvSpPr>
          <p:nvPr>
            <p:ph type="pic" idx="3"/>
          </p:nvPr>
        </p:nvSpPr>
        <p:spPr>
          <a:xfrm>
            <a:off x="6819703"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76" name="Google Shape;976;p140"/>
          <p:cNvSpPr>
            <a:spLocks noGrp="1"/>
          </p:cNvSpPr>
          <p:nvPr>
            <p:ph type="pic" idx="4"/>
          </p:nvPr>
        </p:nvSpPr>
        <p:spPr>
          <a:xfrm>
            <a:off x="4222750"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77" name="Google Shape;977;p140"/>
          <p:cNvSpPr>
            <a:spLocks noGrp="1"/>
          </p:cNvSpPr>
          <p:nvPr>
            <p:ph type="pic" idx="5"/>
          </p:nvPr>
        </p:nvSpPr>
        <p:spPr>
          <a:xfrm>
            <a:off x="1625796" y="2913993"/>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78" name="Google Shape;978;p140"/>
          <p:cNvSpPr>
            <a:spLocks noGrp="1"/>
          </p:cNvSpPr>
          <p:nvPr>
            <p:ph type="pic" idx="6"/>
          </p:nvPr>
        </p:nvSpPr>
        <p:spPr>
          <a:xfrm>
            <a:off x="6819703" y="2913993"/>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79" name="Google Shape;979;p140"/>
          <p:cNvSpPr>
            <a:spLocks noGrp="1"/>
          </p:cNvSpPr>
          <p:nvPr>
            <p:ph type="pic" idx="7"/>
          </p:nvPr>
        </p:nvSpPr>
        <p:spPr>
          <a:xfrm>
            <a:off x="4222750" y="2913993"/>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80" name="Google Shape;980;p140"/>
          <p:cNvSpPr txBox="1">
            <a:spLocks noGrp="1"/>
          </p:cNvSpPr>
          <p:nvPr>
            <p:ph type="body" idx="1"/>
          </p:nvPr>
        </p:nvSpPr>
        <p:spPr>
          <a:xfrm>
            <a:off x="755650" y="2089385"/>
            <a:ext cx="2355900" cy="5856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981" name="Google Shape;981;p140"/>
          <p:cNvSpPr txBox="1">
            <a:spLocks noGrp="1"/>
          </p:cNvSpPr>
          <p:nvPr>
            <p:ph type="body" idx="8"/>
          </p:nvPr>
        </p:nvSpPr>
        <p:spPr>
          <a:xfrm>
            <a:off x="6032309" y="2089385"/>
            <a:ext cx="2355900" cy="5856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982" name="Google Shape;982;p140"/>
          <p:cNvSpPr txBox="1">
            <a:spLocks noGrp="1"/>
          </p:cNvSpPr>
          <p:nvPr>
            <p:ph type="body" idx="9"/>
          </p:nvPr>
        </p:nvSpPr>
        <p:spPr>
          <a:xfrm>
            <a:off x="3395969" y="2089385"/>
            <a:ext cx="2355900" cy="5856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983" name="Google Shape;983;p140"/>
          <p:cNvSpPr txBox="1">
            <a:spLocks noGrp="1"/>
          </p:cNvSpPr>
          <p:nvPr>
            <p:ph type="body" idx="13"/>
          </p:nvPr>
        </p:nvSpPr>
        <p:spPr>
          <a:xfrm>
            <a:off x="755650" y="3815806"/>
            <a:ext cx="2355900" cy="5856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984" name="Google Shape;984;p140"/>
          <p:cNvSpPr txBox="1">
            <a:spLocks noGrp="1"/>
          </p:cNvSpPr>
          <p:nvPr>
            <p:ph type="body" idx="14"/>
          </p:nvPr>
        </p:nvSpPr>
        <p:spPr>
          <a:xfrm>
            <a:off x="6032309" y="3815806"/>
            <a:ext cx="2355900" cy="5856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985" name="Google Shape;985;p140"/>
          <p:cNvSpPr txBox="1">
            <a:spLocks noGrp="1"/>
          </p:cNvSpPr>
          <p:nvPr>
            <p:ph type="body" idx="15"/>
          </p:nvPr>
        </p:nvSpPr>
        <p:spPr>
          <a:xfrm>
            <a:off x="3395969" y="3815806"/>
            <a:ext cx="2355900" cy="5856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matchingName="4 Icon Slide">
  <p:cSld name="4 Icon Slide">
    <p:spTree>
      <p:nvGrpSpPr>
        <p:cNvPr id="1" name="Shape 986"/>
        <p:cNvGrpSpPr/>
        <p:nvPr/>
      </p:nvGrpSpPr>
      <p:grpSpPr>
        <a:xfrm>
          <a:off x="0" y="0"/>
          <a:ext cx="0" cy="0"/>
          <a:chOff x="0" y="0"/>
          <a:chExt cx="0" cy="0"/>
        </a:xfrm>
      </p:grpSpPr>
      <p:sp>
        <p:nvSpPr>
          <p:cNvPr id="987" name="Google Shape;987;p141"/>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988" name="Google Shape;988;p141"/>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89" name="Google Shape;989;p141"/>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90" name="Google Shape;990;p141"/>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991" name="Google Shape;991;p141"/>
          <p:cNvSpPr>
            <a:spLocks noGrp="1"/>
          </p:cNvSpPr>
          <p:nvPr>
            <p:ph type="pic" idx="2"/>
          </p:nvPr>
        </p:nvSpPr>
        <p:spPr>
          <a:xfrm>
            <a:off x="1276546" y="179700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92" name="Google Shape;992;p141"/>
          <p:cNvSpPr>
            <a:spLocks noGrp="1"/>
          </p:cNvSpPr>
          <p:nvPr>
            <p:ph type="pic" idx="3"/>
          </p:nvPr>
        </p:nvSpPr>
        <p:spPr>
          <a:xfrm>
            <a:off x="5198085" y="179700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93" name="Google Shape;993;p141"/>
          <p:cNvSpPr txBox="1">
            <a:spLocks noGrp="1"/>
          </p:cNvSpPr>
          <p:nvPr>
            <p:ph type="body" idx="1"/>
          </p:nvPr>
        </p:nvSpPr>
        <p:spPr>
          <a:xfrm>
            <a:off x="755650" y="2639731"/>
            <a:ext cx="1744200" cy="9360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994" name="Google Shape;994;p141"/>
          <p:cNvSpPr>
            <a:spLocks noGrp="1"/>
          </p:cNvSpPr>
          <p:nvPr>
            <p:ph type="pic" idx="4"/>
          </p:nvPr>
        </p:nvSpPr>
        <p:spPr>
          <a:xfrm>
            <a:off x="3247414" y="179700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95" name="Google Shape;995;p141"/>
          <p:cNvSpPr txBox="1">
            <a:spLocks noGrp="1"/>
          </p:cNvSpPr>
          <p:nvPr>
            <p:ph type="body" idx="5"/>
          </p:nvPr>
        </p:nvSpPr>
        <p:spPr>
          <a:xfrm>
            <a:off x="2724531" y="2639731"/>
            <a:ext cx="1744200" cy="9360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996" name="Google Shape;996;p141"/>
          <p:cNvSpPr txBox="1">
            <a:spLocks noGrp="1"/>
          </p:cNvSpPr>
          <p:nvPr>
            <p:ph type="body" idx="6"/>
          </p:nvPr>
        </p:nvSpPr>
        <p:spPr>
          <a:xfrm>
            <a:off x="4675202" y="2639731"/>
            <a:ext cx="1744200" cy="9360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997" name="Google Shape;997;p141"/>
          <p:cNvSpPr txBox="1">
            <a:spLocks noGrp="1"/>
          </p:cNvSpPr>
          <p:nvPr>
            <p:ph type="body" idx="7"/>
          </p:nvPr>
        </p:nvSpPr>
        <p:spPr>
          <a:xfrm>
            <a:off x="6644083" y="2639731"/>
            <a:ext cx="1744200" cy="9360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998" name="Google Shape;998;p141"/>
          <p:cNvSpPr>
            <a:spLocks noGrp="1"/>
          </p:cNvSpPr>
          <p:nvPr>
            <p:ph type="pic" idx="8"/>
          </p:nvPr>
        </p:nvSpPr>
        <p:spPr>
          <a:xfrm>
            <a:off x="7168953" y="179700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matchingName="4x2 Icon Slide">
  <p:cSld name="4x2 Icon Slide">
    <p:spTree>
      <p:nvGrpSpPr>
        <p:cNvPr id="1" name="Shape 999"/>
        <p:cNvGrpSpPr/>
        <p:nvPr/>
      </p:nvGrpSpPr>
      <p:grpSpPr>
        <a:xfrm>
          <a:off x="0" y="0"/>
          <a:ext cx="0" cy="0"/>
          <a:chOff x="0" y="0"/>
          <a:chExt cx="0" cy="0"/>
        </a:xfrm>
      </p:grpSpPr>
      <p:sp>
        <p:nvSpPr>
          <p:cNvPr id="1000" name="Google Shape;1000;p142"/>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001" name="Google Shape;1001;p142"/>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002" name="Google Shape;1002;p142"/>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003" name="Google Shape;1003;p142"/>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1004" name="Google Shape;1004;p142"/>
          <p:cNvSpPr>
            <a:spLocks noGrp="1"/>
          </p:cNvSpPr>
          <p:nvPr>
            <p:ph type="pic" idx="2"/>
          </p:nvPr>
        </p:nvSpPr>
        <p:spPr>
          <a:xfrm>
            <a:off x="1276546"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05" name="Google Shape;1005;p142"/>
          <p:cNvSpPr>
            <a:spLocks noGrp="1"/>
          </p:cNvSpPr>
          <p:nvPr>
            <p:ph type="pic" idx="3"/>
          </p:nvPr>
        </p:nvSpPr>
        <p:spPr>
          <a:xfrm>
            <a:off x="5198085"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06" name="Google Shape;1006;p142"/>
          <p:cNvSpPr txBox="1">
            <a:spLocks noGrp="1"/>
          </p:cNvSpPr>
          <p:nvPr>
            <p:ph type="body" idx="1"/>
          </p:nvPr>
        </p:nvSpPr>
        <p:spPr>
          <a:xfrm>
            <a:off x="755650" y="2046055"/>
            <a:ext cx="1744200" cy="6627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007" name="Google Shape;1007;p142"/>
          <p:cNvSpPr>
            <a:spLocks noGrp="1"/>
          </p:cNvSpPr>
          <p:nvPr>
            <p:ph type="pic" idx="4"/>
          </p:nvPr>
        </p:nvSpPr>
        <p:spPr>
          <a:xfrm>
            <a:off x="3247414"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08" name="Google Shape;1008;p142"/>
          <p:cNvSpPr txBox="1">
            <a:spLocks noGrp="1"/>
          </p:cNvSpPr>
          <p:nvPr>
            <p:ph type="body" idx="5"/>
          </p:nvPr>
        </p:nvSpPr>
        <p:spPr>
          <a:xfrm>
            <a:off x="2724531" y="2046055"/>
            <a:ext cx="1744200" cy="6627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009" name="Google Shape;1009;p142"/>
          <p:cNvSpPr txBox="1">
            <a:spLocks noGrp="1"/>
          </p:cNvSpPr>
          <p:nvPr>
            <p:ph type="body" idx="6"/>
          </p:nvPr>
        </p:nvSpPr>
        <p:spPr>
          <a:xfrm>
            <a:off x="4675202" y="2046055"/>
            <a:ext cx="1744200" cy="6627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010" name="Google Shape;1010;p142"/>
          <p:cNvSpPr txBox="1">
            <a:spLocks noGrp="1"/>
          </p:cNvSpPr>
          <p:nvPr>
            <p:ph type="body" idx="7"/>
          </p:nvPr>
        </p:nvSpPr>
        <p:spPr>
          <a:xfrm>
            <a:off x="6644083" y="2046055"/>
            <a:ext cx="1744200" cy="6627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011" name="Google Shape;1011;p142"/>
          <p:cNvSpPr>
            <a:spLocks noGrp="1"/>
          </p:cNvSpPr>
          <p:nvPr>
            <p:ph type="pic" idx="8"/>
          </p:nvPr>
        </p:nvSpPr>
        <p:spPr>
          <a:xfrm>
            <a:off x="7168953"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12" name="Google Shape;1012;p142"/>
          <p:cNvSpPr>
            <a:spLocks noGrp="1"/>
          </p:cNvSpPr>
          <p:nvPr>
            <p:ph type="pic" idx="9"/>
          </p:nvPr>
        </p:nvSpPr>
        <p:spPr>
          <a:xfrm>
            <a:off x="1276546" y="2911678"/>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13" name="Google Shape;1013;p142"/>
          <p:cNvSpPr>
            <a:spLocks noGrp="1"/>
          </p:cNvSpPr>
          <p:nvPr>
            <p:ph type="pic" idx="13"/>
          </p:nvPr>
        </p:nvSpPr>
        <p:spPr>
          <a:xfrm>
            <a:off x="5198085" y="2911678"/>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14" name="Google Shape;1014;p142"/>
          <p:cNvSpPr>
            <a:spLocks noGrp="1"/>
          </p:cNvSpPr>
          <p:nvPr>
            <p:ph type="pic" idx="14"/>
          </p:nvPr>
        </p:nvSpPr>
        <p:spPr>
          <a:xfrm>
            <a:off x="3247414" y="2911678"/>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15" name="Google Shape;1015;p142"/>
          <p:cNvSpPr>
            <a:spLocks noGrp="1"/>
          </p:cNvSpPr>
          <p:nvPr>
            <p:ph type="pic" idx="15"/>
          </p:nvPr>
        </p:nvSpPr>
        <p:spPr>
          <a:xfrm>
            <a:off x="7168953" y="2911678"/>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16" name="Google Shape;1016;p142"/>
          <p:cNvSpPr txBox="1">
            <a:spLocks noGrp="1"/>
          </p:cNvSpPr>
          <p:nvPr>
            <p:ph type="body" idx="16"/>
          </p:nvPr>
        </p:nvSpPr>
        <p:spPr>
          <a:xfrm>
            <a:off x="755650" y="3761239"/>
            <a:ext cx="1744200" cy="6627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017" name="Google Shape;1017;p142"/>
          <p:cNvSpPr txBox="1">
            <a:spLocks noGrp="1"/>
          </p:cNvSpPr>
          <p:nvPr>
            <p:ph type="body" idx="17"/>
          </p:nvPr>
        </p:nvSpPr>
        <p:spPr>
          <a:xfrm>
            <a:off x="2724531" y="3761239"/>
            <a:ext cx="1744200" cy="6627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018" name="Google Shape;1018;p142"/>
          <p:cNvSpPr txBox="1">
            <a:spLocks noGrp="1"/>
          </p:cNvSpPr>
          <p:nvPr>
            <p:ph type="body" idx="18"/>
          </p:nvPr>
        </p:nvSpPr>
        <p:spPr>
          <a:xfrm>
            <a:off x="4675202" y="3761239"/>
            <a:ext cx="1744200" cy="6627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019" name="Google Shape;1019;p142"/>
          <p:cNvSpPr txBox="1">
            <a:spLocks noGrp="1"/>
          </p:cNvSpPr>
          <p:nvPr>
            <p:ph type="body" idx="19"/>
          </p:nvPr>
        </p:nvSpPr>
        <p:spPr>
          <a:xfrm>
            <a:off x="6644083" y="3753619"/>
            <a:ext cx="1744200" cy="6627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matchingName="5 Icon Slide">
  <p:cSld name="5 Icon Slide">
    <p:spTree>
      <p:nvGrpSpPr>
        <p:cNvPr id="1" name="Shape 1020"/>
        <p:cNvGrpSpPr/>
        <p:nvPr/>
      </p:nvGrpSpPr>
      <p:grpSpPr>
        <a:xfrm>
          <a:off x="0" y="0"/>
          <a:ext cx="0" cy="0"/>
          <a:chOff x="0" y="0"/>
          <a:chExt cx="0" cy="0"/>
        </a:xfrm>
      </p:grpSpPr>
      <p:sp>
        <p:nvSpPr>
          <p:cNvPr id="1021" name="Google Shape;1021;p143"/>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022" name="Google Shape;1022;p143"/>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023" name="Google Shape;1023;p143"/>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024" name="Google Shape;1024;p143"/>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1025" name="Google Shape;1025;p143"/>
          <p:cNvSpPr>
            <a:spLocks noGrp="1"/>
          </p:cNvSpPr>
          <p:nvPr>
            <p:ph type="pic" idx="2"/>
          </p:nvPr>
        </p:nvSpPr>
        <p:spPr>
          <a:xfrm>
            <a:off x="1081963" y="178335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26" name="Google Shape;1026;p143"/>
          <p:cNvSpPr>
            <a:spLocks noGrp="1"/>
          </p:cNvSpPr>
          <p:nvPr>
            <p:ph type="pic" idx="3"/>
          </p:nvPr>
        </p:nvSpPr>
        <p:spPr>
          <a:xfrm>
            <a:off x="4222750" y="178335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27" name="Google Shape;1027;p143"/>
          <p:cNvSpPr txBox="1">
            <a:spLocks noGrp="1"/>
          </p:cNvSpPr>
          <p:nvPr>
            <p:ph type="body" idx="1"/>
          </p:nvPr>
        </p:nvSpPr>
        <p:spPr>
          <a:xfrm>
            <a:off x="755651" y="2626084"/>
            <a:ext cx="1338600" cy="10812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028" name="Google Shape;1028;p143"/>
          <p:cNvSpPr>
            <a:spLocks noGrp="1"/>
          </p:cNvSpPr>
          <p:nvPr>
            <p:ph type="pic" idx="4"/>
          </p:nvPr>
        </p:nvSpPr>
        <p:spPr>
          <a:xfrm>
            <a:off x="2655510" y="178335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29" name="Google Shape;1029;p143"/>
          <p:cNvSpPr txBox="1">
            <a:spLocks noGrp="1"/>
          </p:cNvSpPr>
          <p:nvPr>
            <p:ph type="body" idx="5"/>
          </p:nvPr>
        </p:nvSpPr>
        <p:spPr>
          <a:xfrm>
            <a:off x="2329197" y="2626084"/>
            <a:ext cx="1338600" cy="10812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030" name="Google Shape;1030;p143"/>
          <p:cNvSpPr txBox="1">
            <a:spLocks noGrp="1"/>
          </p:cNvSpPr>
          <p:nvPr>
            <p:ph type="body" idx="6"/>
          </p:nvPr>
        </p:nvSpPr>
        <p:spPr>
          <a:xfrm>
            <a:off x="3902743" y="2626084"/>
            <a:ext cx="1338600" cy="10812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031" name="Google Shape;1031;p143"/>
          <p:cNvSpPr txBox="1">
            <a:spLocks noGrp="1"/>
          </p:cNvSpPr>
          <p:nvPr>
            <p:ph type="body" idx="7"/>
          </p:nvPr>
        </p:nvSpPr>
        <p:spPr>
          <a:xfrm>
            <a:off x="5476289" y="2626084"/>
            <a:ext cx="1338600" cy="10812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032" name="Google Shape;1032;p143"/>
          <p:cNvSpPr>
            <a:spLocks noGrp="1"/>
          </p:cNvSpPr>
          <p:nvPr>
            <p:ph type="pic" idx="8"/>
          </p:nvPr>
        </p:nvSpPr>
        <p:spPr>
          <a:xfrm>
            <a:off x="7369843" y="178335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33" name="Google Shape;1033;p143"/>
          <p:cNvSpPr txBox="1">
            <a:spLocks noGrp="1"/>
          </p:cNvSpPr>
          <p:nvPr>
            <p:ph type="body" idx="9"/>
          </p:nvPr>
        </p:nvSpPr>
        <p:spPr>
          <a:xfrm>
            <a:off x="7049836" y="2629992"/>
            <a:ext cx="1338600" cy="10812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034" name="Google Shape;1034;p143"/>
          <p:cNvSpPr>
            <a:spLocks noGrp="1"/>
          </p:cNvSpPr>
          <p:nvPr>
            <p:ph type="pic" idx="13"/>
          </p:nvPr>
        </p:nvSpPr>
        <p:spPr>
          <a:xfrm>
            <a:off x="5796296" y="178335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matchingName="5x2 Icon Slide">
  <p:cSld name="5x2 Icon Slide">
    <p:spTree>
      <p:nvGrpSpPr>
        <p:cNvPr id="1" name="Shape 1035"/>
        <p:cNvGrpSpPr/>
        <p:nvPr/>
      </p:nvGrpSpPr>
      <p:grpSpPr>
        <a:xfrm>
          <a:off x="0" y="0"/>
          <a:ext cx="0" cy="0"/>
          <a:chOff x="0" y="0"/>
          <a:chExt cx="0" cy="0"/>
        </a:xfrm>
      </p:grpSpPr>
      <p:sp>
        <p:nvSpPr>
          <p:cNvPr id="1036" name="Google Shape;1036;p144"/>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037" name="Google Shape;1037;p144"/>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038" name="Google Shape;1038;p144"/>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039" name="Google Shape;1039;p144"/>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1040" name="Google Shape;1040;p144"/>
          <p:cNvSpPr>
            <a:spLocks noGrp="1"/>
          </p:cNvSpPr>
          <p:nvPr>
            <p:ph type="pic" idx="2"/>
          </p:nvPr>
        </p:nvSpPr>
        <p:spPr>
          <a:xfrm>
            <a:off x="1081963"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41" name="Google Shape;1041;p144"/>
          <p:cNvSpPr>
            <a:spLocks noGrp="1"/>
          </p:cNvSpPr>
          <p:nvPr>
            <p:ph type="pic" idx="3"/>
          </p:nvPr>
        </p:nvSpPr>
        <p:spPr>
          <a:xfrm>
            <a:off x="4222750"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42" name="Google Shape;1042;p144"/>
          <p:cNvSpPr txBox="1">
            <a:spLocks noGrp="1"/>
          </p:cNvSpPr>
          <p:nvPr>
            <p:ph type="body" idx="1"/>
          </p:nvPr>
        </p:nvSpPr>
        <p:spPr>
          <a:xfrm>
            <a:off x="755651" y="2046055"/>
            <a:ext cx="1338600" cy="6627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043" name="Google Shape;1043;p144"/>
          <p:cNvSpPr>
            <a:spLocks noGrp="1"/>
          </p:cNvSpPr>
          <p:nvPr>
            <p:ph type="pic" idx="4"/>
          </p:nvPr>
        </p:nvSpPr>
        <p:spPr>
          <a:xfrm>
            <a:off x="2655510"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44" name="Google Shape;1044;p144"/>
          <p:cNvSpPr txBox="1">
            <a:spLocks noGrp="1"/>
          </p:cNvSpPr>
          <p:nvPr>
            <p:ph type="body" idx="5"/>
          </p:nvPr>
        </p:nvSpPr>
        <p:spPr>
          <a:xfrm>
            <a:off x="2329197" y="2046055"/>
            <a:ext cx="1338600" cy="6627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045" name="Google Shape;1045;p144"/>
          <p:cNvSpPr txBox="1">
            <a:spLocks noGrp="1"/>
          </p:cNvSpPr>
          <p:nvPr>
            <p:ph type="body" idx="6"/>
          </p:nvPr>
        </p:nvSpPr>
        <p:spPr>
          <a:xfrm>
            <a:off x="3902743" y="2046055"/>
            <a:ext cx="1338600" cy="6627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046" name="Google Shape;1046;p144"/>
          <p:cNvSpPr txBox="1">
            <a:spLocks noGrp="1"/>
          </p:cNvSpPr>
          <p:nvPr>
            <p:ph type="body" idx="7"/>
          </p:nvPr>
        </p:nvSpPr>
        <p:spPr>
          <a:xfrm>
            <a:off x="5476289" y="2046055"/>
            <a:ext cx="1338600" cy="6627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047" name="Google Shape;1047;p144"/>
          <p:cNvSpPr>
            <a:spLocks noGrp="1"/>
          </p:cNvSpPr>
          <p:nvPr>
            <p:ph type="pic" idx="8"/>
          </p:nvPr>
        </p:nvSpPr>
        <p:spPr>
          <a:xfrm>
            <a:off x="7369843"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48" name="Google Shape;1048;p144"/>
          <p:cNvSpPr txBox="1">
            <a:spLocks noGrp="1"/>
          </p:cNvSpPr>
          <p:nvPr>
            <p:ph type="body" idx="9"/>
          </p:nvPr>
        </p:nvSpPr>
        <p:spPr>
          <a:xfrm>
            <a:off x="7049836" y="2049963"/>
            <a:ext cx="1338600" cy="6627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049" name="Google Shape;1049;p144"/>
          <p:cNvSpPr>
            <a:spLocks noGrp="1"/>
          </p:cNvSpPr>
          <p:nvPr>
            <p:ph type="pic" idx="13"/>
          </p:nvPr>
        </p:nvSpPr>
        <p:spPr>
          <a:xfrm>
            <a:off x="5796296"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50" name="Google Shape;1050;p144"/>
          <p:cNvSpPr>
            <a:spLocks noGrp="1"/>
          </p:cNvSpPr>
          <p:nvPr>
            <p:ph type="pic" idx="14"/>
          </p:nvPr>
        </p:nvSpPr>
        <p:spPr>
          <a:xfrm>
            <a:off x="1081963" y="289919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51" name="Google Shape;1051;p144"/>
          <p:cNvSpPr>
            <a:spLocks noGrp="1"/>
          </p:cNvSpPr>
          <p:nvPr>
            <p:ph type="pic" idx="15"/>
          </p:nvPr>
        </p:nvSpPr>
        <p:spPr>
          <a:xfrm>
            <a:off x="4222750" y="289919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52" name="Google Shape;1052;p144"/>
          <p:cNvSpPr txBox="1">
            <a:spLocks noGrp="1"/>
          </p:cNvSpPr>
          <p:nvPr>
            <p:ph type="body" idx="16"/>
          </p:nvPr>
        </p:nvSpPr>
        <p:spPr>
          <a:xfrm>
            <a:off x="755651" y="3741924"/>
            <a:ext cx="1338600" cy="6627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053" name="Google Shape;1053;p144"/>
          <p:cNvSpPr>
            <a:spLocks noGrp="1"/>
          </p:cNvSpPr>
          <p:nvPr>
            <p:ph type="pic" idx="17"/>
          </p:nvPr>
        </p:nvSpPr>
        <p:spPr>
          <a:xfrm>
            <a:off x="2655510" y="289919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54" name="Google Shape;1054;p144"/>
          <p:cNvSpPr txBox="1">
            <a:spLocks noGrp="1"/>
          </p:cNvSpPr>
          <p:nvPr>
            <p:ph type="body" idx="18"/>
          </p:nvPr>
        </p:nvSpPr>
        <p:spPr>
          <a:xfrm>
            <a:off x="2329197" y="3741924"/>
            <a:ext cx="1338600" cy="6627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055" name="Google Shape;1055;p144"/>
          <p:cNvSpPr txBox="1">
            <a:spLocks noGrp="1"/>
          </p:cNvSpPr>
          <p:nvPr>
            <p:ph type="body" idx="19"/>
          </p:nvPr>
        </p:nvSpPr>
        <p:spPr>
          <a:xfrm>
            <a:off x="3902743" y="3741924"/>
            <a:ext cx="1338600" cy="6627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056" name="Google Shape;1056;p144"/>
          <p:cNvSpPr txBox="1">
            <a:spLocks noGrp="1"/>
          </p:cNvSpPr>
          <p:nvPr>
            <p:ph type="body" idx="20"/>
          </p:nvPr>
        </p:nvSpPr>
        <p:spPr>
          <a:xfrm>
            <a:off x="5476289" y="3741924"/>
            <a:ext cx="1338600" cy="6627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057" name="Google Shape;1057;p144"/>
          <p:cNvSpPr>
            <a:spLocks noGrp="1"/>
          </p:cNvSpPr>
          <p:nvPr>
            <p:ph type="pic" idx="21"/>
          </p:nvPr>
        </p:nvSpPr>
        <p:spPr>
          <a:xfrm>
            <a:off x="7369843" y="289919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58" name="Google Shape;1058;p144"/>
          <p:cNvSpPr txBox="1">
            <a:spLocks noGrp="1"/>
          </p:cNvSpPr>
          <p:nvPr>
            <p:ph type="body" idx="22"/>
          </p:nvPr>
        </p:nvSpPr>
        <p:spPr>
          <a:xfrm>
            <a:off x="7049836" y="3745832"/>
            <a:ext cx="1338600" cy="6627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059" name="Google Shape;1059;p144"/>
          <p:cNvSpPr>
            <a:spLocks noGrp="1"/>
          </p:cNvSpPr>
          <p:nvPr>
            <p:ph type="pic" idx="23"/>
          </p:nvPr>
        </p:nvSpPr>
        <p:spPr>
          <a:xfrm>
            <a:off x="5796296" y="289919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matchingName="Dropdown Slide w/ Icons">
  <p:cSld name="Dropdown Slide w/ Icons">
    <p:spTree>
      <p:nvGrpSpPr>
        <p:cNvPr id="1" name="Shape 1060"/>
        <p:cNvGrpSpPr/>
        <p:nvPr/>
      </p:nvGrpSpPr>
      <p:grpSpPr>
        <a:xfrm>
          <a:off x="0" y="0"/>
          <a:ext cx="0" cy="0"/>
          <a:chOff x="0" y="0"/>
          <a:chExt cx="0" cy="0"/>
        </a:xfrm>
      </p:grpSpPr>
      <p:sp>
        <p:nvSpPr>
          <p:cNvPr id="1061" name="Google Shape;1061;p145"/>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062" name="Google Shape;1062;p145"/>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063" name="Google Shape;1063;p145"/>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1064" name="Google Shape;1064;p145"/>
          <p:cNvSpPr>
            <a:spLocks noGrp="1"/>
          </p:cNvSpPr>
          <p:nvPr>
            <p:ph type="pic" idx="2"/>
          </p:nvPr>
        </p:nvSpPr>
        <p:spPr>
          <a:xfrm>
            <a:off x="1625796" y="3073816"/>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65" name="Google Shape;1065;p145"/>
          <p:cNvSpPr>
            <a:spLocks noGrp="1"/>
          </p:cNvSpPr>
          <p:nvPr>
            <p:ph type="pic" idx="3"/>
          </p:nvPr>
        </p:nvSpPr>
        <p:spPr>
          <a:xfrm>
            <a:off x="6819703" y="3073816"/>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66" name="Google Shape;1066;p145"/>
          <p:cNvSpPr txBox="1">
            <a:spLocks noGrp="1"/>
          </p:cNvSpPr>
          <p:nvPr>
            <p:ph type="body" idx="1"/>
          </p:nvPr>
        </p:nvSpPr>
        <p:spPr>
          <a:xfrm>
            <a:off x="755650" y="3916546"/>
            <a:ext cx="2355900" cy="4920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067" name="Google Shape;1067;p145"/>
          <p:cNvSpPr>
            <a:spLocks noGrp="1"/>
          </p:cNvSpPr>
          <p:nvPr>
            <p:ph type="pic" idx="4"/>
          </p:nvPr>
        </p:nvSpPr>
        <p:spPr>
          <a:xfrm>
            <a:off x="4222750" y="3073816"/>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68" name="Google Shape;1068;p145"/>
          <p:cNvSpPr txBox="1">
            <a:spLocks noGrp="1"/>
          </p:cNvSpPr>
          <p:nvPr>
            <p:ph type="body" idx="5"/>
          </p:nvPr>
        </p:nvSpPr>
        <p:spPr>
          <a:xfrm>
            <a:off x="6032309" y="3916546"/>
            <a:ext cx="2355900" cy="4920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069" name="Google Shape;1069;p145"/>
          <p:cNvSpPr txBox="1">
            <a:spLocks noGrp="1"/>
          </p:cNvSpPr>
          <p:nvPr>
            <p:ph type="body" idx="6"/>
          </p:nvPr>
        </p:nvSpPr>
        <p:spPr>
          <a:xfrm>
            <a:off x="3395969" y="3916546"/>
            <a:ext cx="2355900" cy="4920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070" name="Google Shape;1070;p145"/>
          <p:cNvSpPr txBox="1">
            <a:spLocks noGrp="1"/>
          </p:cNvSpPr>
          <p:nvPr>
            <p:ph type="body" idx="7"/>
          </p:nvPr>
        </p:nvSpPr>
        <p:spPr>
          <a:xfrm>
            <a:off x="755650" y="2042272"/>
            <a:ext cx="7632600" cy="837300"/>
          </a:xfrm>
          <a:prstGeom prst="rect">
            <a:avLst/>
          </a:prstGeom>
          <a:noFill/>
          <a:ln>
            <a:noFill/>
          </a:ln>
        </p:spPr>
        <p:txBody>
          <a:bodyPr spcFirstLastPara="1" wrap="square" lIns="0" tIns="0" rIns="0" bIns="0" anchor="ctr" anchorCtr="0">
            <a:noAutofit/>
          </a:bodyPr>
          <a:lstStyle>
            <a:lvl1pPr marL="457200" marR="0" lvl="0" indent="-228600" algn="ctr" rtl="0">
              <a:lnSpc>
                <a:spcPct val="90000"/>
              </a:lnSpc>
              <a:spcBef>
                <a:spcPts val="1000"/>
              </a:spcBef>
              <a:spcAft>
                <a:spcPts val="0"/>
              </a:spcAft>
              <a:buClr>
                <a:srgbClr val="414042"/>
              </a:buClr>
              <a:buSzPts val="2400"/>
              <a:buFont typeface="Arial"/>
              <a:buNone/>
              <a:defRPr sz="2400" b="0"/>
            </a:lvl1pPr>
            <a:lvl2pPr marL="914400" lvl="1" indent="-381000" algn="l" rtl="0">
              <a:lnSpc>
                <a:spcPct val="90000"/>
              </a:lnSpc>
              <a:spcBef>
                <a:spcPts val="500"/>
              </a:spcBef>
              <a:spcAft>
                <a:spcPts val="0"/>
              </a:spcAft>
              <a:buClr>
                <a:srgbClr val="414042"/>
              </a:buClr>
              <a:buSzPts val="2400"/>
              <a:buChar char="•"/>
              <a:defRPr sz="2400"/>
            </a:lvl2pPr>
            <a:lvl3pPr marL="1371600" lvl="2" indent="-381000" algn="l" rtl="0">
              <a:lnSpc>
                <a:spcPct val="90000"/>
              </a:lnSpc>
              <a:spcBef>
                <a:spcPts val="500"/>
              </a:spcBef>
              <a:spcAft>
                <a:spcPts val="0"/>
              </a:spcAft>
              <a:buClr>
                <a:srgbClr val="414042"/>
              </a:buClr>
              <a:buSzPts val="2400"/>
              <a:buChar char="•"/>
              <a:defRPr sz="2400"/>
            </a:lvl3pPr>
            <a:lvl4pPr marL="1828800" lvl="3" indent="-381000" algn="l" rtl="0">
              <a:lnSpc>
                <a:spcPct val="90000"/>
              </a:lnSpc>
              <a:spcBef>
                <a:spcPts val="500"/>
              </a:spcBef>
              <a:spcAft>
                <a:spcPts val="0"/>
              </a:spcAft>
              <a:buClr>
                <a:srgbClr val="414042"/>
              </a:buClr>
              <a:buSzPts val="2400"/>
              <a:buChar char="•"/>
              <a:defRPr sz="2400"/>
            </a:lvl4pPr>
            <a:lvl5pPr marL="2286000" lvl="4" indent="-381000" algn="l" rtl="0">
              <a:lnSpc>
                <a:spcPct val="90000"/>
              </a:lnSpc>
              <a:spcBef>
                <a:spcPts val="500"/>
              </a:spcBef>
              <a:spcAft>
                <a:spcPts val="0"/>
              </a:spcAft>
              <a:buClr>
                <a:srgbClr val="414042"/>
              </a:buClr>
              <a:buSzPts val="2400"/>
              <a:buChar char="•"/>
              <a:defRPr sz="2400"/>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071" name="Google Shape;1071;p145"/>
          <p:cNvSpPr>
            <a:spLocks noGrp="1"/>
          </p:cNvSpPr>
          <p:nvPr>
            <p:ph type="pic" idx="8"/>
          </p:nvPr>
        </p:nvSpPr>
        <p:spPr>
          <a:xfrm>
            <a:off x="4010025" y="0"/>
            <a:ext cx="1124100" cy="18606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matchingName="Icon Slide w/ Description">
  <p:cSld name="Icon Slide w/ Description">
    <p:spTree>
      <p:nvGrpSpPr>
        <p:cNvPr id="1" name="Shape 1072"/>
        <p:cNvGrpSpPr/>
        <p:nvPr/>
      </p:nvGrpSpPr>
      <p:grpSpPr>
        <a:xfrm>
          <a:off x="0" y="0"/>
          <a:ext cx="0" cy="0"/>
          <a:chOff x="0" y="0"/>
          <a:chExt cx="0" cy="0"/>
        </a:xfrm>
      </p:grpSpPr>
      <p:sp>
        <p:nvSpPr>
          <p:cNvPr id="1073" name="Google Shape;1073;p146"/>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074" name="Google Shape;1074;p146"/>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075" name="Google Shape;1075;p146"/>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076" name="Google Shape;1076;p146"/>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1077" name="Google Shape;1077;p146"/>
          <p:cNvSpPr>
            <a:spLocks noGrp="1"/>
          </p:cNvSpPr>
          <p:nvPr>
            <p:ph type="pic" idx="2"/>
          </p:nvPr>
        </p:nvSpPr>
        <p:spPr>
          <a:xfrm>
            <a:off x="1625796"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78" name="Google Shape;1078;p146"/>
          <p:cNvSpPr>
            <a:spLocks noGrp="1"/>
          </p:cNvSpPr>
          <p:nvPr>
            <p:ph type="pic" idx="3"/>
          </p:nvPr>
        </p:nvSpPr>
        <p:spPr>
          <a:xfrm>
            <a:off x="6819703"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79" name="Google Shape;1079;p146"/>
          <p:cNvSpPr>
            <a:spLocks noGrp="1"/>
          </p:cNvSpPr>
          <p:nvPr>
            <p:ph type="pic" idx="4"/>
          </p:nvPr>
        </p:nvSpPr>
        <p:spPr>
          <a:xfrm>
            <a:off x="4222750"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80" name="Google Shape;1080;p146"/>
          <p:cNvSpPr txBox="1">
            <a:spLocks noGrp="1"/>
          </p:cNvSpPr>
          <p:nvPr>
            <p:ph type="body" idx="1"/>
          </p:nvPr>
        </p:nvSpPr>
        <p:spPr>
          <a:xfrm>
            <a:off x="755650" y="2355517"/>
            <a:ext cx="2355900" cy="7839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081" name="Google Shape;1081;p146"/>
          <p:cNvSpPr txBox="1">
            <a:spLocks noGrp="1"/>
          </p:cNvSpPr>
          <p:nvPr>
            <p:ph type="body" idx="5"/>
          </p:nvPr>
        </p:nvSpPr>
        <p:spPr>
          <a:xfrm>
            <a:off x="6032309" y="2355517"/>
            <a:ext cx="2355900" cy="7839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082" name="Google Shape;1082;p146"/>
          <p:cNvSpPr txBox="1">
            <a:spLocks noGrp="1"/>
          </p:cNvSpPr>
          <p:nvPr>
            <p:ph type="body" idx="6"/>
          </p:nvPr>
        </p:nvSpPr>
        <p:spPr>
          <a:xfrm>
            <a:off x="3395969" y="2355517"/>
            <a:ext cx="2355900" cy="7839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083" name="Google Shape;1083;p146"/>
          <p:cNvSpPr txBox="1">
            <a:spLocks noGrp="1"/>
          </p:cNvSpPr>
          <p:nvPr>
            <p:ph type="body" idx="7"/>
          </p:nvPr>
        </p:nvSpPr>
        <p:spPr>
          <a:xfrm>
            <a:off x="755650" y="3327067"/>
            <a:ext cx="7632600" cy="8328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000000"/>
              </a:buClr>
              <a:buSzPts val="2400"/>
              <a:buFont typeface="Arial"/>
              <a:buNone/>
              <a:defRPr/>
            </a:lvl1pPr>
            <a:lvl2pPr marL="914400" lvl="1" indent="-228600" algn="l" rtl="0">
              <a:lnSpc>
                <a:spcPct val="90000"/>
              </a:lnSpc>
              <a:spcBef>
                <a:spcPts val="500"/>
              </a:spcBef>
              <a:spcAft>
                <a:spcPts val="0"/>
              </a:spcAft>
              <a:buClr>
                <a:srgbClr val="414042"/>
              </a:buClr>
              <a:buSzPts val="1800"/>
              <a:buNone/>
              <a:defRPr/>
            </a:lvl2pPr>
            <a:lvl3pPr marL="1371600" lvl="2" indent="-228600" algn="l" rtl="0">
              <a:lnSpc>
                <a:spcPct val="90000"/>
              </a:lnSpc>
              <a:spcBef>
                <a:spcPts val="500"/>
              </a:spcBef>
              <a:spcAft>
                <a:spcPts val="0"/>
              </a:spcAft>
              <a:buClr>
                <a:srgbClr val="414042"/>
              </a:buClr>
              <a:buSzPts val="1800"/>
              <a:buNone/>
              <a:defRPr/>
            </a:lvl3pPr>
            <a:lvl4pPr marL="1828800" lvl="3" indent="-228600" algn="l" rtl="0">
              <a:lnSpc>
                <a:spcPct val="90000"/>
              </a:lnSpc>
              <a:spcBef>
                <a:spcPts val="500"/>
              </a:spcBef>
              <a:spcAft>
                <a:spcPts val="0"/>
              </a:spcAft>
              <a:buClr>
                <a:srgbClr val="414042"/>
              </a:buClr>
              <a:buSzPts val="1800"/>
              <a:buNone/>
              <a:defRPr/>
            </a:lvl4pPr>
            <a:lvl5pPr marL="2286000" lvl="4" indent="-228600" algn="l" rtl="0">
              <a:lnSpc>
                <a:spcPct val="90000"/>
              </a:lnSpc>
              <a:spcBef>
                <a:spcPts val="500"/>
              </a:spcBef>
              <a:spcAft>
                <a:spcPts val="0"/>
              </a:spcAft>
              <a:buClr>
                <a:srgbClr val="414042"/>
              </a:buClr>
              <a:buSzPts val="1800"/>
              <a:buNone/>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matchingName="Icon Slide w/ Bullets">
  <p:cSld name="Icon Slide w/ Bullets">
    <p:spTree>
      <p:nvGrpSpPr>
        <p:cNvPr id="1" name="Shape 1084"/>
        <p:cNvGrpSpPr/>
        <p:nvPr/>
      </p:nvGrpSpPr>
      <p:grpSpPr>
        <a:xfrm>
          <a:off x="0" y="0"/>
          <a:ext cx="0" cy="0"/>
          <a:chOff x="0" y="0"/>
          <a:chExt cx="0" cy="0"/>
        </a:xfrm>
      </p:grpSpPr>
      <p:sp>
        <p:nvSpPr>
          <p:cNvPr id="1085" name="Google Shape;1085;p147"/>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086" name="Google Shape;1086;p147"/>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087" name="Google Shape;1087;p147"/>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088" name="Google Shape;1088;p147"/>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1089" name="Google Shape;1089;p147"/>
          <p:cNvSpPr>
            <a:spLocks noGrp="1"/>
          </p:cNvSpPr>
          <p:nvPr>
            <p:ph type="pic" idx="2"/>
          </p:nvPr>
        </p:nvSpPr>
        <p:spPr>
          <a:xfrm>
            <a:off x="755650"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90" name="Google Shape;1090;p147"/>
          <p:cNvSpPr>
            <a:spLocks noGrp="1"/>
          </p:cNvSpPr>
          <p:nvPr>
            <p:ph type="pic" idx="3"/>
          </p:nvPr>
        </p:nvSpPr>
        <p:spPr>
          <a:xfrm>
            <a:off x="6032309"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91" name="Google Shape;1091;p147"/>
          <p:cNvSpPr>
            <a:spLocks noGrp="1"/>
          </p:cNvSpPr>
          <p:nvPr>
            <p:ph type="pic" idx="4"/>
          </p:nvPr>
        </p:nvSpPr>
        <p:spPr>
          <a:xfrm>
            <a:off x="3395969"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92" name="Google Shape;1092;p147"/>
          <p:cNvSpPr txBox="1">
            <a:spLocks noGrp="1"/>
          </p:cNvSpPr>
          <p:nvPr>
            <p:ph type="body" idx="1"/>
          </p:nvPr>
        </p:nvSpPr>
        <p:spPr>
          <a:xfrm>
            <a:off x="755650" y="2355516"/>
            <a:ext cx="2355900" cy="1738800"/>
          </a:xfrm>
          <a:prstGeom prst="rect">
            <a:avLst/>
          </a:prstGeom>
          <a:noFill/>
          <a:ln>
            <a:noFill/>
          </a:ln>
        </p:spPr>
        <p:txBody>
          <a:bodyPr spcFirstLastPara="1" wrap="square" lIns="0" tIns="0" rIns="0" bIns="0" anchor="t" anchorCtr="0">
            <a:noAutofit/>
          </a:bodyPr>
          <a:lstStyle>
            <a:lvl1pPr marL="457200" lvl="0" indent="-298450" algn="l" rtl="0">
              <a:lnSpc>
                <a:spcPct val="100000"/>
              </a:lnSpc>
              <a:spcBef>
                <a:spcPts val="500"/>
              </a:spcBef>
              <a:spcAft>
                <a:spcPts val="0"/>
              </a:spcAft>
              <a:buClr>
                <a:srgbClr val="414042"/>
              </a:buClr>
              <a:buSzPts val="1100"/>
              <a:buFont typeface="Arial"/>
              <a:buChar char="•"/>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093" name="Google Shape;1093;p147"/>
          <p:cNvSpPr txBox="1">
            <a:spLocks noGrp="1"/>
          </p:cNvSpPr>
          <p:nvPr>
            <p:ph type="body" idx="5"/>
          </p:nvPr>
        </p:nvSpPr>
        <p:spPr>
          <a:xfrm>
            <a:off x="6032309" y="2355516"/>
            <a:ext cx="2355900" cy="1738800"/>
          </a:xfrm>
          <a:prstGeom prst="rect">
            <a:avLst/>
          </a:prstGeom>
          <a:noFill/>
          <a:ln>
            <a:noFill/>
          </a:ln>
        </p:spPr>
        <p:txBody>
          <a:bodyPr spcFirstLastPara="1" wrap="square" lIns="0" tIns="0" rIns="0" bIns="0" anchor="t" anchorCtr="0">
            <a:noAutofit/>
          </a:bodyPr>
          <a:lstStyle>
            <a:lvl1pPr marL="457200" lvl="0" indent="-298450" algn="l" rtl="0">
              <a:lnSpc>
                <a:spcPct val="100000"/>
              </a:lnSpc>
              <a:spcBef>
                <a:spcPts val="500"/>
              </a:spcBef>
              <a:spcAft>
                <a:spcPts val="0"/>
              </a:spcAft>
              <a:buClr>
                <a:srgbClr val="414042"/>
              </a:buClr>
              <a:buSzPts val="1100"/>
              <a:buFont typeface="Arial"/>
              <a:buChar char="•"/>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094" name="Google Shape;1094;p147"/>
          <p:cNvSpPr txBox="1">
            <a:spLocks noGrp="1"/>
          </p:cNvSpPr>
          <p:nvPr>
            <p:ph type="body" idx="6"/>
          </p:nvPr>
        </p:nvSpPr>
        <p:spPr>
          <a:xfrm>
            <a:off x="3395969" y="2355516"/>
            <a:ext cx="2355900" cy="1738800"/>
          </a:xfrm>
          <a:prstGeom prst="rect">
            <a:avLst/>
          </a:prstGeom>
          <a:noFill/>
          <a:ln>
            <a:noFill/>
          </a:ln>
        </p:spPr>
        <p:txBody>
          <a:bodyPr spcFirstLastPara="1" wrap="square" lIns="0" tIns="0" rIns="0" bIns="0" anchor="t" anchorCtr="0">
            <a:noAutofit/>
          </a:bodyPr>
          <a:lstStyle>
            <a:lvl1pPr marL="457200" lvl="0" indent="-298450" algn="l" rtl="0">
              <a:lnSpc>
                <a:spcPct val="100000"/>
              </a:lnSpc>
              <a:spcBef>
                <a:spcPts val="500"/>
              </a:spcBef>
              <a:spcAft>
                <a:spcPts val="0"/>
              </a:spcAft>
              <a:buClr>
                <a:srgbClr val="414042"/>
              </a:buClr>
              <a:buSzPts val="1100"/>
              <a:buFont typeface="Arial"/>
              <a:buChar char="•"/>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Picure Slide">
  <p:cSld name="Picure Slide">
    <p:spTree>
      <p:nvGrpSpPr>
        <p:cNvPr id="1" name="Shape 174"/>
        <p:cNvGrpSpPr/>
        <p:nvPr/>
      </p:nvGrpSpPr>
      <p:grpSpPr>
        <a:xfrm>
          <a:off x="0" y="0"/>
          <a:ext cx="0" cy="0"/>
          <a:chOff x="0" y="0"/>
          <a:chExt cx="0" cy="0"/>
        </a:xfrm>
      </p:grpSpPr>
      <p:sp>
        <p:nvSpPr>
          <p:cNvPr id="175" name="Google Shape;175;p15"/>
          <p:cNvSpPr txBox="1">
            <a:spLocks noGrp="1"/>
          </p:cNvSpPr>
          <p:nvPr>
            <p:ph type="title"/>
          </p:nvPr>
        </p:nvSpPr>
        <p:spPr>
          <a:xfrm>
            <a:off x="755650" y="771524"/>
            <a:ext cx="3251700" cy="826500"/>
          </a:xfrm>
          <a:prstGeom prst="rect">
            <a:avLst/>
          </a:prstGeom>
          <a:noFill/>
          <a:ln>
            <a:noFill/>
          </a:ln>
        </p:spPr>
        <p:txBody>
          <a:bodyPr spcFirstLastPara="1" wrap="square" lIns="0" tIns="0" rIns="0" bIns="0" anchor="b"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76" name="Google Shape;176;p15"/>
          <p:cNvSpPr>
            <a:spLocks noGrp="1"/>
          </p:cNvSpPr>
          <p:nvPr>
            <p:ph type="pic" idx="2"/>
          </p:nvPr>
        </p:nvSpPr>
        <p:spPr>
          <a:xfrm>
            <a:off x="4147874" y="771265"/>
            <a:ext cx="4240500" cy="3637200"/>
          </a:xfrm>
          <a:prstGeom prst="rect">
            <a:avLst/>
          </a:prstGeom>
          <a:noFill/>
          <a:ln>
            <a:noFill/>
          </a:ln>
        </p:spPr>
        <p:txBody>
          <a:bodyPr spcFirstLastPara="1" wrap="square" lIns="0" tIns="0" rIns="0" bIns="0" anchor="ctr" anchorCtr="0">
            <a:noAutofit/>
          </a:bodyPr>
          <a:lstStyle>
            <a:lvl1pPr marR="0" lvl="0" algn="l" rtl="0">
              <a:lnSpc>
                <a:spcPct val="90000"/>
              </a:lnSpc>
              <a:spcBef>
                <a:spcPts val="1000"/>
              </a:spcBef>
              <a:spcAft>
                <a:spcPts val="0"/>
              </a:spcAft>
              <a:buClr>
                <a:srgbClr val="414042"/>
              </a:buClr>
              <a:buSzPts val="3200"/>
              <a:buFont typeface="Arial"/>
              <a:buNone/>
              <a:defRPr sz="32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2800"/>
              <a:buFont typeface="Arial"/>
              <a:buNone/>
              <a:defRPr sz="2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2400"/>
              <a:buFont typeface="Arial"/>
              <a:buNone/>
              <a:defRPr sz="24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2000"/>
              <a:buFont typeface="Arial"/>
              <a:buNone/>
              <a:defRPr sz="20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2000"/>
              <a:buFont typeface="Arial"/>
              <a:buNone/>
              <a:defRPr sz="20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177" name="Google Shape;177;p15"/>
          <p:cNvSpPr txBox="1">
            <a:spLocks noGrp="1"/>
          </p:cNvSpPr>
          <p:nvPr>
            <p:ph type="body" idx="1"/>
          </p:nvPr>
        </p:nvSpPr>
        <p:spPr>
          <a:xfrm>
            <a:off x="755649" y="1689652"/>
            <a:ext cx="3251700" cy="2718900"/>
          </a:xfrm>
          <a:prstGeom prst="rect">
            <a:avLst/>
          </a:prstGeom>
          <a:noFill/>
          <a:ln>
            <a:noFill/>
          </a:ln>
        </p:spPr>
        <p:txBody>
          <a:bodyPr spcFirstLastPara="1" wrap="square" lIns="0" tIns="0" rIns="0" bIns="0" anchor="ctr" anchorCtr="0">
            <a:noAutofit/>
          </a:bodyPr>
          <a:lstStyle>
            <a:lvl1pPr marL="457200" marR="0" lvl="0" indent="-228600" algn="l"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L="914400" marR="0" lvl="1" indent="-228600" algn="l"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2pPr>
            <a:lvl3pPr marL="1371600" marR="0" lvl="2" indent="-228600" algn="l" rtl="0">
              <a:lnSpc>
                <a:spcPct val="90000"/>
              </a:lnSpc>
              <a:spcBef>
                <a:spcPts val="500"/>
              </a:spcBef>
              <a:spcAft>
                <a:spcPts val="0"/>
              </a:spcAft>
              <a:buClr>
                <a:srgbClr val="414042"/>
              </a:buClr>
              <a:buSzPts val="1200"/>
              <a:buFont typeface="Arial"/>
              <a:buNone/>
              <a:defRPr sz="1200" b="0" i="0" u="none" strike="noStrike" cap="none">
                <a:solidFill>
                  <a:srgbClr val="414042"/>
                </a:solidFill>
                <a:latin typeface="Arial"/>
                <a:ea typeface="Arial"/>
                <a:cs typeface="Arial"/>
                <a:sym typeface="Arial"/>
              </a:defRPr>
            </a:lvl3pPr>
            <a:lvl4pPr marL="1828800" marR="0" lvl="3" indent="-228600" algn="l" rtl="0">
              <a:lnSpc>
                <a:spcPct val="90000"/>
              </a:lnSpc>
              <a:spcBef>
                <a:spcPts val="500"/>
              </a:spcBef>
              <a:spcAft>
                <a:spcPts val="0"/>
              </a:spcAft>
              <a:buClr>
                <a:srgbClr val="414042"/>
              </a:buClr>
              <a:buSzPts val="1000"/>
              <a:buFont typeface="Arial"/>
              <a:buNone/>
              <a:defRPr sz="1000" b="0" i="0" u="none" strike="noStrike" cap="none">
                <a:solidFill>
                  <a:srgbClr val="414042"/>
                </a:solidFill>
                <a:latin typeface="Arial"/>
                <a:ea typeface="Arial"/>
                <a:cs typeface="Arial"/>
                <a:sym typeface="Arial"/>
              </a:defRPr>
            </a:lvl4pPr>
            <a:lvl5pPr marL="2286000" marR="0" lvl="4" indent="-228600" algn="l" rtl="0">
              <a:lnSpc>
                <a:spcPct val="90000"/>
              </a:lnSpc>
              <a:spcBef>
                <a:spcPts val="500"/>
              </a:spcBef>
              <a:spcAft>
                <a:spcPts val="0"/>
              </a:spcAft>
              <a:buClr>
                <a:srgbClr val="414042"/>
              </a:buClr>
              <a:buSzPts val="1000"/>
              <a:buFont typeface="Arial"/>
              <a:buNone/>
              <a:defRPr sz="1000" b="0" i="0" u="none" strike="noStrike" cap="none">
                <a:solidFill>
                  <a:srgbClr val="414042"/>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9pPr>
          </a:lstStyle>
          <a:p>
            <a:endParaRPr/>
          </a:p>
        </p:txBody>
      </p:sp>
      <p:sp>
        <p:nvSpPr>
          <p:cNvPr id="178" name="Google Shape;178;p15"/>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79" name="Google Shape;179;p15"/>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80" name="Google Shape;180;p15"/>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matchingName="Picure Slide">
  <p:cSld name="Picure Slide">
    <p:spTree>
      <p:nvGrpSpPr>
        <p:cNvPr id="1" name="Shape 1095"/>
        <p:cNvGrpSpPr/>
        <p:nvPr/>
      </p:nvGrpSpPr>
      <p:grpSpPr>
        <a:xfrm>
          <a:off x="0" y="0"/>
          <a:ext cx="0" cy="0"/>
          <a:chOff x="0" y="0"/>
          <a:chExt cx="0" cy="0"/>
        </a:xfrm>
      </p:grpSpPr>
      <p:sp>
        <p:nvSpPr>
          <p:cNvPr id="1096" name="Google Shape;1096;p148"/>
          <p:cNvSpPr txBox="1">
            <a:spLocks noGrp="1"/>
          </p:cNvSpPr>
          <p:nvPr>
            <p:ph type="title"/>
          </p:nvPr>
        </p:nvSpPr>
        <p:spPr>
          <a:xfrm>
            <a:off x="755650" y="771524"/>
            <a:ext cx="3251700" cy="826500"/>
          </a:xfrm>
          <a:prstGeom prst="rect">
            <a:avLst/>
          </a:prstGeom>
          <a:noFill/>
          <a:ln>
            <a:noFill/>
          </a:ln>
        </p:spPr>
        <p:txBody>
          <a:bodyPr spcFirstLastPara="1" wrap="square" lIns="0" tIns="0" rIns="0" bIns="0" anchor="b" anchorCtr="0">
            <a:noAutofit/>
          </a:bodyPr>
          <a:lstStyle>
            <a:lvl1pPr lvl="0" algn="l" rtl="0">
              <a:lnSpc>
                <a:spcPct val="90000"/>
              </a:lnSpc>
              <a:spcBef>
                <a:spcPts val="0"/>
              </a:spcBef>
              <a:spcAft>
                <a:spcPts val="0"/>
              </a:spcAft>
              <a:buClr>
                <a:srgbClr val="414042"/>
              </a:buClr>
              <a:buSzPts val="2800"/>
              <a:buFont typeface="Arial"/>
              <a:buNone/>
              <a:defRPr sz="28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097" name="Google Shape;1097;p148"/>
          <p:cNvSpPr>
            <a:spLocks noGrp="1"/>
          </p:cNvSpPr>
          <p:nvPr>
            <p:ph type="pic" idx="2"/>
          </p:nvPr>
        </p:nvSpPr>
        <p:spPr>
          <a:xfrm>
            <a:off x="4147874" y="771265"/>
            <a:ext cx="4240500" cy="3637200"/>
          </a:xfrm>
          <a:prstGeom prst="rect">
            <a:avLst/>
          </a:prstGeom>
          <a:noFill/>
          <a:ln>
            <a:noFill/>
          </a:ln>
        </p:spPr>
        <p:txBody>
          <a:bodyPr spcFirstLastPara="1" wrap="square" lIns="0" tIns="0" rIns="0" bIns="0" anchor="ctr" anchorCtr="0">
            <a:noAutofit/>
          </a:bodyPr>
          <a:lstStyle>
            <a:lvl1pPr marR="0" lvl="0" algn="l" rtl="0">
              <a:lnSpc>
                <a:spcPct val="90000"/>
              </a:lnSpc>
              <a:spcBef>
                <a:spcPts val="1000"/>
              </a:spcBef>
              <a:spcAft>
                <a:spcPts val="0"/>
              </a:spcAft>
              <a:buClr>
                <a:srgbClr val="414042"/>
              </a:buClr>
              <a:buSzPts val="3200"/>
              <a:buFont typeface="Arial"/>
              <a:buNone/>
              <a:defRPr sz="32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2800"/>
              <a:buFont typeface="Arial"/>
              <a:buNone/>
              <a:defRPr sz="2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2400"/>
              <a:buFont typeface="Arial"/>
              <a:buNone/>
              <a:defRPr sz="24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2000"/>
              <a:buFont typeface="Arial"/>
              <a:buNone/>
              <a:defRPr sz="20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2000"/>
              <a:buFont typeface="Arial"/>
              <a:buNone/>
              <a:defRPr sz="20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1098" name="Google Shape;1098;p148"/>
          <p:cNvSpPr txBox="1">
            <a:spLocks noGrp="1"/>
          </p:cNvSpPr>
          <p:nvPr>
            <p:ph type="body" idx="1"/>
          </p:nvPr>
        </p:nvSpPr>
        <p:spPr>
          <a:xfrm>
            <a:off x="755649" y="1689652"/>
            <a:ext cx="3251700" cy="2718900"/>
          </a:xfrm>
          <a:prstGeom prst="rect">
            <a:avLst/>
          </a:prstGeom>
          <a:noFill/>
          <a:ln>
            <a:noFill/>
          </a:ln>
        </p:spPr>
        <p:txBody>
          <a:bodyPr spcFirstLastPara="1" wrap="square" lIns="0" tIns="0" rIns="0" bIns="0" anchor="ctr" anchorCtr="0">
            <a:noAutofit/>
          </a:bodyPr>
          <a:lstStyle>
            <a:lvl1pPr marL="457200" lvl="0" indent="-228600" algn="l" rtl="0">
              <a:lnSpc>
                <a:spcPct val="90000"/>
              </a:lnSpc>
              <a:spcBef>
                <a:spcPts val="1000"/>
              </a:spcBef>
              <a:spcAft>
                <a:spcPts val="0"/>
              </a:spcAft>
              <a:buClr>
                <a:srgbClr val="414042"/>
              </a:buClr>
              <a:buSzPts val="1800"/>
              <a:buNone/>
              <a:defRPr sz="1800" b="0" i="0" u="none" strike="noStrike"/>
            </a:lvl1pPr>
            <a:lvl2pPr marL="914400" lvl="1" indent="-228600" algn="l" rtl="0">
              <a:lnSpc>
                <a:spcPct val="90000"/>
              </a:lnSpc>
              <a:spcBef>
                <a:spcPts val="500"/>
              </a:spcBef>
              <a:spcAft>
                <a:spcPts val="0"/>
              </a:spcAft>
              <a:buClr>
                <a:srgbClr val="414042"/>
              </a:buClr>
              <a:buSzPts val="1400"/>
              <a:buNone/>
              <a:defRPr sz="1400"/>
            </a:lvl2pPr>
            <a:lvl3pPr marL="1371600" lvl="2" indent="-228600" algn="l" rtl="0">
              <a:lnSpc>
                <a:spcPct val="90000"/>
              </a:lnSpc>
              <a:spcBef>
                <a:spcPts val="500"/>
              </a:spcBef>
              <a:spcAft>
                <a:spcPts val="0"/>
              </a:spcAft>
              <a:buClr>
                <a:srgbClr val="414042"/>
              </a:buClr>
              <a:buSzPts val="1200"/>
              <a:buNone/>
              <a:defRPr sz="1200"/>
            </a:lvl3pPr>
            <a:lvl4pPr marL="1828800" lvl="3" indent="-228600" algn="l" rtl="0">
              <a:lnSpc>
                <a:spcPct val="90000"/>
              </a:lnSpc>
              <a:spcBef>
                <a:spcPts val="500"/>
              </a:spcBef>
              <a:spcAft>
                <a:spcPts val="0"/>
              </a:spcAft>
              <a:buClr>
                <a:srgbClr val="414042"/>
              </a:buClr>
              <a:buSzPts val="1000"/>
              <a:buNone/>
              <a:defRPr sz="1000"/>
            </a:lvl4pPr>
            <a:lvl5pPr marL="2286000" lvl="4" indent="-228600" algn="l" rtl="0">
              <a:lnSpc>
                <a:spcPct val="90000"/>
              </a:lnSpc>
              <a:spcBef>
                <a:spcPts val="500"/>
              </a:spcBef>
              <a:spcAft>
                <a:spcPts val="0"/>
              </a:spcAft>
              <a:buClr>
                <a:srgbClr val="414042"/>
              </a:buClr>
              <a:buSzPts val="1000"/>
              <a:buNone/>
              <a:defRPr sz="1000"/>
            </a:lvl5pPr>
            <a:lvl6pPr marL="2743200" lvl="5" indent="-228600" algn="l" rtl="0">
              <a:lnSpc>
                <a:spcPct val="90000"/>
              </a:lnSpc>
              <a:spcBef>
                <a:spcPts val="500"/>
              </a:spcBef>
              <a:spcAft>
                <a:spcPts val="0"/>
              </a:spcAft>
              <a:buClr>
                <a:schemeClr val="dk1"/>
              </a:buClr>
              <a:buSzPts val="1000"/>
              <a:buNone/>
              <a:defRPr sz="1000"/>
            </a:lvl6pPr>
            <a:lvl7pPr marL="3200400" lvl="6" indent="-228600" algn="l" rtl="0">
              <a:lnSpc>
                <a:spcPct val="90000"/>
              </a:lnSpc>
              <a:spcBef>
                <a:spcPts val="500"/>
              </a:spcBef>
              <a:spcAft>
                <a:spcPts val="0"/>
              </a:spcAft>
              <a:buClr>
                <a:schemeClr val="dk1"/>
              </a:buClr>
              <a:buSzPts val="1000"/>
              <a:buNone/>
              <a:defRPr sz="1000"/>
            </a:lvl7pPr>
            <a:lvl8pPr marL="3657600" lvl="7" indent="-228600" algn="l" rtl="0">
              <a:lnSpc>
                <a:spcPct val="90000"/>
              </a:lnSpc>
              <a:spcBef>
                <a:spcPts val="500"/>
              </a:spcBef>
              <a:spcAft>
                <a:spcPts val="0"/>
              </a:spcAft>
              <a:buClr>
                <a:schemeClr val="dk1"/>
              </a:buClr>
              <a:buSzPts val="1000"/>
              <a:buNone/>
              <a:defRPr sz="1000"/>
            </a:lvl8pPr>
            <a:lvl9pPr marL="4114800" lvl="8" indent="-228600" algn="l" rtl="0">
              <a:lnSpc>
                <a:spcPct val="90000"/>
              </a:lnSpc>
              <a:spcBef>
                <a:spcPts val="500"/>
              </a:spcBef>
              <a:spcAft>
                <a:spcPts val="0"/>
              </a:spcAft>
              <a:buClr>
                <a:schemeClr val="dk1"/>
              </a:buClr>
              <a:buSzPts val="1000"/>
              <a:buNone/>
              <a:defRPr sz="1000"/>
            </a:lvl9pPr>
          </a:lstStyle>
          <a:p>
            <a:endParaRPr/>
          </a:p>
        </p:txBody>
      </p:sp>
      <p:sp>
        <p:nvSpPr>
          <p:cNvPr id="1099" name="Google Shape;1099;p148"/>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100" name="Google Shape;1100;p148"/>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101" name="Google Shape;1101;p148"/>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matchingName="Horizontal Picture Slide w/ Caption">
  <p:cSld name="Horizontal Picture Slide w/ Caption">
    <p:spTree>
      <p:nvGrpSpPr>
        <p:cNvPr id="1" name="Shape 1102"/>
        <p:cNvGrpSpPr/>
        <p:nvPr/>
      </p:nvGrpSpPr>
      <p:grpSpPr>
        <a:xfrm>
          <a:off x="0" y="0"/>
          <a:ext cx="0" cy="0"/>
          <a:chOff x="0" y="0"/>
          <a:chExt cx="0" cy="0"/>
        </a:xfrm>
      </p:grpSpPr>
      <p:sp>
        <p:nvSpPr>
          <p:cNvPr id="1103" name="Google Shape;1103;p149"/>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104" name="Google Shape;1104;p149"/>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105" name="Google Shape;1105;p149"/>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106" name="Google Shape;1106;p149"/>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1107" name="Google Shape;1107;p149"/>
          <p:cNvSpPr>
            <a:spLocks noGrp="1"/>
          </p:cNvSpPr>
          <p:nvPr>
            <p:ph type="pic" idx="2"/>
          </p:nvPr>
        </p:nvSpPr>
        <p:spPr>
          <a:xfrm>
            <a:off x="755650" y="1203325"/>
            <a:ext cx="5973900" cy="3205200"/>
          </a:xfrm>
          <a:prstGeom prst="rect">
            <a:avLst/>
          </a:prstGeom>
          <a:noFill/>
          <a:ln>
            <a:noFill/>
          </a:ln>
        </p:spPr>
        <p:txBody>
          <a:bodyPr spcFirstLastPara="1" wrap="square" lIns="0" tIns="0" rIns="0" bIns="0" anchor="ctr" anchorCtr="0">
            <a:noAutofit/>
          </a:bodyPr>
          <a:lstStyle>
            <a:lvl1pPr marR="0" lvl="0" algn="l" rtl="0">
              <a:lnSpc>
                <a:spcPct val="90000"/>
              </a:lnSpc>
              <a:spcBef>
                <a:spcPts val="10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08" name="Google Shape;1108;p149"/>
          <p:cNvSpPr txBox="1">
            <a:spLocks noGrp="1"/>
          </p:cNvSpPr>
          <p:nvPr>
            <p:ph type="body" idx="1"/>
          </p:nvPr>
        </p:nvSpPr>
        <p:spPr>
          <a:xfrm>
            <a:off x="6953250" y="1211263"/>
            <a:ext cx="1435200" cy="3197100"/>
          </a:xfrm>
          <a:prstGeom prst="rect">
            <a:avLst/>
          </a:prstGeom>
          <a:noFill/>
          <a:ln>
            <a:noFill/>
          </a:ln>
        </p:spPr>
        <p:txBody>
          <a:bodyPr spcFirstLastPara="1" wrap="square" lIns="0" tIns="0" rIns="0" bIns="0" anchor="ctr" anchorCtr="0">
            <a:noAutofit/>
          </a:bodyPr>
          <a:lstStyle>
            <a:lvl1pPr marL="457200" lvl="0" indent="-228600" algn="l" rtl="0">
              <a:lnSpc>
                <a:spcPct val="90000"/>
              </a:lnSpc>
              <a:spcBef>
                <a:spcPts val="1000"/>
              </a:spcBef>
              <a:spcAft>
                <a:spcPts val="0"/>
              </a:spcAft>
              <a:buClr>
                <a:srgbClr val="414042"/>
              </a:buClr>
              <a:buSzPts val="1400"/>
              <a:buNone/>
              <a:defRPr sz="14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matchingName="Wide Picture Slide">
  <p:cSld name="Wide Picture Slide">
    <p:spTree>
      <p:nvGrpSpPr>
        <p:cNvPr id="1" name="Shape 1109"/>
        <p:cNvGrpSpPr/>
        <p:nvPr/>
      </p:nvGrpSpPr>
      <p:grpSpPr>
        <a:xfrm>
          <a:off x="0" y="0"/>
          <a:ext cx="0" cy="0"/>
          <a:chOff x="0" y="0"/>
          <a:chExt cx="0" cy="0"/>
        </a:xfrm>
      </p:grpSpPr>
      <p:sp>
        <p:nvSpPr>
          <p:cNvPr id="1110" name="Google Shape;1110;p150"/>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111" name="Google Shape;1111;p150"/>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112" name="Google Shape;1112;p150"/>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113" name="Google Shape;1113;p150"/>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1114" name="Google Shape;1114;p150"/>
          <p:cNvSpPr>
            <a:spLocks noGrp="1"/>
          </p:cNvSpPr>
          <p:nvPr>
            <p:ph type="pic" idx="2"/>
          </p:nvPr>
        </p:nvSpPr>
        <p:spPr>
          <a:xfrm>
            <a:off x="0" y="1595438"/>
            <a:ext cx="9144000" cy="2813100"/>
          </a:xfrm>
          <a:prstGeom prst="rect">
            <a:avLst/>
          </a:prstGeom>
          <a:noFill/>
          <a:ln>
            <a:noFill/>
          </a:ln>
        </p:spPr>
        <p:txBody>
          <a:bodyPr spcFirstLastPara="1" wrap="square" lIns="0" tIns="0" rIns="0" bIns="0" anchor="ctr" anchorCtr="0">
            <a:noAutofit/>
          </a:bodyPr>
          <a:lstStyle>
            <a:lvl1pPr marR="0" lvl="0" algn="l" rtl="0">
              <a:lnSpc>
                <a:spcPct val="90000"/>
              </a:lnSpc>
              <a:spcBef>
                <a:spcPts val="10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15" name="Google Shape;1115;p150"/>
          <p:cNvSpPr txBox="1">
            <a:spLocks noGrp="1"/>
          </p:cNvSpPr>
          <p:nvPr>
            <p:ph type="body" idx="1"/>
          </p:nvPr>
        </p:nvSpPr>
        <p:spPr>
          <a:xfrm>
            <a:off x="755650" y="1135085"/>
            <a:ext cx="7632600" cy="311100"/>
          </a:xfrm>
          <a:prstGeom prst="rect">
            <a:avLst/>
          </a:prstGeom>
          <a:noFill/>
          <a:ln>
            <a:noFill/>
          </a:ln>
        </p:spPr>
        <p:txBody>
          <a:bodyPr spcFirstLastPara="1" wrap="square" lIns="0" tIns="0" rIns="0" bIns="0" anchor="ctr" anchorCtr="0">
            <a:noAutofit/>
          </a:bodyPr>
          <a:lstStyle>
            <a:lvl1pPr marL="457200" lvl="0" indent="-228600" algn="l" rtl="0">
              <a:lnSpc>
                <a:spcPct val="90000"/>
              </a:lnSpc>
              <a:spcBef>
                <a:spcPts val="1000"/>
              </a:spcBef>
              <a:spcAft>
                <a:spcPts val="0"/>
              </a:spcAft>
              <a:buClr>
                <a:srgbClr val="414042"/>
              </a:buClr>
              <a:buSzPts val="1800"/>
              <a:buNone/>
              <a:defRPr/>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matchingName="Text Slide">
  <p:cSld name="Text Slide">
    <p:spTree>
      <p:nvGrpSpPr>
        <p:cNvPr id="1" name="Shape 1116"/>
        <p:cNvGrpSpPr/>
        <p:nvPr/>
      </p:nvGrpSpPr>
      <p:grpSpPr>
        <a:xfrm>
          <a:off x="0" y="0"/>
          <a:ext cx="0" cy="0"/>
          <a:chOff x="0" y="0"/>
          <a:chExt cx="0" cy="0"/>
        </a:xfrm>
      </p:grpSpPr>
      <p:sp>
        <p:nvSpPr>
          <p:cNvPr id="1117" name="Google Shape;1117;p151"/>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118" name="Google Shape;1118;p151"/>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119" name="Google Shape;1119;p151"/>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120" name="Google Shape;1120;p151"/>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1121" name="Google Shape;1121;p151"/>
          <p:cNvSpPr txBox="1">
            <a:spLocks noGrp="1"/>
          </p:cNvSpPr>
          <p:nvPr>
            <p:ph type="body" idx="1"/>
          </p:nvPr>
        </p:nvSpPr>
        <p:spPr>
          <a:xfrm>
            <a:off x="755650" y="1203325"/>
            <a:ext cx="7632600" cy="3221100"/>
          </a:xfrm>
          <a:prstGeom prst="rect">
            <a:avLst/>
          </a:prstGeom>
          <a:noFill/>
          <a:ln>
            <a:noFill/>
          </a:ln>
        </p:spPr>
        <p:txBody>
          <a:bodyPr spcFirstLastPara="1" wrap="square" lIns="0" tIns="0" rIns="0" bIns="0" anchor="ctr" anchorCtr="0">
            <a:noAutofit/>
          </a:bodyPr>
          <a:lstStyle>
            <a:lvl1pPr marL="457200" lvl="0" indent="-228600" algn="l" rtl="0">
              <a:lnSpc>
                <a:spcPct val="90000"/>
              </a:lnSpc>
              <a:spcBef>
                <a:spcPts val="1000"/>
              </a:spcBef>
              <a:spcAft>
                <a:spcPts val="0"/>
              </a:spcAft>
              <a:buClr>
                <a:srgbClr val="414042"/>
              </a:buClr>
              <a:buSzPts val="1400"/>
              <a:buNone/>
              <a:defRPr sz="1400"/>
            </a:lvl1pPr>
            <a:lvl2pPr marL="914400" lvl="1" indent="-228600" algn="l" rtl="0">
              <a:lnSpc>
                <a:spcPct val="90000"/>
              </a:lnSpc>
              <a:spcBef>
                <a:spcPts val="500"/>
              </a:spcBef>
              <a:spcAft>
                <a:spcPts val="0"/>
              </a:spcAft>
              <a:buClr>
                <a:srgbClr val="414042"/>
              </a:buClr>
              <a:buSzPts val="1800"/>
              <a:buNone/>
              <a:defRPr/>
            </a:lvl2pPr>
            <a:lvl3pPr marL="1371600" lvl="2" indent="-228600" algn="l" rtl="0">
              <a:lnSpc>
                <a:spcPct val="90000"/>
              </a:lnSpc>
              <a:spcBef>
                <a:spcPts val="500"/>
              </a:spcBef>
              <a:spcAft>
                <a:spcPts val="0"/>
              </a:spcAft>
              <a:buClr>
                <a:srgbClr val="414042"/>
              </a:buClr>
              <a:buSzPts val="1800"/>
              <a:buNone/>
              <a:defRPr/>
            </a:lvl3pPr>
            <a:lvl4pPr marL="1828800" lvl="3" indent="-228600" algn="l" rtl="0">
              <a:lnSpc>
                <a:spcPct val="90000"/>
              </a:lnSpc>
              <a:spcBef>
                <a:spcPts val="500"/>
              </a:spcBef>
              <a:spcAft>
                <a:spcPts val="0"/>
              </a:spcAft>
              <a:buClr>
                <a:srgbClr val="414042"/>
              </a:buClr>
              <a:buSzPts val="1800"/>
              <a:buNone/>
              <a:defRPr/>
            </a:lvl4pPr>
            <a:lvl5pPr marL="2286000" lvl="4" indent="-228600" algn="l" rtl="0">
              <a:lnSpc>
                <a:spcPct val="90000"/>
              </a:lnSpc>
              <a:spcBef>
                <a:spcPts val="500"/>
              </a:spcBef>
              <a:spcAft>
                <a:spcPts val="0"/>
              </a:spcAft>
              <a:buClr>
                <a:srgbClr val="414042"/>
              </a:buClr>
              <a:buSzPts val="1800"/>
              <a:buNone/>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matchingName="Text List Slide">
  <p:cSld name="Text List Slide">
    <p:spTree>
      <p:nvGrpSpPr>
        <p:cNvPr id="1" name="Shape 1122"/>
        <p:cNvGrpSpPr/>
        <p:nvPr/>
      </p:nvGrpSpPr>
      <p:grpSpPr>
        <a:xfrm>
          <a:off x="0" y="0"/>
          <a:ext cx="0" cy="0"/>
          <a:chOff x="0" y="0"/>
          <a:chExt cx="0" cy="0"/>
        </a:xfrm>
      </p:grpSpPr>
      <p:sp>
        <p:nvSpPr>
          <p:cNvPr id="1123" name="Google Shape;1123;p152"/>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124" name="Google Shape;1124;p152"/>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125" name="Google Shape;1125;p152"/>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126" name="Google Shape;1126;p152"/>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1127" name="Google Shape;1127;p152"/>
          <p:cNvSpPr txBox="1">
            <a:spLocks noGrp="1"/>
          </p:cNvSpPr>
          <p:nvPr>
            <p:ph type="body" idx="1"/>
          </p:nvPr>
        </p:nvSpPr>
        <p:spPr>
          <a:xfrm>
            <a:off x="755650" y="1203325"/>
            <a:ext cx="3640200" cy="3221100"/>
          </a:xfrm>
          <a:prstGeom prst="rect">
            <a:avLst/>
          </a:prstGeom>
          <a:noFill/>
          <a:ln>
            <a:noFill/>
          </a:ln>
        </p:spPr>
        <p:txBody>
          <a:bodyPr spcFirstLastPara="1" wrap="square" lIns="0" tIns="0" rIns="0" bIns="0" anchor="ctr" anchorCtr="0">
            <a:noAutofit/>
          </a:bodyPr>
          <a:lstStyle>
            <a:lvl1pPr marL="457200" marR="0" lvl="0" indent="-228600" algn="l" rtl="0">
              <a:lnSpc>
                <a:spcPct val="150000"/>
              </a:lnSpc>
              <a:spcBef>
                <a:spcPts val="0"/>
              </a:spcBef>
              <a:spcAft>
                <a:spcPts val="0"/>
              </a:spcAft>
              <a:buClr>
                <a:srgbClr val="414042"/>
              </a:buClr>
              <a:buSzPts val="1400"/>
              <a:buFont typeface="Arial"/>
              <a:buNone/>
              <a:defRPr sz="1400"/>
            </a:lvl1pPr>
            <a:lvl2pPr marL="914400" lvl="1" indent="-228600" algn="l" rtl="0">
              <a:lnSpc>
                <a:spcPct val="150000"/>
              </a:lnSpc>
              <a:spcBef>
                <a:spcPts val="500"/>
              </a:spcBef>
              <a:spcAft>
                <a:spcPts val="0"/>
              </a:spcAft>
              <a:buClr>
                <a:srgbClr val="414042"/>
              </a:buClr>
              <a:buSzPts val="1400"/>
              <a:buNone/>
              <a:defRPr sz="1400"/>
            </a:lvl2pPr>
            <a:lvl3pPr marL="1371600" lvl="2" indent="-228600" algn="l" rtl="0">
              <a:lnSpc>
                <a:spcPct val="150000"/>
              </a:lnSpc>
              <a:spcBef>
                <a:spcPts val="500"/>
              </a:spcBef>
              <a:spcAft>
                <a:spcPts val="0"/>
              </a:spcAft>
              <a:buClr>
                <a:srgbClr val="414042"/>
              </a:buClr>
              <a:buSzPts val="1400"/>
              <a:buNone/>
              <a:defRPr sz="1400"/>
            </a:lvl3pPr>
            <a:lvl4pPr marL="1828800" lvl="3" indent="-228600" algn="l" rtl="0">
              <a:lnSpc>
                <a:spcPct val="150000"/>
              </a:lnSpc>
              <a:spcBef>
                <a:spcPts val="500"/>
              </a:spcBef>
              <a:spcAft>
                <a:spcPts val="0"/>
              </a:spcAft>
              <a:buClr>
                <a:srgbClr val="414042"/>
              </a:buClr>
              <a:buSzPts val="1400"/>
              <a:buNone/>
              <a:defRPr sz="1400"/>
            </a:lvl4pPr>
            <a:lvl5pPr marL="2286000" lvl="4" indent="-228600" algn="l" rtl="0">
              <a:lnSpc>
                <a:spcPct val="150000"/>
              </a:lnSpc>
              <a:spcBef>
                <a:spcPts val="500"/>
              </a:spcBef>
              <a:spcAft>
                <a:spcPts val="0"/>
              </a:spcAft>
              <a:buClr>
                <a:srgbClr val="414042"/>
              </a:buClr>
              <a:buSzPts val="1400"/>
              <a:buNone/>
              <a:defRPr sz="1400"/>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128" name="Google Shape;1128;p152"/>
          <p:cNvSpPr txBox="1">
            <a:spLocks noGrp="1"/>
          </p:cNvSpPr>
          <p:nvPr>
            <p:ph type="body" idx="2"/>
          </p:nvPr>
        </p:nvSpPr>
        <p:spPr>
          <a:xfrm>
            <a:off x="4748169" y="1203325"/>
            <a:ext cx="3640200" cy="3221100"/>
          </a:xfrm>
          <a:prstGeom prst="rect">
            <a:avLst/>
          </a:prstGeom>
          <a:noFill/>
          <a:ln>
            <a:noFill/>
          </a:ln>
        </p:spPr>
        <p:txBody>
          <a:bodyPr spcFirstLastPara="1" wrap="square" lIns="0" tIns="0" rIns="0" bIns="0" anchor="ctr" anchorCtr="0">
            <a:noAutofit/>
          </a:bodyPr>
          <a:lstStyle>
            <a:lvl1pPr marL="457200" marR="0" lvl="0" indent="-228600" algn="l" rtl="0">
              <a:lnSpc>
                <a:spcPct val="150000"/>
              </a:lnSpc>
              <a:spcBef>
                <a:spcPts val="0"/>
              </a:spcBef>
              <a:spcAft>
                <a:spcPts val="0"/>
              </a:spcAft>
              <a:buClr>
                <a:srgbClr val="414042"/>
              </a:buClr>
              <a:buSzPts val="1400"/>
              <a:buFont typeface="Arial"/>
              <a:buNone/>
              <a:defRPr sz="1400"/>
            </a:lvl1pPr>
            <a:lvl2pPr marL="914400" lvl="1" indent="-228600" algn="l" rtl="0">
              <a:lnSpc>
                <a:spcPct val="150000"/>
              </a:lnSpc>
              <a:spcBef>
                <a:spcPts val="500"/>
              </a:spcBef>
              <a:spcAft>
                <a:spcPts val="0"/>
              </a:spcAft>
              <a:buClr>
                <a:srgbClr val="414042"/>
              </a:buClr>
              <a:buSzPts val="1400"/>
              <a:buNone/>
              <a:defRPr sz="1400"/>
            </a:lvl2pPr>
            <a:lvl3pPr marL="1371600" lvl="2" indent="-228600" algn="l" rtl="0">
              <a:lnSpc>
                <a:spcPct val="150000"/>
              </a:lnSpc>
              <a:spcBef>
                <a:spcPts val="500"/>
              </a:spcBef>
              <a:spcAft>
                <a:spcPts val="0"/>
              </a:spcAft>
              <a:buClr>
                <a:srgbClr val="414042"/>
              </a:buClr>
              <a:buSzPts val="1400"/>
              <a:buNone/>
              <a:defRPr sz="1400"/>
            </a:lvl3pPr>
            <a:lvl4pPr marL="1828800" lvl="3" indent="-228600" algn="l" rtl="0">
              <a:lnSpc>
                <a:spcPct val="150000"/>
              </a:lnSpc>
              <a:spcBef>
                <a:spcPts val="500"/>
              </a:spcBef>
              <a:spcAft>
                <a:spcPts val="0"/>
              </a:spcAft>
              <a:buClr>
                <a:srgbClr val="414042"/>
              </a:buClr>
              <a:buSzPts val="1400"/>
              <a:buNone/>
              <a:defRPr sz="1400"/>
            </a:lvl4pPr>
            <a:lvl5pPr marL="2286000" lvl="4" indent="-228600" algn="l" rtl="0">
              <a:lnSpc>
                <a:spcPct val="150000"/>
              </a:lnSpc>
              <a:spcBef>
                <a:spcPts val="500"/>
              </a:spcBef>
              <a:spcAft>
                <a:spcPts val="0"/>
              </a:spcAft>
              <a:buClr>
                <a:srgbClr val="414042"/>
              </a:buClr>
              <a:buSzPts val="1400"/>
              <a:buNone/>
              <a:defRPr sz="1400"/>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matchingName="Definitions Slide">
  <p:cSld name="Definitions Slide">
    <p:spTree>
      <p:nvGrpSpPr>
        <p:cNvPr id="1" name="Shape 1129"/>
        <p:cNvGrpSpPr/>
        <p:nvPr/>
      </p:nvGrpSpPr>
      <p:grpSpPr>
        <a:xfrm>
          <a:off x="0" y="0"/>
          <a:ext cx="0" cy="0"/>
          <a:chOff x="0" y="0"/>
          <a:chExt cx="0" cy="0"/>
        </a:xfrm>
      </p:grpSpPr>
      <p:sp>
        <p:nvSpPr>
          <p:cNvPr id="1130" name="Google Shape;1130;p153"/>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131" name="Google Shape;1131;p153"/>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132" name="Google Shape;1132;p153"/>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133" name="Google Shape;1133;p153"/>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1134" name="Google Shape;1134;p153"/>
          <p:cNvSpPr txBox="1">
            <a:spLocks noGrp="1"/>
          </p:cNvSpPr>
          <p:nvPr>
            <p:ph type="body" idx="1"/>
          </p:nvPr>
        </p:nvSpPr>
        <p:spPr>
          <a:xfrm>
            <a:off x="755650" y="1203325"/>
            <a:ext cx="2365200" cy="3221100"/>
          </a:xfrm>
          <a:prstGeom prst="rect">
            <a:avLst/>
          </a:prstGeom>
          <a:noFill/>
          <a:ln>
            <a:noFill/>
          </a:ln>
        </p:spPr>
        <p:txBody>
          <a:bodyPr spcFirstLastPara="1" wrap="square" lIns="0" tIns="0" rIns="0" bIns="0" anchor="ctr" anchorCtr="0">
            <a:noAutofit/>
          </a:bodyPr>
          <a:lstStyle>
            <a:lvl1pPr marL="457200" marR="0" lvl="0" indent="-228600" algn="l" rtl="0">
              <a:lnSpc>
                <a:spcPct val="100000"/>
              </a:lnSpc>
              <a:spcBef>
                <a:spcPts val="0"/>
              </a:spcBef>
              <a:spcAft>
                <a:spcPts val="0"/>
              </a:spcAft>
              <a:buClr>
                <a:srgbClr val="414042"/>
              </a:buClr>
              <a:buSzPts val="1100"/>
              <a:buFont typeface="Arial"/>
              <a:buNone/>
              <a:defRPr sz="1100"/>
            </a:lvl1pPr>
            <a:lvl2pPr marL="914400" lvl="1" indent="-228600" algn="l" rtl="0">
              <a:lnSpc>
                <a:spcPct val="150000"/>
              </a:lnSpc>
              <a:spcBef>
                <a:spcPts val="500"/>
              </a:spcBef>
              <a:spcAft>
                <a:spcPts val="0"/>
              </a:spcAft>
              <a:buClr>
                <a:srgbClr val="414042"/>
              </a:buClr>
              <a:buSzPts val="1400"/>
              <a:buNone/>
              <a:defRPr sz="1400"/>
            </a:lvl2pPr>
            <a:lvl3pPr marL="1371600" lvl="2" indent="-228600" algn="l" rtl="0">
              <a:lnSpc>
                <a:spcPct val="150000"/>
              </a:lnSpc>
              <a:spcBef>
                <a:spcPts val="500"/>
              </a:spcBef>
              <a:spcAft>
                <a:spcPts val="0"/>
              </a:spcAft>
              <a:buClr>
                <a:srgbClr val="414042"/>
              </a:buClr>
              <a:buSzPts val="1400"/>
              <a:buNone/>
              <a:defRPr sz="1400"/>
            </a:lvl3pPr>
            <a:lvl4pPr marL="1828800" lvl="3" indent="-228600" algn="l" rtl="0">
              <a:lnSpc>
                <a:spcPct val="150000"/>
              </a:lnSpc>
              <a:spcBef>
                <a:spcPts val="500"/>
              </a:spcBef>
              <a:spcAft>
                <a:spcPts val="0"/>
              </a:spcAft>
              <a:buClr>
                <a:srgbClr val="414042"/>
              </a:buClr>
              <a:buSzPts val="1400"/>
              <a:buNone/>
              <a:defRPr sz="1400"/>
            </a:lvl4pPr>
            <a:lvl5pPr marL="2286000" lvl="4" indent="-228600" algn="l" rtl="0">
              <a:lnSpc>
                <a:spcPct val="150000"/>
              </a:lnSpc>
              <a:spcBef>
                <a:spcPts val="500"/>
              </a:spcBef>
              <a:spcAft>
                <a:spcPts val="0"/>
              </a:spcAft>
              <a:buClr>
                <a:srgbClr val="414042"/>
              </a:buClr>
              <a:buSzPts val="1400"/>
              <a:buNone/>
              <a:defRPr sz="1400"/>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135" name="Google Shape;1135;p153"/>
          <p:cNvSpPr txBox="1">
            <a:spLocks noGrp="1"/>
          </p:cNvSpPr>
          <p:nvPr>
            <p:ph type="body" idx="2"/>
          </p:nvPr>
        </p:nvSpPr>
        <p:spPr>
          <a:xfrm>
            <a:off x="6023295" y="1203325"/>
            <a:ext cx="2365200" cy="3221100"/>
          </a:xfrm>
          <a:prstGeom prst="rect">
            <a:avLst/>
          </a:prstGeom>
          <a:noFill/>
          <a:ln>
            <a:noFill/>
          </a:ln>
        </p:spPr>
        <p:txBody>
          <a:bodyPr spcFirstLastPara="1" wrap="square" lIns="0" tIns="0" rIns="0" bIns="0" anchor="ctr" anchorCtr="0">
            <a:noAutofit/>
          </a:bodyPr>
          <a:lstStyle>
            <a:lvl1pPr marL="457200" marR="0" lvl="0" indent="-228600" algn="l" rtl="0">
              <a:lnSpc>
                <a:spcPct val="100000"/>
              </a:lnSpc>
              <a:spcBef>
                <a:spcPts val="0"/>
              </a:spcBef>
              <a:spcAft>
                <a:spcPts val="0"/>
              </a:spcAft>
              <a:buClr>
                <a:srgbClr val="414042"/>
              </a:buClr>
              <a:buSzPts val="1100"/>
              <a:buFont typeface="Arial"/>
              <a:buNone/>
              <a:defRPr sz="1100"/>
            </a:lvl1pPr>
            <a:lvl2pPr marL="914400" lvl="1" indent="-228600" algn="l" rtl="0">
              <a:lnSpc>
                <a:spcPct val="150000"/>
              </a:lnSpc>
              <a:spcBef>
                <a:spcPts val="500"/>
              </a:spcBef>
              <a:spcAft>
                <a:spcPts val="0"/>
              </a:spcAft>
              <a:buClr>
                <a:srgbClr val="414042"/>
              </a:buClr>
              <a:buSzPts val="1400"/>
              <a:buNone/>
              <a:defRPr sz="1400"/>
            </a:lvl2pPr>
            <a:lvl3pPr marL="1371600" lvl="2" indent="-228600" algn="l" rtl="0">
              <a:lnSpc>
                <a:spcPct val="150000"/>
              </a:lnSpc>
              <a:spcBef>
                <a:spcPts val="500"/>
              </a:spcBef>
              <a:spcAft>
                <a:spcPts val="0"/>
              </a:spcAft>
              <a:buClr>
                <a:srgbClr val="414042"/>
              </a:buClr>
              <a:buSzPts val="1400"/>
              <a:buNone/>
              <a:defRPr sz="1400"/>
            </a:lvl3pPr>
            <a:lvl4pPr marL="1828800" lvl="3" indent="-228600" algn="l" rtl="0">
              <a:lnSpc>
                <a:spcPct val="150000"/>
              </a:lnSpc>
              <a:spcBef>
                <a:spcPts val="500"/>
              </a:spcBef>
              <a:spcAft>
                <a:spcPts val="0"/>
              </a:spcAft>
              <a:buClr>
                <a:srgbClr val="414042"/>
              </a:buClr>
              <a:buSzPts val="1400"/>
              <a:buNone/>
              <a:defRPr sz="1400"/>
            </a:lvl4pPr>
            <a:lvl5pPr marL="2286000" lvl="4" indent="-228600" algn="l" rtl="0">
              <a:lnSpc>
                <a:spcPct val="150000"/>
              </a:lnSpc>
              <a:spcBef>
                <a:spcPts val="500"/>
              </a:spcBef>
              <a:spcAft>
                <a:spcPts val="0"/>
              </a:spcAft>
              <a:buClr>
                <a:srgbClr val="414042"/>
              </a:buClr>
              <a:buSzPts val="1400"/>
              <a:buNone/>
              <a:defRPr sz="1400"/>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136" name="Google Shape;1136;p153"/>
          <p:cNvSpPr txBox="1">
            <a:spLocks noGrp="1"/>
          </p:cNvSpPr>
          <p:nvPr>
            <p:ph type="body" idx="3"/>
          </p:nvPr>
        </p:nvSpPr>
        <p:spPr>
          <a:xfrm>
            <a:off x="3397541" y="1203325"/>
            <a:ext cx="2365200" cy="3221100"/>
          </a:xfrm>
          <a:prstGeom prst="rect">
            <a:avLst/>
          </a:prstGeom>
          <a:noFill/>
          <a:ln>
            <a:noFill/>
          </a:ln>
        </p:spPr>
        <p:txBody>
          <a:bodyPr spcFirstLastPara="1" wrap="square" lIns="0" tIns="0" rIns="0" bIns="0" anchor="ctr" anchorCtr="0">
            <a:noAutofit/>
          </a:bodyPr>
          <a:lstStyle>
            <a:lvl1pPr marL="457200" marR="0" lvl="0" indent="-228600" algn="l" rtl="0">
              <a:lnSpc>
                <a:spcPct val="100000"/>
              </a:lnSpc>
              <a:spcBef>
                <a:spcPts val="0"/>
              </a:spcBef>
              <a:spcAft>
                <a:spcPts val="0"/>
              </a:spcAft>
              <a:buClr>
                <a:srgbClr val="414042"/>
              </a:buClr>
              <a:buSzPts val="1100"/>
              <a:buFont typeface="Arial"/>
              <a:buNone/>
              <a:defRPr sz="1100"/>
            </a:lvl1pPr>
            <a:lvl2pPr marL="914400" lvl="1" indent="-228600" algn="l" rtl="0">
              <a:lnSpc>
                <a:spcPct val="150000"/>
              </a:lnSpc>
              <a:spcBef>
                <a:spcPts val="500"/>
              </a:spcBef>
              <a:spcAft>
                <a:spcPts val="0"/>
              </a:spcAft>
              <a:buClr>
                <a:srgbClr val="414042"/>
              </a:buClr>
              <a:buSzPts val="1400"/>
              <a:buNone/>
              <a:defRPr sz="1400"/>
            </a:lvl2pPr>
            <a:lvl3pPr marL="1371600" lvl="2" indent="-228600" algn="l" rtl="0">
              <a:lnSpc>
                <a:spcPct val="150000"/>
              </a:lnSpc>
              <a:spcBef>
                <a:spcPts val="500"/>
              </a:spcBef>
              <a:spcAft>
                <a:spcPts val="0"/>
              </a:spcAft>
              <a:buClr>
                <a:srgbClr val="414042"/>
              </a:buClr>
              <a:buSzPts val="1400"/>
              <a:buNone/>
              <a:defRPr sz="1400"/>
            </a:lvl3pPr>
            <a:lvl4pPr marL="1828800" lvl="3" indent="-228600" algn="l" rtl="0">
              <a:lnSpc>
                <a:spcPct val="150000"/>
              </a:lnSpc>
              <a:spcBef>
                <a:spcPts val="500"/>
              </a:spcBef>
              <a:spcAft>
                <a:spcPts val="0"/>
              </a:spcAft>
              <a:buClr>
                <a:srgbClr val="414042"/>
              </a:buClr>
              <a:buSzPts val="1400"/>
              <a:buNone/>
              <a:defRPr sz="1400"/>
            </a:lvl4pPr>
            <a:lvl5pPr marL="2286000" lvl="4" indent="-228600" algn="l" rtl="0">
              <a:lnSpc>
                <a:spcPct val="150000"/>
              </a:lnSpc>
              <a:spcBef>
                <a:spcPts val="500"/>
              </a:spcBef>
              <a:spcAft>
                <a:spcPts val="0"/>
              </a:spcAft>
              <a:buClr>
                <a:srgbClr val="414042"/>
              </a:buClr>
              <a:buSzPts val="1400"/>
              <a:buNone/>
              <a:defRPr sz="1400"/>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matchingName="Biography Slide">
  <p:cSld name="Biography Slide">
    <p:spTree>
      <p:nvGrpSpPr>
        <p:cNvPr id="1" name="Shape 1137"/>
        <p:cNvGrpSpPr/>
        <p:nvPr/>
      </p:nvGrpSpPr>
      <p:grpSpPr>
        <a:xfrm>
          <a:off x="0" y="0"/>
          <a:ext cx="0" cy="0"/>
          <a:chOff x="0" y="0"/>
          <a:chExt cx="0" cy="0"/>
        </a:xfrm>
      </p:grpSpPr>
      <p:sp>
        <p:nvSpPr>
          <p:cNvPr id="1138" name="Google Shape;1138;p154"/>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139" name="Google Shape;1139;p154"/>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140" name="Google Shape;1140;p154"/>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1141" name="Google Shape;1141;p154"/>
          <p:cNvSpPr txBox="1">
            <a:spLocks noGrp="1"/>
          </p:cNvSpPr>
          <p:nvPr>
            <p:ph type="body" idx="1"/>
          </p:nvPr>
        </p:nvSpPr>
        <p:spPr>
          <a:xfrm>
            <a:off x="755650" y="2163763"/>
            <a:ext cx="7632600" cy="327000"/>
          </a:xfrm>
          <a:prstGeom prst="rect">
            <a:avLst/>
          </a:prstGeom>
          <a:noFill/>
          <a:ln>
            <a:noFill/>
          </a:ln>
        </p:spPr>
        <p:txBody>
          <a:bodyPr spcFirstLastPara="1" wrap="square" lIns="0" tIns="0" rIns="0" bIns="0" anchor="ctr" anchorCtr="0">
            <a:noAutofit/>
          </a:bodyPr>
          <a:lstStyle>
            <a:lvl1pPr marL="457200" lvl="0" indent="-228600" algn="ctr" rtl="0">
              <a:lnSpc>
                <a:spcPct val="90000"/>
              </a:lnSpc>
              <a:spcBef>
                <a:spcPts val="1000"/>
              </a:spcBef>
              <a:spcAft>
                <a:spcPts val="0"/>
              </a:spcAft>
              <a:buClr>
                <a:srgbClr val="414042"/>
              </a:buClr>
              <a:buSzPts val="2800"/>
              <a:buNone/>
              <a:defRPr sz="2800" b="1"/>
            </a:lvl1pPr>
            <a:lvl2pPr marL="914400" lvl="1" indent="-228600" algn="ctr" rtl="0">
              <a:lnSpc>
                <a:spcPct val="90000"/>
              </a:lnSpc>
              <a:spcBef>
                <a:spcPts val="500"/>
              </a:spcBef>
              <a:spcAft>
                <a:spcPts val="0"/>
              </a:spcAft>
              <a:buClr>
                <a:srgbClr val="414042"/>
              </a:buClr>
              <a:buSzPts val="1800"/>
              <a:buNone/>
              <a:defRPr/>
            </a:lvl2pPr>
            <a:lvl3pPr marL="1371600" lvl="2" indent="-228600" algn="ctr" rtl="0">
              <a:lnSpc>
                <a:spcPct val="90000"/>
              </a:lnSpc>
              <a:spcBef>
                <a:spcPts val="500"/>
              </a:spcBef>
              <a:spcAft>
                <a:spcPts val="0"/>
              </a:spcAft>
              <a:buClr>
                <a:srgbClr val="414042"/>
              </a:buClr>
              <a:buSzPts val="1800"/>
              <a:buNone/>
              <a:defRPr/>
            </a:lvl3pPr>
            <a:lvl4pPr marL="1828800" lvl="3" indent="-228600" algn="ctr" rtl="0">
              <a:lnSpc>
                <a:spcPct val="90000"/>
              </a:lnSpc>
              <a:spcBef>
                <a:spcPts val="500"/>
              </a:spcBef>
              <a:spcAft>
                <a:spcPts val="0"/>
              </a:spcAft>
              <a:buClr>
                <a:srgbClr val="414042"/>
              </a:buClr>
              <a:buSzPts val="1800"/>
              <a:buNone/>
              <a:defRPr/>
            </a:lvl4pPr>
            <a:lvl5pPr marL="2286000" lvl="4" indent="-228600" algn="ctr" rtl="0">
              <a:lnSpc>
                <a:spcPct val="90000"/>
              </a:lnSpc>
              <a:spcBef>
                <a:spcPts val="500"/>
              </a:spcBef>
              <a:spcAft>
                <a:spcPts val="0"/>
              </a:spcAft>
              <a:buClr>
                <a:srgbClr val="414042"/>
              </a:buClr>
              <a:buSzPts val="1800"/>
              <a:buNone/>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142" name="Google Shape;1142;p154"/>
          <p:cNvSpPr txBox="1">
            <a:spLocks noGrp="1"/>
          </p:cNvSpPr>
          <p:nvPr>
            <p:ph type="body" idx="2"/>
          </p:nvPr>
        </p:nvSpPr>
        <p:spPr>
          <a:xfrm>
            <a:off x="755650" y="2602523"/>
            <a:ext cx="7645500" cy="1806000"/>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1000"/>
              </a:spcBef>
              <a:spcAft>
                <a:spcPts val="0"/>
              </a:spcAft>
              <a:buClr>
                <a:srgbClr val="414042"/>
              </a:buClr>
              <a:buSzPts val="1400"/>
              <a:buFont typeface="Arial"/>
              <a:buNone/>
              <a:defRPr sz="1400"/>
            </a:lvl1pPr>
            <a:lvl2pPr marL="914400" lvl="1" indent="-228600" algn="ctr" rtl="0">
              <a:lnSpc>
                <a:spcPct val="90000"/>
              </a:lnSpc>
              <a:spcBef>
                <a:spcPts val="500"/>
              </a:spcBef>
              <a:spcAft>
                <a:spcPts val="0"/>
              </a:spcAft>
              <a:buClr>
                <a:srgbClr val="414042"/>
              </a:buClr>
              <a:buSzPts val="1400"/>
              <a:buNone/>
              <a:defRPr sz="1400"/>
            </a:lvl2pPr>
            <a:lvl3pPr marL="1371600" lvl="2" indent="-228600" algn="ctr" rtl="0">
              <a:lnSpc>
                <a:spcPct val="90000"/>
              </a:lnSpc>
              <a:spcBef>
                <a:spcPts val="500"/>
              </a:spcBef>
              <a:spcAft>
                <a:spcPts val="0"/>
              </a:spcAft>
              <a:buClr>
                <a:srgbClr val="414042"/>
              </a:buClr>
              <a:buSzPts val="1400"/>
              <a:buNone/>
              <a:defRPr sz="1400"/>
            </a:lvl3pPr>
            <a:lvl4pPr marL="1828800" lvl="3" indent="-228600" algn="ctr" rtl="0">
              <a:lnSpc>
                <a:spcPct val="90000"/>
              </a:lnSpc>
              <a:spcBef>
                <a:spcPts val="500"/>
              </a:spcBef>
              <a:spcAft>
                <a:spcPts val="0"/>
              </a:spcAft>
              <a:buClr>
                <a:srgbClr val="414042"/>
              </a:buClr>
              <a:buSzPts val="1400"/>
              <a:buNone/>
              <a:defRPr sz="1400"/>
            </a:lvl4pPr>
            <a:lvl5pPr marL="2286000" lvl="4" indent="-228600" algn="ctr" rtl="0">
              <a:lnSpc>
                <a:spcPct val="90000"/>
              </a:lnSpc>
              <a:spcBef>
                <a:spcPts val="500"/>
              </a:spcBef>
              <a:spcAft>
                <a:spcPts val="0"/>
              </a:spcAft>
              <a:buClr>
                <a:srgbClr val="414042"/>
              </a:buClr>
              <a:buSzPts val="1400"/>
              <a:buNone/>
              <a:defRPr sz="1400"/>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143" name="Google Shape;1143;p154"/>
          <p:cNvSpPr>
            <a:spLocks noGrp="1"/>
          </p:cNvSpPr>
          <p:nvPr>
            <p:ph type="pic" idx="3"/>
          </p:nvPr>
        </p:nvSpPr>
        <p:spPr>
          <a:xfrm>
            <a:off x="4093203" y="853600"/>
            <a:ext cx="957600" cy="959100"/>
          </a:xfrm>
          <a:prstGeom prst="ellipse">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1144" name="Google Shape;1144;p154"/>
          <p:cNvPicPr preferRelativeResize="0"/>
          <p:nvPr/>
        </p:nvPicPr>
        <p:blipFill rotWithShape="1">
          <a:blip r:embed="rId2">
            <a:alphaModFix/>
          </a:blip>
          <a:srcRect t="30733"/>
          <a:stretch/>
        </p:blipFill>
        <p:spPr>
          <a:xfrm>
            <a:off x="4009138" y="0"/>
            <a:ext cx="1125188" cy="1896726"/>
          </a:xfrm>
          <a:prstGeom prst="rect">
            <a:avLst/>
          </a:prstGeom>
          <a:noFill/>
          <a:ln>
            <a:noFill/>
          </a:ln>
        </p:spPr>
      </p:pic>
    </p:spTree>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matchingName="2-Up Biography Slide">
  <p:cSld name="2-Up Biography Slide">
    <p:spTree>
      <p:nvGrpSpPr>
        <p:cNvPr id="1" name="Shape 1145"/>
        <p:cNvGrpSpPr/>
        <p:nvPr/>
      </p:nvGrpSpPr>
      <p:grpSpPr>
        <a:xfrm>
          <a:off x="0" y="0"/>
          <a:ext cx="0" cy="0"/>
          <a:chOff x="0" y="0"/>
          <a:chExt cx="0" cy="0"/>
        </a:xfrm>
      </p:grpSpPr>
      <p:sp>
        <p:nvSpPr>
          <p:cNvPr id="1146" name="Google Shape;1146;p155"/>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147" name="Google Shape;1147;p155"/>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148" name="Google Shape;1148;p155"/>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1149" name="Google Shape;1149;p155"/>
          <p:cNvSpPr txBox="1">
            <a:spLocks noGrp="1"/>
          </p:cNvSpPr>
          <p:nvPr>
            <p:ph type="body" idx="1"/>
          </p:nvPr>
        </p:nvSpPr>
        <p:spPr>
          <a:xfrm>
            <a:off x="755650" y="2163763"/>
            <a:ext cx="3661200" cy="327000"/>
          </a:xfrm>
          <a:prstGeom prst="rect">
            <a:avLst/>
          </a:prstGeom>
          <a:noFill/>
          <a:ln>
            <a:noFill/>
          </a:ln>
        </p:spPr>
        <p:txBody>
          <a:bodyPr spcFirstLastPara="1" wrap="square" lIns="0" tIns="0" rIns="0" bIns="0" anchor="ctr" anchorCtr="0">
            <a:noAutofit/>
          </a:bodyPr>
          <a:lstStyle>
            <a:lvl1pPr marL="457200" lvl="0" indent="-228600" algn="ctr" rtl="0">
              <a:lnSpc>
                <a:spcPct val="90000"/>
              </a:lnSpc>
              <a:spcBef>
                <a:spcPts val="1000"/>
              </a:spcBef>
              <a:spcAft>
                <a:spcPts val="0"/>
              </a:spcAft>
              <a:buClr>
                <a:srgbClr val="414042"/>
              </a:buClr>
              <a:buSzPts val="2800"/>
              <a:buNone/>
              <a:defRPr sz="2800" b="1"/>
            </a:lvl1pPr>
            <a:lvl2pPr marL="914400" lvl="1" indent="-228600" algn="ctr" rtl="0">
              <a:lnSpc>
                <a:spcPct val="90000"/>
              </a:lnSpc>
              <a:spcBef>
                <a:spcPts val="500"/>
              </a:spcBef>
              <a:spcAft>
                <a:spcPts val="0"/>
              </a:spcAft>
              <a:buClr>
                <a:srgbClr val="414042"/>
              </a:buClr>
              <a:buSzPts val="1800"/>
              <a:buNone/>
              <a:defRPr/>
            </a:lvl2pPr>
            <a:lvl3pPr marL="1371600" lvl="2" indent="-228600" algn="ctr" rtl="0">
              <a:lnSpc>
                <a:spcPct val="90000"/>
              </a:lnSpc>
              <a:spcBef>
                <a:spcPts val="500"/>
              </a:spcBef>
              <a:spcAft>
                <a:spcPts val="0"/>
              </a:spcAft>
              <a:buClr>
                <a:srgbClr val="414042"/>
              </a:buClr>
              <a:buSzPts val="1800"/>
              <a:buNone/>
              <a:defRPr/>
            </a:lvl3pPr>
            <a:lvl4pPr marL="1828800" lvl="3" indent="-228600" algn="ctr" rtl="0">
              <a:lnSpc>
                <a:spcPct val="90000"/>
              </a:lnSpc>
              <a:spcBef>
                <a:spcPts val="500"/>
              </a:spcBef>
              <a:spcAft>
                <a:spcPts val="0"/>
              </a:spcAft>
              <a:buClr>
                <a:srgbClr val="414042"/>
              </a:buClr>
              <a:buSzPts val="1800"/>
              <a:buNone/>
              <a:defRPr/>
            </a:lvl4pPr>
            <a:lvl5pPr marL="2286000" lvl="4" indent="-228600" algn="ctr" rtl="0">
              <a:lnSpc>
                <a:spcPct val="90000"/>
              </a:lnSpc>
              <a:spcBef>
                <a:spcPts val="500"/>
              </a:spcBef>
              <a:spcAft>
                <a:spcPts val="0"/>
              </a:spcAft>
              <a:buClr>
                <a:srgbClr val="414042"/>
              </a:buClr>
              <a:buSzPts val="1800"/>
              <a:buNone/>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150" name="Google Shape;1150;p155"/>
          <p:cNvSpPr txBox="1">
            <a:spLocks noGrp="1"/>
          </p:cNvSpPr>
          <p:nvPr>
            <p:ph type="body" idx="2"/>
          </p:nvPr>
        </p:nvSpPr>
        <p:spPr>
          <a:xfrm>
            <a:off x="755650" y="2602523"/>
            <a:ext cx="3667200" cy="1806000"/>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1000"/>
              </a:spcBef>
              <a:spcAft>
                <a:spcPts val="0"/>
              </a:spcAft>
              <a:buClr>
                <a:srgbClr val="414042"/>
              </a:buClr>
              <a:buSzPts val="1400"/>
              <a:buFont typeface="Arial"/>
              <a:buNone/>
              <a:defRPr sz="1400"/>
            </a:lvl1pPr>
            <a:lvl2pPr marL="914400" lvl="1" indent="-228600" algn="ctr" rtl="0">
              <a:lnSpc>
                <a:spcPct val="90000"/>
              </a:lnSpc>
              <a:spcBef>
                <a:spcPts val="500"/>
              </a:spcBef>
              <a:spcAft>
                <a:spcPts val="0"/>
              </a:spcAft>
              <a:buClr>
                <a:srgbClr val="414042"/>
              </a:buClr>
              <a:buSzPts val="1400"/>
              <a:buNone/>
              <a:defRPr sz="1400"/>
            </a:lvl2pPr>
            <a:lvl3pPr marL="1371600" lvl="2" indent="-228600" algn="ctr" rtl="0">
              <a:lnSpc>
                <a:spcPct val="90000"/>
              </a:lnSpc>
              <a:spcBef>
                <a:spcPts val="500"/>
              </a:spcBef>
              <a:spcAft>
                <a:spcPts val="0"/>
              </a:spcAft>
              <a:buClr>
                <a:srgbClr val="414042"/>
              </a:buClr>
              <a:buSzPts val="1400"/>
              <a:buNone/>
              <a:defRPr sz="1400"/>
            </a:lvl3pPr>
            <a:lvl4pPr marL="1828800" lvl="3" indent="-228600" algn="ctr" rtl="0">
              <a:lnSpc>
                <a:spcPct val="90000"/>
              </a:lnSpc>
              <a:spcBef>
                <a:spcPts val="500"/>
              </a:spcBef>
              <a:spcAft>
                <a:spcPts val="0"/>
              </a:spcAft>
              <a:buClr>
                <a:srgbClr val="414042"/>
              </a:buClr>
              <a:buSzPts val="1400"/>
              <a:buNone/>
              <a:defRPr sz="1400"/>
            </a:lvl4pPr>
            <a:lvl5pPr marL="2286000" lvl="4" indent="-228600" algn="ctr" rtl="0">
              <a:lnSpc>
                <a:spcPct val="90000"/>
              </a:lnSpc>
              <a:spcBef>
                <a:spcPts val="500"/>
              </a:spcBef>
              <a:spcAft>
                <a:spcPts val="0"/>
              </a:spcAft>
              <a:buClr>
                <a:srgbClr val="414042"/>
              </a:buClr>
              <a:buSzPts val="1400"/>
              <a:buNone/>
              <a:defRPr sz="1400"/>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151" name="Google Shape;1151;p155"/>
          <p:cNvSpPr>
            <a:spLocks noGrp="1"/>
          </p:cNvSpPr>
          <p:nvPr>
            <p:ph type="pic" idx="3"/>
          </p:nvPr>
        </p:nvSpPr>
        <p:spPr>
          <a:xfrm>
            <a:off x="2115317" y="853600"/>
            <a:ext cx="957600" cy="959100"/>
          </a:xfrm>
          <a:prstGeom prst="ellipse">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52" name="Google Shape;1152;p155"/>
          <p:cNvSpPr txBox="1">
            <a:spLocks noGrp="1"/>
          </p:cNvSpPr>
          <p:nvPr>
            <p:ph type="body" idx="4"/>
          </p:nvPr>
        </p:nvSpPr>
        <p:spPr>
          <a:xfrm>
            <a:off x="4721087" y="2163763"/>
            <a:ext cx="3661200" cy="327000"/>
          </a:xfrm>
          <a:prstGeom prst="rect">
            <a:avLst/>
          </a:prstGeom>
          <a:noFill/>
          <a:ln>
            <a:noFill/>
          </a:ln>
        </p:spPr>
        <p:txBody>
          <a:bodyPr spcFirstLastPara="1" wrap="square" lIns="0" tIns="0" rIns="0" bIns="0" anchor="ctr" anchorCtr="0">
            <a:noAutofit/>
          </a:bodyPr>
          <a:lstStyle>
            <a:lvl1pPr marL="457200" lvl="0" indent="-228600" algn="ctr" rtl="0">
              <a:lnSpc>
                <a:spcPct val="90000"/>
              </a:lnSpc>
              <a:spcBef>
                <a:spcPts val="1000"/>
              </a:spcBef>
              <a:spcAft>
                <a:spcPts val="0"/>
              </a:spcAft>
              <a:buClr>
                <a:srgbClr val="414042"/>
              </a:buClr>
              <a:buSzPts val="2800"/>
              <a:buNone/>
              <a:defRPr sz="2800" b="1"/>
            </a:lvl1pPr>
            <a:lvl2pPr marL="914400" lvl="1" indent="-228600" algn="ctr" rtl="0">
              <a:lnSpc>
                <a:spcPct val="90000"/>
              </a:lnSpc>
              <a:spcBef>
                <a:spcPts val="500"/>
              </a:spcBef>
              <a:spcAft>
                <a:spcPts val="0"/>
              </a:spcAft>
              <a:buClr>
                <a:srgbClr val="414042"/>
              </a:buClr>
              <a:buSzPts val="1800"/>
              <a:buNone/>
              <a:defRPr/>
            </a:lvl2pPr>
            <a:lvl3pPr marL="1371600" lvl="2" indent="-228600" algn="ctr" rtl="0">
              <a:lnSpc>
                <a:spcPct val="90000"/>
              </a:lnSpc>
              <a:spcBef>
                <a:spcPts val="500"/>
              </a:spcBef>
              <a:spcAft>
                <a:spcPts val="0"/>
              </a:spcAft>
              <a:buClr>
                <a:srgbClr val="414042"/>
              </a:buClr>
              <a:buSzPts val="1800"/>
              <a:buNone/>
              <a:defRPr/>
            </a:lvl3pPr>
            <a:lvl4pPr marL="1828800" lvl="3" indent="-228600" algn="ctr" rtl="0">
              <a:lnSpc>
                <a:spcPct val="90000"/>
              </a:lnSpc>
              <a:spcBef>
                <a:spcPts val="500"/>
              </a:spcBef>
              <a:spcAft>
                <a:spcPts val="0"/>
              </a:spcAft>
              <a:buClr>
                <a:srgbClr val="414042"/>
              </a:buClr>
              <a:buSzPts val="1800"/>
              <a:buNone/>
              <a:defRPr/>
            </a:lvl4pPr>
            <a:lvl5pPr marL="2286000" lvl="4" indent="-228600" algn="ctr" rtl="0">
              <a:lnSpc>
                <a:spcPct val="90000"/>
              </a:lnSpc>
              <a:spcBef>
                <a:spcPts val="500"/>
              </a:spcBef>
              <a:spcAft>
                <a:spcPts val="0"/>
              </a:spcAft>
              <a:buClr>
                <a:srgbClr val="414042"/>
              </a:buClr>
              <a:buSzPts val="1800"/>
              <a:buNone/>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153" name="Google Shape;1153;p155"/>
          <p:cNvSpPr txBox="1">
            <a:spLocks noGrp="1"/>
          </p:cNvSpPr>
          <p:nvPr>
            <p:ph type="body" idx="5"/>
          </p:nvPr>
        </p:nvSpPr>
        <p:spPr>
          <a:xfrm>
            <a:off x="4721087" y="2602523"/>
            <a:ext cx="3667200" cy="1806000"/>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1000"/>
              </a:spcBef>
              <a:spcAft>
                <a:spcPts val="0"/>
              </a:spcAft>
              <a:buClr>
                <a:srgbClr val="414042"/>
              </a:buClr>
              <a:buSzPts val="1400"/>
              <a:buFont typeface="Arial"/>
              <a:buNone/>
              <a:defRPr sz="1400"/>
            </a:lvl1pPr>
            <a:lvl2pPr marL="914400" lvl="1" indent="-228600" algn="ctr" rtl="0">
              <a:lnSpc>
                <a:spcPct val="90000"/>
              </a:lnSpc>
              <a:spcBef>
                <a:spcPts val="500"/>
              </a:spcBef>
              <a:spcAft>
                <a:spcPts val="0"/>
              </a:spcAft>
              <a:buClr>
                <a:srgbClr val="414042"/>
              </a:buClr>
              <a:buSzPts val="1400"/>
              <a:buNone/>
              <a:defRPr sz="1400"/>
            </a:lvl2pPr>
            <a:lvl3pPr marL="1371600" lvl="2" indent="-228600" algn="ctr" rtl="0">
              <a:lnSpc>
                <a:spcPct val="90000"/>
              </a:lnSpc>
              <a:spcBef>
                <a:spcPts val="500"/>
              </a:spcBef>
              <a:spcAft>
                <a:spcPts val="0"/>
              </a:spcAft>
              <a:buClr>
                <a:srgbClr val="414042"/>
              </a:buClr>
              <a:buSzPts val="1400"/>
              <a:buNone/>
              <a:defRPr sz="1400"/>
            </a:lvl3pPr>
            <a:lvl4pPr marL="1828800" lvl="3" indent="-228600" algn="ctr" rtl="0">
              <a:lnSpc>
                <a:spcPct val="90000"/>
              </a:lnSpc>
              <a:spcBef>
                <a:spcPts val="500"/>
              </a:spcBef>
              <a:spcAft>
                <a:spcPts val="0"/>
              </a:spcAft>
              <a:buClr>
                <a:srgbClr val="414042"/>
              </a:buClr>
              <a:buSzPts val="1400"/>
              <a:buNone/>
              <a:defRPr sz="1400"/>
            </a:lvl4pPr>
            <a:lvl5pPr marL="2286000" lvl="4" indent="-228600" algn="ctr" rtl="0">
              <a:lnSpc>
                <a:spcPct val="90000"/>
              </a:lnSpc>
              <a:spcBef>
                <a:spcPts val="500"/>
              </a:spcBef>
              <a:spcAft>
                <a:spcPts val="0"/>
              </a:spcAft>
              <a:buClr>
                <a:srgbClr val="414042"/>
              </a:buClr>
              <a:buSzPts val="1400"/>
              <a:buNone/>
              <a:defRPr sz="1400"/>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154" name="Google Shape;1154;p155"/>
          <p:cNvSpPr>
            <a:spLocks noGrp="1"/>
          </p:cNvSpPr>
          <p:nvPr>
            <p:ph type="pic" idx="6"/>
          </p:nvPr>
        </p:nvSpPr>
        <p:spPr>
          <a:xfrm>
            <a:off x="6041273" y="853600"/>
            <a:ext cx="957600" cy="959100"/>
          </a:xfrm>
          <a:prstGeom prst="ellipse">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1155" name="Google Shape;1155;p155"/>
          <p:cNvPicPr preferRelativeResize="0"/>
          <p:nvPr/>
        </p:nvPicPr>
        <p:blipFill rotWithShape="1">
          <a:blip r:embed="rId2">
            <a:alphaModFix/>
          </a:blip>
          <a:srcRect t="30733"/>
          <a:stretch/>
        </p:blipFill>
        <p:spPr>
          <a:xfrm>
            <a:off x="2031789" y="-1"/>
            <a:ext cx="1125188" cy="1896726"/>
          </a:xfrm>
          <a:prstGeom prst="rect">
            <a:avLst/>
          </a:prstGeom>
          <a:noFill/>
          <a:ln>
            <a:noFill/>
          </a:ln>
        </p:spPr>
      </p:pic>
      <p:pic>
        <p:nvPicPr>
          <p:cNvPr id="1156" name="Google Shape;1156;p155"/>
          <p:cNvPicPr preferRelativeResize="0"/>
          <p:nvPr/>
        </p:nvPicPr>
        <p:blipFill rotWithShape="1">
          <a:blip r:embed="rId2">
            <a:alphaModFix/>
          </a:blip>
          <a:srcRect t="30733"/>
          <a:stretch/>
        </p:blipFill>
        <p:spPr>
          <a:xfrm>
            <a:off x="5957744" y="-1"/>
            <a:ext cx="1125188" cy="1896726"/>
          </a:xfrm>
          <a:prstGeom prst="rect">
            <a:avLst/>
          </a:prstGeom>
          <a:noFill/>
          <a:ln>
            <a:noFill/>
          </a:ln>
        </p:spPr>
      </p:pic>
    </p:spTree>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matchingName="2. Purple - Greenhouse">
  <p:cSld name="Greenhouse">
    <p:bg>
      <p:bgPr>
        <a:solidFill>
          <a:schemeClr val="lt1"/>
        </a:solidFill>
        <a:effectLst/>
      </p:bgPr>
    </p:bg>
    <p:spTree>
      <p:nvGrpSpPr>
        <p:cNvPr id="1" name="Shape 1157"/>
        <p:cNvGrpSpPr/>
        <p:nvPr/>
      </p:nvGrpSpPr>
      <p:grpSpPr>
        <a:xfrm>
          <a:off x="0" y="0"/>
          <a:ext cx="0" cy="0"/>
          <a:chOff x="0" y="0"/>
          <a:chExt cx="0" cy="0"/>
        </a:xfrm>
      </p:grpSpPr>
      <p:sp>
        <p:nvSpPr>
          <p:cNvPr id="1158" name="Google Shape;1158;p156"/>
          <p:cNvSpPr txBox="1"/>
          <p:nvPr/>
        </p:nvSpPr>
        <p:spPr>
          <a:xfrm>
            <a:off x="755650" y="719791"/>
            <a:ext cx="7632600" cy="416400"/>
          </a:xfrm>
          <a:prstGeom prst="rect">
            <a:avLst/>
          </a:prstGeom>
          <a:noFill/>
          <a:ln>
            <a:noFill/>
          </a:ln>
        </p:spPr>
        <p:txBody>
          <a:bodyPr spcFirstLastPara="1" wrap="square" lIns="0" tIns="0" rIns="0" bIns="0" anchor="ctr" anchorCtr="0">
            <a:noAutofit/>
          </a:bodyPr>
          <a:lstStyle/>
          <a:p>
            <a:pPr marL="0" lvl="0" indent="0" algn="l" rtl="0">
              <a:lnSpc>
                <a:spcPct val="90000"/>
              </a:lnSpc>
              <a:spcBef>
                <a:spcPts val="0"/>
              </a:spcBef>
              <a:spcAft>
                <a:spcPts val="0"/>
              </a:spcAft>
              <a:buNone/>
            </a:pPr>
            <a:r>
              <a:rPr lang="en-US" sz="2800" b="1">
                <a:solidFill>
                  <a:srgbClr val="414042"/>
                </a:solidFill>
              </a:rPr>
              <a:t>The Hyperledger Greenhouse</a:t>
            </a:r>
            <a:endParaRPr sz="2800" b="1">
              <a:solidFill>
                <a:srgbClr val="414042"/>
              </a:solidFill>
            </a:endParaRPr>
          </a:p>
        </p:txBody>
      </p:sp>
      <p:pic>
        <p:nvPicPr>
          <p:cNvPr id="1159" name="Google Shape;1159;p156"/>
          <p:cNvPicPr preferRelativeResize="0"/>
          <p:nvPr/>
        </p:nvPicPr>
        <p:blipFill rotWithShape="1">
          <a:blip r:embed="rId2">
            <a:alphaModFix/>
          </a:blip>
          <a:srcRect l="19" r="9"/>
          <a:stretch/>
        </p:blipFill>
        <p:spPr>
          <a:xfrm>
            <a:off x="838163" y="1324375"/>
            <a:ext cx="7467675" cy="3019250"/>
          </a:xfrm>
          <a:prstGeom prst="rect">
            <a:avLst/>
          </a:prstGeom>
          <a:noFill/>
          <a:ln>
            <a:noFill/>
          </a:ln>
        </p:spPr>
      </p:pic>
    </p:spTree>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matchingName="Questions Slide">
  <p:cSld name="Questions Slide">
    <p:bg>
      <p:bgPr>
        <a:solidFill>
          <a:schemeClr val="lt1"/>
        </a:solidFill>
        <a:effectLst/>
      </p:bgPr>
    </p:bg>
    <p:spTree>
      <p:nvGrpSpPr>
        <p:cNvPr id="1" name="Shape 1160"/>
        <p:cNvGrpSpPr/>
        <p:nvPr/>
      </p:nvGrpSpPr>
      <p:grpSpPr>
        <a:xfrm>
          <a:off x="0" y="0"/>
          <a:ext cx="0" cy="0"/>
          <a:chOff x="0" y="0"/>
          <a:chExt cx="0" cy="0"/>
        </a:xfrm>
      </p:grpSpPr>
      <p:sp>
        <p:nvSpPr>
          <p:cNvPr id="1161" name="Google Shape;1161;p157"/>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162" name="Google Shape;1162;p157"/>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163" name="Google Shape;1163;p157"/>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pic>
        <p:nvPicPr>
          <p:cNvPr id="1164" name="Google Shape;1164;p157"/>
          <p:cNvPicPr preferRelativeResize="0"/>
          <p:nvPr/>
        </p:nvPicPr>
        <p:blipFill rotWithShape="1">
          <a:blip r:embed="rId2">
            <a:alphaModFix/>
          </a:blip>
          <a:srcRect/>
          <a:stretch/>
        </p:blipFill>
        <p:spPr>
          <a:xfrm>
            <a:off x="0" y="0"/>
            <a:ext cx="9144002" cy="5143501"/>
          </a:xfrm>
          <a:prstGeom prst="rect">
            <a:avLst/>
          </a:prstGeom>
          <a:noFill/>
          <a:ln>
            <a:noFill/>
          </a:ln>
        </p:spPr>
      </p:pic>
      <p:sp>
        <p:nvSpPr>
          <p:cNvPr id="1165" name="Google Shape;1165;p157"/>
          <p:cNvSpPr txBox="1">
            <a:spLocks noGrp="1"/>
          </p:cNvSpPr>
          <p:nvPr>
            <p:ph type="body" idx="1"/>
          </p:nvPr>
        </p:nvSpPr>
        <p:spPr>
          <a:xfrm>
            <a:off x="755650" y="1899176"/>
            <a:ext cx="7632600" cy="625500"/>
          </a:xfrm>
          <a:prstGeom prst="rect">
            <a:avLst/>
          </a:prstGeom>
          <a:noFill/>
          <a:ln>
            <a:noFill/>
          </a:ln>
        </p:spPr>
        <p:txBody>
          <a:bodyPr spcFirstLastPara="1" wrap="square" lIns="0" tIns="0" rIns="0" bIns="0" anchor="ctr" anchorCtr="0">
            <a:noAutofit/>
          </a:bodyPr>
          <a:lstStyle>
            <a:lvl1pPr marL="457200" lvl="0" indent="-228600" algn="ctr" rtl="0">
              <a:lnSpc>
                <a:spcPct val="90000"/>
              </a:lnSpc>
              <a:spcBef>
                <a:spcPts val="1000"/>
              </a:spcBef>
              <a:spcAft>
                <a:spcPts val="0"/>
              </a:spcAft>
              <a:buClr>
                <a:schemeClr val="lt1"/>
              </a:buClr>
              <a:buSzPts val="4800"/>
              <a:buNone/>
              <a:defRPr sz="4800" b="1">
                <a:solidFill>
                  <a:schemeClr val="lt1"/>
                </a:solidFill>
              </a:defRPr>
            </a:lvl1pPr>
            <a:lvl2pPr marL="914400" lvl="1" indent="-228600" algn="l" rtl="0">
              <a:lnSpc>
                <a:spcPct val="90000"/>
              </a:lnSpc>
              <a:spcBef>
                <a:spcPts val="500"/>
              </a:spcBef>
              <a:spcAft>
                <a:spcPts val="0"/>
              </a:spcAft>
              <a:buClr>
                <a:srgbClr val="414042"/>
              </a:buClr>
              <a:buSzPts val="1800"/>
              <a:buNone/>
              <a:defRPr/>
            </a:lvl2pPr>
            <a:lvl3pPr marL="1371600" lvl="2" indent="-228600" algn="l" rtl="0">
              <a:lnSpc>
                <a:spcPct val="90000"/>
              </a:lnSpc>
              <a:spcBef>
                <a:spcPts val="500"/>
              </a:spcBef>
              <a:spcAft>
                <a:spcPts val="0"/>
              </a:spcAft>
              <a:buClr>
                <a:srgbClr val="414042"/>
              </a:buClr>
              <a:buSzPts val="1800"/>
              <a:buNone/>
              <a:defRPr/>
            </a:lvl3pPr>
            <a:lvl4pPr marL="1828800" lvl="3" indent="-228600" algn="l" rtl="0">
              <a:lnSpc>
                <a:spcPct val="90000"/>
              </a:lnSpc>
              <a:spcBef>
                <a:spcPts val="500"/>
              </a:spcBef>
              <a:spcAft>
                <a:spcPts val="0"/>
              </a:spcAft>
              <a:buClr>
                <a:srgbClr val="414042"/>
              </a:buClr>
              <a:buSzPts val="1800"/>
              <a:buNone/>
              <a:defRPr/>
            </a:lvl4pPr>
            <a:lvl5pPr marL="2286000" lvl="4" indent="-228600" algn="l" rtl="0">
              <a:lnSpc>
                <a:spcPct val="90000"/>
              </a:lnSpc>
              <a:spcBef>
                <a:spcPts val="500"/>
              </a:spcBef>
              <a:spcAft>
                <a:spcPts val="0"/>
              </a:spcAft>
              <a:buClr>
                <a:srgbClr val="414042"/>
              </a:buClr>
              <a:buSzPts val="1800"/>
              <a:buNone/>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166" name="Google Shape;1166;p157"/>
          <p:cNvSpPr txBox="1">
            <a:spLocks noGrp="1"/>
          </p:cNvSpPr>
          <p:nvPr>
            <p:ph type="body" idx="2"/>
          </p:nvPr>
        </p:nvSpPr>
        <p:spPr>
          <a:xfrm>
            <a:off x="755650" y="2650515"/>
            <a:ext cx="7632600" cy="9840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chemeClr val="lt1"/>
              </a:buClr>
              <a:buSzPts val="1800"/>
              <a:buNone/>
              <a:defRPr>
                <a:solidFill>
                  <a:schemeClr val="lt1"/>
                </a:solidFill>
              </a:defRPr>
            </a:lvl1pPr>
            <a:lvl2pPr marL="914400" lvl="1" indent="-228600" algn="ctr" rtl="0">
              <a:lnSpc>
                <a:spcPct val="90000"/>
              </a:lnSpc>
              <a:spcBef>
                <a:spcPts val="500"/>
              </a:spcBef>
              <a:spcAft>
                <a:spcPts val="0"/>
              </a:spcAft>
              <a:buClr>
                <a:srgbClr val="414042"/>
              </a:buClr>
              <a:buSzPts val="1800"/>
              <a:buNone/>
              <a:defRPr/>
            </a:lvl2pPr>
            <a:lvl3pPr marL="1371600" lvl="2" indent="-228600" algn="ctr" rtl="0">
              <a:lnSpc>
                <a:spcPct val="90000"/>
              </a:lnSpc>
              <a:spcBef>
                <a:spcPts val="500"/>
              </a:spcBef>
              <a:spcAft>
                <a:spcPts val="0"/>
              </a:spcAft>
              <a:buClr>
                <a:srgbClr val="414042"/>
              </a:buClr>
              <a:buSzPts val="1800"/>
              <a:buNone/>
              <a:defRPr/>
            </a:lvl3pPr>
            <a:lvl4pPr marL="1828800" lvl="3" indent="-228600" algn="ctr" rtl="0">
              <a:lnSpc>
                <a:spcPct val="90000"/>
              </a:lnSpc>
              <a:spcBef>
                <a:spcPts val="500"/>
              </a:spcBef>
              <a:spcAft>
                <a:spcPts val="0"/>
              </a:spcAft>
              <a:buClr>
                <a:srgbClr val="414042"/>
              </a:buClr>
              <a:buSzPts val="1800"/>
              <a:buNone/>
              <a:defRPr/>
            </a:lvl4pPr>
            <a:lvl5pPr marL="2286000" lvl="4" indent="-228600" algn="ctr" rtl="0">
              <a:lnSpc>
                <a:spcPct val="90000"/>
              </a:lnSpc>
              <a:spcBef>
                <a:spcPts val="500"/>
              </a:spcBef>
              <a:spcAft>
                <a:spcPts val="0"/>
              </a:spcAft>
              <a:buClr>
                <a:srgbClr val="414042"/>
              </a:buClr>
              <a:buSzPts val="1800"/>
              <a:buNone/>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Horizontal Picture Slide w/ Caption">
  <p:cSld name="Horizontal Picture Slide w/ Caption">
    <p:spTree>
      <p:nvGrpSpPr>
        <p:cNvPr id="1" name="Shape 181"/>
        <p:cNvGrpSpPr/>
        <p:nvPr/>
      </p:nvGrpSpPr>
      <p:grpSpPr>
        <a:xfrm>
          <a:off x="0" y="0"/>
          <a:ext cx="0" cy="0"/>
          <a:chOff x="0" y="0"/>
          <a:chExt cx="0" cy="0"/>
        </a:xfrm>
      </p:grpSpPr>
      <p:sp>
        <p:nvSpPr>
          <p:cNvPr id="182" name="Google Shape;182;p16"/>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83" name="Google Shape;183;p16"/>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84" name="Google Shape;184;p16"/>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85" name="Google Shape;185;p16"/>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186" name="Google Shape;186;p16"/>
          <p:cNvSpPr>
            <a:spLocks noGrp="1"/>
          </p:cNvSpPr>
          <p:nvPr>
            <p:ph type="pic" idx="2"/>
          </p:nvPr>
        </p:nvSpPr>
        <p:spPr>
          <a:xfrm>
            <a:off x="755650" y="1203325"/>
            <a:ext cx="5973900" cy="3205200"/>
          </a:xfrm>
          <a:prstGeom prst="rect">
            <a:avLst/>
          </a:prstGeom>
          <a:noFill/>
          <a:ln>
            <a:noFill/>
          </a:ln>
        </p:spPr>
        <p:txBody>
          <a:bodyPr spcFirstLastPara="1" wrap="square" lIns="0" tIns="0" rIns="0" bIns="0" anchor="ctr" anchorCtr="0">
            <a:noAutofit/>
          </a:bodyPr>
          <a:lstStyle>
            <a:lvl1pPr marR="0" lvl="0" algn="l" rtl="0">
              <a:lnSpc>
                <a:spcPct val="90000"/>
              </a:lnSpc>
              <a:spcBef>
                <a:spcPts val="10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87" name="Google Shape;187;p16"/>
          <p:cNvSpPr txBox="1">
            <a:spLocks noGrp="1"/>
          </p:cNvSpPr>
          <p:nvPr>
            <p:ph type="body" idx="1"/>
          </p:nvPr>
        </p:nvSpPr>
        <p:spPr>
          <a:xfrm>
            <a:off x="6953250" y="1211263"/>
            <a:ext cx="1435200" cy="3197100"/>
          </a:xfrm>
          <a:prstGeom prst="rect">
            <a:avLst/>
          </a:prstGeom>
          <a:noFill/>
          <a:ln>
            <a:noFill/>
          </a:ln>
        </p:spPr>
        <p:txBody>
          <a:bodyPr spcFirstLastPara="1" wrap="square" lIns="0" tIns="0" rIns="0" bIns="0" anchor="ctr" anchorCtr="0">
            <a:noAutofit/>
          </a:bodyPr>
          <a:lstStyle>
            <a:lvl1pPr marL="457200" marR="0" lvl="0" indent="-228600" algn="l" rtl="0">
              <a:lnSpc>
                <a:spcPct val="90000"/>
              </a:lnSpc>
              <a:spcBef>
                <a:spcPts val="10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matchingName="Basic Content Slide" type="obj">
  <p:cSld name="OBJECT">
    <p:spTree>
      <p:nvGrpSpPr>
        <p:cNvPr id="1" name="Shape 1167"/>
        <p:cNvGrpSpPr/>
        <p:nvPr/>
      </p:nvGrpSpPr>
      <p:grpSpPr>
        <a:xfrm>
          <a:off x="0" y="0"/>
          <a:ext cx="0" cy="0"/>
          <a:chOff x="0" y="0"/>
          <a:chExt cx="0" cy="0"/>
        </a:xfrm>
      </p:grpSpPr>
      <p:sp>
        <p:nvSpPr>
          <p:cNvPr id="1168" name="Google Shape;1168;p158"/>
          <p:cNvSpPr txBox="1">
            <a:spLocks noGrp="1"/>
          </p:cNvSpPr>
          <p:nvPr>
            <p:ph type="title"/>
          </p:nvPr>
        </p:nvSpPr>
        <p:spPr>
          <a:xfrm>
            <a:off x="755650" y="712802"/>
            <a:ext cx="7886700" cy="416400"/>
          </a:xfrm>
          <a:prstGeom prst="rect">
            <a:avLst/>
          </a:prstGeom>
          <a:noFill/>
          <a:ln>
            <a:noFill/>
          </a:ln>
        </p:spPr>
        <p:txBody>
          <a:bodyPr spcFirstLastPara="1" wrap="square" lIns="0" tIns="0" rIns="0" bIns="0" anchor="ctr" anchorCtr="0">
            <a:no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169" name="Google Shape;1169;p158"/>
          <p:cNvSpPr txBox="1">
            <a:spLocks noGrp="1"/>
          </p:cNvSpPr>
          <p:nvPr>
            <p:ph type="body" idx="1"/>
          </p:nvPr>
        </p:nvSpPr>
        <p:spPr>
          <a:xfrm>
            <a:off x="755650" y="1203325"/>
            <a:ext cx="7809000" cy="3205200"/>
          </a:xfrm>
          <a:prstGeom prst="rect">
            <a:avLst/>
          </a:prstGeom>
          <a:noFill/>
          <a:ln>
            <a:noFill/>
          </a:ln>
        </p:spPr>
        <p:txBody>
          <a:bodyPr spcFirstLastPara="1" wrap="square" lIns="0" tIns="0" rIns="0" bIns="0" anchor="ctr" anchorCtr="0">
            <a:noAutofit/>
          </a:bodyPr>
          <a:lstStyle>
            <a:lvl1pPr marL="457200" lvl="0" indent="-342900" algn="l" rtl="0">
              <a:lnSpc>
                <a:spcPct val="90000"/>
              </a:lnSpc>
              <a:spcBef>
                <a:spcPts val="1000"/>
              </a:spcBef>
              <a:spcAft>
                <a:spcPts val="0"/>
              </a:spcAft>
              <a:buClr>
                <a:srgbClr val="414042"/>
              </a:buClr>
              <a:buSzPts val="1800"/>
              <a:buChar char="•"/>
              <a:defRPr sz="1800">
                <a:solidFill>
                  <a:srgbClr val="414042"/>
                </a:solidFill>
              </a:defRPr>
            </a:lvl1pPr>
            <a:lvl2pPr marL="914400" lvl="1" indent="-342900" algn="l" rtl="0">
              <a:lnSpc>
                <a:spcPct val="90000"/>
              </a:lnSpc>
              <a:spcBef>
                <a:spcPts val="500"/>
              </a:spcBef>
              <a:spcAft>
                <a:spcPts val="0"/>
              </a:spcAft>
              <a:buClr>
                <a:srgbClr val="414042"/>
              </a:buClr>
              <a:buSzPts val="1800"/>
              <a:buChar char="•"/>
              <a:defRPr sz="1800">
                <a:solidFill>
                  <a:srgbClr val="414042"/>
                </a:solidFill>
              </a:defRPr>
            </a:lvl2pPr>
            <a:lvl3pPr marL="1371600" lvl="2" indent="-342900" algn="l" rtl="0">
              <a:lnSpc>
                <a:spcPct val="90000"/>
              </a:lnSpc>
              <a:spcBef>
                <a:spcPts val="500"/>
              </a:spcBef>
              <a:spcAft>
                <a:spcPts val="0"/>
              </a:spcAft>
              <a:buClr>
                <a:srgbClr val="414042"/>
              </a:buClr>
              <a:buSzPts val="1800"/>
              <a:buChar char="•"/>
              <a:defRPr sz="1800">
                <a:solidFill>
                  <a:srgbClr val="414042"/>
                </a:solidFill>
              </a:defRPr>
            </a:lvl3pPr>
            <a:lvl4pPr marL="1828800" lvl="3" indent="-342900" algn="l" rtl="0">
              <a:lnSpc>
                <a:spcPct val="90000"/>
              </a:lnSpc>
              <a:spcBef>
                <a:spcPts val="500"/>
              </a:spcBef>
              <a:spcAft>
                <a:spcPts val="0"/>
              </a:spcAft>
              <a:buClr>
                <a:srgbClr val="414042"/>
              </a:buClr>
              <a:buSzPts val="1800"/>
              <a:buChar char="•"/>
              <a:defRPr sz="1800">
                <a:solidFill>
                  <a:srgbClr val="414042"/>
                </a:solidFill>
              </a:defRPr>
            </a:lvl4pPr>
            <a:lvl5pPr marL="2286000" lvl="4" indent="-342900" algn="l" rtl="0">
              <a:lnSpc>
                <a:spcPct val="90000"/>
              </a:lnSpc>
              <a:spcBef>
                <a:spcPts val="500"/>
              </a:spcBef>
              <a:spcAft>
                <a:spcPts val="0"/>
              </a:spcAft>
              <a:buClr>
                <a:srgbClr val="414042"/>
              </a:buClr>
              <a:buSzPts val="1800"/>
              <a:buChar char="•"/>
              <a:defRPr sz="1800">
                <a:solidFill>
                  <a:srgbClr val="414042"/>
                </a:solidFill>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170" name="Google Shape;1170;p158"/>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171" name="Google Shape;1171;p158"/>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172" name="Google Shape;1172;p158"/>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matchingName="2-Column Content Slide" type="twoObj">
  <p:cSld name="TWO_OBJECTS">
    <p:spTree>
      <p:nvGrpSpPr>
        <p:cNvPr id="1" name="Shape 1173"/>
        <p:cNvGrpSpPr/>
        <p:nvPr/>
      </p:nvGrpSpPr>
      <p:grpSpPr>
        <a:xfrm>
          <a:off x="0" y="0"/>
          <a:ext cx="0" cy="0"/>
          <a:chOff x="0" y="0"/>
          <a:chExt cx="0" cy="0"/>
        </a:xfrm>
      </p:grpSpPr>
      <p:sp>
        <p:nvSpPr>
          <p:cNvPr id="1174" name="Google Shape;1174;p159"/>
          <p:cNvSpPr txBox="1">
            <a:spLocks noGrp="1"/>
          </p:cNvSpPr>
          <p:nvPr>
            <p:ph type="title"/>
          </p:nvPr>
        </p:nvSpPr>
        <p:spPr>
          <a:xfrm>
            <a:off x="755650" y="712788"/>
            <a:ext cx="7886700" cy="431700"/>
          </a:xfrm>
          <a:prstGeom prst="rect">
            <a:avLst/>
          </a:prstGeom>
          <a:noFill/>
          <a:ln>
            <a:noFill/>
          </a:ln>
        </p:spPr>
        <p:txBody>
          <a:bodyPr spcFirstLastPara="1" wrap="square" lIns="0" tIns="0" rIns="0" bIns="0" anchor="ctr" anchorCtr="0">
            <a:noAutofit/>
          </a:bodyPr>
          <a:lstStyle>
            <a:lvl1pPr lvl="0" algn="l" rtl="0">
              <a:lnSpc>
                <a:spcPct val="90000"/>
              </a:lnSpc>
              <a:spcBef>
                <a:spcPts val="0"/>
              </a:spcBef>
              <a:spcAft>
                <a:spcPts val="0"/>
              </a:spcAft>
              <a:buClr>
                <a:srgbClr val="414042"/>
              </a:buClr>
              <a:buSzPts val="2800"/>
              <a:buFont typeface="Arial"/>
              <a:buNone/>
              <a:defRPr>
                <a:solidFill>
                  <a:srgbClr val="414042"/>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175" name="Google Shape;1175;p159"/>
          <p:cNvSpPr txBox="1">
            <a:spLocks noGrp="1"/>
          </p:cNvSpPr>
          <p:nvPr>
            <p:ph type="body" idx="1"/>
          </p:nvPr>
        </p:nvSpPr>
        <p:spPr>
          <a:xfrm>
            <a:off x="755651" y="1203325"/>
            <a:ext cx="3587700" cy="3220500"/>
          </a:xfrm>
          <a:prstGeom prst="rect">
            <a:avLst/>
          </a:prstGeom>
          <a:noFill/>
          <a:ln>
            <a:noFill/>
          </a:ln>
        </p:spPr>
        <p:txBody>
          <a:bodyPr spcFirstLastPara="1" wrap="square" lIns="0" tIns="0" rIns="0" bIns="0" anchor="ctr" anchorCtr="0">
            <a:noAutofit/>
          </a:bodyPr>
          <a:lstStyle>
            <a:lvl1pPr marL="457200" lvl="0" indent="-342900" algn="l" rtl="0">
              <a:lnSpc>
                <a:spcPct val="90000"/>
              </a:lnSpc>
              <a:spcBef>
                <a:spcPts val="1000"/>
              </a:spcBef>
              <a:spcAft>
                <a:spcPts val="0"/>
              </a:spcAft>
              <a:buClr>
                <a:srgbClr val="414042"/>
              </a:buClr>
              <a:buSzPts val="1800"/>
              <a:buChar char="•"/>
              <a:defRPr sz="1800">
                <a:solidFill>
                  <a:srgbClr val="414042"/>
                </a:solidFill>
              </a:defRPr>
            </a:lvl1pPr>
            <a:lvl2pPr marL="914400" lvl="1" indent="-342900" algn="l" rtl="0">
              <a:lnSpc>
                <a:spcPct val="90000"/>
              </a:lnSpc>
              <a:spcBef>
                <a:spcPts val="500"/>
              </a:spcBef>
              <a:spcAft>
                <a:spcPts val="0"/>
              </a:spcAft>
              <a:buClr>
                <a:srgbClr val="414042"/>
              </a:buClr>
              <a:buSzPts val="1800"/>
              <a:buChar char="•"/>
              <a:defRPr sz="1800">
                <a:solidFill>
                  <a:srgbClr val="414042"/>
                </a:solidFill>
              </a:defRPr>
            </a:lvl2pPr>
            <a:lvl3pPr marL="1371600" lvl="2" indent="-342900" algn="l" rtl="0">
              <a:lnSpc>
                <a:spcPct val="90000"/>
              </a:lnSpc>
              <a:spcBef>
                <a:spcPts val="500"/>
              </a:spcBef>
              <a:spcAft>
                <a:spcPts val="0"/>
              </a:spcAft>
              <a:buClr>
                <a:srgbClr val="414042"/>
              </a:buClr>
              <a:buSzPts val="1800"/>
              <a:buChar char="•"/>
              <a:defRPr sz="1800">
                <a:solidFill>
                  <a:srgbClr val="414042"/>
                </a:solidFill>
              </a:defRPr>
            </a:lvl3pPr>
            <a:lvl4pPr marL="1828800" lvl="3" indent="-342900" algn="l" rtl="0">
              <a:lnSpc>
                <a:spcPct val="90000"/>
              </a:lnSpc>
              <a:spcBef>
                <a:spcPts val="500"/>
              </a:spcBef>
              <a:spcAft>
                <a:spcPts val="0"/>
              </a:spcAft>
              <a:buClr>
                <a:srgbClr val="414042"/>
              </a:buClr>
              <a:buSzPts val="1800"/>
              <a:buChar char="•"/>
              <a:defRPr sz="1800">
                <a:solidFill>
                  <a:srgbClr val="414042"/>
                </a:solidFill>
              </a:defRPr>
            </a:lvl4pPr>
            <a:lvl5pPr marL="2286000" lvl="4" indent="-342900" algn="l" rtl="0">
              <a:lnSpc>
                <a:spcPct val="90000"/>
              </a:lnSpc>
              <a:spcBef>
                <a:spcPts val="500"/>
              </a:spcBef>
              <a:spcAft>
                <a:spcPts val="0"/>
              </a:spcAft>
              <a:buClr>
                <a:srgbClr val="414042"/>
              </a:buClr>
              <a:buSzPts val="1800"/>
              <a:buChar char="•"/>
              <a:defRPr sz="1800">
                <a:solidFill>
                  <a:srgbClr val="414042"/>
                </a:solidFill>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176" name="Google Shape;1176;p159"/>
          <p:cNvSpPr txBox="1">
            <a:spLocks noGrp="1"/>
          </p:cNvSpPr>
          <p:nvPr>
            <p:ph type="body" idx="2"/>
          </p:nvPr>
        </p:nvSpPr>
        <p:spPr>
          <a:xfrm>
            <a:off x="4740964" y="1203325"/>
            <a:ext cx="3647400" cy="3220500"/>
          </a:xfrm>
          <a:prstGeom prst="rect">
            <a:avLst/>
          </a:prstGeom>
          <a:noFill/>
          <a:ln>
            <a:noFill/>
          </a:ln>
        </p:spPr>
        <p:txBody>
          <a:bodyPr spcFirstLastPara="1" wrap="square" lIns="0" tIns="0" rIns="0" bIns="0" anchor="ctr" anchorCtr="0">
            <a:noAutofit/>
          </a:bodyPr>
          <a:lstStyle>
            <a:lvl1pPr marL="457200" lvl="0" indent="-342900" algn="l" rtl="0">
              <a:lnSpc>
                <a:spcPct val="90000"/>
              </a:lnSpc>
              <a:spcBef>
                <a:spcPts val="1000"/>
              </a:spcBef>
              <a:spcAft>
                <a:spcPts val="0"/>
              </a:spcAft>
              <a:buClr>
                <a:srgbClr val="414042"/>
              </a:buClr>
              <a:buSzPts val="1800"/>
              <a:buChar char="•"/>
              <a:defRPr sz="1800">
                <a:solidFill>
                  <a:srgbClr val="414042"/>
                </a:solidFill>
              </a:defRPr>
            </a:lvl1pPr>
            <a:lvl2pPr marL="914400" lvl="1" indent="-342900" algn="l" rtl="0">
              <a:lnSpc>
                <a:spcPct val="90000"/>
              </a:lnSpc>
              <a:spcBef>
                <a:spcPts val="500"/>
              </a:spcBef>
              <a:spcAft>
                <a:spcPts val="0"/>
              </a:spcAft>
              <a:buClr>
                <a:srgbClr val="414042"/>
              </a:buClr>
              <a:buSzPts val="1800"/>
              <a:buChar char="•"/>
              <a:defRPr sz="1800">
                <a:solidFill>
                  <a:srgbClr val="414042"/>
                </a:solidFill>
              </a:defRPr>
            </a:lvl2pPr>
            <a:lvl3pPr marL="1371600" lvl="2" indent="-342900" algn="l" rtl="0">
              <a:lnSpc>
                <a:spcPct val="90000"/>
              </a:lnSpc>
              <a:spcBef>
                <a:spcPts val="500"/>
              </a:spcBef>
              <a:spcAft>
                <a:spcPts val="0"/>
              </a:spcAft>
              <a:buClr>
                <a:srgbClr val="414042"/>
              </a:buClr>
              <a:buSzPts val="1800"/>
              <a:buChar char="•"/>
              <a:defRPr sz="1800">
                <a:solidFill>
                  <a:srgbClr val="414042"/>
                </a:solidFill>
              </a:defRPr>
            </a:lvl3pPr>
            <a:lvl4pPr marL="1828800" lvl="3" indent="-342900" algn="l" rtl="0">
              <a:lnSpc>
                <a:spcPct val="90000"/>
              </a:lnSpc>
              <a:spcBef>
                <a:spcPts val="500"/>
              </a:spcBef>
              <a:spcAft>
                <a:spcPts val="0"/>
              </a:spcAft>
              <a:buClr>
                <a:srgbClr val="414042"/>
              </a:buClr>
              <a:buSzPts val="1800"/>
              <a:buChar char="•"/>
              <a:defRPr sz="1800">
                <a:solidFill>
                  <a:srgbClr val="414042"/>
                </a:solidFill>
              </a:defRPr>
            </a:lvl4pPr>
            <a:lvl5pPr marL="2286000" lvl="4" indent="-342900" algn="l" rtl="0">
              <a:lnSpc>
                <a:spcPct val="90000"/>
              </a:lnSpc>
              <a:spcBef>
                <a:spcPts val="500"/>
              </a:spcBef>
              <a:spcAft>
                <a:spcPts val="0"/>
              </a:spcAft>
              <a:buClr>
                <a:srgbClr val="414042"/>
              </a:buClr>
              <a:buSzPts val="1800"/>
              <a:buChar char="•"/>
              <a:defRPr sz="1800">
                <a:solidFill>
                  <a:srgbClr val="414042"/>
                </a:solidFill>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177" name="Google Shape;1177;p159"/>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178" name="Google Shape;1178;p159"/>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179" name="Google Shape;1179;p159"/>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matchingName="2-Column Content w/Subheads">
  <p:cSld name="2-Column Content w/Subheads">
    <p:spTree>
      <p:nvGrpSpPr>
        <p:cNvPr id="1" name="Shape 1180"/>
        <p:cNvGrpSpPr/>
        <p:nvPr/>
      </p:nvGrpSpPr>
      <p:grpSpPr>
        <a:xfrm>
          <a:off x="0" y="0"/>
          <a:ext cx="0" cy="0"/>
          <a:chOff x="0" y="0"/>
          <a:chExt cx="0" cy="0"/>
        </a:xfrm>
      </p:grpSpPr>
      <p:sp>
        <p:nvSpPr>
          <p:cNvPr id="1181" name="Google Shape;1181;p160"/>
          <p:cNvSpPr txBox="1">
            <a:spLocks noGrp="1"/>
          </p:cNvSpPr>
          <p:nvPr>
            <p:ph type="body" idx="1"/>
          </p:nvPr>
        </p:nvSpPr>
        <p:spPr>
          <a:xfrm>
            <a:off x="755650" y="1203325"/>
            <a:ext cx="3615300" cy="619200"/>
          </a:xfrm>
          <a:prstGeom prst="rect">
            <a:avLst/>
          </a:prstGeom>
          <a:noFill/>
          <a:ln>
            <a:noFill/>
          </a:ln>
        </p:spPr>
        <p:txBody>
          <a:bodyPr spcFirstLastPara="1" wrap="square" lIns="0" tIns="0" rIns="0" bIns="0" anchor="b" anchorCtr="0">
            <a:noAutofit/>
          </a:bodyPr>
          <a:lstStyle>
            <a:lvl1pPr marL="457200" lvl="0" indent="-228600" algn="l" rtl="0">
              <a:lnSpc>
                <a:spcPct val="90000"/>
              </a:lnSpc>
              <a:spcBef>
                <a:spcPts val="1000"/>
              </a:spcBef>
              <a:spcAft>
                <a:spcPts val="0"/>
              </a:spcAft>
              <a:buClr>
                <a:srgbClr val="414042"/>
              </a:buClr>
              <a:buSzPts val="1800"/>
              <a:buNone/>
              <a:defRPr sz="1800" b="1"/>
            </a:lvl1pPr>
            <a:lvl2pPr marL="914400" lvl="1" indent="-228600" algn="l" rtl="0">
              <a:lnSpc>
                <a:spcPct val="90000"/>
              </a:lnSpc>
              <a:spcBef>
                <a:spcPts val="500"/>
              </a:spcBef>
              <a:spcAft>
                <a:spcPts val="0"/>
              </a:spcAft>
              <a:buClr>
                <a:srgbClr val="414042"/>
              </a:buClr>
              <a:buSzPts val="2000"/>
              <a:buNone/>
              <a:defRPr sz="2000" b="1"/>
            </a:lvl2pPr>
            <a:lvl3pPr marL="1371600" lvl="2" indent="-228600" algn="l" rtl="0">
              <a:lnSpc>
                <a:spcPct val="90000"/>
              </a:lnSpc>
              <a:spcBef>
                <a:spcPts val="500"/>
              </a:spcBef>
              <a:spcAft>
                <a:spcPts val="0"/>
              </a:spcAft>
              <a:buClr>
                <a:srgbClr val="414042"/>
              </a:buClr>
              <a:buSzPts val="1800"/>
              <a:buNone/>
              <a:defRPr sz="1800" b="1"/>
            </a:lvl3pPr>
            <a:lvl4pPr marL="1828800" lvl="3" indent="-228600" algn="l" rtl="0">
              <a:lnSpc>
                <a:spcPct val="90000"/>
              </a:lnSpc>
              <a:spcBef>
                <a:spcPts val="500"/>
              </a:spcBef>
              <a:spcAft>
                <a:spcPts val="0"/>
              </a:spcAft>
              <a:buClr>
                <a:srgbClr val="414042"/>
              </a:buClr>
              <a:buSzPts val="1600"/>
              <a:buNone/>
              <a:defRPr sz="1600" b="1"/>
            </a:lvl4pPr>
            <a:lvl5pPr marL="2286000" lvl="4" indent="-228600" algn="l" rtl="0">
              <a:lnSpc>
                <a:spcPct val="90000"/>
              </a:lnSpc>
              <a:spcBef>
                <a:spcPts val="500"/>
              </a:spcBef>
              <a:spcAft>
                <a:spcPts val="0"/>
              </a:spcAft>
              <a:buClr>
                <a:srgbClr val="414042"/>
              </a:buClr>
              <a:buSzPts val="1600"/>
              <a:buNone/>
              <a:defRPr sz="1600" b="1"/>
            </a:lvl5pPr>
            <a:lvl6pPr marL="2743200" lvl="5" indent="-228600" algn="l" rtl="0">
              <a:lnSpc>
                <a:spcPct val="90000"/>
              </a:lnSpc>
              <a:spcBef>
                <a:spcPts val="500"/>
              </a:spcBef>
              <a:spcAft>
                <a:spcPts val="0"/>
              </a:spcAft>
              <a:buClr>
                <a:schemeClr val="dk1"/>
              </a:buClr>
              <a:buSzPts val="1600"/>
              <a:buNone/>
              <a:defRPr sz="1600" b="1"/>
            </a:lvl6pPr>
            <a:lvl7pPr marL="3200400" lvl="6" indent="-228600" algn="l" rtl="0">
              <a:lnSpc>
                <a:spcPct val="90000"/>
              </a:lnSpc>
              <a:spcBef>
                <a:spcPts val="500"/>
              </a:spcBef>
              <a:spcAft>
                <a:spcPts val="0"/>
              </a:spcAft>
              <a:buClr>
                <a:schemeClr val="dk1"/>
              </a:buClr>
              <a:buSzPts val="1600"/>
              <a:buNone/>
              <a:defRPr sz="1600" b="1"/>
            </a:lvl7pPr>
            <a:lvl8pPr marL="3657600" lvl="7" indent="-228600" algn="l" rtl="0">
              <a:lnSpc>
                <a:spcPct val="90000"/>
              </a:lnSpc>
              <a:spcBef>
                <a:spcPts val="500"/>
              </a:spcBef>
              <a:spcAft>
                <a:spcPts val="0"/>
              </a:spcAft>
              <a:buClr>
                <a:schemeClr val="dk1"/>
              </a:buClr>
              <a:buSzPts val="1600"/>
              <a:buNone/>
              <a:defRPr sz="1600" b="1"/>
            </a:lvl8pPr>
            <a:lvl9pPr marL="4114800" lvl="8" indent="-228600" algn="l" rtl="0">
              <a:lnSpc>
                <a:spcPct val="90000"/>
              </a:lnSpc>
              <a:spcBef>
                <a:spcPts val="500"/>
              </a:spcBef>
              <a:spcAft>
                <a:spcPts val="0"/>
              </a:spcAft>
              <a:buClr>
                <a:schemeClr val="dk1"/>
              </a:buClr>
              <a:buSzPts val="1600"/>
              <a:buNone/>
              <a:defRPr sz="1600" b="1"/>
            </a:lvl9pPr>
          </a:lstStyle>
          <a:p>
            <a:endParaRPr/>
          </a:p>
        </p:txBody>
      </p:sp>
      <p:sp>
        <p:nvSpPr>
          <p:cNvPr id="1182" name="Google Shape;1182;p160"/>
          <p:cNvSpPr txBox="1">
            <a:spLocks noGrp="1"/>
          </p:cNvSpPr>
          <p:nvPr>
            <p:ph type="body" idx="2"/>
          </p:nvPr>
        </p:nvSpPr>
        <p:spPr>
          <a:xfrm>
            <a:off x="755650" y="1822449"/>
            <a:ext cx="3615300" cy="2601300"/>
          </a:xfrm>
          <a:prstGeom prst="rect">
            <a:avLst/>
          </a:prstGeom>
          <a:noFill/>
          <a:ln>
            <a:noFill/>
          </a:ln>
        </p:spPr>
        <p:txBody>
          <a:bodyPr spcFirstLastPara="1" wrap="square" lIns="0" tIns="0" rIns="0" bIns="0" anchor="t" anchorCtr="0">
            <a:noAutofit/>
          </a:bodyPr>
          <a:lstStyle>
            <a:lvl1pPr marL="457200" lvl="0" indent="-317500" algn="l" rtl="0">
              <a:lnSpc>
                <a:spcPct val="90000"/>
              </a:lnSpc>
              <a:spcBef>
                <a:spcPts val="1000"/>
              </a:spcBef>
              <a:spcAft>
                <a:spcPts val="0"/>
              </a:spcAft>
              <a:buClr>
                <a:srgbClr val="414042"/>
              </a:buClr>
              <a:buSzPts val="1400"/>
              <a:buChar char="•"/>
              <a:defRPr sz="1400"/>
            </a:lvl1pPr>
            <a:lvl2pPr marL="914400" lvl="1" indent="-317500" algn="l" rtl="0">
              <a:lnSpc>
                <a:spcPct val="90000"/>
              </a:lnSpc>
              <a:spcBef>
                <a:spcPts val="500"/>
              </a:spcBef>
              <a:spcAft>
                <a:spcPts val="0"/>
              </a:spcAft>
              <a:buClr>
                <a:srgbClr val="414042"/>
              </a:buClr>
              <a:buSzPts val="1400"/>
              <a:buChar char="•"/>
              <a:defRPr sz="1400"/>
            </a:lvl2pPr>
            <a:lvl3pPr marL="1371600" lvl="2" indent="-317500" algn="l" rtl="0">
              <a:lnSpc>
                <a:spcPct val="90000"/>
              </a:lnSpc>
              <a:spcBef>
                <a:spcPts val="500"/>
              </a:spcBef>
              <a:spcAft>
                <a:spcPts val="0"/>
              </a:spcAft>
              <a:buClr>
                <a:srgbClr val="414042"/>
              </a:buClr>
              <a:buSzPts val="1400"/>
              <a:buChar char="•"/>
              <a:defRPr sz="1400"/>
            </a:lvl3pPr>
            <a:lvl4pPr marL="1828800" lvl="3" indent="-317500" algn="l" rtl="0">
              <a:lnSpc>
                <a:spcPct val="90000"/>
              </a:lnSpc>
              <a:spcBef>
                <a:spcPts val="500"/>
              </a:spcBef>
              <a:spcAft>
                <a:spcPts val="0"/>
              </a:spcAft>
              <a:buClr>
                <a:srgbClr val="414042"/>
              </a:buClr>
              <a:buSzPts val="1400"/>
              <a:buChar char="•"/>
              <a:defRPr sz="1400"/>
            </a:lvl4pPr>
            <a:lvl5pPr marL="2286000" lvl="4" indent="-317500" algn="l" rtl="0">
              <a:lnSpc>
                <a:spcPct val="90000"/>
              </a:lnSpc>
              <a:spcBef>
                <a:spcPts val="500"/>
              </a:spcBef>
              <a:spcAft>
                <a:spcPts val="0"/>
              </a:spcAft>
              <a:buClr>
                <a:srgbClr val="414042"/>
              </a:buClr>
              <a:buSzPts val="1400"/>
              <a:buChar char="•"/>
              <a:defRPr sz="1400"/>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183" name="Google Shape;1183;p160"/>
          <p:cNvSpPr txBox="1">
            <a:spLocks noGrp="1"/>
          </p:cNvSpPr>
          <p:nvPr>
            <p:ph type="body" idx="3"/>
          </p:nvPr>
        </p:nvSpPr>
        <p:spPr>
          <a:xfrm>
            <a:off x="4755180" y="1203325"/>
            <a:ext cx="3633300" cy="619200"/>
          </a:xfrm>
          <a:prstGeom prst="rect">
            <a:avLst/>
          </a:prstGeom>
          <a:noFill/>
          <a:ln>
            <a:noFill/>
          </a:ln>
        </p:spPr>
        <p:txBody>
          <a:bodyPr spcFirstLastPara="1" wrap="square" lIns="0" tIns="0" rIns="0" bIns="0" anchor="b" anchorCtr="0">
            <a:noAutofit/>
          </a:bodyPr>
          <a:lstStyle>
            <a:lvl1pPr marL="457200" lvl="0" indent="-228600" algn="l" rtl="0">
              <a:lnSpc>
                <a:spcPct val="90000"/>
              </a:lnSpc>
              <a:spcBef>
                <a:spcPts val="1000"/>
              </a:spcBef>
              <a:spcAft>
                <a:spcPts val="0"/>
              </a:spcAft>
              <a:buClr>
                <a:srgbClr val="414042"/>
              </a:buClr>
              <a:buSzPts val="1800"/>
              <a:buNone/>
              <a:defRPr sz="1800" b="1"/>
            </a:lvl1pPr>
            <a:lvl2pPr marL="914400" lvl="1" indent="-228600" algn="l" rtl="0">
              <a:lnSpc>
                <a:spcPct val="90000"/>
              </a:lnSpc>
              <a:spcBef>
                <a:spcPts val="500"/>
              </a:spcBef>
              <a:spcAft>
                <a:spcPts val="0"/>
              </a:spcAft>
              <a:buClr>
                <a:srgbClr val="414042"/>
              </a:buClr>
              <a:buSzPts val="2000"/>
              <a:buNone/>
              <a:defRPr sz="2000" b="1"/>
            </a:lvl2pPr>
            <a:lvl3pPr marL="1371600" lvl="2" indent="-228600" algn="l" rtl="0">
              <a:lnSpc>
                <a:spcPct val="90000"/>
              </a:lnSpc>
              <a:spcBef>
                <a:spcPts val="500"/>
              </a:spcBef>
              <a:spcAft>
                <a:spcPts val="0"/>
              </a:spcAft>
              <a:buClr>
                <a:srgbClr val="414042"/>
              </a:buClr>
              <a:buSzPts val="1800"/>
              <a:buNone/>
              <a:defRPr sz="1800" b="1"/>
            </a:lvl3pPr>
            <a:lvl4pPr marL="1828800" lvl="3" indent="-228600" algn="l" rtl="0">
              <a:lnSpc>
                <a:spcPct val="90000"/>
              </a:lnSpc>
              <a:spcBef>
                <a:spcPts val="500"/>
              </a:spcBef>
              <a:spcAft>
                <a:spcPts val="0"/>
              </a:spcAft>
              <a:buClr>
                <a:srgbClr val="414042"/>
              </a:buClr>
              <a:buSzPts val="1600"/>
              <a:buNone/>
              <a:defRPr sz="1600" b="1"/>
            </a:lvl4pPr>
            <a:lvl5pPr marL="2286000" lvl="4" indent="-228600" algn="l" rtl="0">
              <a:lnSpc>
                <a:spcPct val="90000"/>
              </a:lnSpc>
              <a:spcBef>
                <a:spcPts val="500"/>
              </a:spcBef>
              <a:spcAft>
                <a:spcPts val="0"/>
              </a:spcAft>
              <a:buClr>
                <a:srgbClr val="414042"/>
              </a:buClr>
              <a:buSzPts val="1600"/>
              <a:buNone/>
              <a:defRPr sz="1600" b="1"/>
            </a:lvl5pPr>
            <a:lvl6pPr marL="2743200" lvl="5" indent="-228600" algn="l" rtl="0">
              <a:lnSpc>
                <a:spcPct val="90000"/>
              </a:lnSpc>
              <a:spcBef>
                <a:spcPts val="500"/>
              </a:spcBef>
              <a:spcAft>
                <a:spcPts val="0"/>
              </a:spcAft>
              <a:buClr>
                <a:schemeClr val="dk1"/>
              </a:buClr>
              <a:buSzPts val="1600"/>
              <a:buNone/>
              <a:defRPr sz="1600" b="1"/>
            </a:lvl6pPr>
            <a:lvl7pPr marL="3200400" lvl="6" indent="-228600" algn="l" rtl="0">
              <a:lnSpc>
                <a:spcPct val="90000"/>
              </a:lnSpc>
              <a:spcBef>
                <a:spcPts val="500"/>
              </a:spcBef>
              <a:spcAft>
                <a:spcPts val="0"/>
              </a:spcAft>
              <a:buClr>
                <a:schemeClr val="dk1"/>
              </a:buClr>
              <a:buSzPts val="1600"/>
              <a:buNone/>
              <a:defRPr sz="1600" b="1"/>
            </a:lvl7pPr>
            <a:lvl8pPr marL="3657600" lvl="7" indent="-228600" algn="l" rtl="0">
              <a:lnSpc>
                <a:spcPct val="90000"/>
              </a:lnSpc>
              <a:spcBef>
                <a:spcPts val="500"/>
              </a:spcBef>
              <a:spcAft>
                <a:spcPts val="0"/>
              </a:spcAft>
              <a:buClr>
                <a:schemeClr val="dk1"/>
              </a:buClr>
              <a:buSzPts val="1600"/>
              <a:buNone/>
              <a:defRPr sz="1600" b="1"/>
            </a:lvl8pPr>
            <a:lvl9pPr marL="4114800" lvl="8" indent="-228600" algn="l" rtl="0">
              <a:lnSpc>
                <a:spcPct val="90000"/>
              </a:lnSpc>
              <a:spcBef>
                <a:spcPts val="500"/>
              </a:spcBef>
              <a:spcAft>
                <a:spcPts val="0"/>
              </a:spcAft>
              <a:buClr>
                <a:schemeClr val="dk1"/>
              </a:buClr>
              <a:buSzPts val="1600"/>
              <a:buNone/>
              <a:defRPr sz="1600" b="1"/>
            </a:lvl9pPr>
          </a:lstStyle>
          <a:p>
            <a:endParaRPr/>
          </a:p>
        </p:txBody>
      </p:sp>
      <p:sp>
        <p:nvSpPr>
          <p:cNvPr id="1184" name="Google Shape;1184;p160"/>
          <p:cNvSpPr txBox="1">
            <a:spLocks noGrp="1"/>
          </p:cNvSpPr>
          <p:nvPr>
            <p:ph type="body" idx="4"/>
          </p:nvPr>
        </p:nvSpPr>
        <p:spPr>
          <a:xfrm>
            <a:off x="4755180" y="1822449"/>
            <a:ext cx="3633300" cy="2601300"/>
          </a:xfrm>
          <a:prstGeom prst="rect">
            <a:avLst/>
          </a:prstGeom>
          <a:noFill/>
          <a:ln>
            <a:noFill/>
          </a:ln>
        </p:spPr>
        <p:txBody>
          <a:bodyPr spcFirstLastPara="1" wrap="square" lIns="0" tIns="0" rIns="0" bIns="0" anchor="t" anchorCtr="0">
            <a:noAutofit/>
          </a:bodyPr>
          <a:lstStyle>
            <a:lvl1pPr marL="457200" lvl="0" indent="-317500" algn="l" rtl="0">
              <a:lnSpc>
                <a:spcPct val="90000"/>
              </a:lnSpc>
              <a:spcBef>
                <a:spcPts val="1000"/>
              </a:spcBef>
              <a:spcAft>
                <a:spcPts val="0"/>
              </a:spcAft>
              <a:buClr>
                <a:srgbClr val="414042"/>
              </a:buClr>
              <a:buSzPts val="1400"/>
              <a:buChar char="•"/>
              <a:defRPr sz="1400"/>
            </a:lvl1pPr>
            <a:lvl2pPr marL="914400" lvl="1" indent="-317500" algn="l" rtl="0">
              <a:lnSpc>
                <a:spcPct val="90000"/>
              </a:lnSpc>
              <a:spcBef>
                <a:spcPts val="500"/>
              </a:spcBef>
              <a:spcAft>
                <a:spcPts val="0"/>
              </a:spcAft>
              <a:buClr>
                <a:srgbClr val="414042"/>
              </a:buClr>
              <a:buSzPts val="1400"/>
              <a:buChar char="•"/>
              <a:defRPr sz="1400"/>
            </a:lvl2pPr>
            <a:lvl3pPr marL="1371600" lvl="2" indent="-317500" algn="l" rtl="0">
              <a:lnSpc>
                <a:spcPct val="90000"/>
              </a:lnSpc>
              <a:spcBef>
                <a:spcPts val="500"/>
              </a:spcBef>
              <a:spcAft>
                <a:spcPts val="0"/>
              </a:spcAft>
              <a:buClr>
                <a:srgbClr val="414042"/>
              </a:buClr>
              <a:buSzPts val="1400"/>
              <a:buChar char="•"/>
              <a:defRPr sz="1400"/>
            </a:lvl3pPr>
            <a:lvl4pPr marL="1828800" lvl="3" indent="-317500" algn="l" rtl="0">
              <a:lnSpc>
                <a:spcPct val="90000"/>
              </a:lnSpc>
              <a:spcBef>
                <a:spcPts val="500"/>
              </a:spcBef>
              <a:spcAft>
                <a:spcPts val="0"/>
              </a:spcAft>
              <a:buClr>
                <a:srgbClr val="414042"/>
              </a:buClr>
              <a:buSzPts val="1400"/>
              <a:buChar char="•"/>
              <a:defRPr sz="1400"/>
            </a:lvl4pPr>
            <a:lvl5pPr marL="2286000" lvl="4" indent="-317500" algn="l" rtl="0">
              <a:lnSpc>
                <a:spcPct val="90000"/>
              </a:lnSpc>
              <a:spcBef>
                <a:spcPts val="500"/>
              </a:spcBef>
              <a:spcAft>
                <a:spcPts val="0"/>
              </a:spcAft>
              <a:buClr>
                <a:srgbClr val="414042"/>
              </a:buClr>
              <a:buSzPts val="1400"/>
              <a:buChar char="•"/>
              <a:defRPr sz="1400"/>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185" name="Google Shape;1185;p160"/>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186" name="Google Shape;1186;p160"/>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187" name="Google Shape;1187;p160"/>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1188" name="Google Shape;1188;p160"/>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Autofit/>
          </a:bodyPr>
          <a:lstStyle>
            <a:lvl1pPr lvl="0" algn="l" rtl="0">
              <a:lnSpc>
                <a:spcPct val="90000"/>
              </a:lnSpc>
              <a:spcBef>
                <a:spcPts val="0"/>
              </a:spcBef>
              <a:spcAft>
                <a:spcPts val="0"/>
              </a:spcAft>
              <a:buClr>
                <a:srgbClr val="414042"/>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matchingName="Header Only Slide" type="titleOnly">
  <p:cSld name="TITLE_ONLY">
    <p:spTree>
      <p:nvGrpSpPr>
        <p:cNvPr id="1" name="Shape 1189"/>
        <p:cNvGrpSpPr/>
        <p:nvPr/>
      </p:nvGrpSpPr>
      <p:grpSpPr>
        <a:xfrm>
          <a:off x="0" y="0"/>
          <a:ext cx="0" cy="0"/>
          <a:chOff x="0" y="0"/>
          <a:chExt cx="0" cy="0"/>
        </a:xfrm>
      </p:grpSpPr>
      <p:sp>
        <p:nvSpPr>
          <p:cNvPr id="1190" name="Google Shape;1190;p161"/>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191" name="Google Shape;1191;p161"/>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192" name="Google Shape;1192;p161"/>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193" name="Google Shape;1193;p161"/>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matchingName="1. Purple - Blank">
  <p:cSld name="1. Purple - Blank">
    <p:bg>
      <p:bgPr>
        <a:blipFill>
          <a:blip r:embed="rId2">
            <a:alphaModFix/>
          </a:blip>
          <a:stretch>
            <a:fillRect/>
          </a:stretch>
        </a:blipFill>
        <a:effectLst/>
      </p:bgPr>
    </p:bg>
    <p:spTree>
      <p:nvGrpSpPr>
        <p:cNvPr id="1" name="Shape 1194"/>
        <p:cNvGrpSpPr/>
        <p:nvPr/>
      </p:nvGrpSpPr>
      <p:grpSpPr>
        <a:xfrm>
          <a:off x="0" y="0"/>
          <a:ext cx="0" cy="0"/>
          <a:chOff x="0" y="0"/>
          <a:chExt cx="0" cy="0"/>
        </a:xfrm>
      </p:grpSpPr>
    </p:spTree>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96"/>
        <p:cNvGrpSpPr/>
        <p:nvPr/>
      </p:nvGrpSpPr>
      <p:grpSpPr>
        <a:xfrm>
          <a:off x="0" y="0"/>
          <a:ext cx="0" cy="0"/>
          <a:chOff x="0" y="0"/>
          <a:chExt cx="0" cy="0"/>
        </a:xfrm>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Wide Picture Slide">
  <p:cSld name="Wide Picture Slide">
    <p:spTree>
      <p:nvGrpSpPr>
        <p:cNvPr id="1" name="Shape 188"/>
        <p:cNvGrpSpPr/>
        <p:nvPr/>
      </p:nvGrpSpPr>
      <p:grpSpPr>
        <a:xfrm>
          <a:off x="0" y="0"/>
          <a:ext cx="0" cy="0"/>
          <a:chOff x="0" y="0"/>
          <a:chExt cx="0" cy="0"/>
        </a:xfrm>
      </p:grpSpPr>
      <p:sp>
        <p:nvSpPr>
          <p:cNvPr id="189" name="Google Shape;189;p17"/>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90" name="Google Shape;190;p17"/>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91" name="Google Shape;191;p17"/>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92" name="Google Shape;192;p17"/>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193" name="Google Shape;193;p17"/>
          <p:cNvSpPr>
            <a:spLocks noGrp="1"/>
          </p:cNvSpPr>
          <p:nvPr>
            <p:ph type="pic" idx="2"/>
          </p:nvPr>
        </p:nvSpPr>
        <p:spPr>
          <a:xfrm>
            <a:off x="0" y="1595438"/>
            <a:ext cx="9144000" cy="2813100"/>
          </a:xfrm>
          <a:prstGeom prst="rect">
            <a:avLst/>
          </a:prstGeom>
          <a:noFill/>
          <a:ln>
            <a:noFill/>
          </a:ln>
        </p:spPr>
        <p:txBody>
          <a:bodyPr spcFirstLastPara="1" wrap="square" lIns="0" tIns="0" rIns="0" bIns="0" anchor="ctr" anchorCtr="0">
            <a:noAutofit/>
          </a:bodyPr>
          <a:lstStyle>
            <a:lvl1pPr marR="0" lvl="0" algn="l" rtl="0">
              <a:lnSpc>
                <a:spcPct val="90000"/>
              </a:lnSpc>
              <a:spcBef>
                <a:spcPts val="10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94" name="Google Shape;194;p17"/>
          <p:cNvSpPr txBox="1">
            <a:spLocks noGrp="1"/>
          </p:cNvSpPr>
          <p:nvPr>
            <p:ph type="body" idx="1"/>
          </p:nvPr>
        </p:nvSpPr>
        <p:spPr>
          <a:xfrm>
            <a:off x="755650" y="1135085"/>
            <a:ext cx="7632600" cy="311100"/>
          </a:xfrm>
          <a:prstGeom prst="rect">
            <a:avLst/>
          </a:prstGeom>
          <a:noFill/>
          <a:ln>
            <a:noFill/>
          </a:ln>
        </p:spPr>
        <p:txBody>
          <a:bodyPr spcFirstLastPara="1" wrap="square" lIns="0" tIns="0" rIns="0" bIns="0" anchor="ctr" anchorCtr="0">
            <a:noAutofit/>
          </a:bodyPr>
          <a:lstStyle>
            <a:lvl1pPr marL="457200" marR="0" lvl="0" indent="-228600" algn="l"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ext Slide">
  <p:cSld name="Text Slide">
    <p:spTree>
      <p:nvGrpSpPr>
        <p:cNvPr id="1" name="Shape 195"/>
        <p:cNvGrpSpPr/>
        <p:nvPr/>
      </p:nvGrpSpPr>
      <p:grpSpPr>
        <a:xfrm>
          <a:off x="0" y="0"/>
          <a:ext cx="0" cy="0"/>
          <a:chOff x="0" y="0"/>
          <a:chExt cx="0" cy="0"/>
        </a:xfrm>
      </p:grpSpPr>
      <p:sp>
        <p:nvSpPr>
          <p:cNvPr id="196" name="Google Shape;196;p18"/>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97" name="Google Shape;197;p18"/>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98" name="Google Shape;198;p18"/>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99" name="Google Shape;199;p18"/>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200" name="Google Shape;200;p18"/>
          <p:cNvSpPr txBox="1">
            <a:spLocks noGrp="1"/>
          </p:cNvSpPr>
          <p:nvPr>
            <p:ph type="body" idx="1"/>
          </p:nvPr>
        </p:nvSpPr>
        <p:spPr>
          <a:xfrm>
            <a:off x="755650" y="1203325"/>
            <a:ext cx="7632600" cy="3221100"/>
          </a:xfrm>
          <a:prstGeom prst="rect">
            <a:avLst/>
          </a:prstGeom>
          <a:noFill/>
          <a:ln>
            <a:noFill/>
          </a:ln>
        </p:spPr>
        <p:txBody>
          <a:bodyPr spcFirstLastPara="1" wrap="square" lIns="0" tIns="0" rIns="0" bIns="0" anchor="ctr" anchorCtr="0">
            <a:noAutofit/>
          </a:bodyPr>
          <a:lstStyle>
            <a:lvl1pPr marL="457200" marR="0" lvl="0" indent="-228600" algn="l" rtl="0">
              <a:lnSpc>
                <a:spcPct val="90000"/>
              </a:lnSpc>
              <a:spcBef>
                <a:spcPts val="10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1pPr>
            <a:lvl2pPr marL="914400" marR="0" lvl="1"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2pPr>
            <a:lvl3pPr marL="1371600" marR="0" lvl="2"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3pPr>
            <a:lvl4pPr marL="1828800" marR="0" lvl="3"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4pPr>
            <a:lvl5pPr marL="2286000" marR="0" lvl="4"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ext List Slide">
  <p:cSld name="Text List Slide">
    <p:spTree>
      <p:nvGrpSpPr>
        <p:cNvPr id="1" name="Shape 201"/>
        <p:cNvGrpSpPr/>
        <p:nvPr/>
      </p:nvGrpSpPr>
      <p:grpSpPr>
        <a:xfrm>
          <a:off x="0" y="0"/>
          <a:ext cx="0" cy="0"/>
          <a:chOff x="0" y="0"/>
          <a:chExt cx="0" cy="0"/>
        </a:xfrm>
      </p:grpSpPr>
      <p:sp>
        <p:nvSpPr>
          <p:cNvPr id="202" name="Google Shape;202;p19"/>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203" name="Google Shape;203;p19"/>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04" name="Google Shape;204;p19"/>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05" name="Google Shape;205;p19"/>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206" name="Google Shape;206;p19"/>
          <p:cNvSpPr txBox="1">
            <a:spLocks noGrp="1"/>
          </p:cNvSpPr>
          <p:nvPr>
            <p:ph type="body" idx="1"/>
          </p:nvPr>
        </p:nvSpPr>
        <p:spPr>
          <a:xfrm>
            <a:off x="755650" y="1203325"/>
            <a:ext cx="3640200" cy="3221100"/>
          </a:xfrm>
          <a:prstGeom prst="rect">
            <a:avLst/>
          </a:prstGeom>
          <a:noFill/>
          <a:ln>
            <a:noFill/>
          </a:ln>
        </p:spPr>
        <p:txBody>
          <a:bodyPr spcFirstLastPara="1" wrap="square" lIns="0" tIns="0" rIns="0" bIns="0" anchor="ctr" anchorCtr="0">
            <a:noAutofit/>
          </a:bodyPr>
          <a:lstStyle>
            <a:lvl1pPr marL="457200" marR="0" lvl="0" indent="-228600" algn="l" rtl="0">
              <a:lnSpc>
                <a:spcPct val="150000"/>
              </a:lnSpc>
              <a:spcBef>
                <a:spcPts val="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1pPr>
            <a:lvl2pPr marL="914400" marR="0" lvl="1"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2pPr>
            <a:lvl3pPr marL="1371600" marR="0" lvl="2"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3pPr>
            <a:lvl4pPr marL="1828800" marR="0" lvl="3"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4pPr>
            <a:lvl5pPr marL="2286000" marR="0" lvl="4"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07" name="Google Shape;207;p19"/>
          <p:cNvSpPr txBox="1">
            <a:spLocks noGrp="1"/>
          </p:cNvSpPr>
          <p:nvPr>
            <p:ph type="body" idx="2"/>
          </p:nvPr>
        </p:nvSpPr>
        <p:spPr>
          <a:xfrm>
            <a:off x="4748169" y="1203325"/>
            <a:ext cx="3640200" cy="3221100"/>
          </a:xfrm>
          <a:prstGeom prst="rect">
            <a:avLst/>
          </a:prstGeom>
          <a:noFill/>
          <a:ln>
            <a:noFill/>
          </a:ln>
        </p:spPr>
        <p:txBody>
          <a:bodyPr spcFirstLastPara="1" wrap="square" lIns="0" tIns="0" rIns="0" bIns="0" anchor="ctr" anchorCtr="0">
            <a:noAutofit/>
          </a:bodyPr>
          <a:lstStyle>
            <a:lvl1pPr marL="457200" marR="0" lvl="0" indent="-228600" algn="l" rtl="0">
              <a:lnSpc>
                <a:spcPct val="150000"/>
              </a:lnSpc>
              <a:spcBef>
                <a:spcPts val="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1pPr>
            <a:lvl2pPr marL="914400" marR="0" lvl="1"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2pPr>
            <a:lvl3pPr marL="1371600" marR="0" lvl="2"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3pPr>
            <a:lvl4pPr marL="1828800" marR="0" lvl="3"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4pPr>
            <a:lvl5pPr marL="2286000" marR="0" lvl="4"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Definitions Slide">
  <p:cSld name="Definitions Slide">
    <p:spTree>
      <p:nvGrpSpPr>
        <p:cNvPr id="1" name="Shape 208"/>
        <p:cNvGrpSpPr/>
        <p:nvPr/>
      </p:nvGrpSpPr>
      <p:grpSpPr>
        <a:xfrm>
          <a:off x="0" y="0"/>
          <a:ext cx="0" cy="0"/>
          <a:chOff x="0" y="0"/>
          <a:chExt cx="0" cy="0"/>
        </a:xfrm>
      </p:grpSpPr>
      <p:sp>
        <p:nvSpPr>
          <p:cNvPr id="209" name="Google Shape;209;p20"/>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210" name="Google Shape;210;p20"/>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11" name="Google Shape;211;p20"/>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12" name="Google Shape;212;p20"/>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213" name="Google Shape;213;p20"/>
          <p:cNvSpPr txBox="1">
            <a:spLocks noGrp="1"/>
          </p:cNvSpPr>
          <p:nvPr>
            <p:ph type="body" idx="1"/>
          </p:nvPr>
        </p:nvSpPr>
        <p:spPr>
          <a:xfrm>
            <a:off x="755650" y="1203325"/>
            <a:ext cx="2365200" cy="3221100"/>
          </a:xfrm>
          <a:prstGeom prst="rect">
            <a:avLst/>
          </a:prstGeom>
          <a:noFill/>
          <a:ln>
            <a:noFill/>
          </a:ln>
        </p:spPr>
        <p:txBody>
          <a:bodyPr spcFirstLastPara="1" wrap="square" lIns="0" tIns="0" rIns="0" bIns="0" anchor="ctr" anchorCtr="0">
            <a:noAutofit/>
          </a:bodyPr>
          <a:lstStyle>
            <a:lvl1pPr marL="457200" marR="0" lvl="0" indent="-228600" algn="l"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2pPr>
            <a:lvl3pPr marL="1371600" marR="0" lvl="2"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3pPr>
            <a:lvl4pPr marL="1828800" marR="0" lvl="3"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4pPr>
            <a:lvl5pPr marL="2286000" marR="0" lvl="4"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14" name="Google Shape;214;p20"/>
          <p:cNvSpPr txBox="1">
            <a:spLocks noGrp="1"/>
          </p:cNvSpPr>
          <p:nvPr>
            <p:ph type="body" idx="2"/>
          </p:nvPr>
        </p:nvSpPr>
        <p:spPr>
          <a:xfrm>
            <a:off x="6023295" y="1203325"/>
            <a:ext cx="2365200" cy="3221100"/>
          </a:xfrm>
          <a:prstGeom prst="rect">
            <a:avLst/>
          </a:prstGeom>
          <a:noFill/>
          <a:ln>
            <a:noFill/>
          </a:ln>
        </p:spPr>
        <p:txBody>
          <a:bodyPr spcFirstLastPara="1" wrap="square" lIns="0" tIns="0" rIns="0" bIns="0" anchor="ctr" anchorCtr="0">
            <a:noAutofit/>
          </a:bodyPr>
          <a:lstStyle>
            <a:lvl1pPr marL="457200" marR="0" lvl="0" indent="-228600" algn="l"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2pPr>
            <a:lvl3pPr marL="1371600" marR="0" lvl="2"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3pPr>
            <a:lvl4pPr marL="1828800" marR="0" lvl="3"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4pPr>
            <a:lvl5pPr marL="2286000" marR="0" lvl="4"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15" name="Google Shape;215;p20"/>
          <p:cNvSpPr txBox="1">
            <a:spLocks noGrp="1"/>
          </p:cNvSpPr>
          <p:nvPr>
            <p:ph type="body" idx="3"/>
          </p:nvPr>
        </p:nvSpPr>
        <p:spPr>
          <a:xfrm>
            <a:off x="3397541" y="1203325"/>
            <a:ext cx="2365200" cy="3221100"/>
          </a:xfrm>
          <a:prstGeom prst="rect">
            <a:avLst/>
          </a:prstGeom>
          <a:noFill/>
          <a:ln>
            <a:noFill/>
          </a:ln>
        </p:spPr>
        <p:txBody>
          <a:bodyPr spcFirstLastPara="1" wrap="square" lIns="0" tIns="0" rIns="0" bIns="0" anchor="ctr" anchorCtr="0">
            <a:noAutofit/>
          </a:bodyPr>
          <a:lstStyle>
            <a:lvl1pPr marL="457200" marR="0" lvl="0" indent="-228600" algn="l"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2pPr>
            <a:lvl3pPr marL="1371600" marR="0" lvl="2"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3pPr>
            <a:lvl4pPr marL="1828800" marR="0" lvl="3"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4pPr>
            <a:lvl5pPr marL="2286000" marR="0" lvl="4"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p:cSld name="Title Slide">
    <p:bg>
      <p:bgPr>
        <a:solidFill>
          <a:schemeClr val="lt1"/>
        </a:solidFill>
        <a:effectLst/>
      </p:bgPr>
    </p:bg>
    <p:spTree>
      <p:nvGrpSpPr>
        <p:cNvPr id="1" name="Shape 13"/>
        <p:cNvGrpSpPr/>
        <p:nvPr/>
      </p:nvGrpSpPr>
      <p:grpSpPr>
        <a:xfrm>
          <a:off x="0" y="0"/>
          <a:ext cx="0" cy="0"/>
          <a:chOff x="0" y="0"/>
          <a:chExt cx="0" cy="0"/>
        </a:xfrm>
      </p:grpSpPr>
      <p:pic>
        <p:nvPicPr>
          <p:cNvPr id="14" name="Google Shape;14;p3"/>
          <p:cNvPicPr preferRelativeResize="0"/>
          <p:nvPr/>
        </p:nvPicPr>
        <p:blipFill rotWithShape="1">
          <a:blip r:embed="rId2">
            <a:alphaModFix/>
          </a:blip>
          <a:srcRect/>
          <a:stretch/>
        </p:blipFill>
        <p:spPr>
          <a:xfrm>
            <a:off x="0" y="0"/>
            <a:ext cx="9144002" cy="5143501"/>
          </a:xfrm>
          <a:prstGeom prst="rect">
            <a:avLst/>
          </a:prstGeom>
          <a:noFill/>
          <a:ln>
            <a:noFill/>
          </a:ln>
        </p:spPr>
      </p:pic>
      <p:sp>
        <p:nvSpPr>
          <p:cNvPr id="15" name="Google Shape;15;p3"/>
          <p:cNvSpPr txBox="1">
            <a:spLocks noGrp="1"/>
          </p:cNvSpPr>
          <p:nvPr>
            <p:ph type="ctrTitle"/>
          </p:nvPr>
        </p:nvSpPr>
        <p:spPr>
          <a:xfrm>
            <a:off x="755650" y="771525"/>
            <a:ext cx="7632600" cy="2004600"/>
          </a:xfrm>
          <a:prstGeom prst="rect">
            <a:avLst/>
          </a:prstGeom>
          <a:noFill/>
          <a:ln>
            <a:noFill/>
          </a:ln>
        </p:spPr>
        <p:txBody>
          <a:bodyPr spcFirstLastPara="1" wrap="square" lIns="0" tIns="0" rIns="0" bIns="0" anchor="ctr" anchorCtr="0">
            <a:noAutofit/>
          </a:bodyPr>
          <a:lstStyle>
            <a:lvl1pPr marR="0" lvl="0" algn="ctr" rtl="0">
              <a:lnSpc>
                <a:spcPct val="90000"/>
              </a:lnSpc>
              <a:spcBef>
                <a:spcPts val="0"/>
              </a:spcBef>
              <a:spcAft>
                <a:spcPts val="0"/>
              </a:spcAft>
              <a:buClr>
                <a:schemeClr val="lt1"/>
              </a:buClr>
              <a:buSzPts val="4800"/>
              <a:buFont typeface="Arial"/>
              <a:buNone/>
              <a:defRPr sz="4800" b="1" i="0" u="none" strike="noStrike" cap="none">
                <a:solidFill>
                  <a:schemeClr val="lt1"/>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6" name="Google Shape;16;p3"/>
          <p:cNvSpPr txBox="1">
            <a:spLocks noGrp="1"/>
          </p:cNvSpPr>
          <p:nvPr>
            <p:ph type="subTitle" idx="1"/>
          </p:nvPr>
        </p:nvSpPr>
        <p:spPr>
          <a:xfrm>
            <a:off x="755650" y="2907271"/>
            <a:ext cx="7632600" cy="6426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R="0" lvl="1" algn="ctr" rtl="0">
              <a:lnSpc>
                <a:spcPct val="90000"/>
              </a:lnSpc>
              <a:spcBef>
                <a:spcPts val="500"/>
              </a:spcBef>
              <a:spcAft>
                <a:spcPts val="0"/>
              </a:spcAft>
              <a:buClr>
                <a:srgbClr val="414042"/>
              </a:buClr>
              <a:buSzPts val="2000"/>
              <a:buFont typeface="Arial"/>
              <a:buNone/>
              <a:defRPr sz="2000" b="0" i="0" u="none" strike="noStrike" cap="none">
                <a:solidFill>
                  <a:srgbClr val="414042"/>
                </a:solidFill>
                <a:latin typeface="Arial"/>
                <a:ea typeface="Arial"/>
                <a:cs typeface="Arial"/>
                <a:sym typeface="Arial"/>
              </a:defRPr>
            </a:lvl2pPr>
            <a:lvl3pPr marR="0" lvl="2"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3pPr>
            <a:lvl4pPr marR="0" lvl="3" algn="ctr" rtl="0">
              <a:lnSpc>
                <a:spcPct val="90000"/>
              </a:lnSpc>
              <a:spcBef>
                <a:spcPts val="500"/>
              </a:spcBef>
              <a:spcAft>
                <a:spcPts val="0"/>
              </a:spcAft>
              <a:buClr>
                <a:srgbClr val="414042"/>
              </a:buClr>
              <a:buSzPts val="1600"/>
              <a:buFont typeface="Arial"/>
              <a:buNone/>
              <a:defRPr sz="1600" b="0" i="0" u="none" strike="noStrike" cap="none">
                <a:solidFill>
                  <a:srgbClr val="414042"/>
                </a:solidFill>
                <a:latin typeface="Arial"/>
                <a:ea typeface="Arial"/>
                <a:cs typeface="Arial"/>
                <a:sym typeface="Arial"/>
              </a:defRPr>
            </a:lvl4pPr>
            <a:lvl5pPr marR="0" lvl="4" algn="ctr" rtl="0">
              <a:lnSpc>
                <a:spcPct val="90000"/>
              </a:lnSpc>
              <a:spcBef>
                <a:spcPts val="500"/>
              </a:spcBef>
              <a:spcAft>
                <a:spcPts val="0"/>
              </a:spcAft>
              <a:buClr>
                <a:srgbClr val="414042"/>
              </a:buClr>
              <a:buSzPts val="1600"/>
              <a:buFont typeface="Arial"/>
              <a:buNone/>
              <a:defRPr sz="1600" b="0" i="0" u="none" strike="noStrike" cap="none">
                <a:solidFill>
                  <a:srgbClr val="414042"/>
                </a:solidFill>
                <a:latin typeface="Arial"/>
                <a:ea typeface="Arial"/>
                <a:cs typeface="Arial"/>
                <a:sym typeface="Arial"/>
              </a:defRPr>
            </a:lvl5pPr>
            <a:lvl6pPr marR="0" lvl="5"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6pPr>
            <a:lvl7pPr marR="0" lvl="6"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7pPr>
            <a:lvl8pPr marR="0" lvl="7"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8pPr>
            <a:lvl9pPr marR="0" lvl="8"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9pPr>
          </a:lstStyle>
          <a:p>
            <a:endParaRPr/>
          </a:p>
        </p:txBody>
      </p:sp>
      <p:sp>
        <p:nvSpPr>
          <p:cNvPr id="17" name="Google Shape;17;p3"/>
          <p:cNvSpPr txBox="1">
            <a:spLocks noGrp="1"/>
          </p:cNvSpPr>
          <p:nvPr>
            <p:ph type="dt" idx="10"/>
          </p:nvPr>
        </p:nvSpPr>
        <p:spPr>
          <a:xfrm>
            <a:off x="2219706" y="4318534"/>
            <a:ext cx="10014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8" name="Google Shape;18;p3"/>
          <p:cNvSpPr txBox="1">
            <a:spLocks noGrp="1"/>
          </p:cNvSpPr>
          <p:nvPr>
            <p:ph type="ftr" idx="11"/>
          </p:nvPr>
        </p:nvSpPr>
        <p:spPr>
          <a:xfrm>
            <a:off x="3631474" y="4318534"/>
            <a:ext cx="43695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9" name="Google Shape;19;p3"/>
          <p:cNvSpPr txBox="1">
            <a:spLocks noGrp="1"/>
          </p:cNvSpPr>
          <p:nvPr>
            <p:ph type="sldNum" idx="12"/>
          </p:nvPr>
        </p:nvSpPr>
        <p:spPr>
          <a:xfrm>
            <a:off x="8348472" y="4318534"/>
            <a:ext cx="4686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pic>
        <p:nvPicPr>
          <p:cNvPr id="20" name="Google Shape;20;p3"/>
          <p:cNvPicPr preferRelativeResize="0"/>
          <p:nvPr/>
        </p:nvPicPr>
        <p:blipFill rotWithShape="1">
          <a:blip r:embed="rId3">
            <a:alphaModFix/>
          </a:blip>
          <a:srcRect/>
          <a:stretch/>
        </p:blipFill>
        <p:spPr>
          <a:xfrm>
            <a:off x="0" y="4516824"/>
            <a:ext cx="9144000" cy="366713"/>
          </a:xfrm>
          <a:prstGeom prst="rect">
            <a:avLst/>
          </a:prstGeom>
          <a:noFill/>
          <a:ln>
            <a:noFill/>
          </a:ln>
        </p:spPr>
      </p:pic>
      <p:sp>
        <p:nvSpPr>
          <p:cNvPr id="21" name="Google Shape;21;p3"/>
          <p:cNvSpPr txBox="1">
            <a:spLocks noGrp="1"/>
          </p:cNvSpPr>
          <p:nvPr>
            <p:ph type="body" idx="2"/>
          </p:nvPr>
        </p:nvSpPr>
        <p:spPr>
          <a:xfrm>
            <a:off x="755650" y="3679437"/>
            <a:ext cx="7632600" cy="444900"/>
          </a:xfrm>
          <a:prstGeom prst="rect">
            <a:avLst/>
          </a:prstGeom>
          <a:noFill/>
          <a:ln>
            <a:noFill/>
          </a:ln>
        </p:spPr>
        <p:txBody>
          <a:bodyPr spcFirstLastPara="1" wrap="square" lIns="0" tIns="0" rIns="0" bIns="0" anchor="ctr" anchorCtr="0">
            <a:noAutofit/>
          </a:bodyPr>
          <a:lstStyle>
            <a:lvl1pPr marL="457200" marR="0" lvl="0" indent="-228600" algn="ctr" rtl="0">
              <a:lnSpc>
                <a:spcPct val="90000"/>
              </a:lnSpc>
              <a:spcBef>
                <a:spcPts val="1000"/>
              </a:spcBef>
              <a:spcAft>
                <a:spcPts val="0"/>
              </a:spcAft>
              <a:buClr>
                <a:schemeClr val="lt1"/>
              </a:buClr>
              <a:buSzPts val="1100"/>
              <a:buFont typeface="Arial"/>
              <a:buNone/>
              <a:defRPr sz="1100" b="0" i="0" u="none" strike="noStrike" cap="none">
                <a:solidFill>
                  <a:schemeClr val="lt1"/>
                </a:solidFill>
                <a:latin typeface="Arial"/>
                <a:ea typeface="Arial"/>
                <a:cs typeface="Arial"/>
                <a:sym typeface="Arial"/>
              </a:defRPr>
            </a:lvl1pPr>
            <a:lvl2pPr marL="914400" marR="0" lvl="1" indent="-298450" algn="l" rtl="0">
              <a:lnSpc>
                <a:spcPct val="90000"/>
              </a:lnSpc>
              <a:spcBef>
                <a:spcPts val="500"/>
              </a:spcBef>
              <a:spcAft>
                <a:spcPts val="0"/>
              </a:spcAft>
              <a:buClr>
                <a:schemeClr val="lt1"/>
              </a:buClr>
              <a:buSzPts val="1100"/>
              <a:buFont typeface="Arial"/>
              <a:buChar char="•"/>
              <a:defRPr sz="1100" b="0" i="0" u="none" strike="noStrike" cap="none">
                <a:solidFill>
                  <a:schemeClr val="lt1"/>
                </a:solidFill>
                <a:latin typeface="Arial"/>
                <a:ea typeface="Arial"/>
                <a:cs typeface="Arial"/>
                <a:sym typeface="Arial"/>
              </a:defRPr>
            </a:lvl2pPr>
            <a:lvl3pPr marL="1371600" marR="0" lvl="2" indent="-298450" algn="l" rtl="0">
              <a:lnSpc>
                <a:spcPct val="90000"/>
              </a:lnSpc>
              <a:spcBef>
                <a:spcPts val="500"/>
              </a:spcBef>
              <a:spcAft>
                <a:spcPts val="0"/>
              </a:spcAft>
              <a:buClr>
                <a:schemeClr val="lt1"/>
              </a:buClr>
              <a:buSzPts val="1100"/>
              <a:buFont typeface="Arial"/>
              <a:buChar char="•"/>
              <a:defRPr sz="1100" b="0" i="0" u="none" strike="noStrike" cap="none">
                <a:solidFill>
                  <a:schemeClr val="lt1"/>
                </a:solidFill>
                <a:latin typeface="Arial"/>
                <a:ea typeface="Arial"/>
                <a:cs typeface="Arial"/>
                <a:sym typeface="Arial"/>
              </a:defRPr>
            </a:lvl3pPr>
            <a:lvl4pPr marL="1828800" marR="0" lvl="3" indent="-298450" algn="l" rtl="0">
              <a:lnSpc>
                <a:spcPct val="90000"/>
              </a:lnSpc>
              <a:spcBef>
                <a:spcPts val="500"/>
              </a:spcBef>
              <a:spcAft>
                <a:spcPts val="0"/>
              </a:spcAft>
              <a:buClr>
                <a:schemeClr val="lt1"/>
              </a:buClr>
              <a:buSzPts val="1100"/>
              <a:buFont typeface="Arial"/>
              <a:buChar char="•"/>
              <a:defRPr sz="1100" b="0" i="0" u="none" strike="noStrike" cap="none">
                <a:solidFill>
                  <a:schemeClr val="lt1"/>
                </a:solidFill>
                <a:latin typeface="Arial"/>
                <a:ea typeface="Arial"/>
                <a:cs typeface="Arial"/>
                <a:sym typeface="Arial"/>
              </a:defRPr>
            </a:lvl4pPr>
            <a:lvl5pPr marL="2286000" marR="0" lvl="4" indent="-298450" algn="l" rtl="0">
              <a:lnSpc>
                <a:spcPct val="90000"/>
              </a:lnSpc>
              <a:spcBef>
                <a:spcPts val="500"/>
              </a:spcBef>
              <a:spcAft>
                <a:spcPts val="0"/>
              </a:spcAft>
              <a:buClr>
                <a:schemeClr val="lt1"/>
              </a:buClr>
              <a:buSzPts val="1100"/>
              <a:buFont typeface="Arial"/>
              <a:buChar char="•"/>
              <a:defRPr sz="1100" b="0" i="0" u="none" strike="noStrike" cap="none">
                <a:solidFill>
                  <a:schemeClr val="lt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Biography Slide">
  <p:cSld name="Biography Slide">
    <p:spTree>
      <p:nvGrpSpPr>
        <p:cNvPr id="1" name="Shape 216"/>
        <p:cNvGrpSpPr/>
        <p:nvPr/>
      </p:nvGrpSpPr>
      <p:grpSpPr>
        <a:xfrm>
          <a:off x="0" y="0"/>
          <a:ext cx="0" cy="0"/>
          <a:chOff x="0" y="0"/>
          <a:chExt cx="0" cy="0"/>
        </a:xfrm>
      </p:grpSpPr>
      <p:sp>
        <p:nvSpPr>
          <p:cNvPr id="217" name="Google Shape;217;p21"/>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18" name="Google Shape;218;p21"/>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19" name="Google Shape;219;p21"/>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pic>
        <p:nvPicPr>
          <p:cNvPr id="220" name="Google Shape;220;p21"/>
          <p:cNvPicPr preferRelativeResize="0"/>
          <p:nvPr/>
        </p:nvPicPr>
        <p:blipFill rotWithShape="1">
          <a:blip r:embed="rId2">
            <a:alphaModFix/>
          </a:blip>
          <a:srcRect l="159" t="30920" r="159"/>
          <a:stretch/>
        </p:blipFill>
        <p:spPr>
          <a:xfrm>
            <a:off x="4009675" y="-1"/>
            <a:ext cx="1124651" cy="1896726"/>
          </a:xfrm>
          <a:prstGeom prst="rect">
            <a:avLst/>
          </a:prstGeom>
          <a:noFill/>
          <a:ln>
            <a:noFill/>
          </a:ln>
        </p:spPr>
      </p:pic>
      <p:sp>
        <p:nvSpPr>
          <p:cNvPr id="221" name="Google Shape;221;p21"/>
          <p:cNvSpPr txBox="1">
            <a:spLocks noGrp="1"/>
          </p:cNvSpPr>
          <p:nvPr>
            <p:ph type="body" idx="1"/>
          </p:nvPr>
        </p:nvSpPr>
        <p:spPr>
          <a:xfrm>
            <a:off x="755650" y="2163763"/>
            <a:ext cx="7632600" cy="327000"/>
          </a:xfrm>
          <a:prstGeom prst="rect">
            <a:avLst/>
          </a:prstGeom>
          <a:noFill/>
          <a:ln>
            <a:noFill/>
          </a:ln>
        </p:spPr>
        <p:txBody>
          <a:bodyPr spcFirstLastPara="1" wrap="square" lIns="0" tIns="0" rIns="0" bIns="0" anchor="ctr" anchorCtr="0">
            <a:noAutofit/>
          </a:bodyPr>
          <a:lstStyle>
            <a:lvl1pPr marL="457200" marR="0" lvl="0" indent="-228600" algn="ctr" rtl="0">
              <a:lnSpc>
                <a:spcPct val="90000"/>
              </a:lnSpc>
              <a:spcBef>
                <a:spcPts val="100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marL="914400" marR="0" lvl="1"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2pPr>
            <a:lvl3pPr marL="1371600" marR="0" lvl="2"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3pPr>
            <a:lvl4pPr marL="1828800" marR="0" lvl="3"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4pPr>
            <a:lvl5pPr marL="2286000" marR="0" lvl="4"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22" name="Google Shape;222;p21"/>
          <p:cNvSpPr txBox="1">
            <a:spLocks noGrp="1"/>
          </p:cNvSpPr>
          <p:nvPr>
            <p:ph type="body" idx="2"/>
          </p:nvPr>
        </p:nvSpPr>
        <p:spPr>
          <a:xfrm>
            <a:off x="755650" y="2602523"/>
            <a:ext cx="7645500" cy="1806000"/>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10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1pPr>
            <a:lvl2pPr marL="914400" marR="0" lvl="1"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2pPr>
            <a:lvl3pPr marL="1371600" marR="0" lvl="2"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3pPr>
            <a:lvl4pPr marL="1828800" marR="0" lvl="3"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4pPr>
            <a:lvl5pPr marL="2286000" marR="0" lvl="4"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23" name="Google Shape;223;p21"/>
          <p:cNvSpPr>
            <a:spLocks noGrp="1"/>
          </p:cNvSpPr>
          <p:nvPr>
            <p:ph type="pic" idx="3"/>
          </p:nvPr>
        </p:nvSpPr>
        <p:spPr>
          <a:xfrm>
            <a:off x="4093203" y="853600"/>
            <a:ext cx="957600" cy="959100"/>
          </a:xfrm>
          <a:prstGeom prst="ellipse">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2-Up Biography Slide">
  <p:cSld name="2-Up Biography Slide">
    <p:spTree>
      <p:nvGrpSpPr>
        <p:cNvPr id="1" name="Shape 224"/>
        <p:cNvGrpSpPr/>
        <p:nvPr/>
      </p:nvGrpSpPr>
      <p:grpSpPr>
        <a:xfrm>
          <a:off x="0" y="0"/>
          <a:ext cx="0" cy="0"/>
          <a:chOff x="0" y="0"/>
          <a:chExt cx="0" cy="0"/>
        </a:xfrm>
      </p:grpSpPr>
      <p:sp>
        <p:nvSpPr>
          <p:cNvPr id="225" name="Google Shape;225;p22"/>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26" name="Google Shape;226;p22"/>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27" name="Google Shape;227;p22"/>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pic>
        <p:nvPicPr>
          <p:cNvPr id="228" name="Google Shape;228;p22"/>
          <p:cNvPicPr preferRelativeResize="0"/>
          <p:nvPr/>
        </p:nvPicPr>
        <p:blipFill rotWithShape="1">
          <a:blip r:embed="rId2">
            <a:alphaModFix/>
          </a:blip>
          <a:srcRect l="159" t="30920" r="159"/>
          <a:stretch/>
        </p:blipFill>
        <p:spPr>
          <a:xfrm>
            <a:off x="2031789" y="-1"/>
            <a:ext cx="1124651" cy="1896726"/>
          </a:xfrm>
          <a:prstGeom prst="rect">
            <a:avLst/>
          </a:prstGeom>
          <a:noFill/>
          <a:ln>
            <a:noFill/>
          </a:ln>
        </p:spPr>
      </p:pic>
      <p:sp>
        <p:nvSpPr>
          <p:cNvPr id="229" name="Google Shape;229;p22"/>
          <p:cNvSpPr txBox="1">
            <a:spLocks noGrp="1"/>
          </p:cNvSpPr>
          <p:nvPr>
            <p:ph type="body" idx="1"/>
          </p:nvPr>
        </p:nvSpPr>
        <p:spPr>
          <a:xfrm>
            <a:off x="755650" y="2163763"/>
            <a:ext cx="3661200" cy="327000"/>
          </a:xfrm>
          <a:prstGeom prst="rect">
            <a:avLst/>
          </a:prstGeom>
          <a:noFill/>
          <a:ln>
            <a:noFill/>
          </a:ln>
        </p:spPr>
        <p:txBody>
          <a:bodyPr spcFirstLastPara="1" wrap="square" lIns="0" tIns="0" rIns="0" bIns="0" anchor="ctr" anchorCtr="0">
            <a:noAutofit/>
          </a:bodyPr>
          <a:lstStyle>
            <a:lvl1pPr marL="457200" marR="0" lvl="0" indent="-228600" algn="ctr" rtl="0">
              <a:lnSpc>
                <a:spcPct val="90000"/>
              </a:lnSpc>
              <a:spcBef>
                <a:spcPts val="100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marL="914400" marR="0" lvl="1"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2pPr>
            <a:lvl3pPr marL="1371600" marR="0" lvl="2"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3pPr>
            <a:lvl4pPr marL="1828800" marR="0" lvl="3"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4pPr>
            <a:lvl5pPr marL="2286000" marR="0" lvl="4"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30" name="Google Shape;230;p22"/>
          <p:cNvSpPr txBox="1">
            <a:spLocks noGrp="1"/>
          </p:cNvSpPr>
          <p:nvPr>
            <p:ph type="body" idx="2"/>
          </p:nvPr>
        </p:nvSpPr>
        <p:spPr>
          <a:xfrm>
            <a:off x="755650" y="2602523"/>
            <a:ext cx="3667200" cy="1806000"/>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10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1pPr>
            <a:lvl2pPr marL="914400" marR="0" lvl="1"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2pPr>
            <a:lvl3pPr marL="1371600" marR="0" lvl="2"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3pPr>
            <a:lvl4pPr marL="1828800" marR="0" lvl="3"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4pPr>
            <a:lvl5pPr marL="2286000" marR="0" lvl="4"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31" name="Google Shape;231;p22"/>
          <p:cNvSpPr>
            <a:spLocks noGrp="1"/>
          </p:cNvSpPr>
          <p:nvPr>
            <p:ph type="pic" idx="3"/>
          </p:nvPr>
        </p:nvSpPr>
        <p:spPr>
          <a:xfrm>
            <a:off x="2115317" y="853600"/>
            <a:ext cx="957600" cy="959100"/>
          </a:xfrm>
          <a:prstGeom prst="ellipse">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32" name="Google Shape;232;p22"/>
          <p:cNvSpPr txBox="1">
            <a:spLocks noGrp="1"/>
          </p:cNvSpPr>
          <p:nvPr>
            <p:ph type="body" idx="4"/>
          </p:nvPr>
        </p:nvSpPr>
        <p:spPr>
          <a:xfrm>
            <a:off x="4721087" y="2163763"/>
            <a:ext cx="3661200" cy="327000"/>
          </a:xfrm>
          <a:prstGeom prst="rect">
            <a:avLst/>
          </a:prstGeom>
          <a:noFill/>
          <a:ln>
            <a:noFill/>
          </a:ln>
        </p:spPr>
        <p:txBody>
          <a:bodyPr spcFirstLastPara="1" wrap="square" lIns="0" tIns="0" rIns="0" bIns="0" anchor="ctr" anchorCtr="0">
            <a:noAutofit/>
          </a:bodyPr>
          <a:lstStyle>
            <a:lvl1pPr marL="457200" marR="0" lvl="0" indent="-228600" algn="ctr" rtl="0">
              <a:lnSpc>
                <a:spcPct val="90000"/>
              </a:lnSpc>
              <a:spcBef>
                <a:spcPts val="100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marL="914400" marR="0" lvl="1"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2pPr>
            <a:lvl3pPr marL="1371600" marR="0" lvl="2"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3pPr>
            <a:lvl4pPr marL="1828800" marR="0" lvl="3"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4pPr>
            <a:lvl5pPr marL="2286000" marR="0" lvl="4"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33" name="Google Shape;233;p22"/>
          <p:cNvSpPr txBox="1">
            <a:spLocks noGrp="1"/>
          </p:cNvSpPr>
          <p:nvPr>
            <p:ph type="body" idx="5"/>
          </p:nvPr>
        </p:nvSpPr>
        <p:spPr>
          <a:xfrm>
            <a:off x="4721087" y="2602523"/>
            <a:ext cx="3667200" cy="1806000"/>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10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1pPr>
            <a:lvl2pPr marL="914400" marR="0" lvl="1"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2pPr>
            <a:lvl3pPr marL="1371600" marR="0" lvl="2"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3pPr>
            <a:lvl4pPr marL="1828800" marR="0" lvl="3"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4pPr>
            <a:lvl5pPr marL="2286000" marR="0" lvl="4"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234" name="Google Shape;234;p22"/>
          <p:cNvPicPr preferRelativeResize="0"/>
          <p:nvPr/>
        </p:nvPicPr>
        <p:blipFill rotWithShape="1">
          <a:blip r:embed="rId2">
            <a:alphaModFix/>
          </a:blip>
          <a:srcRect l="159" t="30920" r="159"/>
          <a:stretch/>
        </p:blipFill>
        <p:spPr>
          <a:xfrm>
            <a:off x="5957745" y="-1"/>
            <a:ext cx="1124651" cy="1896726"/>
          </a:xfrm>
          <a:prstGeom prst="rect">
            <a:avLst/>
          </a:prstGeom>
          <a:noFill/>
          <a:ln>
            <a:noFill/>
          </a:ln>
        </p:spPr>
      </p:pic>
      <p:sp>
        <p:nvSpPr>
          <p:cNvPr id="235" name="Google Shape;235;p22"/>
          <p:cNvSpPr>
            <a:spLocks noGrp="1"/>
          </p:cNvSpPr>
          <p:nvPr>
            <p:ph type="pic" idx="6"/>
          </p:nvPr>
        </p:nvSpPr>
        <p:spPr>
          <a:xfrm>
            <a:off x="6041273" y="853600"/>
            <a:ext cx="957600" cy="959100"/>
          </a:xfrm>
          <a:prstGeom prst="ellipse">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2. Purple - Greenhouse">
  <p:cSld name="Greenhouse">
    <p:bg>
      <p:bgPr>
        <a:solidFill>
          <a:schemeClr val="lt1"/>
        </a:solidFill>
        <a:effectLst/>
      </p:bgPr>
    </p:bg>
    <p:spTree>
      <p:nvGrpSpPr>
        <p:cNvPr id="1" name="Shape 236"/>
        <p:cNvGrpSpPr/>
        <p:nvPr/>
      </p:nvGrpSpPr>
      <p:grpSpPr>
        <a:xfrm>
          <a:off x="0" y="0"/>
          <a:ext cx="0" cy="0"/>
          <a:chOff x="0" y="0"/>
          <a:chExt cx="0" cy="0"/>
        </a:xfrm>
      </p:grpSpPr>
      <p:pic>
        <p:nvPicPr>
          <p:cNvPr id="237" name="Google Shape;237;p23"/>
          <p:cNvPicPr preferRelativeResize="0"/>
          <p:nvPr/>
        </p:nvPicPr>
        <p:blipFill rotWithShape="1">
          <a:blip r:embed="rId2">
            <a:alphaModFix/>
          </a:blip>
          <a:srcRect/>
          <a:stretch/>
        </p:blipFill>
        <p:spPr>
          <a:xfrm>
            <a:off x="972850" y="1203325"/>
            <a:ext cx="7198294" cy="3205173"/>
          </a:xfrm>
          <a:prstGeom prst="rect">
            <a:avLst/>
          </a:prstGeom>
          <a:noFill/>
          <a:ln>
            <a:noFill/>
          </a:ln>
        </p:spPr>
      </p:pic>
      <p:sp>
        <p:nvSpPr>
          <p:cNvPr id="238" name="Google Shape;238;p23"/>
          <p:cNvSpPr txBox="1"/>
          <p:nvPr/>
        </p:nvSpPr>
        <p:spPr>
          <a:xfrm>
            <a:off x="755650" y="654650"/>
            <a:ext cx="5181000" cy="480000"/>
          </a:xfrm>
          <a:prstGeom prst="rect">
            <a:avLst/>
          </a:prstGeom>
          <a:noFill/>
          <a:ln>
            <a:noFill/>
          </a:ln>
        </p:spPr>
        <p:txBody>
          <a:bodyPr spcFirstLastPara="1" wrap="square" lIns="0" tIns="0" rIns="0" bIns="0" anchor="b" anchorCtr="0">
            <a:noAutofit/>
          </a:bodyPr>
          <a:lstStyle/>
          <a:p>
            <a:pPr marL="0" marR="0" lvl="0" indent="0" algn="l" rtl="0">
              <a:lnSpc>
                <a:spcPct val="90000"/>
              </a:lnSpc>
              <a:spcBef>
                <a:spcPts val="0"/>
              </a:spcBef>
              <a:spcAft>
                <a:spcPts val="0"/>
              </a:spcAft>
              <a:buClr>
                <a:srgbClr val="414042"/>
              </a:buClr>
              <a:buSzPts val="2800"/>
              <a:buFont typeface="Arial"/>
              <a:buNone/>
            </a:pPr>
            <a:r>
              <a:rPr lang="en-US" sz="2800" b="1">
                <a:solidFill>
                  <a:srgbClr val="414042"/>
                </a:solidFill>
              </a:rPr>
              <a:t>The Hyperledger Greenhouse</a:t>
            </a:r>
            <a:endParaRPr sz="2800" b="1">
              <a:solidFill>
                <a:srgbClr val="414042"/>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Questions Slide">
  <p:cSld name="Questions Slide">
    <p:bg>
      <p:bgPr>
        <a:solidFill>
          <a:schemeClr val="lt1"/>
        </a:solidFill>
        <a:effectLst/>
      </p:bgPr>
    </p:bg>
    <p:spTree>
      <p:nvGrpSpPr>
        <p:cNvPr id="1" name="Shape 239"/>
        <p:cNvGrpSpPr/>
        <p:nvPr/>
      </p:nvGrpSpPr>
      <p:grpSpPr>
        <a:xfrm>
          <a:off x="0" y="0"/>
          <a:ext cx="0" cy="0"/>
          <a:chOff x="0" y="0"/>
          <a:chExt cx="0" cy="0"/>
        </a:xfrm>
      </p:grpSpPr>
      <p:sp>
        <p:nvSpPr>
          <p:cNvPr id="240" name="Google Shape;240;p24"/>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41" name="Google Shape;241;p24"/>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42" name="Google Shape;242;p24"/>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pic>
        <p:nvPicPr>
          <p:cNvPr id="243" name="Google Shape;243;p24"/>
          <p:cNvPicPr preferRelativeResize="0"/>
          <p:nvPr/>
        </p:nvPicPr>
        <p:blipFill rotWithShape="1">
          <a:blip r:embed="rId2">
            <a:alphaModFix/>
          </a:blip>
          <a:srcRect/>
          <a:stretch/>
        </p:blipFill>
        <p:spPr>
          <a:xfrm>
            <a:off x="0" y="0"/>
            <a:ext cx="9144002" cy="5143501"/>
          </a:xfrm>
          <a:prstGeom prst="rect">
            <a:avLst/>
          </a:prstGeom>
          <a:noFill/>
          <a:ln>
            <a:noFill/>
          </a:ln>
        </p:spPr>
      </p:pic>
      <p:sp>
        <p:nvSpPr>
          <p:cNvPr id="244" name="Google Shape;244;p24"/>
          <p:cNvSpPr txBox="1">
            <a:spLocks noGrp="1"/>
          </p:cNvSpPr>
          <p:nvPr>
            <p:ph type="body" idx="1"/>
          </p:nvPr>
        </p:nvSpPr>
        <p:spPr>
          <a:xfrm>
            <a:off x="755650" y="1899176"/>
            <a:ext cx="7632600" cy="625500"/>
          </a:xfrm>
          <a:prstGeom prst="rect">
            <a:avLst/>
          </a:prstGeom>
          <a:noFill/>
          <a:ln>
            <a:noFill/>
          </a:ln>
        </p:spPr>
        <p:txBody>
          <a:bodyPr spcFirstLastPara="1" wrap="square" lIns="0" tIns="0" rIns="0" bIns="0" anchor="ctr" anchorCtr="0">
            <a:noAutofit/>
          </a:bodyPr>
          <a:lstStyle>
            <a:lvl1pPr marL="457200" marR="0" lvl="0" indent="-228600" algn="ctr" rtl="0">
              <a:lnSpc>
                <a:spcPct val="90000"/>
              </a:lnSpc>
              <a:spcBef>
                <a:spcPts val="1000"/>
              </a:spcBef>
              <a:spcAft>
                <a:spcPts val="0"/>
              </a:spcAft>
              <a:buClr>
                <a:schemeClr val="lt1"/>
              </a:buClr>
              <a:buSzPts val="4800"/>
              <a:buFont typeface="Arial"/>
              <a:buNone/>
              <a:defRPr sz="4800" b="1" i="0" u="none" strike="noStrike" cap="none">
                <a:solidFill>
                  <a:schemeClr val="lt1"/>
                </a:solidFill>
                <a:latin typeface="Arial"/>
                <a:ea typeface="Arial"/>
                <a:cs typeface="Arial"/>
                <a:sym typeface="Arial"/>
              </a:defRPr>
            </a:lvl1pPr>
            <a:lvl2pPr marL="914400" marR="0" lvl="1"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2pPr>
            <a:lvl3pPr marL="1371600" marR="0" lvl="2"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3pPr>
            <a:lvl4pPr marL="1828800" marR="0" lvl="3"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4pPr>
            <a:lvl5pPr marL="2286000" marR="0" lvl="4"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45" name="Google Shape;245;p24"/>
          <p:cNvSpPr txBox="1">
            <a:spLocks noGrp="1"/>
          </p:cNvSpPr>
          <p:nvPr>
            <p:ph type="body" idx="2"/>
          </p:nvPr>
        </p:nvSpPr>
        <p:spPr>
          <a:xfrm>
            <a:off x="755650" y="2650515"/>
            <a:ext cx="7632600" cy="9840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2pPr>
            <a:lvl3pPr marL="1371600" marR="0" lvl="2"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3pPr>
            <a:lvl4pPr marL="1828800" marR="0" lvl="3"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4pPr>
            <a:lvl5pPr marL="2286000" marR="0" lvl="4"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Basic Content Slide" type="obj">
  <p:cSld name="OBJECT">
    <p:spTree>
      <p:nvGrpSpPr>
        <p:cNvPr id="1" name="Shape 246"/>
        <p:cNvGrpSpPr/>
        <p:nvPr/>
      </p:nvGrpSpPr>
      <p:grpSpPr>
        <a:xfrm>
          <a:off x="0" y="0"/>
          <a:ext cx="0" cy="0"/>
          <a:chOff x="0" y="0"/>
          <a:chExt cx="0" cy="0"/>
        </a:xfrm>
      </p:grpSpPr>
      <p:sp>
        <p:nvSpPr>
          <p:cNvPr id="247" name="Google Shape;247;p25"/>
          <p:cNvSpPr txBox="1">
            <a:spLocks noGrp="1"/>
          </p:cNvSpPr>
          <p:nvPr>
            <p:ph type="title"/>
          </p:nvPr>
        </p:nvSpPr>
        <p:spPr>
          <a:xfrm>
            <a:off x="755650" y="712802"/>
            <a:ext cx="7886700" cy="4164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248" name="Google Shape;248;p25"/>
          <p:cNvSpPr txBox="1">
            <a:spLocks noGrp="1"/>
          </p:cNvSpPr>
          <p:nvPr>
            <p:ph type="body" idx="1"/>
          </p:nvPr>
        </p:nvSpPr>
        <p:spPr>
          <a:xfrm>
            <a:off x="755650" y="1203325"/>
            <a:ext cx="7809000" cy="3205200"/>
          </a:xfrm>
          <a:prstGeom prst="rect">
            <a:avLst/>
          </a:prstGeom>
          <a:noFill/>
          <a:ln>
            <a:noFill/>
          </a:ln>
        </p:spPr>
        <p:txBody>
          <a:bodyPr spcFirstLastPara="1" wrap="square" lIns="0" tIns="0" rIns="0" bIns="0" anchor="ctr" anchorCtr="0">
            <a:noAutofit/>
          </a:bodyPr>
          <a:lstStyle>
            <a:lvl1pPr marL="457200" marR="0" lvl="0" indent="-342900" algn="l" rtl="0">
              <a:lnSpc>
                <a:spcPct val="90000"/>
              </a:lnSpc>
              <a:spcBef>
                <a:spcPts val="10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49" name="Google Shape;249;p25"/>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50" name="Google Shape;250;p25"/>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51" name="Google Shape;251;p25"/>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2-Column Content Slide" type="twoObj">
  <p:cSld name="TWO_OBJECTS">
    <p:spTree>
      <p:nvGrpSpPr>
        <p:cNvPr id="1" name="Shape 252"/>
        <p:cNvGrpSpPr/>
        <p:nvPr/>
      </p:nvGrpSpPr>
      <p:grpSpPr>
        <a:xfrm>
          <a:off x="0" y="0"/>
          <a:ext cx="0" cy="0"/>
          <a:chOff x="0" y="0"/>
          <a:chExt cx="0" cy="0"/>
        </a:xfrm>
      </p:grpSpPr>
      <p:sp>
        <p:nvSpPr>
          <p:cNvPr id="253" name="Google Shape;253;p26"/>
          <p:cNvSpPr txBox="1">
            <a:spLocks noGrp="1"/>
          </p:cNvSpPr>
          <p:nvPr>
            <p:ph type="title"/>
          </p:nvPr>
        </p:nvSpPr>
        <p:spPr>
          <a:xfrm>
            <a:off x="755650" y="712788"/>
            <a:ext cx="7886700" cy="4317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254" name="Google Shape;254;p26"/>
          <p:cNvSpPr txBox="1">
            <a:spLocks noGrp="1"/>
          </p:cNvSpPr>
          <p:nvPr>
            <p:ph type="body" idx="1"/>
          </p:nvPr>
        </p:nvSpPr>
        <p:spPr>
          <a:xfrm>
            <a:off x="755651" y="1203325"/>
            <a:ext cx="3587700" cy="3220500"/>
          </a:xfrm>
          <a:prstGeom prst="rect">
            <a:avLst/>
          </a:prstGeom>
          <a:noFill/>
          <a:ln>
            <a:noFill/>
          </a:ln>
        </p:spPr>
        <p:txBody>
          <a:bodyPr spcFirstLastPara="1" wrap="square" lIns="0" tIns="0" rIns="0" bIns="0" anchor="ctr" anchorCtr="0">
            <a:noAutofit/>
          </a:bodyPr>
          <a:lstStyle>
            <a:lvl1pPr marL="457200" marR="0" lvl="0" indent="-342900" algn="l" rtl="0">
              <a:lnSpc>
                <a:spcPct val="90000"/>
              </a:lnSpc>
              <a:spcBef>
                <a:spcPts val="10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55" name="Google Shape;255;p26"/>
          <p:cNvSpPr txBox="1">
            <a:spLocks noGrp="1"/>
          </p:cNvSpPr>
          <p:nvPr>
            <p:ph type="body" idx="2"/>
          </p:nvPr>
        </p:nvSpPr>
        <p:spPr>
          <a:xfrm>
            <a:off x="4740964" y="1203325"/>
            <a:ext cx="3647400" cy="3220500"/>
          </a:xfrm>
          <a:prstGeom prst="rect">
            <a:avLst/>
          </a:prstGeom>
          <a:noFill/>
          <a:ln>
            <a:noFill/>
          </a:ln>
        </p:spPr>
        <p:txBody>
          <a:bodyPr spcFirstLastPara="1" wrap="square" lIns="0" tIns="0" rIns="0" bIns="0" anchor="ctr" anchorCtr="0">
            <a:noAutofit/>
          </a:bodyPr>
          <a:lstStyle>
            <a:lvl1pPr marL="457200" marR="0" lvl="0" indent="-342900" algn="l" rtl="0">
              <a:lnSpc>
                <a:spcPct val="90000"/>
              </a:lnSpc>
              <a:spcBef>
                <a:spcPts val="10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56" name="Google Shape;256;p26"/>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57" name="Google Shape;257;p26"/>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58" name="Google Shape;258;p26"/>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2-Column Content w/Subheads">
  <p:cSld name="2-Column Content w/Subheads">
    <p:spTree>
      <p:nvGrpSpPr>
        <p:cNvPr id="1" name="Shape 259"/>
        <p:cNvGrpSpPr/>
        <p:nvPr/>
      </p:nvGrpSpPr>
      <p:grpSpPr>
        <a:xfrm>
          <a:off x="0" y="0"/>
          <a:ext cx="0" cy="0"/>
          <a:chOff x="0" y="0"/>
          <a:chExt cx="0" cy="0"/>
        </a:xfrm>
      </p:grpSpPr>
      <p:sp>
        <p:nvSpPr>
          <p:cNvPr id="260" name="Google Shape;260;p27"/>
          <p:cNvSpPr txBox="1">
            <a:spLocks noGrp="1"/>
          </p:cNvSpPr>
          <p:nvPr>
            <p:ph type="body" idx="1"/>
          </p:nvPr>
        </p:nvSpPr>
        <p:spPr>
          <a:xfrm>
            <a:off x="755650" y="1203325"/>
            <a:ext cx="3615300" cy="619200"/>
          </a:xfrm>
          <a:prstGeom prst="rect">
            <a:avLst/>
          </a:prstGeom>
          <a:noFill/>
          <a:ln>
            <a:noFill/>
          </a:ln>
        </p:spPr>
        <p:txBody>
          <a:bodyPr spcFirstLastPara="1" wrap="square" lIns="0" tIns="0" rIns="0" bIns="0" anchor="b" anchorCtr="0">
            <a:noAutofit/>
          </a:bodyPr>
          <a:lstStyle>
            <a:lvl1pPr marL="457200" marR="0" lvl="0" indent="-228600" algn="l" rtl="0">
              <a:lnSpc>
                <a:spcPct val="90000"/>
              </a:lnSpc>
              <a:spcBef>
                <a:spcPts val="1000"/>
              </a:spcBef>
              <a:spcAft>
                <a:spcPts val="0"/>
              </a:spcAft>
              <a:buClr>
                <a:srgbClr val="414042"/>
              </a:buClr>
              <a:buSzPts val="1800"/>
              <a:buFont typeface="Arial"/>
              <a:buNone/>
              <a:defRPr sz="1800" b="1" i="0" u="none" strike="noStrike" cap="none">
                <a:solidFill>
                  <a:srgbClr val="414042"/>
                </a:solidFill>
                <a:latin typeface="Arial"/>
                <a:ea typeface="Arial"/>
                <a:cs typeface="Arial"/>
                <a:sym typeface="Arial"/>
              </a:defRPr>
            </a:lvl1pPr>
            <a:lvl2pPr marL="914400" marR="0" lvl="1" indent="-228600" algn="l" rtl="0">
              <a:lnSpc>
                <a:spcPct val="90000"/>
              </a:lnSpc>
              <a:spcBef>
                <a:spcPts val="500"/>
              </a:spcBef>
              <a:spcAft>
                <a:spcPts val="0"/>
              </a:spcAft>
              <a:buClr>
                <a:srgbClr val="414042"/>
              </a:buClr>
              <a:buSzPts val="2000"/>
              <a:buFont typeface="Arial"/>
              <a:buNone/>
              <a:defRPr sz="2000" b="1" i="0" u="none" strike="noStrike" cap="none">
                <a:solidFill>
                  <a:srgbClr val="414042"/>
                </a:solidFill>
                <a:latin typeface="Arial"/>
                <a:ea typeface="Arial"/>
                <a:cs typeface="Arial"/>
                <a:sym typeface="Arial"/>
              </a:defRPr>
            </a:lvl2pPr>
            <a:lvl3pPr marL="1371600" marR="0" lvl="2" indent="-228600" algn="l" rtl="0">
              <a:lnSpc>
                <a:spcPct val="90000"/>
              </a:lnSpc>
              <a:spcBef>
                <a:spcPts val="500"/>
              </a:spcBef>
              <a:spcAft>
                <a:spcPts val="0"/>
              </a:spcAft>
              <a:buClr>
                <a:srgbClr val="414042"/>
              </a:buClr>
              <a:buSzPts val="1800"/>
              <a:buFont typeface="Arial"/>
              <a:buNone/>
              <a:defRPr sz="1800" b="1" i="0" u="none" strike="noStrike" cap="none">
                <a:solidFill>
                  <a:srgbClr val="414042"/>
                </a:solidFill>
                <a:latin typeface="Arial"/>
                <a:ea typeface="Arial"/>
                <a:cs typeface="Arial"/>
                <a:sym typeface="Arial"/>
              </a:defRPr>
            </a:lvl3pPr>
            <a:lvl4pPr marL="1828800" marR="0" lvl="3" indent="-228600" algn="l" rtl="0">
              <a:lnSpc>
                <a:spcPct val="90000"/>
              </a:lnSpc>
              <a:spcBef>
                <a:spcPts val="500"/>
              </a:spcBef>
              <a:spcAft>
                <a:spcPts val="0"/>
              </a:spcAft>
              <a:buClr>
                <a:srgbClr val="414042"/>
              </a:buClr>
              <a:buSzPts val="1600"/>
              <a:buFont typeface="Arial"/>
              <a:buNone/>
              <a:defRPr sz="1600" b="1" i="0" u="none" strike="noStrike" cap="none">
                <a:solidFill>
                  <a:srgbClr val="414042"/>
                </a:solidFill>
                <a:latin typeface="Arial"/>
                <a:ea typeface="Arial"/>
                <a:cs typeface="Arial"/>
                <a:sym typeface="Arial"/>
              </a:defRPr>
            </a:lvl4pPr>
            <a:lvl5pPr marL="2286000" marR="0" lvl="4" indent="-228600" algn="l" rtl="0">
              <a:lnSpc>
                <a:spcPct val="90000"/>
              </a:lnSpc>
              <a:spcBef>
                <a:spcPts val="500"/>
              </a:spcBef>
              <a:spcAft>
                <a:spcPts val="0"/>
              </a:spcAft>
              <a:buClr>
                <a:srgbClr val="414042"/>
              </a:buClr>
              <a:buSzPts val="1600"/>
              <a:buFont typeface="Arial"/>
              <a:buNone/>
              <a:defRPr sz="1600" b="1" i="0" u="none" strike="noStrike" cap="none">
                <a:solidFill>
                  <a:srgbClr val="414042"/>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261" name="Google Shape;261;p27"/>
          <p:cNvSpPr txBox="1">
            <a:spLocks noGrp="1"/>
          </p:cNvSpPr>
          <p:nvPr>
            <p:ph type="body" idx="2"/>
          </p:nvPr>
        </p:nvSpPr>
        <p:spPr>
          <a:xfrm>
            <a:off x="755650" y="1822449"/>
            <a:ext cx="3615300" cy="2601300"/>
          </a:xfrm>
          <a:prstGeom prst="rect">
            <a:avLst/>
          </a:prstGeom>
          <a:noFill/>
          <a:ln>
            <a:noFill/>
          </a:ln>
        </p:spPr>
        <p:txBody>
          <a:bodyPr spcFirstLastPara="1" wrap="square" lIns="0" tIns="0" rIns="0" bIns="0" anchor="t" anchorCtr="0">
            <a:noAutofit/>
          </a:bodyPr>
          <a:lstStyle>
            <a:lvl1pPr marL="457200" marR="0" lvl="0" indent="-317500" algn="l" rtl="0">
              <a:lnSpc>
                <a:spcPct val="90000"/>
              </a:lnSpc>
              <a:spcBef>
                <a:spcPts val="10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1pPr>
            <a:lvl2pPr marL="914400" marR="0" lvl="1" indent="-317500" algn="l" rtl="0">
              <a:lnSpc>
                <a:spcPct val="90000"/>
              </a:lnSpc>
              <a:spcBef>
                <a:spcPts val="5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2pPr>
            <a:lvl3pPr marL="1371600" marR="0" lvl="2" indent="-317500" algn="l" rtl="0">
              <a:lnSpc>
                <a:spcPct val="90000"/>
              </a:lnSpc>
              <a:spcBef>
                <a:spcPts val="5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3pPr>
            <a:lvl4pPr marL="1828800" marR="0" lvl="3" indent="-317500" algn="l" rtl="0">
              <a:lnSpc>
                <a:spcPct val="90000"/>
              </a:lnSpc>
              <a:spcBef>
                <a:spcPts val="5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4pPr>
            <a:lvl5pPr marL="2286000" marR="0" lvl="4" indent="-317500" algn="l" rtl="0">
              <a:lnSpc>
                <a:spcPct val="90000"/>
              </a:lnSpc>
              <a:spcBef>
                <a:spcPts val="5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62" name="Google Shape;262;p27"/>
          <p:cNvSpPr txBox="1">
            <a:spLocks noGrp="1"/>
          </p:cNvSpPr>
          <p:nvPr>
            <p:ph type="body" idx="3"/>
          </p:nvPr>
        </p:nvSpPr>
        <p:spPr>
          <a:xfrm>
            <a:off x="4755180" y="1203325"/>
            <a:ext cx="3633300" cy="619200"/>
          </a:xfrm>
          <a:prstGeom prst="rect">
            <a:avLst/>
          </a:prstGeom>
          <a:noFill/>
          <a:ln>
            <a:noFill/>
          </a:ln>
        </p:spPr>
        <p:txBody>
          <a:bodyPr spcFirstLastPara="1" wrap="square" lIns="0" tIns="0" rIns="0" bIns="0" anchor="b" anchorCtr="0">
            <a:noAutofit/>
          </a:bodyPr>
          <a:lstStyle>
            <a:lvl1pPr marL="457200" marR="0" lvl="0" indent="-228600" algn="l" rtl="0">
              <a:lnSpc>
                <a:spcPct val="90000"/>
              </a:lnSpc>
              <a:spcBef>
                <a:spcPts val="1000"/>
              </a:spcBef>
              <a:spcAft>
                <a:spcPts val="0"/>
              </a:spcAft>
              <a:buClr>
                <a:srgbClr val="414042"/>
              </a:buClr>
              <a:buSzPts val="1800"/>
              <a:buFont typeface="Arial"/>
              <a:buNone/>
              <a:defRPr sz="1800" b="1" i="0" u="none" strike="noStrike" cap="none">
                <a:solidFill>
                  <a:srgbClr val="414042"/>
                </a:solidFill>
                <a:latin typeface="Arial"/>
                <a:ea typeface="Arial"/>
                <a:cs typeface="Arial"/>
                <a:sym typeface="Arial"/>
              </a:defRPr>
            </a:lvl1pPr>
            <a:lvl2pPr marL="914400" marR="0" lvl="1" indent="-228600" algn="l" rtl="0">
              <a:lnSpc>
                <a:spcPct val="90000"/>
              </a:lnSpc>
              <a:spcBef>
                <a:spcPts val="500"/>
              </a:spcBef>
              <a:spcAft>
                <a:spcPts val="0"/>
              </a:spcAft>
              <a:buClr>
                <a:srgbClr val="414042"/>
              </a:buClr>
              <a:buSzPts val="2000"/>
              <a:buFont typeface="Arial"/>
              <a:buNone/>
              <a:defRPr sz="2000" b="1" i="0" u="none" strike="noStrike" cap="none">
                <a:solidFill>
                  <a:srgbClr val="414042"/>
                </a:solidFill>
                <a:latin typeface="Arial"/>
                <a:ea typeface="Arial"/>
                <a:cs typeface="Arial"/>
                <a:sym typeface="Arial"/>
              </a:defRPr>
            </a:lvl2pPr>
            <a:lvl3pPr marL="1371600" marR="0" lvl="2" indent="-228600" algn="l" rtl="0">
              <a:lnSpc>
                <a:spcPct val="90000"/>
              </a:lnSpc>
              <a:spcBef>
                <a:spcPts val="500"/>
              </a:spcBef>
              <a:spcAft>
                <a:spcPts val="0"/>
              </a:spcAft>
              <a:buClr>
                <a:srgbClr val="414042"/>
              </a:buClr>
              <a:buSzPts val="1800"/>
              <a:buFont typeface="Arial"/>
              <a:buNone/>
              <a:defRPr sz="1800" b="1" i="0" u="none" strike="noStrike" cap="none">
                <a:solidFill>
                  <a:srgbClr val="414042"/>
                </a:solidFill>
                <a:latin typeface="Arial"/>
                <a:ea typeface="Arial"/>
                <a:cs typeface="Arial"/>
                <a:sym typeface="Arial"/>
              </a:defRPr>
            </a:lvl3pPr>
            <a:lvl4pPr marL="1828800" marR="0" lvl="3" indent="-228600" algn="l" rtl="0">
              <a:lnSpc>
                <a:spcPct val="90000"/>
              </a:lnSpc>
              <a:spcBef>
                <a:spcPts val="500"/>
              </a:spcBef>
              <a:spcAft>
                <a:spcPts val="0"/>
              </a:spcAft>
              <a:buClr>
                <a:srgbClr val="414042"/>
              </a:buClr>
              <a:buSzPts val="1600"/>
              <a:buFont typeface="Arial"/>
              <a:buNone/>
              <a:defRPr sz="1600" b="1" i="0" u="none" strike="noStrike" cap="none">
                <a:solidFill>
                  <a:srgbClr val="414042"/>
                </a:solidFill>
                <a:latin typeface="Arial"/>
                <a:ea typeface="Arial"/>
                <a:cs typeface="Arial"/>
                <a:sym typeface="Arial"/>
              </a:defRPr>
            </a:lvl4pPr>
            <a:lvl5pPr marL="2286000" marR="0" lvl="4" indent="-228600" algn="l" rtl="0">
              <a:lnSpc>
                <a:spcPct val="90000"/>
              </a:lnSpc>
              <a:spcBef>
                <a:spcPts val="500"/>
              </a:spcBef>
              <a:spcAft>
                <a:spcPts val="0"/>
              </a:spcAft>
              <a:buClr>
                <a:srgbClr val="414042"/>
              </a:buClr>
              <a:buSzPts val="1600"/>
              <a:buFont typeface="Arial"/>
              <a:buNone/>
              <a:defRPr sz="1600" b="1" i="0" u="none" strike="noStrike" cap="none">
                <a:solidFill>
                  <a:srgbClr val="414042"/>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263" name="Google Shape;263;p27"/>
          <p:cNvSpPr txBox="1">
            <a:spLocks noGrp="1"/>
          </p:cNvSpPr>
          <p:nvPr>
            <p:ph type="body" idx="4"/>
          </p:nvPr>
        </p:nvSpPr>
        <p:spPr>
          <a:xfrm>
            <a:off x="4755180" y="1822449"/>
            <a:ext cx="3633300" cy="2601300"/>
          </a:xfrm>
          <a:prstGeom prst="rect">
            <a:avLst/>
          </a:prstGeom>
          <a:noFill/>
          <a:ln>
            <a:noFill/>
          </a:ln>
        </p:spPr>
        <p:txBody>
          <a:bodyPr spcFirstLastPara="1" wrap="square" lIns="0" tIns="0" rIns="0" bIns="0" anchor="t" anchorCtr="0">
            <a:noAutofit/>
          </a:bodyPr>
          <a:lstStyle>
            <a:lvl1pPr marL="457200" marR="0" lvl="0" indent="-317500" algn="l" rtl="0">
              <a:lnSpc>
                <a:spcPct val="90000"/>
              </a:lnSpc>
              <a:spcBef>
                <a:spcPts val="10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1pPr>
            <a:lvl2pPr marL="914400" marR="0" lvl="1" indent="-317500" algn="l" rtl="0">
              <a:lnSpc>
                <a:spcPct val="90000"/>
              </a:lnSpc>
              <a:spcBef>
                <a:spcPts val="5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2pPr>
            <a:lvl3pPr marL="1371600" marR="0" lvl="2" indent="-317500" algn="l" rtl="0">
              <a:lnSpc>
                <a:spcPct val="90000"/>
              </a:lnSpc>
              <a:spcBef>
                <a:spcPts val="5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3pPr>
            <a:lvl4pPr marL="1828800" marR="0" lvl="3" indent="-317500" algn="l" rtl="0">
              <a:lnSpc>
                <a:spcPct val="90000"/>
              </a:lnSpc>
              <a:spcBef>
                <a:spcPts val="5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4pPr>
            <a:lvl5pPr marL="2286000" marR="0" lvl="4" indent="-317500" algn="l" rtl="0">
              <a:lnSpc>
                <a:spcPct val="90000"/>
              </a:lnSpc>
              <a:spcBef>
                <a:spcPts val="5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64" name="Google Shape;264;p27"/>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65" name="Google Shape;265;p27"/>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66" name="Google Shape;266;p27"/>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267" name="Google Shape;267;p27"/>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Header Only Slide" type="titleOnly">
  <p:cSld name="TITLE_ONLY">
    <p:spTree>
      <p:nvGrpSpPr>
        <p:cNvPr id="1" name="Shape 268"/>
        <p:cNvGrpSpPr/>
        <p:nvPr/>
      </p:nvGrpSpPr>
      <p:grpSpPr>
        <a:xfrm>
          <a:off x="0" y="0"/>
          <a:ext cx="0" cy="0"/>
          <a:chOff x="0" y="0"/>
          <a:chExt cx="0" cy="0"/>
        </a:xfrm>
      </p:grpSpPr>
      <p:sp>
        <p:nvSpPr>
          <p:cNvPr id="269" name="Google Shape;269;p28"/>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270" name="Google Shape;270;p28"/>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71" name="Google Shape;271;p28"/>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72" name="Google Shape;272;p28"/>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77"/>
        <p:cNvGrpSpPr/>
        <p:nvPr/>
      </p:nvGrpSpPr>
      <p:grpSpPr>
        <a:xfrm>
          <a:off x="0" y="0"/>
          <a:ext cx="0" cy="0"/>
          <a:chOff x="0" y="0"/>
          <a:chExt cx="0" cy="0"/>
        </a:xfrm>
      </p:grpSpPr>
      <p:sp>
        <p:nvSpPr>
          <p:cNvPr id="278" name="Google Shape;278;p30"/>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279" name="Google Shape;279;p30"/>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280" name="Google Shape;280;p3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81"/>
        <p:cNvGrpSpPr/>
        <p:nvPr/>
      </p:nvGrpSpPr>
      <p:grpSpPr>
        <a:xfrm>
          <a:off x="0" y="0"/>
          <a:ext cx="0" cy="0"/>
          <a:chOff x="0" y="0"/>
          <a:chExt cx="0" cy="0"/>
        </a:xfrm>
      </p:grpSpPr>
      <p:sp>
        <p:nvSpPr>
          <p:cNvPr id="282" name="Google Shape;282;p31"/>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283" name="Google Shape;283;p3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Dropdown Logo">
  <p:cSld name="Dropdown Logo">
    <p:spTree>
      <p:nvGrpSpPr>
        <p:cNvPr id="1" name="Shape 22"/>
        <p:cNvGrpSpPr/>
        <p:nvPr/>
      </p:nvGrpSpPr>
      <p:grpSpPr>
        <a:xfrm>
          <a:off x="0" y="0"/>
          <a:ext cx="0" cy="0"/>
          <a:chOff x="0" y="0"/>
          <a:chExt cx="0" cy="0"/>
        </a:xfrm>
      </p:grpSpPr>
      <p:sp>
        <p:nvSpPr>
          <p:cNvPr id="23" name="Google Shape;23;p4"/>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4" name="Google Shape;24;p4"/>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5" name="Google Shape;25;p4"/>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26" name="Google Shape;26;p4"/>
          <p:cNvSpPr txBox="1">
            <a:spLocks noGrp="1"/>
          </p:cNvSpPr>
          <p:nvPr>
            <p:ph type="body" idx="1"/>
          </p:nvPr>
        </p:nvSpPr>
        <p:spPr>
          <a:xfrm>
            <a:off x="1650010" y="4244828"/>
            <a:ext cx="5844000" cy="1638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200"/>
              <a:buFont typeface="Arial"/>
              <a:buNone/>
              <a:defRPr sz="12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7" name="Google Shape;27;p4"/>
          <p:cNvSpPr txBox="1">
            <a:spLocks noGrp="1"/>
          </p:cNvSpPr>
          <p:nvPr>
            <p:ph type="body" idx="2"/>
          </p:nvPr>
        </p:nvSpPr>
        <p:spPr>
          <a:xfrm>
            <a:off x="1650010" y="2041525"/>
            <a:ext cx="5845200" cy="2027100"/>
          </a:xfrm>
          <a:prstGeom prst="rect">
            <a:avLst/>
          </a:prstGeom>
          <a:noFill/>
          <a:ln>
            <a:noFill/>
          </a:ln>
        </p:spPr>
        <p:txBody>
          <a:bodyPr spcFirstLastPara="1" wrap="square" lIns="0" tIns="0" rIns="0" bIns="0" anchor="ctr" anchorCtr="0">
            <a:noAutofit/>
          </a:bodyPr>
          <a:lstStyle>
            <a:lvl1pPr marL="457200" marR="0" lvl="0" indent="-228600" algn="ctr" rtl="0">
              <a:lnSpc>
                <a:spcPct val="90000"/>
              </a:lnSpc>
              <a:spcBef>
                <a:spcPts val="1000"/>
              </a:spcBef>
              <a:spcAft>
                <a:spcPts val="0"/>
              </a:spcAft>
              <a:buClr>
                <a:srgbClr val="414042"/>
              </a:buClr>
              <a:buSzPts val="2400"/>
              <a:buFont typeface="Arial"/>
              <a:buNone/>
              <a:defRPr sz="24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8" name="Google Shape;28;p4"/>
          <p:cNvSpPr>
            <a:spLocks noGrp="1"/>
          </p:cNvSpPr>
          <p:nvPr>
            <p:ph type="pic" idx="3"/>
          </p:nvPr>
        </p:nvSpPr>
        <p:spPr>
          <a:xfrm>
            <a:off x="4010025" y="0"/>
            <a:ext cx="1124100" cy="18606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84"/>
        <p:cNvGrpSpPr/>
        <p:nvPr/>
      </p:nvGrpSpPr>
      <p:grpSpPr>
        <a:xfrm>
          <a:off x="0" y="0"/>
          <a:ext cx="0" cy="0"/>
          <a:chOff x="0" y="0"/>
          <a:chExt cx="0" cy="0"/>
        </a:xfrm>
      </p:grpSpPr>
      <p:sp>
        <p:nvSpPr>
          <p:cNvPr id="285" name="Google Shape;285;p3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86" name="Google Shape;286;p32"/>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287" name="Google Shape;287;p3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88"/>
        <p:cNvGrpSpPr/>
        <p:nvPr/>
      </p:nvGrpSpPr>
      <p:grpSpPr>
        <a:xfrm>
          <a:off x="0" y="0"/>
          <a:ext cx="0" cy="0"/>
          <a:chOff x="0" y="0"/>
          <a:chExt cx="0" cy="0"/>
        </a:xfrm>
      </p:grpSpPr>
      <p:sp>
        <p:nvSpPr>
          <p:cNvPr id="289" name="Google Shape;289;p3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90" name="Google Shape;290;p33"/>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91" name="Google Shape;291;p33"/>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92" name="Google Shape;292;p3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93"/>
        <p:cNvGrpSpPr/>
        <p:nvPr/>
      </p:nvGrpSpPr>
      <p:grpSpPr>
        <a:xfrm>
          <a:off x="0" y="0"/>
          <a:ext cx="0" cy="0"/>
          <a:chOff x="0" y="0"/>
          <a:chExt cx="0" cy="0"/>
        </a:xfrm>
      </p:grpSpPr>
      <p:sp>
        <p:nvSpPr>
          <p:cNvPr id="294" name="Google Shape;294;p3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95" name="Google Shape;295;p3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96"/>
        <p:cNvGrpSpPr/>
        <p:nvPr/>
      </p:nvGrpSpPr>
      <p:grpSpPr>
        <a:xfrm>
          <a:off x="0" y="0"/>
          <a:ext cx="0" cy="0"/>
          <a:chOff x="0" y="0"/>
          <a:chExt cx="0" cy="0"/>
        </a:xfrm>
      </p:grpSpPr>
      <p:sp>
        <p:nvSpPr>
          <p:cNvPr id="297" name="Google Shape;297;p35"/>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298" name="Google Shape;298;p35"/>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99" name="Google Shape;299;p3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00"/>
        <p:cNvGrpSpPr/>
        <p:nvPr/>
      </p:nvGrpSpPr>
      <p:grpSpPr>
        <a:xfrm>
          <a:off x="0" y="0"/>
          <a:ext cx="0" cy="0"/>
          <a:chOff x="0" y="0"/>
          <a:chExt cx="0" cy="0"/>
        </a:xfrm>
      </p:grpSpPr>
      <p:sp>
        <p:nvSpPr>
          <p:cNvPr id="301" name="Google Shape;301;p36"/>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02" name="Google Shape;302;p3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03"/>
        <p:cNvGrpSpPr/>
        <p:nvPr/>
      </p:nvGrpSpPr>
      <p:grpSpPr>
        <a:xfrm>
          <a:off x="0" y="0"/>
          <a:ext cx="0" cy="0"/>
          <a:chOff x="0" y="0"/>
          <a:chExt cx="0" cy="0"/>
        </a:xfrm>
      </p:grpSpPr>
      <p:sp>
        <p:nvSpPr>
          <p:cNvPr id="304" name="Google Shape;304;p37"/>
          <p:cNvSpPr/>
          <p:nvPr/>
        </p:nvSpPr>
        <p:spPr>
          <a:xfrm>
            <a:off x="4572000" y="25"/>
            <a:ext cx="45720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37"/>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06" name="Google Shape;306;p37"/>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07" name="Google Shape;307;p37"/>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Autofit/>
          </a:bodyPr>
          <a:lstStyle>
            <a:lvl1pPr marL="457200" lvl="0" indent="-342900" rtl="0">
              <a:spcBef>
                <a:spcPts val="0"/>
              </a:spcBef>
              <a:spcAft>
                <a:spcPts val="0"/>
              </a:spcAft>
              <a:buClr>
                <a:schemeClr val="dk1"/>
              </a:buClr>
              <a:buSzPts val="1800"/>
              <a:buChar char="●"/>
              <a:defRPr>
                <a:solidFill>
                  <a:schemeClr val="dk1"/>
                </a:solidFill>
              </a:defRPr>
            </a:lvl1pPr>
            <a:lvl2pPr marL="914400" lvl="1" indent="-317500" rtl="0">
              <a:spcBef>
                <a:spcPts val="1600"/>
              </a:spcBef>
              <a:spcAft>
                <a:spcPts val="0"/>
              </a:spcAft>
              <a:buClr>
                <a:schemeClr val="dk1"/>
              </a:buClr>
              <a:buSzPts val="1400"/>
              <a:buChar char="○"/>
              <a:defRPr>
                <a:solidFill>
                  <a:schemeClr val="dk1"/>
                </a:solidFill>
              </a:defRPr>
            </a:lvl2pPr>
            <a:lvl3pPr marL="1371600" lvl="2" indent="-317500" rtl="0">
              <a:spcBef>
                <a:spcPts val="1600"/>
              </a:spcBef>
              <a:spcAft>
                <a:spcPts val="0"/>
              </a:spcAft>
              <a:buClr>
                <a:schemeClr val="dk1"/>
              </a:buClr>
              <a:buSzPts val="1400"/>
              <a:buChar char="■"/>
              <a:defRPr>
                <a:solidFill>
                  <a:schemeClr val="dk1"/>
                </a:solidFill>
              </a:defRPr>
            </a:lvl3pPr>
            <a:lvl4pPr marL="1828800" lvl="3" indent="-317500" rtl="0">
              <a:spcBef>
                <a:spcPts val="1600"/>
              </a:spcBef>
              <a:spcAft>
                <a:spcPts val="0"/>
              </a:spcAft>
              <a:buClr>
                <a:schemeClr val="dk1"/>
              </a:buClr>
              <a:buSzPts val="1400"/>
              <a:buChar char="●"/>
              <a:defRPr>
                <a:solidFill>
                  <a:schemeClr val="dk1"/>
                </a:solidFill>
              </a:defRPr>
            </a:lvl4pPr>
            <a:lvl5pPr marL="2286000" lvl="4" indent="-317500" rtl="0">
              <a:spcBef>
                <a:spcPts val="1600"/>
              </a:spcBef>
              <a:spcAft>
                <a:spcPts val="0"/>
              </a:spcAft>
              <a:buClr>
                <a:schemeClr val="dk1"/>
              </a:buClr>
              <a:buSzPts val="1400"/>
              <a:buChar char="○"/>
              <a:defRPr>
                <a:solidFill>
                  <a:schemeClr val="dk1"/>
                </a:solidFill>
              </a:defRPr>
            </a:lvl5pPr>
            <a:lvl6pPr marL="2743200" lvl="5" indent="-317500" rtl="0">
              <a:spcBef>
                <a:spcPts val="1600"/>
              </a:spcBef>
              <a:spcAft>
                <a:spcPts val="0"/>
              </a:spcAft>
              <a:buClr>
                <a:schemeClr val="dk1"/>
              </a:buClr>
              <a:buSzPts val="1400"/>
              <a:buChar char="■"/>
              <a:defRPr>
                <a:solidFill>
                  <a:schemeClr val="dk1"/>
                </a:solidFill>
              </a:defRPr>
            </a:lvl6pPr>
            <a:lvl7pPr marL="3200400" lvl="6" indent="-317500" rtl="0">
              <a:spcBef>
                <a:spcPts val="1600"/>
              </a:spcBef>
              <a:spcAft>
                <a:spcPts val="0"/>
              </a:spcAft>
              <a:buClr>
                <a:schemeClr val="dk1"/>
              </a:buClr>
              <a:buSzPts val="1400"/>
              <a:buChar char="●"/>
              <a:defRPr>
                <a:solidFill>
                  <a:schemeClr val="dk1"/>
                </a:solidFill>
              </a:defRPr>
            </a:lvl7pPr>
            <a:lvl8pPr marL="3657600" lvl="7" indent="-317500" rtl="0">
              <a:spcBef>
                <a:spcPts val="1600"/>
              </a:spcBef>
              <a:spcAft>
                <a:spcPts val="0"/>
              </a:spcAft>
              <a:buClr>
                <a:schemeClr val="dk1"/>
              </a:buClr>
              <a:buSzPts val="1400"/>
              <a:buChar char="○"/>
              <a:defRPr>
                <a:solidFill>
                  <a:schemeClr val="dk1"/>
                </a:solidFill>
              </a:defRPr>
            </a:lvl8pPr>
            <a:lvl9pPr marL="4114800" lvl="8" indent="-317500" rtl="0">
              <a:spcBef>
                <a:spcPts val="1600"/>
              </a:spcBef>
              <a:spcAft>
                <a:spcPts val="1600"/>
              </a:spcAft>
              <a:buClr>
                <a:schemeClr val="dk1"/>
              </a:buClr>
              <a:buSzPts val="1400"/>
              <a:buChar char="■"/>
              <a:defRPr>
                <a:solidFill>
                  <a:schemeClr val="dk1"/>
                </a:solidFill>
              </a:defRPr>
            </a:lvl9pPr>
          </a:lstStyle>
          <a:p>
            <a:endParaRPr/>
          </a:p>
        </p:txBody>
      </p:sp>
      <p:sp>
        <p:nvSpPr>
          <p:cNvPr id="308" name="Google Shape;308;p3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309"/>
        <p:cNvGrpSpPr/>
        <p:nvPr/>
      </p:nvGrpSpPr>
      <p:grpSpPr>
        <a:xfrm>
          <a:off x="0" y="0"/>
          <a:ext cx="0" cy="0"/>
          <a:chOff x="0" y="0"/>
          <a:chExt cx="0" cy="0"/>
        </a:xfrm>
      </p:grpSpPr>
      <p:sp>
        <p:nvSpPr>
          <p:cNvPr id="310" name="Google Shape;310;p38"/>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rtl="0">
              <a:lnSpc>
                <a:spcPct val="100000"/>
              </a:lnSpc>
              <a:spcBef>
                <a:spcPts val="0"/>
              </a:spcBef>
              <a:spcAft>
                <a:spcPts val="0"/>
              </a:spcAft>
              <a:buSzPts val="1800"/>
              <a:buNone/>
              <a:defRPr/>
            </a:lvl1pPr>
          </a:lstStyle>
          <a:p>
            <a:endParaRPr/>
          </a:p>
        </p:txBody>
      </p:sp>
      <p:sp>
        <p:nvSpPr>
          <p:cNvPr id="311" name="Google Shape;311;p3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312"/>
        <p:cNvGrpSpPr/>
        <p:nvPr/>
      </p:nvGrpSpPr>
      <p:grpSpPr>
        <a:xfrm>
          <a:off x="0" y="0"/>
          <a:ext cx="0" cy="0"/>
          <a:chOff x="0" y="0"/>
          <a:chExt cx="0" cy="0"/>
        </a:xfrm>
      </p:grpSpPr>
      <p:sp>
        <p:nvSpPr>
          <p:cNvPr id="313" name="Google Shape;313;p39"/>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314" name="Google Shape;314;p39"/>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315" name="Google Shape;315;p3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16"/>
        <p:cNvGrpSpPr/>
        <p:nvPr/>
      </p:nvGrpSpPr>
      <p:grpSpPr>
        <a:xfrm>
          <a:off x="0" y="0"/>
          <a:ext cx="0" cy="0"/>
          <a:chOff x="0" y="0"/>
          <a:chExt cx="0" cy="0"/>
        </a:xfrm>
      </p:grpSpPr>
      <p:sp>
        <p:nvSpPr>
          <p:cNvPr id="317" name="Google Shape;317;p4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Photo Background">
  <p:cSld name="CUSTOM">
    <p:spTree>
      <p:nvGrpSpPr>
        <p:cNvPr id="1" name="Shape 318"/>
        <p:cNvGrpSpPr/>
        <p:nvPr/>
      </p:nvGrpSpPr>
      <p:grpSpPr>
        <a:xfrm>
          <a:off x="0" y="0"/>
          <a:ext cx="0" cy="0"/>
          <a:chOff x="0" y="0"/>
          <a:chExt cx="0" cy="0"/>
        </a:xfrm>
      </p:grpSpPr>
      <p:pic>
        <p:nvPicPr>
          <p:cNvPr id="319" name="Google Shape;319;p41"/>
          <p:cNvPicPr preferRelativeResize="0"/>
          <p:nvPr/>
        </p:nvPicPr>
        <p:blipFill>
          <a:blip r:embed="rId2">
            <a:alphaModFix/>
          </a:blip>
          <a:stretch>
            <a:fillRect/>
          </a:stretch>
        </p:blipFill>
        <p:spPr>
          <a:xfrm>
            <a:off x="0" y="0"/>
            <a:ext cx="9144000" cy="51435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1_Dropdown Logo">
  <p:cSld name="1_Dropdown Logo">
    <p:spTree>
      <p:nvGrpSpPr>
        <p:cNvPr id="1" name="Shape 29"/>
        <p:cNvGrpSpPr/>
        <p:nvPr/>
      </p:nvGrpSpPr>
      <p:grpSpPr>
        <a:xfrm>
          <a:off x="0" y="0"/>
          <a:ext cx="0" cy="0"/>
          <a:chOff x="0" y="0"/>
          <a:chExt cx="0" cy="0"/>
        </a:xfrm>
      </p:grpSpPr>
      <p:sp>
        <p:nvSpPr>
          <p:cNvPr id="30" name="Google Shape;30;p5"/>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31" name="Google Shape;31;p5"/>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32" name="Google Shape;32;p5"/>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33" name="Google Shape;33;p5"/>
          <p:cNvSpPr txBox="1">
            <a:spLocks noGrp="1"/>
          </p:cNvSpPr>
          <p:nvPr>
            <p:ph type="body" idx="1"/>
          </p:nvPr>
        </p:nvSpPr>
        <p:spPr>
          <a:xfrm>
            <a:off x="1650010" y="4244828"/>
            <a:ext cx="5844000" cy="1638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200"/>
              <a:buFont typeface="Arial"/>
              <a:buNone/>
              <a:defRPr sz="12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34" name="Google Shape;34;p5"/>
          <p:cNvPicPr preferRelativeResize="0"/>
          <p:nvPr/>
        </p:nvPicPr>
        <p:blipFill rotWithShape="1">
          <a:blip r:embed="rId2">
            <a:alphaModFix/>
          </a:blip>
          <a:srcRect t="44351"/>
          <a:stretch/>
        </p:blipFill>
        <p:spPr>
          <a:xfrm>
            <a:off x="4001662" y="0"/>
            <a:ext cx="1140849" cy="965401"/>
          </a:xfrm>
          <a:prstGeom prst="rect">
            <a:avLst/>
          </a:prstGeom>
          <a:noFill/>
          <a:ln>
            <a:noFill/>
          </a:ln>
        </p:spPr>
      </p:pic>
      <p:sp>
        <p:nvSpPr>
          <p:cNvPr id="35" name="Google Shape;35;p5"/>
          <p:cNvSpPr>
            <a:spLocks noGrp="1"/>
          </p:cNvSpPr>
          <p:nvPr>
            <p:ph type="pic" idx="2"/>
          </p:nvPr>
        </p:nvSpPr>
        <p:spPr>
          <a:xfrm>
            <a:off x="2919412" y="1141413"/>
            <a:ext cx="3305100" cy="7191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6" name="Google Shape;36;p5"/>
          <p:cNvSpPr txBox="1">
            <a:spLocks noGrp="1"/>
          </p:cNvSpPr>
          <p:nvPr>
            <p:ph type="body" idx="3"/>
          </p:nvPr>
        </p:nvSpPr>
        <p:spPr>
          <a:xfrm>
            <a:off x="1650010" y="2041525"/>
            <a:ext cx="5845200" cy="2027100"/>
          </a:xfrm>
          <a:prstGeom prst="rect">
            <a:avLst/>
          </a:prstGeom>
          <a:noFill/>
          <a:ln>
            <a:noFill/>
          </a:ln>
        </p:spPr>
        <p:txBody>
          <a:bodyPr spcFirstLastPara="1" wrap="square" lIns="0" tIns="0" rIns="0" bIns="0" anchor="ctr" anchorCtr="0">
            <a:noAutofit/>
          </a:bodyPr>
          <a:lstStyle>
            <a:lvl1pPr marL="457200" marR="0" lvl="0" indent="-228600" algn="ctr" rtl="0">
              <a:lnSpc>
                <a:spcPct val="90000"/>
              </a:lnSpc>
              <a:spcBef>
                <a:spcPts val="1000"/>
              </a:spcBef>
              <a:spcAft>
                <a:spcPts val="0"/>
              </a:spcAft>
              <a:buClr>
                <a:srgbClr val="414042"/>
              </a:buClr>
              <a:buSzPts val="2400"/>
              <a:buFont typeface="Arial"/>
              <a:buNone/>
              <a:defRPr sz="24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Content Slide - Purple">
  <p:cSld name="TITLE_1">
    <p:bg>
      <p:bgPr>
        <a:blipFill>
          <a:blip r:embed="rId2">
            <a:alphaModFix/>
          </a:blip>
          <a:stretch>
            <a:fillRect/>
          </a:stretch>
        </a:blipFill>
        <a:effectLst/>
      </p:bgPr>
    </p:bg>
    <p:spTree>
      <p:nvGrpSpPr>
        <p:cNvPr id="1" name="Shape 320"/>
        <p:cNvGrpSpPr/>
        <p:nvPr/>
      </p:nvGrpSpPr>
      <p:grpSpPr>
        <a:xfrm>
          <a:off x="0" y="0"/>
          <a:ext cx="0" cy="0"/>
          <a:chOff x="0" y="0"/>
          <a:chExt cx="0" cy="0"/>
        </a:xfrm>
      </p:grpSpPr>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Content Slide - Green">
  <p:cSld name="TITLE_1_1">
    <p:bg>
      <p:bgPr>
        <a:blipFill>
          <a:blip r:embed="rId2">
            <a:alphaModFix/>
          </a:blip>
          <a:stretch>
            <a:fillRect/>
          </a:stretch>
        </a:blipFill>
        <a:effectLst/>
      </p:bgPr>
    </p:bg>
    <p:spTree>
      <p:nvGrpSpPr>
        <p:cNvPr id="1" name="Shape 321"/>
        <p:cNvGrpSpPr/>
        <p:nvPr/>
      </p:nvGrpSpPr>
      <p:grpSpPr>
        <a:xfrm>
          <a:off x="0" y="0"/>
          <a:ext cx="0" cy="0"/>
          <a:chOff x="0" y="0"/>
          <a:chExt cx="0" cy="0"/>
        </a:xfrm>
      </p:grpSpPr>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4. Blue - Greenhouse">
  <p:cSld name="CUSTOM_18_1">
    <p:bg>
      <p:bgPr>
        <a:blipFill>
          <a:blip r:embed="rId2">
            <a:alphaModFix/>
          </a:blip>
          <a:stretch>
            <a:fillRect/>
          </a:stretch>
        </a:blipFill>
        <a:effectLst/>
      </p:bgPr>
    </p:bg>
    <p:spTree>
      <p:nvGrpSpPr>
        <p:cNvPr id="1" name="Shape 322"/>
        <p:cNvGrpSpPr/>
        <p:nvPr/>
      </p:nvGrpSpPr>
      <p:grpSpPr>
        <a:xfrm>
          <a:off x="0" y="0"/>
          <a:ext cx="0" cy="0"/>
          <a:chOff x="0" y="0"/>
          <a:chExt cx="0" cy="0"/>
        </a:xfrm>
      </p:grpSpPr>
      <p:pic>
        <p:nvPicPr>
          <p:cNvPr id="323" name="Google Shape;323;p44"/>
          <p:cNvPicPr preferRelativeResize="0"/>
          <p:nvPr/>
        </p:nvPicPr>
        <p:blipFill rotWithShape="1">
          <a:blip r:embed="rId3">
            <a:alphaModFix/>
          </a:blip>
          <a:srcRect/>
          <a:stretch/>
        </p:blipFill>
        <p:spPr>
          <a:xfrm>
            <a:off x="60450" y="102150"/>
            <a:ext cx="8960650" cy="5041351"/>
          </a:xfrm>
          <a:prstGeom prst="rect">
            <a:avLst/>
          </a:prstGeom>
          <a:noFill/>
          <a:ln>
            <a:noFill/>
          </a:ln>
        </p:spPr>
      </p:pic>
      <p:pic>
        <p:nvPicPr>
          <p:cNvPr id="324" name="Google Shape;324;p44"/>
          <p:cNvPicPr preferRelativeResize="0"/>
          <p:nvPr/>
        </p:nvPicPr>
        <p:blipFill>
          <a:blip r:embed="rId4">
            <a:alphaModFix/>
          </a:blip>
          <a:stretch>
            <a:fillRect/>
          </a:stretch>
        </p:blipFill>
        <p:spPr>
          <a:xfrm>
            <a:off x="4024116" y="759600"/>
            <a:ext cx="1171126" cy="385038"/>
          </a:xfrm>
          <a:prstGeom prst="rect">
            <a:avLst/>
          </a:prstGeom>
          <a:noFill/>
          <a:ln>
            <a:noFill/>
          </a:ln>
        </p:spPr>
      </p:pic>
      <p:pic>
        <p:nvPicPr>
          <p:cNvPr id="325" name="Google Shape;325;p44"/>
          <p:cNvPicPr preferRelativeResize="0"/>
          <p:nvPr/>
        </p:nvPicPr>
        <p:blipFill>
          <a:blip r:embed="rId5">
            <a:alphaModFix/>
          </a:blip>
          <a:stretch>
            <a:fillRect/>
          </a:stretch>
        </p:blipFill>
        <p:spPr>
          <a:xfrm>
            <a:off x="3589966" y="1694105"/>
            <a:ext cx="1901604" cy="377403"/>
          </a:xfrm>
          <a:prstGeom prst="rect">
            <a:avLst/>
          </a:prstGeom>
          <a:noFill/>
          <a:ln>
            <a:noFill/>
          </a:ln>
        </p:spPr>
      </p:pic>
      <p:sp>
        <p:nvSpPr>
          <p:cNvPr id="326" name="Google Shape;326;p44"/>
          <p:cNvSpPr txBox="1"/>
          <p:nvPr/>
        </p:nvSpPr>
        <p:spPr>
          <a:xfrm>
            <a:off x="792037" y="2082645"/>
            <a:ext cx="7497600" cy="236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US" sz="950" i="1">
                <a:solidFill>
                  <a:srgbClr val="414042"/>
                </a:solidFill>
                <a:latin typeface="Proxima Nova"/>
                <a:ea typeface="Proxima Nova"/>
                <a:cs typeface="Proxima Nova"/>
                <a:sym typeface="Proxima Nova"/>
              </a:rPr>
              <a:t>Community Stewardship and Technical, Legal, Marketing, Organizational Infrastructure</a:t>
            </a:r>
            <a:endParaRPr sz="950" i="1">
              <a:solidFill>
                <a:srgbClr val="414042"/>
              </a:solidFill>
              <a:latin typeface="Proxima Nova"/>
              <a:ea typeface="Proxima Nova"/>
              <a:cs typeface="Proxima Nova"/>
              <a:sym typeface="Proxima Nova"/>
            </a:endParaRPr>
          </a:p>
        </p:txBody>
      </p:sp>
      <p:sp>
        <p:nvSpPr>
          <p:cNvPr id="327" name="Google Shape;327;p44"/>
          <p:cNvSpPr txBox="1"/>
          <p:nvPr/>
        </p:nvSpPr>
        <p:spPr>
          <a:xfrm>
            <a:off x="3883150" y="2378500"/>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FFFFFF"/>
                </a:solidFill>
                <a:latin typeface="Proxima Nova"/>
                <a:ea typeface="Proxima Nova"/>
                <a:cs typeface="Proxima Nova"/>
                <a:sym typeface="Proxima Nova"/>
              </a:rPr>
              <a:t>Frameworks</a:t>
            </a:r>
            <a:endParaRPr sz="800" b="1">
              <a:solidFill>
                <a:srgbClr val="FFFFFF"/>
              </a:solidFill>
              <a:latin typeface="Proxima Nova"/>
              <a:ea typeface="Proxima Nova"/>
              <a:cs typeface="Proxima Nova"/>
              <a:sym typeface="Proxima Nova"/>
            </a:endParaRPr>
          </a:p>
        </p:txBody>
      </p:sp>
      <p:sp>
        <p:nvSpPr>
          <p:cNvPr id="328" name="Google Shape;328;p44"/>
          <p:cNvSpPr txBox="1"/>
          <p:nvPr/>
        </p:nvSpPr>
        <p:spPr>
          <a:xfrm>
            <a:off x="3883150" y="3392161"/>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FFFFFF"/>
                </a:solidFill>
                <a:latin typeface="Proxima Nova"/>
                <a:ea typeface="Proxima Nova"/>
                <a:cs typeface="Proxima Nova"/>
                <a:sym typeface="Proxima Nova"/>
              </a:rPr>
              <a:t>Tools</a:t>
            </a:r>
            <a:endParaRPr sz="800" b="1">
              <a:solidFill>
                <a:srgbClr val="FFFFFF"/>
              </a:solidFill>
              <a:latin typeface="Proxima Nova"/>
              <a:ea typeface="Proxima Nova"/>
              <a:cs typeface="Proxima Nova"/>
              <a:sym typeface="Proxima Nova"/>
            </a:endParaRPr>
          </a:p>
        </p:txBody>
      </p:sp>
      <p:pic>
        <p:nvPicPr>
          <p:cNvPr id="329" name="Google Shape;329;p44"/>
          <p:cNvPicPr preferRelativeResize="0"/>
          <p:nvPr/>
        </p:nvPicPr>
        <p:blipFill>
          <a:blip r:embed="rId6">
            <a:alphaModFix/>
          </a:blip>
          <a:stretch>
            <a:fillRect/>
          </a:stretch>
        </p:blipFill>
        <p:spPr>
          <a:xfrm>
            <a:off x="3861513" y="2664458"/>
            <a:ext cx="1147878" cy="338857"/>
          </a:xfrm>
          <a:prstGeom prst="rect">
            <a:avLst/>
          </a:prstGeom>
          <a:noFill/>
          <a:ln>
            <a:noFill/>
          </a:ln>
        </p:spPr>
      </p:pic>
      <p:pic>
        <p:nvPicPr>
          <p:cNvPr id="330" name="Google Shape;330;p44"/>
          <p:cNvPicPr preferRelativeResize="0"/>
          <p:nvPr/>
        </p:nvPicPr>
        <p:blipFill>
          <a:blip r:embed="rId7">
            <a:alphaModFix/>
          </a:blip>
          <a:stretch>
            <a:fillRect/>
          </a:stretch>
        </p:blipFill>
        <p:spPr>
          <a:xfrm>
            <a:off x="2474973" y="2681337"/>
            <a:ext cx="1092672" cy="305087"/>
          </a:xfrm>
          <a:prstGeom prst="rect">
            <a:avLst/>
          </a:prstGeom>
          <a:noFill/>
          <a:ln>
            <a:noFill/>
          </a:ln>
        </p:spPr>
      </p:pic>
      <p:pic>
        <p:nvPicPr>
          <p:cNvPr id="331" name="Google Shape;331;p44"/>
          <p:cNvPicPr preferRelativeResize="0"/>
          <p:nvPr/>
        </p:nvPicPr>
        <p:blipFill>
          <a:blip r:embed="rId8">
            <a:alphaModFix/>
          </a:blip>
          <a:stretch>
            <a:fillRect/>
          </a:stretch>
        </p:blipFill>
        <p:spPr>
          <a:xfrm>
            <a:off x="5264166" y="2688136"/>
            <a:ext cx="1092668" cy="299187"/>
          </a:xfrm>
          <a:prstGeom prst="rect">
            <a:avLst/>
          </a:prstGeom>
          <a:noFill/>
          <a:ln>
            <a:noFill/>
          </a:ln>
        </p:spPr>
      </p:pic>
      <p:pic>
        <p:nvPicPr>
          <p:cNvPr id="332" name="Google Shape;332;p44"/>
          <p:cNvPicPr preferRelativeResize="0"/>
          <p:nvPr/>
        </p:nvPicPr>
        <p:blipFill>
          <a:blip r:embed="rId9">
            <a:alphaModFix/>
          </a:blip>
          <a:stretch>
            <a:fillRect/>
          </a:stretch>
        </p:blipFill>
        <p:spPr>
          <a:xfrm>
            <a:off x="6641338" y="2681351"/>
            <a:ext cx="1415612" cy="305081"/>
          </a:xfrm>
          <a:prstGeom prst="rect">
            <a:avLst/>
          </a:prstGeom>
          <a:noFill/>
          <a:ln>
            <a:noFill/>
          </a:ln>
        </p:spPr>
      </p:pic>
      <p:sp>
        <p:nvSpPr>
          <p:cNvPr id="333" name="Google Shape;333;p44"/>
          <p:cNvSpPr txBox="1"/>
          <p:nvPr/>
        </p:nvSpPr>
        <p:spPr>
          <a:xfrm>
            <a:off x="2363692" y="3003327"/>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Permissioned with </a:t>
            </a:r>
            <a:br>
              <a:rPr lang="en-US" sz="800" b="1">
                <a:solidFill>
                  <a:srgbClr val="414042"/>
                </a:solidFill>
                <a:latin typeface="Proxima Nova"/>
                <a:ea typeface="Proxima Nova"/>
                <a:cs typeface="Proxima Nova"/>
                <a:sym typeface="Proxima Nova"/>
              </a:rPr>
            </a:br>
            <a:r>
              <a:rPr lang="en-US" sz="800" b="1">
                <a:solidFill>
                  <a:srgbClr val="414042"/>
                </a:solidFill>
                <a:latin typeface="Proxima Nova"/>
                <a:ea typeface="Proxima Nova"/>
                <a:cs typeface="Proxima Nova"/>
                <a:sym typeface="Proxima Nova"/>
              </a:rPr>
              <a:t>channel support</a:t>
            </a:r>
            <a:endParaRPr sz="800" b="1">
              <a:solidFill>
                <a:srgbClr val="414042"/>
              </a:solidFill>
              <a:latin typeface="Proxima Nova"/>
              <a:ea typeface="Proxima Nova"/>
              <a:cs typeface="Proxima Nova"/>
              <a:sym typeface="Proxima Nova"/>
            </a:endParaRPr>
          </a:p>
        </p:txBody>
      </p:sp>
      <p:sp>
        <p:nvSpPr>
          <p:cNvPr id="334" name="Google Shape;334;p44"/>
          <p:cNvSpPr txBox="1"/>
          <p:nvPr/>
        </p:nvSpPr>
        <p:spPr>
          <a:xfrm>
            <a:off x="5167744" y="3003327"/>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Mobile application focus</a:t>
            </a:r>
            <a:endParaRPr sz="800" b="1">
              <a:solidFill>
                <a:srgbClr val="414042"/>
              </a:solidFill>
              <a:latin typeface="Proxima Nova"/>
              <a:ea typeface="Proxima Nova"/>
              <a:cs typeface="Proxima Nova"/>
              <a:sym typeface="Proxima Nova"/>
            </a:endParaRPr>
          </a:p>
        </p:txBody>
      </p:sp>
      <p:sp>
        <p:nvSpPr>
          <p:cNvPr id="335" name="Google Shape;335;p44"/>
          <p:cNvSpPr txBox="1"/>
          <p:nvPr/>
        </p:nvSpPr>
        <p:spPr>
          <a:xfrm>
            <a:off x="3825824" y="3003327"/>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Decentralized identity</a:t>
            </a:r>
            <a:endParaRPr sz="800" b="1">
              <a:solidFill>
                <a:srgbClr val="414042"/>
              </a:solidFill>
              <a:latin typeface="Proxima Nova"/>
              <a:ea typeface="Proxima Nova"/>
              <a:cs typeface="Proxima Nova"/>
              <a:sym typeface="Proxima Nova"/>
            </a:endParaRPr>
          </a:p>
        </p:txBody>
      </p:sp>
      <p:sp>
        <p:nvSpPr>
          <p:cNvPr id="336" name="Google Shape;336;p44"/>
          <p:cNvSpPr txBox="1"/>
          <p:nvPr/>
        </p:nvSpPr>
        <p:spPr>
          <a:xfrm>
            <a:off x="927809" y="3003327"/>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Permissionable smart contract machine (EVM)</a:t>
            </a:r>
            <a:endParaRPr sz="800" b="1">
              <a:solidFill>
                <a:srgbClr val="414042"/>
              </a:solidFill>
              <a:latin typeface="Proxima Nova"/>
              <a:ea typeface="Proxima Nova"/>
              <a:cs typeface="Proxima Nova"/>
              <a:sym typeface="Proxima Nova"/>
            </a:endParaRPr>
          </a:p>
        </p:txBody>
      </p:sp>
      <p:pic>
        <p:nvPicPr>
          <p:cNvPr id="337" name="Google Shape;337;p44"/>
          <p:cNvPicPr preferRelativeResize="0"/>
          <p:nvPr/>
        </p:nvPicPr>
        <p:blipFill>
          <a:blip r:embed="rId10">
            <a:alphaModFix/>
          </a:blip>
          <a:stretch>
            <a:fillRect/>
          </a:stretch>
        </p:blipFill>
        <p:spPr>
          <a:xfrm>
            <a:off x="2269429" y="3638617"/>
            <a:ext cx="1107597" cy="315410"/>
          </a:xfrm>
          <a:prstGeom prst="rect">
            <a:avLst/>
          </a:prstGeom>
          <a:noFill/>
          <a:ln>
            <a:noFill/>
          </a:ln>
        </p:spPr>
      </p:pic>
      <p:sp>
        <p:nvSpPr>
          <p:cNvPr id="338" name="Google Shape;338;p44"/>
          <p:cNvSpPr txBox="1"/>
          <p:nvPr/>
        </p:nvSpPr>
        <p:spPr>
          <a:xfrm>
            <a:off x="2165594" y="3954026"/>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As-a-service deployment</a:t>
            </a:r>
            <a:endParaRPr sz="800" b="1">
              <a:solidFill>
                <a:srgbClr val="414042"/>
              </a:solidFill>
              <a:latin typeface="Proxima Nova"/>
              <a:ea typeface="Proxima Nova"/>
              <a:cs typeface="Proxima Nova"/>
              <a:sym typeface="Proxima Nova"/>
            </a:endParaRPr>
          </a:p>
        </p:txBody>
      </p:sp>
      <p:pic>
        <p:nvPicPr>
          <p:cNvPr id="339" name="Google Shape;339;p44"/>
          <p:cNvPicPr preferRelativeResize="0"/>
          <p:nvPr/>
        </p:nvPicPr>
        <p:blipFill>
          <a:blip r:embed="rId11">
            <a:alphaModFix/>
          </a:blip>
          <a:stretch>
            <a:fillRect/>
          </a:stretch>
        </p:blipFill>
        <p:spPr>
          <a:xfrm>
            <a:off x="5350933" y="3638605"/>
            <a:ext cx="1402675" cy="315410"/>
          </a:xfrm>
          <a:prstGeom prst="rect">
            <a:avLst/>
          </a:prstGeom>
          <a:noFill/>
          <a:ln>
            <a:noFill/>
          </a:ln>
        </p:spPr>
      </p:pic>
      <p:sp>
        <p:nvSpPr>
          <p:cNvPr id="340" name="Google Shape;340;p44"/>
          <p:cNvSpPr txBox="1"/>
          <p:nvPr/>
        </p:nvSpPr>
        <p:spPr>
          <a:xfrm>
            <a:off x="5388314" y="3954026"/>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View and explore data on the blockchain</a:t>
            </a:r>
            <a:endParaRPr sz="800" b="1">
              <a:solidFill>
                <a:srgbClr val="414042"/>
              </a:solidFill>
              <a:latin typeface="Proxima Nova"/>
              <a:ea typeface="Proxima Nova"/>
              <a:cs typeface="Proxima Nova"/>
              <a:sym typeface="Proxima Nova"/>
            </a:endParaRPr>
          </a:p>
        </p:txBody>
      </p:sp>
      <p:pic>
        <p:nvPicPr>
          <p:cNvPr id="341" name="Google Shape;341;p44"/>
          <p:cNvPicPr preferRelativeResize="0"/>
          <p:nvPr/>
        </p:nvPicPr>
        <p:blipFill>
          <a:blip r:embed="rId12">
            <a:alphaModFix/>
          </a:blip>
          <a:stretch>
            <a:fillRect/>
          </a:stretch>
        </p:blipFill>
        <p:spPr>
          <a:xfrm>
            <a:off x="7017438" y="3638617"/>
            <a:ext cx="1092671" cy="315403"/>
          </a:xfrm>
          <a:prstGeom prst="rect">
            <a:avLst/>
          </a:prstGeom>
          <a:noFill/>
          <a:ln>
            <a:noFill/>
          </a:ln>
        </p:spPr>
      </p:pic>
      <p:sp>
        <p:nvSpPr>
          <p:cNvPr id="342" name="Google Shape;342;p44"/>
          <p:cNvSpPr txBox="1"/>
          <p:nvPr/>
        </p:nvSpPr>
        <p:spPr>
          <a:xfrm>
            <a:off x="6906146" y="3954026"/>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Ledger interoperability</a:t>
            </a:r>
            <a:endParaRPr sz="800" b="1">
              <a:solidFill>
                <a:srgbClr val="414042"/>
              </a:solidFill>
              <a:latin typeface="Proxima Nova"/>
              <a:ea typeface="Proxima Nova"/>
              <a:cs typeface="Proxima Nova"/>
              <a:sym typeface="Proxima Nova"/>
            </a:endParaRPr>
          </a:p>
        </p:txBody>
      </p:sp>
      <p:sp>
        <p:nvSpPr>
          <p:cNvPr id="343" name="Google Shape;343;p44"/>
          <p:cNvSpPr txBox="1"/>
          <p:nvPr/>
        </p:nvSpPr>
        <p:spPr>
          <a:xfrm>
            <a:off x="838263" y="3954026"/>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Blockchain framework benchmark platform</a:t>
            </a:r>
            <a:endParaRPr sz="800" b="1">
              <a:solidFill>
                <a:srgbClr val="414042"/>
              </a:solidFill>
              <a:latin typeface="Proxima Nova"/>
              <a:ea typeface="Proxima Nova"/>
              <a:cs typeface="Proxima Nova"/>
              <a:sym typeface="Proxima Nova"/>
            </a:endParaRPr>
          </a:p>
        </p:txBody>
      </p:sp>
      <p:sp>
        <p:nvSpPr>
          <p:cNvPr id="344" name="Google Shape;344;p44"/>
          <p:cNvSpPr txBox="1"/>
          <p:nvPr/>
        </p:nvSpPr>
        <p:spPr>
          <a:xfrm>
            <a:off x="3596716" y="3954026"/>
            <a:ext cx="15891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Model and build </a:t>
            </a:r>
            <a:br>
              <a:rPr lang="en-US" sz="800" b="1">
                <a:solidFill>
                  <a:srgbClr val="414042"/>
                </a:solidFill>
                <a:latin typeface="Proxima Nova"/>
                <a:ea typeface="Proxima Nova"/>
                <a:cs typeface="Proxima Nova"/>
                <a:sym typeface="Proxima Nova"/>
              </a:rPr>
            </a:br>
            <a:r>
              <a:rPr lang="en-US" sz="800" b="1">
                <a:solidFill>
                  <a:srgbClr val="414042"/>
                </a:solidFill>
                <a:latin typeface="Proxima Nova"/>
                <a:ea typeface="Proxima Nova"/>
                <a:cs typeface="Proxima Nova"/>
                <a:sym typeface="Proxima Nova"/>
              </a:rPr>
              <a:t>blockchain networks</a:t>
            </a:r>
            <a:endParaRPr sz="800" b="1">
              <a:solidFill>
                <a:srgbClr val="414042"/>
              </a:solidFill>
              <a:latin typeface="Proxima Nova"/>
              <a:ea typeface="Proxima Nova"/>
              <a:cs typeface="Proxima Nova"/>
              <a:sym typeface="Proxima Nova"/>
            </a:endParaRPr>
          </a:p>
        </p:txBody>
      </p:sp>
      <p:pic>
        <p:nvPicPr>
          <p:cNvPr id="345" name="Google Shape;345;p44"/>
          <p:cNvPicPr preferRelativeResize="0"/>
          <p:nvPr/>
        </p:nvPicPr>
        <p:blipFill>
          <a:blip r:embed="rId13">
            <a:alphaModFix/>
          </a:blip>
          <a:stretch>
            <a:fillRect/>
          </a:stretch>
        </p:blipFill>
        <p:spPr>
          <a:xfrm>
            <a:off x="3600832" y="3630138"/>
            <a:ext cx="1476963" cy="315409"/>
          </a:xfrm>
          <a:prstGeom prst="rect">
            <a:avLst/>
          </a:prstGeom>
          <a:noFill/>
          <a:ln>
            <a:noFill/>
          </a:ln>
        </p:spPr>
      </p:pic>
      <p:sp>
        <p:nvSpPr>
          <p:cNvPr id="346" name="Google Shape;346;p44"/>
          <p:cNvSpPr txBox="1"/>
          <p:nvPr/>
        </p:nvSpPr>
        <p:spPr>
          <a:xfrm>
            <a:off x="3883150" y="3392161"/>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FFFFFF"/>
                </a:solidFill>
                <a:latin typeface="Proxima Nova"/>
                <a:ea typeface="Proxima Nova"/>
                <a:cs typeface="Proxima Nova"/>
                <a:sym typeface="Proxima Nova"/>
              </a:rPr>
              <a:t>Tools</a:t>
            </a:r>
            <a:endParaRPr sz="800" b="1">
              <a:solidFill>
                <a:srgbClr val="FFFFFF"/>
              </a:solidFill>
              <a:latin typeface="Proxima Nova"/>
              <a:ea typeface="Proxima Nova"/>
              <a:cs typeface="Proxima Nova"/>
              <a:sym typeface="Proxima Nova"/>
            </a:endParaRPr>
          </a:p>
        </p:txBody>
      </p:sp>
      <p:pic>
        <p:nvPicPr>
          <p:cNvPr id="347" name="Google Shape;347;p44"/>
          <p:cNvPicPr preferRelativeResize="0"/>
          <p:nvPr/>
        </p:nvPicPr>
        <p:blipFill rotWithShape="1">
          <a:blip r:embed="rId14">
            <a:alphaModFix/>
          </a:blip>
          <a:srcRect t="699" b="-6642"/>
          <a:stretch/>
        </p:blipFill>
        <p:spPr>
          <a:xfrm>
            <a:off x="942096" y="3638617"/>
            <a:ext cx="1107607" cy="338859"/>
          </a:xfrm>
          <a:prstGeom prst="rect">
            <a:avLst/>
          </a:prstGeom>
          <a:noFill/>
          <a:ln>
            <a:noFill/>
          </a:ln>
        </p:spPr>
      </p:pic>
      <p:pic>
        <p:nvPicPr>
          <p:cNvPr id="348" name="Google Shape;348;p44"/>
          <p:cNvPicPr preferRelativeResize="0"/>
          <p:nvPr/>
        </p:nvPicPr>
        <p:blipFill rotWithShape="1">
          <a:blip r:embed="rId15">
            <a:alphaModFix/>
          </a:blip>
          <a:srcRect l="-1366" r="-1345"/>
          <a:stretch/>
        </p:blipFill>
        <p:spPr>
          <a:xfrm>
            <a:off x="927810" y="2678374"/>
            <a:ext cx="1315248" cy="338859"/>
          </a:xfrm>
          <a:prstGeom prst="rect">
            <a:avLst/>
          </a:prstGeom>
          <a:noFill/>
          <a:ln>
            <a:noFill/>
          </a:ln>
        </p:spPr>
      </p:pic>
      <p:sp>
        <p:nvSpPr>
          <p:cNvPr id="349" name="Google Shape;349;p44"/>
          <p:cNvSpPr txBox="1"/>
          <p:nvPr/>
        </p:nvSpPr>
        <p:spPr>
          <a:xfrm>
            <a:off x="6515600" y="2995838"/>
            <a:ext cx="16671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Permissioned &amp; permissionless  support; EVM transaction family</a:t>
            </a:r>
            <a:endParaRPr sz="800" b="1">
              <a:solidFill>
                <a:srgbClr val="414042"/>
              </a:solidFill>
              <a:latin typeface="Proxima Nova"/>
              <a:ea typeface="Proxima Nova"/>
              <a:cs typeface="Proxima Nova"/>
              <a:sym typeface="Proxima Nova"/>
            </a:endParaRPr>
          </a:p>
        </p:txBody>
      </p:sp>
      <p:pic>
        <p:nvPicPr>
          <p:cNvPr id="350" name="Google Shape;350;p44"/>
          <p:cNvPicPr preferRelativeResize="0"/>
          <p:nvPr/>
        </p:nvPicPr>
        <p:blipFill rotWithShape="1">
          <a:blip r:embed="rId16">
            <a:alphaModFix/>
          </a:blip>
          <a:srcRect l="11372" t="26611" r="16100" b="28864"/>
          <a:stretch/>
        </p:blipFill>
        <p:spPr>
          <a:xfrm>
            <a:off x="6356825" y="1240162"/>
            <a:ext cx="1171124" cy="383100"/>
          </a:xfrm>
          <a:prstGeom prst="rect">
            <a:avLst/>
          </a:prstGeom>
          <a:noFill/>
          <a:ln>
            <a:noFill/>
          </a:ln>
        </p:spPr>
      </p:pic>
      <p:pic>
        <p:nvPicPr>
          <p:cNvPr id="351" name="Google Shape;351;p44"/>
          <p:cNvPicPr preferRelativeResize="0"/>
          <p:nvPr/>
        </p:nvPicPr>
        <p:blipFill rotWithShape="1">
          <a:blip r:embed="rId17">
            <a:alphaModFix/>
          </a:blip>
          <a:srcRect/>
          <a:stretch/>
        </p:blipFill>
        <p:spPr>
          <a:xfrm>
            <a:off x="7645636" y="1240148"/>
            <a:ext cx="785400" cy="383100"/>
          </a:xfrm>
          <a:prstGeom prst="rect">
            <a:avLst/>
          </a:prstGeom>
          <a:noFill/>
          <a:ln>
            <a:noFill/>
          </a:ln>
        </p:spPr>
      </p:pic>
      <p:pic>
        <p:nvPicPr>
          <p:cNvPr id="352" name="Google Shape;352;p44"/>
          <p:cNvPicPr preferRelativeResize="0"/>
          <p:nvPr/>
        </p:nvPicPr>
        <p:blipFill rotWithShape="1">
          <a:blip r:embed="rId18">
            <a:alphaModFix/>
          </a:blip>
          <a:srcRect/>
          <a:stretch/>
        </p:blipFill>
        <p:spPr>
          <a:xfrm>
            <a:off x="1643139" y="1192418"/>
            <a:ext cx="1001700" cy="453900"/>
          </a:xfrm>
          <a:prstGeom prst="rect">
            <a:avLst/>
          </a:prstGeom>
          <a:noFill/>
          <a:ln>
            <a:noFill/>
          </a:ln>
        </p:spPr>
      </p:pic>
      <p:pic>
        <p:nvPicPr>
          <p:cNvPr id="353" name="Google Shape;353;p44"/>
          <p:cNvPicPr preferRelativeResize="0"/>
          <p:nvPr/>
        </p:nvPicPr>
        <p:blipFill>
          <a:blip r:embed="rId19">
            <a:alphaModFix/>
          </a:blip>
          <a:stretch>
            <a:fillRect/>
          </a:stretch>
        </p:blipFill>
        <p:spPr>
          <a:xfrm>
            <a:off x="746000" y="1217161"/>
            <a:ext cx="643699" cy="429119"/>
          </a:xfrm>
          <a:prstGeom prst="rect">
            <a:avLst/>
          </a:prstGeom>
          <a:noFill/>
          <a:ln>
            <a:noFill/>
          </a:ln>
        </p:spPr>
      </p:pic>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Content Slide - Purple 1">
  <p:cSld name="TITLE_2">
    <p:bg>
      <p:bgPr>
        <a:blipFill>
          <a:blip r:embed="rId2">
            <a:alphaModFix/>
          </a:blip>
          <a:stretch>
            <a:fillRect/>
          </a:stretch>
        </a:blipFill>
        <a:effectLst/>
      </p:bgPr>
    </p:bg>
    <p:spTree>
      <p:nvGrpSpPr>
        <p:cNvPr id="1" name="Shape 354"/>
        <p:cNvGrpSpPr/>
        <p:nvPr/>
      </p:nvGrpSpPr>
      <p:grpSpPr>
        <a:xfrm>
          <a:off x="0" y="0"/>
          <a:ext cx="0" cy="0"/>
          <a:chOff x="0" y="0"/>
          <a:chExt cx="0" cy="0"/>
        </a:xfrm>
      </p:grpSpPr>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1. Purple - Blank">
  <p:cSld name="CUSTOM_2">
    <p:bg>
      <p:bgPr>
        <a:blipFill>
          <a:blip r:embed="rId2">
            <a:alphaModFix/>
          </a:blip>
          <a:stretch>
            <a:fillRect/>
          </a:stretch>
        </a:blipFill>
        <a:effectLst/>
      </p:bgPr>
    </p:bg>
    <p:spTree>
      <p:nvGrpSpPr>
        <p:cNvPr id="1" name="Shape 355"/>
        <p:cNvGrpSpPr/>
        <p:nvPr/>
      </p:nvGrpSpPr>
      <p:grpSpPr>
        <a:xfrm>
          <a:off x="0" y="0"/>
          <a:ext cx="0" cy="0"/>
          <a:chOff x="0" y="0"/>
          <a:chExt cx="0" cy="0"/>
        </a:xfrm>
      </p:grpSpPr>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Custom Layout">
  <p:cSld name="Custom Layout">
    <p:bg>
      <p:bgPr>
        <a:solidFill>
          <a:srgbClr val="F6F6F6"/>
        </a:solidFill>
        <a:effectLst/>
      </p:bgPr>
    </p:bg>
    <p:spTree>
      <p:nvGrpSpPr>
        <p:cNvPr id="1" name="Shape 356"/>
        <p:cNvGrpSpPr/>
        <p:nvPr/>
      </p:nvGrpSpPr>
      <p:grpSpPr>
        <a:xfrm>
          <a:off x="0" y="0"/>
          <a:ext cx="0" cy="0"/>
          <a:chOff x="0" y="0"/>
          <a:chExt cx="0" cy="0"/>
        </a:xfrm>
      </p:grpSpPr>
      <p:sp>
        <p:nvSpPr>
          <p:cNvPr id="357" name="Google Shape;357;p4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L="0" marR="0" lvl="0" indent="0" algn="l" rtl="0">
              <a:lnSpc>
                <a:spcPct val="100000"/>
              </a:lnSpc>
              <a:spcBef>
                <a:spcPts val="0"/>
              </a:spcBef>
              <a:spcAft>
                <a:spcPts val="0"/>
              </a:spcAft>
              <a:buClr>
                <a:schemeClr val="dk1"/>
              </a:buClr>
              <a:buSzPts val="2800"/>
              <a:buFont typeface="Arial"/>
              <a:buNone/>
              <a:defRPr sz="3200" b="0" i="0" u="none" strike="noStrike" cap="none">
                <a:solidFill>
                  <a:srgbClr val="333333"/>
                </a:solidFill>
                <a:latin typeface="Arial"/>
                <a:ea typeface="Arial"/>
                <a:cs typeface="Arial"/>
                <a:sym typeface="Arial"/>
              </a:defRPr>
            </a:lvl1pPr>
            <a:lvl2pPr lvl="1" indent="0" rtl="0">
              <a:spcBef>
                <a:spcPts val="0"/>
              </a:spcBef>
              <a:spcAft>
                <a:spcPts val="0"/>
              </a:spcAft>
              <a:buClr>
                <a:schemeClr val="dk1"/>
              </a:buClr>
              <a:buSzPts val="2800"/>
              <a:buFont typeface="Arial"/>
              <a:buNone/>
              <a:defRPr sz="2800">
                <a:solidFill>
                  <a:schemeClr val="dk1"/>
                </a:solidFill>
              </a:defRPr>
            </a:lvl2pPr>
            <a:lvl3pPr lvl="2" indent="0" rtl="0">
              <a:spcBef>
                <a:spcPts val="0"/>
              </a:spcBef>
              <a:spcAft>
                <a:spcPts val="0"/>
              </a:spcAft>
              <a:buClr>
                <a:schemeClr val="dk1"/>
              </a:buClr>
              <a:buSzPts val="2800"/>
              <a:buFont typeface="Arial"/>
              <a:buNone/>
              <a:defRPr sz="2800">
                <a:solidFill>
                  <a:schemeClr val="dk1"/>
                </a:solidFill>
              </a:defRPr>
            </a:lvl3pPr>
            <a:lvl4pPr lvl="3" indent="0" rtl="0">
              <a:spcBef>
                <a:spcPts val="0"/>
              </a:spcBef>
              <a:spcAft>
                <a:spcPts val="0"/>
              </a:spcAft>
              <a:buClr>
                <a:schemeClr val="dk1"/>
              </a:buClr>
              <a:buSzPts val="2800"/>
              <a:buFont typeface="Arial"/>
              <a:buNone/>
              <a:defRPr sz="2800">
                <a:solidFill>
                  <a:schemeClr val="dk1"/>
                </a:solidFill>
              </a:defRPr>
            </a:lvl4pPr>
            <a:lvl5pPr lvl="4" indent="0" rtl="0">
              <a:spcBef>
                <a:spcPts val="0"/>
              </a:spcBef>
              <a:spcAft>
                <a:spcPts val="0"/>
              </a:spcAft>
              <a:buClr>
                <a:schemeClr val="dk1"/>
              </a:buClr>
              <a:buSzPts val="2800"/>
              <a:buFont typeface="Arial"/>
              <a:buNone/>
              <a:defRPr sz="2800">
                <a:solidFill>
                  <a:schemeClr val="dk1"/>
                </a:solidFill>
              </a:defRPr>
            </a:lvl5pPr>
            <a:lvl6pPr lvl="5" indent="0" rtl="0">
              <a:spcBef>
                <a:spcPts val="0"/>
              </a:spcBef>
              <a:spcAft>
                <a:spcPts val="0"/>
              </a:spcAft>
              <a:buClr>
                <a:schemeClr val="dk1"/>
              </a:buClr>
              <a:buSzPts val="2800"/>
              <a:buFont typeface="Arial"/>
              <a:buNone/>
              <a:defRPr sz="2800">
                <a:solidFill>
                  <a:schemeClr val="dk1"/>
                </a:solidFill>
              </a:defRPr>
            </a:lvl6pPr>
            <a:lvl7pPr lvl="6" indent="0" rtl="0">
              <a:spcBef>
                <a:spcPts val="0"/>
              </a:spcBef>
              <a:spcAft>
                <a:spcPts val="0"/>
              </a:spcAft>
              <a:buClr>
                <a:schemeClr val="dk1"/>
              </a:buClr>
              <a:buSzPts val="2800"/>
              <a:buFont typeface="Arial"/>
              <a:buNone/>
              <a:defRPr sz="2800">
                <a:solidFill>
                  <a:schemeClr val="dk1"/>
                </a:solidFill>
              </a:defRPr>
            </a:lvl7pPr>
            <a:lvl8pPr lvl="7" indent="0" rtl="0">
              <a:spcBef>
                <a:spcPts val="0"/>
              </a:spcBef>
              <a:spcAft>
                <a:spcPts val="0"/>
              </a:spcAft>
              <a:buClr>
                <a:schemeClr val="dk1"/>
              </a:buClr>
              <a:buSzPts val="2800"/>
              <a:buFont typeface="Arial"/>
              <a:buNone/>
              <a:defRPr sz="2800">
                <a:solidFill>
                  <a:schemeClr val="dk1"/>
                </a:solidFill>
              </a:defRPr>
            </a:lvl8pPr>
            <a:lvl9pPr lvl="8" indent="0" rtl="0">
              <a:spcBef>
                <a:spcPts val="0"/>
              </a:spcBef>
              <a:spcAft>
                <a:spcPts val="0"/>
              </a:spcAft>
              <a:buClr>
                <a:schemeClr val="dk1"/>
              </a:buClr>
              <a:buSzPts val="2800"/>
              <a:buFont typeface="Arial"/>
              <a:buNone/>
              <a:defRPr sz="2800">
                <a:solidFill>
                  <a:schemeClr val="dk1"/>
                </a:solidFill>
              </a:defRPr>
            </a:lvl9pPr>
          </a:lstStyle>
          <a:p>
            <a:endParaRPr/>
          </a:p>
        </p:txBody>
      </p:sp>
      <p:sp>
        <p:nvSpPr>
          <p:cNvPr id="358" name="Google Shape;358;p47"/>
          <p:cNvSpPr txBox="1">
            <a:spLocks noGrp="1"/>
          </p:cNvSpPr>
          <p:nvPr>
            <p:ph type="sldNum" idx="12"/>
          </p:nvPr>
        </p:nvSpPr>
        <p:spPr>
          <a:xfrm>
            <a:off x="8556782" y="4648251"/>
            <a:ext cx="548700" cy="393600"/>
          </a:xfrm>
          <a:prstGeom prst="rect">
            <a:avLst/>
          </a:prstGeom>
          <a:noFill/>
          <a:ln>
            <a:noFill/>
          </a:ln>
        </p:spPr>
        <p:txBody>
          <a:bodyPr spcFirstLastPara="1" wrap="square" lIns="91425" tIns="91425" rIns="91425" bIns="91425" anchor="ctr" anchorCtr="0">
            <a:noAutofit/>
          </a:bodyPr>
          <a:lstStyle>
            <a:lvl1pPr marL="0" marR="0" lvl="0"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1pPr>
            <a:lvl2pPr marL="0" marR="0" lvl="1"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2pPr>
            <a:lvl3pPr marL="0" marR="0" lvl="2"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3pPr>
            <a:lvl4pPr marL="0" marR="0" lvl="3"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4pPr>
            <a:lvl5pPr marL="0" marR="0" lvl="4"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5pPr>
            <a:lvl6pPr marL="0" marR="0" lvl="5"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6pPr>
            <a:lvl7pPr marL="0" marR="0" lvl="6"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7pPr>
            <a:lvl8pPr marL="0" marR="0" lvl="7"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8pPr>
            <a:lvl9pPr marL="0" marR="0" lvl="8"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solidFill>
                <a:schemeClr val="lt2"/>
              </a:solidFill>
            </a:endParaRPr>
          </a:p>
        </p:txBody>
      </p:sp>
      <p:sp>
        <p:nvSpPr>
          <p:cNvPr id="359" name="Google Shape;359;p47"/>
          <p:cNvSpPr txBox="1">
            <a:spLocks noGrp="1"/>
          </p:cNvSpPr>
          <p:nvPr>
            <p:ph type="ftr" idx="11"/>
          </p:nvPr>
        </p:nvSpPr>
        <p:spPr>
          <a:xfrm>
            <a:off x="2387016" y="4703626"/>
            <a:ext cx="4370100" cy="274500"/>
          </a:xfrm>
          <a:prstGeom prst="rect">
            <a:avLst/>
          </a:prstGeom>
          <a:noFill/>
          <a:ln>
            <a:noFill/>
          </a:ln>
        </p:spPr>
        <p:txBody>
          <a:bodyPr spcFirstLastPara="1" wrap="square" lIns="91425" tIns="91425" rIns="91425" bIns="91425" anchor="ctr" anchorCtr="0">
            <a:noAutofit/>
          </a:bodyPr>
          <a:lstStyle>
            <a:lvl1pPr marL="0" marR="0" lvl="0" indent="0" algn="ctr" rtl="0">
              <a:lnSpc>
                <a:spcPct val="100000"/>
              </a:lnSpc>
              <a:spcBef>
                <a:spcPts val="0"/>
              </a:spcBef>
              <a:spcAft>
                <a:spcPts val="0"/>
              </a:spcAft>
              <a:buClr>
                <a:schemeClr val="lt2"/>
              </a:buClr>
              <a:buSzPts val="1400"/>
              <a:buFont typeface="Arial"/>
              <a:buNone/>
              <a:defRPr sz="1000" b="0" i="0" u="none" strike="noStrike" cap="none">
                <a:solidFill>
                  <a:schemeClr val="lt2"/>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360" name="Google Shape;360;p47"/>
          <p:cNvSpPr txBox="1">
            <a:spLocks noGrp="1"/>
          </p:cNvSpPr>
          <p:nvPr>
            <p:ph type="body" idx="1"/>
          </p:nvPr>
        </p:nvSpPr>
        <p:spPr>
          <a:xfrm>
            <a:off x="311145" y="1204912"/>
            <a:ext cx="8521200" cy="31821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15000"/>
              </a:lnSpc>
              <a:spcBef>
                <a:spcPts val="0"/>
              </a:spcBef>
              <a:spcAft>
                <a:spcPts val="0"/>
              </a:spcAft>
              <a:buClr>
                <a:schemeClr val="dk2"/>
              </a:buClr>
              <a:buSzPts val="1800"/>
              <a:buFont typeface="Arial"/>
              <a:buNone/>
              <a:defRPr sz="1800" b="0" i="0" u="none" strike="noStrike" cap="none">
                <a:solidFill>
                  <a:schemeClr val="lt2"/>
                </a:solidFill>
                <a:latin typeface="Arial"/>
                <a:ea typeface="Arial"/>
                <a:cs typeface="Arial"/>
                <a:sym typeface="Arial"/>
              </a:defRPr>
            </a:lvl1pPr>
            <a:lvl2pPr marL="914400" marR="0" lvl="1" indent="-228600" algn="l" rtl="0">
              <a:lnSpc>
                <a:spcPct val="115000"/>
              </a:lnSpc>
              <a:spcBef>
                <a:spcPts val="1600"/>
              </a:spcBef>
              <a:spcAft>
                <a:spcPts val="0"/>
              </a:spcAft>
              <a:buClr>
                <a:schemeClr val="dk2"/>
              </a:buClr>
              <a:buSzPts val="1400"/>
              <a:buFont typeface="Arial"/>
              <a:buNone/>
              <a:defRPr sz="1400" b="0" i="0" u="none" strike="noStrike" cap="none">
                <a:solidFill>
                  <a:schemeClr val="lt2"/>
                </a:solidFill>
                <a:latin typeface="Arial"/>
                <a:ea typeface="Arial"/>
                <a:cs typeface="Arial"/>
                <a:sym typeface="Arial"/>
              </a:defRPr>
            </a:lvl2pPr>
            <a:lvl3pPr marL="1371600" marR="0" lvl="2" indent="-228600" algn="l" rtl="0">
              <a:lnSpc>
                <a:spcPct val="115000"/>
              </a:lnSpc>
              <a:spcBef>
                <a:spcPts val="1600"/>
              </a:spcBef>
              <a:spcAft>
                <a:spcPts val="0"/>
              </a:spcAft>
              <a:buClr>
                <a:schemeClr val="dk2"/>
              </a:buClr>
              <a:buSzPts val="1400"/>
              <a:buFont typeface="Arial"/>
              <a:buNone/>
              <a:defRPr sz="1400" b="0" i="0" u="none" strike="noStrike" cap="none">
                <a:solidFill>
                  <a:schemeClr val="lt2"/>
                </a:solidFill>
                <a:latin typeface="Arial"/>
                <a:ea typeface="Arial"/>
                <a:cs typeface="Arial"/>
                <a:sym typeface="Arial"/>
              </a:defRPr>
            </a:lvl3pPr>
            <a:lvl4pPr marL="1828800" marR="0" lvl="3" indent="-228600" algn="l" rtl="0">
              <a:lnSpc>
                <a:spcPct val="115000"/>
              </a:lnSpc>
              <a:spcBef>
                <a:spcPts val="1600"/>
              </a:spcBef>
              <a:spcAft>
                <a:spcPts val="0"/>
              </a:spcAft>
              <a:buClr>
                <a:schemeClr val="dk2"/>
              </a:buClr>
              <a:buSzPts val="1400"/>
              <a:buFont typeface="Arial"/>
              <a:buNone/>
              <a:defRPr sz="1400" b="0" i="0" u="none" strike="noStrike" cap="none">
                <a:solidFill>
                  <a:schemeClr val="lt2"/>
                </a:solidFill>
                <a:latin typeface="Arial"/>
                <a:ea typeface="Arial"/>
                <a:cs typeface="Arial"/>
                <a:sym typeface="Arial"/>
              </a:defRPr>
            </a:lvl4pPr>
            <a:lvl5pPr marL="2286000" marR="0" lvl="4" indent="-228600" algn="l" rtl="0">
              <a:lnSpc>
                <a:spcPct val="115000"/>
              </a:lnSpc>
              <a:spcBef>
                <a:spcPts val="1600"/>
              </a:spcBef>
              <a:spcAft>
                <a:spcPts val="0"/>
              </a:spcAft>
              <a:buClr>
                <a:schemeClr val="dk2"/>
              </a:buClr>
              <a:buSzPts val="1400"/>
              <a:buFont typeface="Arial"/>
              <a:buNone/>
              <a:defRPr sz="1400" b="0" i="0" u="none" strike="noStrike" cap="none">
                <a:solidFill>
                  <a:schemeClr val="lt2"/>
                </a:solidFill>
                <a:latin typeface="Arial"/>
                <a:ea typeface="Arial"/>
                <a:cs typeface="Arial"/>
                <a:sym typeface="Arial"/>
              </a:defRPr>
            </a:lvl5pPr>
            <a:lvl6pPr marL="2743200" marR="0" lvl="5" indent="-228600" algn="l" rtl="0">
              <a:lnSpc>
                <a:spcPct val="115000"/>
              </a:lnSpc>
              <a:spcBef>
                <a:spcPts val="16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6pPr>
            <a:lvl7pPr marL="3200400" marR="0" lvl="6" indent="-228600" algn="l" rtl="0">
              <a:lnSpc>
                <a:spcPct val="115000"/>
              </a:lnSpc>
              <a:spcBef>
                <a:spcPts val="16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7pPr>
            <a:lvl8pPr marL="3657600" marR="0" lvl="7" indent="-228600" algn="l" rtl="0">
              <a:lnSpc>
                <a:spcPct val="115000"/>
              </a:lnSpc>
              <a:spcBef>
                <a:spcPts val="16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8pPr>
            <a:lvl9pPr marL="4114800" marR="0" lvl="8" indent="-228600" algn="l" rtl="0">
              <a:lnSpc>
                <a:spcPct val="115000"/>
              </a:lnSpc>
              <a:spcBef>
                <a:spcPts val="1600"/>
              </a:spcBef>
              <a:spcAft>
                <a:spcPts val="1600"/>
              </a:spcAft>
              <a:buClr>
                <a:schemeClr val="dk2"/>
              </a:buClr>
              <a:buSzPts val="1400"/>
              <a:buFont typeface="Arial"/>
              <a:buNone/>
              <a:defRPr sz="1400" b="0" i="0" u="none" strike="noStrike" cap="none">
                <a:solidFill>
                  <a:schemeClr val="dk2"/>
                </a:solidFill>
                <a:latin typeface="Arial"/>
                <a:ea typeface="Arial"/>
                <a:cs typeface="Arial"/>
                <a:sym typeface="Arial"/>
              </a:defRPr>
            </a:lvl9pPr>
          </a:lstStyle>
          <a:p>
            <a:endParaRPr/>
          </a:p>
        </p:txBody>
      </p:sp>
      <p:pic>
        <p:nvPicPr>
          <p:cNvPr id="361" name="Google Shape;361;p47"/>
          <p:cNvPicPr preferRelativeResize="0"/>
          <p:nvPr/>
        </p:nvPicPr>
        <p:blipFill rotWithShape="1">
          <a:blip r:embed="rId2">
            <a:alphaModFix/>
          </a:blip>
          <a:srcRect/>
          <a:stretch/>
        </p:blipFill>
        <p:spPr>
          <a:xfrm>
            <a:off x="412745" y="4588196"/>
            <a:ext cx="1576200" cy="312900"/>
          </a:xfrm>
          <a:prstGeom prst="rect">
            <a:avLst/>
          </a:prstGeom>
          <a:noFill/>
          <a:ln>
            <a:noFill/>
          </a:ln>
        </p:spPr>
      </p:pic>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Content Slide - Purple 2">
  <p:cSld name="TITLE_3">
    <p:bg>
      <p:bgPr>
        <a:blipFill>
          <a:blip r:embed="rId2">
            <a:alphaModFix/>
          </a:blip>
          <a:stretch>
            <a:fillRect/>
          </a:stretch>
        </a:blipFill>
        <a:effectLst/>
      </p:bgPr>
    </p:bg>
    <p:spTree>
      <p:nvGrpSpPr>
        <p:cNvPr id="1" name="Shape 362"/>
        <p:cNvGrpSpPr/>
        <p:nvPr/>
      </p:nvGrpSpPr>
      <p:grpSpPr>
        <a:xfrm>
          <a:off x="0" y="0"/>
          <a:ext cx="0" cy="0"/>
          <a:chOff x="0" y="0"/>
          <a:chExt cx="0" cy="0"/>
        </a:xfrm>
      </p:grpSpPr>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1. Purple - Blank">
  <p:cSld name="CUSTOM_2">
    <p:bg>
      <p:bgPr>
        <a:blipFill>
          <a:blip r:embed="rId2">
            <a:alphaModFix/>
          </a:blip>
          <a:stretch>
            <a:fillRect/>
          </a:stretch>
        </a:blipFill>
        <a:effectLst/>
      </p:bgPr>
    </p:bg>
    <p:spTree>
      <p:nvGrpSpPr>
        <p:cNvPr id="1" name="Shape 364"/>
        <p:cNvGrpSpPr/>
        <p:nvPr/>
      </p:nvGrpSpPr>
      <p:grpSpPr>
        <a:xfrm>
          <a:off x="0" y="0"/>
          <a:ext cx="0" cy="0"/>
          <a:chOff x="0" y="0"/>
          <a:chExt cx="0" cy="0"/>
        </a:xfrm>
      </p:grpSpPr>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2. Purple - Greenhouse">
  <p:cSld name="CUSTOM_18">
    <p:bg>
      <p:bgPr>
        <a:blipFill>
          <a:blip r:embed="rId2">
            <a:alphaModFix/>
          </a:blip>
          <a:stretch>
            <a:fillRect/>
          </a:stretch>
        </a:blipFill>
        <a:effectLst/>
      </p:bgPr>
    </p:bg>
    <p:spTree>
      <p:nvGrpSpPr>
        <p:cNvPr id="1" name="Shape 365"/>
        <p:cNvGrpSpPr/>
        <p:nvPr/>
      </p:nvGrpSpPr>
      <p:grpSpPr>
        <a:xfrm>
          <a:off x="0" y="0"/>
          <a:ext cx="0" cy="0"/>
          <a:chOff x="0" y="0"/>
          <a:chExt cx="0" cy="0"/>
        </a:xfrm>
      </p:grpSpPr>
      <p:pic>
        <p:nvPicPr>
          <p:cNvPr id="366" name="Google Shape;366;p51"/>
          <p:cNvPicPr preferRelativeResize="0"/>
          <p:nvPr/>
        </p:nvPicPr>
        <p:blipFill rotWithShape="1">
          <a:blip r:embed="rId3">
            <a:alphaModFix/>
          </a:blip>
          <a:srcRect/>
          <a:stretch/>
        </p:blipFill>
        <p:spPr>
          <a:xfrm>
            <a:off x="60450" y="102150"/>
            <a:ext cx="8960650" cy="5041351"/>
          </a:xfrm>
          <a:prstGeom prst="rect">
            <a:avLst/>
          </a:prstGeom>
          <a:noFill/>
          <a:ln>
            <a:noFill/>
          </a:ln>
        </p:spPr>
      </p:pic>
      <p:pic>
        <p:nvPicPr>
          <p:cNvPr id="367" name="Google Shape;367;p51"/>
          <p:cNvPicPr preferRelativeResize="0"/>
          <p:nvPr/>
        </p:nvPicPr>
        <p:blipFill>
          <a:blip r:embed="rId4">
            <a:alphaModFix/>
          </a:blip>
          <a:stretch>
            <a:fillRect/>
          </a:stretch>
        </p:blipFill>
        <p:spPr>
          <a:xfrm>
            <a:off x="4024116" y="759600"/>
            <a:ext cx="1171126" cy="385038"/>
          </a:xfrm>
          <a:prstGeom prst="rect">
            <a:avLst/>
          </a:prstGeom>
          <a:noFill/>
          <a:ln>
            <a:noFill/>
          </a:ln>
        </p:spPr>
      </p:pic>
      <p:pic>
        <p:nvPicPr>
          <p:cNvPr id="368" name="Google Shape;368;p51"/>
          <p:cNvPicPr preferRelativeResize="0"/>
          <p:nvPr/>
        </p:nvPicPr>
        <p:blipFill>
          <a:blip r:embed="rId5">
            <a:alphaModFix/>
          </a:blip>
          <a:stretch>
            <a:fillRect/>
          </a:stretch>
        </p:blipFill>
        <p:spPr>
          <a:xfrm>
            <a:off x="3589966" y="1694105"/>
            <a:ext cx="1901604" cy="377403"/>
          </a:xfrm>
          <a:prstGeom prst="rect">
            <a:avLst/>
          </a:prstGeom>
          <a:noFill/>
          <a:ln>
            <a:noFill/>
          </a:ln>
        </p:spPr>
      </p:pic>
      <p:sp>
        <p:nvSpPr>
          <p:cNvPr id="369" name="Google Shape;369;p51"/>
          <p:cNvSpPr txBox="1"/>
          <p:nvPr/>
        </p:nvSpPr>
        <p:spPr>
          <a:xfrm>
            <a:off x="792037" y="2082645"/>
            <a:ext cx="7497600" cy="236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US" sz="950" i="1">
                <a:solidFill>
                  <a:srgbClr val="414042"/>
                </a:solidFill>
                <a:latin typeface="Proxima Nova"/>
                <a:ea typeface="Proxima Nova"/>
                <a:cs typeface="Proxima Nova"/>
                <a:sym typeface="Proxima Nova"/>
              </a:rPr>
              <a:t>Community Stewardship and Technical, Legal, Marketing, Organizational Infrastructure</a:t>
            </a:r>
            <a:endParaRPr sz="950" i="1">
              <a:solidFill>
                <a:srgbClr val="414042"/>
              </a:solidFill>
              <a:latin typeface="Proxima Nova"/>
              <a:ea typeface="Proxima Nova"/>
              <a:cs typeface="Proxima Nova"/>
              <a:sym typeface="Proxima Nova"/>
            </a:endParaRPr>
          </a:p>
        </p:txBody>
      </p:sp>
      <p:sp>
        <p:nvSpPr>
          <p:cNvPr id="370" name="Google Shape;370;p51"/>
          <p:cNvSpPr txBox="1"/>
          <p:nvPr/>
        </p:nvSpPr>
        <p:spPr>
          <a:xfrm>
            <a:off x="3883150" y="2378500"/>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FFFFFF"/>
                </a:solidFill>
                <a:latin typeface="Proxima Nova"/>
                <a:ea typeface="Proxima Nova"/>
                <a:cs typeface="Proxima Nova"/>
                <a:sym typeface="Proxima Nova"/>
              </a:rPr>
              <a:t>Frameworks</a:t>
            </a:r>
            <a:endParaRPr sz="800" b="1">
              <a:solidFill>
                <a:srgbClr val="FFFFFF"/>
              </a:solidFill>
              <a:latin typeface="Proxima Nova"/>
              <a:ea typeface="Proxima Nova"/>
              <a:cs typeface="Proxima Nova"/>
              <a:sym typeface="Proxima Nova"/>
            </a:endParaRPr>
          </a:p>
        </p:txBody>
      </p:sp>
      <p:sp>
        <p:nvSpPr>
          <p:cNvPr id="371" name="Google Shape;371;p51"/>
          <p:cNvSpPr txBox="1"/>
          <p:nvPr/>
        </p:nvSpPr>
        <p:spPr>
          <a:xfrm>
            <a:off x="3883150" y="3392161"/>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FFFFFF"/>
                </a:solidFill>
                <a:latin typeface="Proxima Nova"/>
                <a:ea typeface="Proxima Nova"/>
                <a:cs typeface="Proxima Nova"/>
                <a:sym typeface="Proxima Nova"/>
              </a:rPr>
              <a:t>Tools</a:t>
            </a:r>
            <a:endParaRPr sz="800" b="1">
              <a:solidFill>
                <a:srgbClr val="FFFFFF"/>
              </a:solidFill>
              <a:latin typeface="Proxima Nova"/>
              <a:ea typeface="Proxima Nova"/>
              <a:cs typeface="Proxima Nova"/>
              <a:sym typeface="Proxima Nova"/>
            </a:endParaRPr>
          </a:p>
        </p:txBody>
      </p:sp>
      <p:pic>
        <p:nvPicPr>
          <p:cNvPr id="372" name="Google Shape;372;p51"/>
          <p:cNvPicPr preferRelativeResize="0"/>
          <p:nvPr/>
        </p:nvPicPr>
        <p:blipFill>
          <a:blip r:embed="rId6">
            <a:alphaModFix/>
          </a:blip>
          <a:stretch>
            <a:fillRect/>
          </a:stretch>
        </p:blipFill>
        <p:spPr>
          <a:xfrm>
            <a:off x="3861513" y="2664458"/>
            <a:ext cx="1147878" cy="338857"/>
          </a:xfrm>
          <a:prstGeom prst="rect">
            <a:avLst/>
          </a:prstGeom>
          <a:noFill/>
          <a:ln>
            <a:noFill/>
          </a:ln>
        </p:spPr>
      </p:pic>
      <p:pic>
        <p:nvPicPr>
          <p:cNvPr id="373" name="Google Shape;373;p51"/>
          <p:cNvPicPr preferRelativeResize="0"/>
          <p:nvPr/>
        </p:nvPicPr>
        <p:blipFill>
          <a:blip r:embed="rId7">
            <a:alphaModFix/>
          </a:blip>
          <a:stretch>
            <a:fillRect/>
          </a:stretch>
        </p:blipFill>
        <p:spPr>
          <a:xfrm>
            <a:off x="2474973" y="2681337"/>
            <a:ext cx="1092672" cy="305087"/>
          </a:xfrm>
          <a:prstGeom prst="rect">
            <a:avLst/>
          </a:prstGeom>
          <a:noFill/>
          <a:ln>
            <a:noFill/>
          </a:ln>
        </p:spPr>
      </p:pic>
      <p:pic>
        <p:nvPicPr>
          <p:cNvPr id="374" name="Google Shape;374;p51"/>
          <p:cNvPicPr preferRelativeResize="0"/>
          <p:nvPr/>
        </p:nvPicPr>
        <p:blipFill>
          <a:blip r:embed="rId8">
            <a:alphaModFix/>
          </a:blip>
          <a:stretch>
            <a:fillRect/>
          </a:stretch>
        </p:blipFill>
        <p:spPr>
          <a:xfrm>
            <a:off x="5264166" y="2688136"/>
            <a:ext cx="1092668" cy="299187"/>
          </a:xfrm>
          <a:prstGeom prst="rect">
            <a:avLst/>
          </a:prstGeom>
          <a:noFill/>
          <a:ln>
            <a:noFill/>
          </a:ln>
        </p:spPr>
      </p:pic>
      <p:pic>
        <p:nvPicPr>
          <p:cNvPr id="375" name="Google Shape;375;p51"/>
          <p:cNvPicPr preferRelativeResize="0"/>
          <p:nvPr/>
        </p:nvPicPr>
        <p:blipFill>
          <a:blip r:embed="rId9">
            <a:alphaModFix/>
          </a:blip>
          <a:stretch>
            <a:fillRect/>
          </a:stretch>
        </p:blipFill>
        <p:spPr>
          <a:xfrm>
            <a:off x="6641338" y="2681351"/>
            <a:ext cx="1415612" cy="305081"/>
          </a:xfrm>
          <a:prstGeom prst="rect">
            <a:avLst/>
          </a:prstGeom>
          <a:noFill/>
          <a:ln>
            <a:noFill/>
          </a:ln>
        </p:spPr>
      </p:pic>
      <p:sp>
        <p:nvSpPr>
          <p:cNvPr id="376" name="Google Shape;376;p51"/>
          <p:cNvSpPr txBox="1"/>
          <p:nvPr/>
        </p:nvSpPr>
        <p:spPr>
          <a:xfrm>
            <a:off x="2363692" y="3003327"/>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Permissioned with </a:t>
            </a:r>
            <a:br>
              <a:rPr lang="en-US" sz="800" b="1">
                <a:solidFill>
                  <a:srgbClr val="414042"/>
                </a:solidFill>
                <a:latin typeface="Proxima Nova"/>
                <a:ea typeface="Proxima Nova"/>
                <a:cs typeface="Proxima Nova"/>
                <a:sym typeface="Proxima Nova"/>
              </a:rPr>
            </a:br>
            <a:r>
              <a:rPr lang="en-US" sz="800" b="1">
                <a:solidFill>
                  <a:srgbClr val="414042"/>
                </a:solidFill>
                <a:latin typeface="Proxima Nova"/>
                <a:ea typeface="Proxima Nova"/>
                <a:cs typeface="Proxima Nova"/>
                <a:sym typeface="Proxima Nova"/>
              </a:rPr>
              <a:t>channel support</a:t>
            </a:r>
            <a:endParaRPr sz="800" b="1">
              <a:solidFill>
                <a:srgbClr val="414042"/>
              </a:solidFill>
              <a:latin typeface="Proxima Nova"/>
              <a:ea typeface="Proxima Nova"/>
              <a:cs typeface="Proxima Nova"/>
              <a:sym typeface="Proxima Nova"/>
            </a:endParaRPr>
          </a:p>
        </p:txBody>
      </p:sp>
      <p:sp>
        <p:nvSpPr>
          <p:cNvPr id="377" name="Google Shape;377;p51"/>
          <p:cNvSpPr txBox="1"/>
          <p:nvPr/>
        </p:nvSpPr>
        <p:spPr>
          <a:xfrm>
            <a:off x="6515600" y="2995838"/>
            <a:ext cx="16671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Permissioned &amp; permissionless  support; EVM transaction family</a:t>
            </a:r>
            <a:endParaRPr sz="800" b="1">
              <a:solidFill>
                <a:srgbClr val="414042"/>
              </a:solidFill>
              <a:latin typeface="Proxima Nova"/>
              <a:ea typeface="Proxima Nova"/>
              <a:cs typeface="Proxima Nova"/>
              <a:sym typeface="Proxima Nova"/>
            </a:endParaRPr>
          </a:p>
        </p:txBody>
      </p:sp>
      <p:sp>
        <p:nvSpPr>
          <p:cNvPr id="378" name="Google Shape;378;p51"/>
          <p:cNvSpPr txBox="1"/>
          <p:nvPr/>
        </p:nvSpPr>
        <p:spPr>
          <a:xfrm>
            <a:off x="5167744" y="3003327"/>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Mobile application focus</a:t>
            </a:r>
            <a:endParaRPr sz="800" b="1">
              <a:solidFill>
                <a:srgbClr val="414042"/>
              </a:solidFill>
              <a:latin typeface="Proxima Nova"/>
              <a:ea typeface="Proxima Nova"/>
              <a:cs typeface="Proxima Nova"/>
              <a:sym typeface="Proxima Nova"/>
            </a:endParaRPr>
          </a:p>
        </p:txBody>
      </p:sp>
      <p:sp>
        <p:nvSpPr>
          <p:cNvPr id="379" name="Google Shape;379;p51"/>
          <p:cNvSpPr txBox="1"/>
          <p:nvPr/>
        </p:nvSpPr>
        <p:spPr>
          <a:xfrm>
            <a:off x="3825824" y="3003327"/>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Decentralized identity</a:t>
            </a:r>
            <a:endParaRPr sz="800" b="1">
              <a:solidFill>
                <a:srgbClr val="414042"/>
              </a:solidFill>
              <a:latin typeface="Proxima Nova"/>
              <a:ea typeface="Proxima Nova"/>
              <a:cs typeface="Proxima Nova"/>
              <a:sym typeface="Proxima Nova"/>
            </a:endParaRPr>
          </a:p>
        </p:txBody>
      </p:sp>
      <p:sp>
        <p:nvSpPr>
          <p:cNvPr id="380" name="Google Shape;380;p51"/>
          <p:cNvSpPr txBox="1"/>
          <p:nvPr/>
        </p:nvSpPr>
        <p:spPr>
          <a:xfrm>
            <a:off x="927809" y="3003327"/>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Permissionable smart contract machine (EVM)</a:t>
            </a:r>
            <a:endParaRPr sz="800" b="1">
              <a:solidFill>
                <a:srgbClr val="414042"/>
              </a:solidFill>
              <a:latin typeface="Proxima Nova"/>
              <a:ea typeface="Proxima Nova"/>
              <a:cs typeface="Proxima Nova"/>
              <a:sym typeface="Proxima Nova"/>
            </a:endParaRPr>
          </a:p>
        </p:txBody>
      </p:sp>
      <p:pic>
        <p:nvPicPr>
          <p:cNvPr id="381" name="Google Shape;381;p51"/>
          <p:cNvPicPr preferRelativeResize="0"/>
          <p:nvPr/>
        </p:nvPicPr>
        <p:blipFill>
          <a:blip r:embed="rId10">
            <a:alphaModFix/>
          </a:blip>
          <a:stretch>
            <a:fillRect/>
          </a:stretch>
        </p:blipFill>
        <p:spPr>
          <a:xfrm>
            <a:off x="2269429" y="3638617"/>
            <a:ext cx="1107597" cy="315410"/>
          </a:xfrm>
          <a:prstGeom prst="rect">
            <a:avLst/>
          </a:prstGeom>
          <a:noFill/>
          <a:ln>
            <a:noFill/>
          </a:ln>
        </p:spPr>
      </p:pic>
      <p:sp>
        <p:nvSpPr>
          <p:cNvPr id="382" name="Google Shape;382;p51"/>
          <p:cNvSpPr txBox="1"/>
          <p:nvPr/>
        </p:nvSpPr>
        <p:spPr>
          <a:xfrm>
            <a:off x="2165594" y="3954026"/>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As-a-service deployment</a:t>
            </a:r>
            <a:endParaRPr sz="800" b="1">
              <a:solidFill>
                <a:srgbClr val="414042"/>
              </a:solidFill>
              <a:latin typeface="Proxima Nova"/>
              <a:ea typeface="Proxima Nova"/>
              <a:cs typeface="Proxima Nova"/>
              <a:sym typeface="Proxima Nova"/>
            </a:endParaRPr>
          </a:p>
        </p:txBody>
      </p:sp>
      <p:pic>
        <p:nvPicPr>
          <p:cNvPr id="383" name="Google Shape;383;p51"/>
          <p:cNvPicPr preferRelativeResize="0"/>
          <p:nvPr/>
        </p:nvPicPr>
        <p:blipFill>
          <a:blip r:embed="rId11">
            <a:alphaModFix/>
          </a:blip>
          <a:stretch>
            <a:fillRect/>
          </a:stretch>
        </p:blipFill>
        <p:spPr>
          <a:xfrm>
            <a:off x="5350933" y="3638605"/>
            <a:ext cx="1402675" cy="315410"/>
          </a:xfrm>
          <a:prstGeom prst="rect">
            <a:avLst/>
          </a:prstGeom>
          <a:noFill/>
          <a:ln>
            <a:noFill/>
          </a:ln>
        </p:spPr>
      </p:pic>
      <p:sp>
        <p:nvSpPr>
          <p:cNvPr id="384" name="Google Shape;384;p51"/>
          <p:cNvSpPr txBox="1"/>
          <p:nvPr/>
        </p:nvSpPr>
        <p:spPr>
          <a:xfrm>
            <a:off x="5388314" y="3954026"/>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View and explore data on the blockchain</a:t>
            </a:r>
            <a:endParaRPr sz="800" b="1">
              <a:solidFill>
                <a:srgbClr val="414042"/>
              </a:solidFill>
              <a:latin typeface="Proxima Nova"/>
              <a:ea typeface="Proxima Nova"/>
              <a:cs typeface="Proxima Nova"/>
              <a:sym typeface="Proxima Nova"/>
            </a:endParaRPr>
          </a:p>
        </p:txBody>
      </p:sp>
      <p:pic>
        <p:nvPicPr>
          <p:cNvPr id="385" name="Google Shape;385;p51"/>
          <p:cNvPicPr preferRelativeResize="0"/>
          <p:nvPr/>
        </p:nvPicPr>
        <p:blipFill>
          <a:blip r:embed="rId12">
            <a:alphaModFix/>
          </a:blip>
          <a:stretch>
            <a:fillRect/>
          </a:stretch>
        </p:blipFill>
        <p:spPr>
          <a:xfrm>
            <a:off x="7017438" y="3638617"/>
            <a:ext cx="1092671" cy="315403"/>
          </a:xfrm>
          <a:prstGeom prst="rect">
            <a:avLst/>
          </a:prstGeom>
          <a:noFill/>
          <a:ln>
            <a:noFill/>
          </a:ln>
        </p:spPr>
      </p:pic>
      <p:sp>
        <p:nvSpPr>
          <p:cNvPr id="386" name="Google Shape;386;p51"/>
          <p:cNvSpPr txBox="1"/>
          <p:nvPr/>
        </p:nvSpPr>
        <p:spPr>
          <a:xfrm>
            <a:off x="6906146" y="3954026"/>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Ledger interoperability</a:t>
            </a:r>
            <a:endParaRPr sz="800" b="1">
              <a:solidFill>
                <a:srgbClr val="414042"/>
              </a:solidFill>
              <a:latin typeface="Proxima Nova"/>
              <a:ea typeface="Proxima Nova"/>
              <a:cs typeface="Proxima Nova"/>
              <a:sym typeface="Proxima Nova"/>
            </a:endParaRPr>
          </a:p>
        </p:txBody>
      </p:sp>
      <p:sp>
        <p:nvSpPr>
          <p:cNvPr id="387" name="Google Shape;387;p51"/>
          <p:cNvSpPr txBox="1"/>
          <p:nvPr/>
        </p:nvSpPr>
        <p:spPr>
          <a:xfrm>
            <a:off x="838263" y="3954026"/>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Blockchain framework benchmark platform</a:t>
            </a:r>
            <a:endParaRPr sz="800" b="1">
              <a:solidFill>
                <a:srgbClr val="414042"/>
              </a:solidFill>
              <a:latin typeface="Proxima Nova"/>
              <a:ea typeface="Proxima Nova"/>
              <a:cs typeface="Proxima Nova"/>
              <a:sym typeface="Proxima Nova"/>
            </a:endParaRPr>
          </a:p>
        </p:txBody>
      </p:sp>
      <p:sp>
        <p:nvSpPr>
          <p:cNvPr id="388" name="Google Shape;388;p51"/>
          <p:cNvSpPr txBox="1"/>
          <p:nvPr/>
        </p:nvSpPr>
        <p:spPr>
          <a:xfrm>
            <a:off x="3596716" y="3954026"/>
            <a:ext cx="15891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Model and build </a:t>
            </a:r>
            <a:br>
              <a:rPr lang="en-US" sz="800" b="1">
                <a:solidFill>
                  <a:srgbClr val="414042"/>
                </a:solidFill>
                <a:latin typeface="Proxima Nova"/>
                <a:ea typeface="Proxima Nova"/>
                <a:cs typeface="Proxima Nova"/>
                <a:sym typeface="Proxima Nova"/>
              </a:rPr>
            </a:br>
            <a:r>
              <a:rPr lang="en-US" sz="800" b="1">
                <a:solidFill>
                  <a:srgbClr val="414042"/>
                </a:solidFill>
                <a:latin typeface="Proxima Nova"/>
                <a:ea typeface="Proxima Nova"/>
                <a:cs typeface="Proxima Nova"/>
                <a:sym typeface="Proxima Nova"/>
              </a:rPr>
              <a:t>blockchain networks</a:t>
            </a:r>
            <a:endParaRPr sz="800" b="1">
              <a:solidFill>
                <a:srgbClr val="414042"/>
              </a:solidFill>
              <a:latin typeface="Proxima Nova"/>
              <a:ea typeface="Proxima Nova"/>
              <a:cs typeface="Proxima Nova"/>
              <a:sym typeface="Proxima Nova"/>
            </a:endParaRPr>
          </a:p>
        </p:txBody>
      </p:sp>
      <p:pic>
        <p:nvPicPr>
          <p:cNvPr id="389" name="Google Shape;389;p51"/>
          <p:cNvPicPr preferRelativeResize="0"/>
          <p:nvPr/>
        </p:nvPicPr>
        <p:blipFill>
          <a:blip r:embed="rId13">
            <a:alphaModFix/>
          </a:blip>
          <a:stretch>
            <a:fillRect/>
          </a:stretch>
        </p:blipFill>
        <p:spPr>
          <a:xfrm>
            <a:off x="3600832" y="3630138"/>
            <a:ext cx="1476963" cy="315409"/>
          </a:xfrm>
          <a:prstGeom prst="rect">
            <a:avLst/>
          </a:prstGeom>
          <a:noFill/>
          <a:ln>
            <a:noFill/>
          </a:ln>
        </p:spPr>
      </p:pic>
      <p:sp>
        <p:nvSpPr>
          <p:cNvPr id="390" name="Google Shape;390;p51"/>
          <p:cNvSpPr txBox="1"/>
          <p:nvPr/>
        </p:nvSpPr>
        <p:spPr>
          <a:xfrm>
            <a:off x="3883150" y="3392161"/>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FFFFFF"/>
                </a:solidFill>
                <a:latin typeface="Proxima Nova"/>
                <a:ea typeface="Proxima Nova"/>
                <a:cs typeface="Proxima Nova"/>
                <a:sym typeface="Proxima Nova"/>
              </a:rPr>
              <a:t>Tools</a:t>
            </a:r>
            <a:endParaRPr sz="800" b="1">
              <a:solidFill>
                <a:srgbClr val="FFFFFF"/>
              </a:solidFill>
              <a:latin typeface="Proxima Nova"/>
              <a:ea typeface="Proxima Nova"/>
              <a:cs typeface="Proxima Nova"/>
              <a:sym typeface="Proxima Nova"/>
            </a:endParaRPr>
          </a:p>
        </p:txBody>
      </p:sp>
      <p:pic>
        <p:nvPicPr>
          <p:cNvPr id="391" name="Google Shape;391;p51"/>
          <p:cNvPicPr preferRelativeResize="0"/>
          <p:nvPr/>
        </p:nvPicPr>
        <p:blipFill rotWithShape="1">
          <a:blip r:embed="rId14">
            <a:alphaModFix/>
          </a:blip>
          <a:srcRect t="699" b="-6642"/>
          <a:stretch/>
        </p:blipFill>
        <p:spPr>
          <a:xfrm>
            <a:off x="942096" y="3638617"/>
            <a:ext cx="1107607" cy="338859"/>
          </a:xfrm>
          <a:prstGeom prst="rect">
            <a:avLst/>
          </a:prstGeom>
          <a:noFill/>
          <a:ln>
            <a:noFill/>
          </a:ln>
        </p:spPr>
      </p:pic>
      <p:pic>
        <p:nvPicPr>
          <p:cNvPr id="392" name="Google Shape;392;p51"/>
          <p:cNvPicPr preferRelativeResize="0"/>
          <p:nvPr/>
        </p:nvPicPr>
        <p:blipFill rotWithShape="1">
          <a:blip r:embed="rId15">
            <a:alphaModFix/>
          </a:blip>
          <a:srcRect l="-1366" r="-1345"/>
          <a:stretch/>
        </p:blipFill>
        <p:spPr>
          <a:xfrm>
            <a:off x="927810" y="2678374"/>
            <a:ext cx="1315248" cy="338859"/>
          </a:xfrm>
          <a:prstGeom prst="rect">
            <a:avLst/>
          </a:prstGeom>
          <a:noFill/>
          <a:ln>
            <a:noFill/>
          </a:ln>
        </p:spPr>
      </p:pic>
      <p:pic>
        <p:nvPicPr>
          <p:cNvPr id="393" name="Google Shape;393;p51"/>
          <p:cNvPicPr preferRelativeResize="0"/>
          <p:nvPr/>
        </p:nvPicPr>
        <p:blipFill rotWithShape="1">
          <a:blip r:embed="rId16">
            <a:alphaModFix/>
          </a:blip>
          <a:srcRect l="11372" t="26611" r="16100" b="28864"/>
          <a:stretch/>
        </p:blipFill>
        <p:spPr>
          <a:xfrm>
            <a:off x="6356825" y="1240162"/>
            <a:ext cx="1171124" cy="383100"/>
          </a:xfrm>
          <a:prstGeom prst="rect">
            <a:avLst/>
          </a:prstGeom>
          <a:noFill/>
          <a:ln>
            <a:noFill/>
          </a:ln>
        </p:spPr>
      </p:pic>
      <p:pic>
        <p:nvPicPr>
          <p:cNvPr id="394" name="Google Shape;394;p51"/>
          <p:cNvPicPr preferRelativeResize="0"/>
          <p:nvPr/>
        </p:nvPicPr>
        <p:blipFill rotWithShape="1">
          <a:blip r:embed="rId17">
            <a:alphaModFix/>
          </a:blip>
          <a:srcRect/>
          <a:stretch/>
        </p:blipFill>
        <p:spPr>
          <a:xfrm>
            <a:off x="7645636" y="1240148"/>
            <a:ext cx="785400" cy="383100"/>
          </a:xfrm>
          <a:prstGeom prst="rect">
            <a:avLst/>
          </a:prstGeom>
          <a:noFill/>
          <a:ln>
            <a:noFill/>
          </a:ln>
        </p:spPr>
      </p:pic>
      <p:pic>
        <p:nvPicPr>
          <p:cNvPr id="395" name="Google Shape;395;p51"/>
          <p:cNvPicPr preferRelativeResize="0"/>
          <p:nvPr/>
        </p:nvPicPr>
        <p:blipFill rotWithShape="1">
          <a:blip r:embed="rId18">
            <a:alphaModFix/>
          </a:blip>
          <a:srcRect/>
          <a:stretch/>
        </p:blipFill>
        <p:spPr>
          <a:xfrm>
            <a:off x="1643139" y="1192418"/>
            <a:ext cx="1001700" cy="453900"/>
          </a:xfrm>
          <a:prstGeom prst="rect">
            <a:avLst/>
          </a:prstGeom>
          <a:noFill/>
          <a:ln>
            <a:noFill/>
          </a:ln>
        </p:spPr>
      </p:pic>
      <p:pic>
        <p:nvPicPr>
          <p:cNvPr id="396" name="Google Shape;396;p51"/>
          <p:cNvPicPr preferRelativeResize="0"/>
          <p:nvPr/>
        </p:nvPicPr>
        <p:blipFill>
          <a:blip r:embed="rId19">
            <a:alphaModFix/>
          </a:blip>
          <a:stretch>
            <a:fillRect/>
          </a:stretch>
        </p:blipFill>
        <p:spPr>
          <a:xfrm>
            <a:off x="746000" y="1217161"/>
            <a:ext cx="643699" cy="429119"/>
          </a:xfrm>
          <a:prstGeom prst="rect">
            <a:avLst/>
          </a:prstGeom>
          <a:noFill/>
          <a:ln>
            <a:noFill/>
          </a:ln>
        </p:spPr>
      </p:pic>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3. Blue - Blank">
  <p:cSld name="CUSTOM_2_1">
    <p:bg>
      <p:bgPr>
        <a:blipFill>
          <a:blip r:embed="rId2">
            <a:alphaModFix/>
          </a:blip>
          <a:stretch>
            <a:fillRect/>
          </a:stretch>
        </a:blipFill>
        <a:effectLst/>
      </p:bgPr>
    </p:bg>
    <p:spTree>
      <p:nvGrpSpPr>
        <p:cNvPr id="1" name="Shape 397"/>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3 Icon Slide">
  <p:cSld name="3 Icon Slide">
    <p:spTree>
      <p:nvGrpSpPr>
        <p:cNvPr id="1" name="Shape 37"/>
        <p:cNvGrpSpPr/>
        <p:nvPr/>
      </p:nvGrpSpPr>
      <p:grpSpPr>
        <a:xfrm>
          <a:off x="0" y="0"/>
          <a:ext cx="0" cy="0"/>
          <a:chOff x="0" y="0"/>
          <a:chExt cx="0" cy="0"/>
        </a:xfrm>
      </p:grpSpPr>
      <p:sp>
        <p:nvSpPr>
          <p:cNvPr id="38" name="Google Shape;38;p6"/>
          <p:cNvSpPr txBox="1">
            <a:spLocks noGrp="1"/>
          </p:cNvSpPr>
          <p:nvPr>
            <p:ph type="title"/>
          </p:nvPr>
        </p:nvSpPr>
        <p:spPr>
          <a:xfrm>
            <a:off x="755650" y="710765"/>
            <a:ext cx="7632600" cy="4317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39" name="Google Shape;39;p6"/>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40" name="Google Shape;40;p6"/>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41" name="Google Shape;41;p6"/>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42" name="Google Shape;42;p6"/>
          <p:cNvSpPr>
            <a:spLocks noGrp="1"/>
          </p:cNvSpPr>
          <p:nvPr>
            <p:ph type="pic" idx="2"/>
          </p:nvPr>
        </p:nvSpPr>
        <p:spPr>
          <a:xfrm>
            <a:off x="1625796" y="180963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3" name="Google Shape;43;p6"/>
          <p:cNvSpPr>
            <a:spLocks noGrp="1"/>
          </p:cNvSpPr>
          <p:nvPr>
            <p:ph type="pic" idx="3"/>
          </p:nvPr>
        </p:nvSpPr>
        <p:spPr>
          <a:xfrm>
            <a:off x="6819703" y="180963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4" name="Google Shape;44;p6"/>
          <p:cNvSpPr txBox="1">
            <a:spLocks noGrp="1"/>
          </p:cNvSpPr>
          <p:nvPr>
            <p:ph type="body" idx="1"/>
          </p:nvPr>
        </p:nvSpPr>
        <p:spPr>
          <a:xfrm>
            <a:off x="755650" y="2652362"/>
            <a:ext cx="2355900" cy="8724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5" name="Google Shape;45;p6"/>
          <p:cNvSpPr>
            <a:spLocks noGrp="1"/>
          </p:cNvSpPr>
          <p:nvPr>
            <p:ph type="pic" idx="4"/>
          </p:nvPr>
        </p:nvSpPr>
        <p:spPr>
          <a:xfrm>
            <a:off x="4222750" y="180963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6" name="Google Shape;46;p6"/>
          <p:cNvSpPr txBox="1">
            <a:spLocks noGrp="1"/>
          </p:cNvSpPr>
          <p:nvPr>
            <p:ph type="body" idx="5"/>
          </p:nvPr>
        </p:nvSpPr>
        <p:spPr>
          <a:xfrm>
            <a:off x="6032309" y="2652362"/>
            <a:ext cx="2355900" cy="8724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7" name="Google Shape;47;p6"/>
          <p:cNvSpPr txBox="1">
            <a:spLocks noGrp="1"/>
          </p:cNvSpPr>
          <p:nvPr>
            <p:ph type="body" idx="6"/>
          </p:nvPr>
        </p:nvSpPr>
        <p:spPr>
          <a:xfrm>
            <a:off x="3395969" y="2652362"/>
            <a:ext cx="2355900" cy="8724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4. Blue - Greenhouse">
  <p:cSld name="CUSTOM_18_1">
    <p:bg>
      <p:bgPr>
        <a:blipFill>
          <a:blip r:embed="rId2">
            <a:alphaModFix/>
          </a:blip>
          <a:stretch>
            <a:fillRect/>
          </a:stretch>
        </a:blipFill>
        <a:effectLst/>
      </p:bgPr>
    </p:bg>
    <p:spTree>
      <p:nvGrpSpPr>
        <p:cNvPr id="1" name="Shape 398"/>
        <p:cNvGrpSpPr/>
        <p:nvPr/>
      </p:nvGrpSpPr>
      <p:grpSpPr>
        <a:xfrm>
          <a:off x="0" y="0"/>
          <a:ext cx="0" cy="0"/>
          <a:chOff x="0" y="0"/>
          <a:chExt cx="0" cy="0"/>
        </a:xfrm>
      </p:grpSpPr>
      <p:pic>
        <p:nvPicPr>
          <p:cNvPr id="399" name="Google Shape;399;p53"/>
          <p:cNvPicPr preferRelativeResize="0"/>
          <p:nvPr/>
        </p:nvPicPr>
        <p:blipFill rotWithShape="1">
          <a:blip r:embed="rId3">
            <a:alphaModFix/>
          </a:blip>
          <a:srcRect/>
          <a:stretch/>
        </p:blipFill>
        <p:spPr>
          <a:xfrm>
            <a:off x="60450" y="102150"/>
            <a:ext cx="8960650" cy="5041351"/>
          </a:xfrm>
          <a:prstGeom prst="rect">
            <a:avLst/>
          </a:prstGeom>
          <a:noFill/>
          <a:ln>
            <a:noFill/>
          </a:ln>
        </p:spPr>
      </p:pic>
      <p:pic>
        <p:nvPicPr>
          <p:cNvPr id="400" name="Google Shape;400;p53"/>
          <p:cNvPicPr preferRelativeResize="0"/>
          <p:nvPr/>
        </p:nvPicPr>
        <p:blipFill>
          <a:blip r:embed="rId4">
            <a:alphaModFix/>
          </a:blip>
          <a:stretch>
            <a:fillRect/>
          </a:stretch>
        </p:blipFill>
        <p:spPr>
          <a:xfrm>
            <a:off x="4024116" y="759600"/>
            <a:ext cx="1171126" cy="385038"/>
          </a:xfrm>
          <a:prstGeom prst="rect">
            <a:avLst/>
          </a:prstGeom>
          <a:noFill/>
          <a:ln>
            <a:noFill/>
          </a:ln>
        </p:spPr>
      </p:pic>
      <p:pic>
        <p:nvPicPr>
          <p:cNvPr id="401" name="Google Shape;401;p53"/>
          <p:cNvPicPr preferRelativeResize="0"/>
          <p:nvPr/>
        </p:nvPicPr>
        <p:blipFill>
          <a:blip r:embed="rId5">
            <a:alphaModFix/>
          </a:blip>
          <a:stretch>
            <a:fillRect/>
          </a:stretch>
        </p:blipFill>
        <p:spPr>
          <a:xfrm>
            <a:off x="3589966" y="1694105"/>
            <a:ext cx="1901604" cy="377403"/>
          </a:xfrm>
          <a:prstGeom prst="rect">
            <a:avLst/>
          </a:prstGeom>
          <a:noFill/>
          <a:ln>
            <a:noFill/>
          </a:ln>
        </p:spPr>
      </p:pic>
      <p:sp>
        <p:nvSpPr>
          <p:cNvPr id="402" name="Google Shape;402;p53"/>
          <p:cNvSpPr txBox="1"/>
          <p:nvPr/>
        </p:nvSpPr>
        <p:spPr>
          <a:xfrm>
            <a:off x="792037" y="2082645"/>
            <a:ext cx="7497600" cy="236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US" sz="950" i="1">
                <a:solidFill>
                  <a:srgbClr val="414042"/>
                </a:solidFill>
                <a:latin typeface="Proxima Nova"/>
                <a:ea typeface="Proxima Nova"/>
                <a:cs typeface="Proxima Nova"/>
                <a:sym typeface="Proxima Nova"/>
              </a:rPr>
              <a:t>Community Stewardship and Technical, Legal, Marketing, Organizational Infrastructure</a:t>
            </a:r>
            <a:endParaRPr sz="950" i="1">
              <a:solidFill>
                <a:srgbClr val="414042"/>
              </a:solidFill>
              <a:latin typeface="Proxima Nova"/>
              <a:ea typeface="Proxima Nova"/>
              <a:cs typeface="Proxima Nova"/>
              <a:sym typeface="Proxima Nova"/>
            </a:endParaRPr>
          </a:p>
        </p:txBody>
      </p:sp>
      <p:sp>
        <p:nvSpPr>
          <p:cNvPr id="403" name="Google Shape;403;p53"/>
          <p:cNvSpPr txBox="1"/>
          <p:nvPr/>
        </p:nvSpPr>
        <p:spPr>
          <a:xfrm>
            <a:off x="3883150" y="2378500"/>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FFFFFF"/>
                </a:solidFill>
                <a:latin typeface="Proxima Nova"/>
                <a:ea typeface="Proxima Nova"/>
                <a:cs typeface="Proxima Nova"/>
                <a:sym typeface="Proxima Nova"/>
              </a:rPr>
              <a:t>Frameworks</a:t>
            </a:r>
            <a:endParaRPr sz="800" b="1">
              <a:solidFill>
                <a:srgbClr val="FFFFFF"/>
              </a:solidFill>
              <a:latin typeface="Proxima Nova"/>
              <a:ea typeface="Proxima Nova"/>
              <a:cs typeface="Proxima Nova"/>
              <a:sym typeface="Proxima Nova"/>
            </a:endParaRPr>
          </a:p>
        </p:txBody>
      </p:sp>
      <p:sp>
        <p:nvSpPr>
          <p:cNvPr id="404" name="Google Shape;404;p53"/>
          <p:cNvSpPr txBox="1"/>
          <p:nvPr/>
        </p:nvSpPr>
        <p:spPr>
          <a:xfrm>
            <a:off x="3883150" y="3392161"/>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FFFFFF"/>
                </a:solidFill>
                <a:latin typeface="Proxima Nova"/>
                <a:ea typeface="Proxima Nova"/>
                <a:cs typeface="Proxima Nova"/>
                <a:sym typeface="Proxima Nova"/>
              </a:rPr>
              <a:t>Tools</a:t>
            </a:r>
            <a:endParaRPr sz="800" b="1">
              <a:solidFill>
                <a:srgbClr val="FFFFFF"/>
              </a:solidFill>
              <a:latin typeface="Proxima Nova"/>
              <a:ea typeface="Proxima Nova"/>
              <a:cs typeface="Proxima Nova"/>
              <a:sym typeface="Proxima Nova"/>
            </a:endParaRPr>
          </a:p>
        </p:txBody>
      </p:sp>
      <p:pic>
        <p:nvPicPr>
          <p:cNvPr id="405" name="Google Shape;405;p53"/>
          <p:cNvPicPr preferRelativeResize="0"/>
          <p:nvPr/>
        </p:nvPicPr>
        <p:blipFill>
          <a:blip r:embed="rId6">
            <a:alphaModFix/>
          </a:blip>
          <a:stretch>
            <a:fillRect/>
          </a:stretch>
        </p:blipFill>
        <p:spPr>
          <a:xfrm>
            <a:off x="3861513" y="2664458"/>
            <a:ext cx="1147878" cy="338857"/>
          </a:xfrm>
          <a:prstGeom prst="rect">
            <a:avLst/>
          </a:prstGeom>
          <a:noFill/>
          <a:ln>
            <a:noFill/>
          </a:ln>
        </p:spPr>
      </p:pic>
      <p:pic>
        <p:nvPicPr>
          <p:cNvPr id="406" name="Google Shape;406;p53"/>
          <p:cNvPicPr preferRelativeResize="0"/>
          <p:nvPr/>
        </p:nvPicPr>
        <p:blipFill>
          <a:blip r:embed="rId7">
            <a:alphaModFix/>
          </a:blip>
          <a:stretch>
            <a:fillRect/>
          </a:stretch>
        </p:blipFill>
        <p:spPr>
          <a:xfrm>
            <a:off x="2474973" y="2681337"/>
            <a:ext cx="1092672" cy="305087"/>
          </a:xfrm>
          <a:prstGeom prst="rect">
            <a:avLst/>
          </a:prstGeom>
          <a:noFill/>
          <a:ln>
            <a:noFill/>
          </a:ln>
        </p:spPr>
      </p:pic>
      <p:pic>
        <p:nvPicPr>
          <p:cNvPr id="407" name="Google Shape;407;p53"/>
          <p:cNvPicPr preferRelativeResize="0"/>
          <p:nvPr/>
        </p:nvPicPr>
        <p:blipFill>
          <a:blip r:embed="rId8">
            <a:alphaModFix/>
          </a:blip>
          <a:stretch>
            <a:fillRect/>
          </a:stretch>
        </p:blipFill>
        <p:spPr>
          <a:xfrm>
            <a:off x="5264166" y="2688136"/>
            <a:ext cx="1092668" cy="299187"/>
          </a:xfrm>
          <a:prstGeom prst="rect">
            <a:avLst/>
          </a:prstGeom>
          <a:noFill/>
          <a:ln>
            <a:noFill/>
          </a:ln>
        </p:spPr>
      </p:pic>
      <p:pic>
        <p:nvPicPr>
          <p:cNvPr id="408" name="Google Shape;408;p53"/>
          <p:cNvPicPr preferRelativeResize="0"/>
          <p:nvPr/>
        </p:nvPicPr>
        <p:blipFill>
          <a:blip r:embed="rId9">
            <a:alphaModFix/>
          </a:blip>
          <a:stretch>
            <a:fillRect/>
          </a:stretch>
        </p:blipFill>
        <p:spPr>
          <a:xfrm>
            <a:off x="6641338" y="2681351"/>
            <a:ext cx="1415612" cy="305081"/>
          </a:xfrm>
          <a:prstGeom prst="rect">
            <a:avLst/>
          </a:prstGeom>
          <a:noFill/>
          <a:ln>
            <a:noFill/>
          </a:ln>
        </p:spPr>
      </p:pic>
      <p:sp>
        <p:nvSpPr>
          <p:cNvPr id="409" name="Google Shape;409;p53"/>
          <p:cNvSpPr txBox="1"/>
          <p:nvPr/>
        </p:nvSpPr>
        <p:spPr>
          <a:xfrm>
            <a:off x="2363692" y="3003327"/>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Permissioned with </a:t>
            </a:r>
            <a:br>
              <a:rPr lang="en-US" sz="800" b="1">
                <a:solidFill>
                  <a:srgbClr val="414042"/>
                </a:solidFill>
                <a:latin typeface="Proxima Nova"/>
                <a:ea typeface="Proxima Nova"/>
                <a:cs typeface="Proxima Nova"/>
                <a:sym typeface="Proxima Nova"/>
              </a:rPr>
            </a:br>
            <a:r>
              <a:rPr lang="en-US" sz="800" b="1">
                <a:solidFill>
                  <a:srgbClr val="414042"/>
                </a:solidFill>
                <a:latin typeface="Proxima Nova"/>
                <a:ea typeface="Proxima Nova"/>
                <a:cs typeface="Proxima Nova"/>
                <a:sym typeface="Proxima Nova"/>
              </a:rPr>
              <a:t>channel support</a:t>
            </a:r>
            <a:endParaRPr sz="800" b="1">
              <a:solidFill>
                <a:srgbClr val="414042"/>
              </a:solidFill>
              <a:latin typeface="Proxima Nova"/>
              <a:ea typeface="Proxima Nova"/>
              <a:cs typeface="Proxima Nova"/>
              <a:sym typeface="Proxima Nova"/>
            </a:endParaRPr>
          </a:p>
        </p:txBody>
      </p:sp>
      <p:sp>
        <p:nvSpPr>
          <p:cNvPr id="410" name="Google Shape;410;p53"/>
          <p:cNvSpPr txBox="1"/>
          <p:nvPr/>
        </p:nvSpPr>
        <p:spPr>
          <a:xfrm>
            <a:off x="5167744" y="3003327"/>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Mobile application focus</a:t>
            </a:r>
            <a:endParaRPr sz="800" b="1">
              <a:solidFill>
                <a:srgbClr val="414042"/>
              </a:solidFill>
              <a:latin typeface="Proxima Nova"/>
              <a:ea typeface="Proxima Nova"/>
              <a:cs typeface="Proxima Nova"/>
              <a:sym typeface="Proxima Nova"/>
            </a:endParaRPr>
          </a:p>
        </p:txBody>
      </p:sp>
      <p:sp>
        <p:nvSpPr>
          <p:cNvPr id="411" name="Google Shape;411;p53"/>
          <p:cNvSpPr txBox="1"/>
          <p:nvPr/>
        </p:nvSpPr>
        <p:spPr>
          <a:xfrm>
            <a:off x="3825824" y="3003327"/>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Decentralized identity</a:t>
            </a:r>
            <a:endParaRPr sz="800" b="1">
              <a:solidFill>
                <a:srgbClr val="414042"/>
              </a:solidFill>
              <a:latin typeface="Proxima Nova"/>
              <a:ea typeface="Proxima Nova"/>
              <a:cs typeface="Proxima Nova"/>
              <a:sym typeface="Proxima Nova"/>
            </a:endParaRPr>
          </a:p>
        </p:txBody>
      </p:sp>
      <p:sp>
        <p:nvSpPr>
          <p:cNvPr id="412" name="Google Shape;412;p53"/>
          <p:cNvSpPr txBox="1"/>
          <p:nvPr/>
        </p:nvSpPr>
        <p:spPr>
          <a:xfrm>
            <a:off x="927809" y="3003327"/>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Permissionable smart contract machine (EVM)</a:t>
            </a:r>
            <a:endParaRPr sz="800" b="1">
              <a:solidFill>
                <a:srgbClr val="414042"/>
              </a:solidFill>
              <a:latin typeface="Proxima Nova"/>
              <a:ea typeface="Proxima Nova"/>
              <a:cs typeface="Proxima Nova"/>
              <a:sym typeface="Proxima Nova"/>
            </a:endParaRPr>
          </a:p>
        </p:txBody>
      </p:sp>
      <p:pic>
        <p:nvPicPr>
          <p:cNvPr id="413" name="Google Shape;413;p53"/>
          <p:cNvPicPr preferRelativeResize="0"/>
          <p:nvPr/>
        </p:nvPicPr>
        <p:blipFill>
          <a:blip r:embed="rId10">
            <a:alphaModFix/>
          </a:blip>
          <a:stretch>
            <a:fillRect/>
          </a:stretch>
        </p:blipFill>
        <p:spPr>
          <a:xfrm>
            <a:off x="2269429" y="3638617"/>
            <a:ext cx="1107597" cy="315410"/>
          </a:xfrm>
          <a:prstGeom prst="rect">
            <a:avLst/>
          </a:prstGeom>
          <a:noFill/>
          <a:ln>
            <a:noFill/>
          </a:ln>
        </p:spPr>
      </p:pic>
      <p:sp>
        <p:nvSpPr>
          <p:cNvPr id="414" name="Google Shape;414;p53"/>
          <p:cNvSpPr txBox="1"/>
          <p:nvPr/>
        </p:nvSpPr>
        <p:spPr>
          <a:xfrm>
            <a:off x="2165594" y="3954026"/>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As-a-service deployment</a:t>
            </a:r>
            <a:endParaRPr sz="800" b="1">
              <a:solidFill>
                <a:srgbClr val="414042"/>
              </a:solidFill>
              <a:latin typeface="Proxima Nova"/>
              <a:ea typeface="Proxima Nova"/>
              <a:cs typeface="Proxima Nova"/>
              <a:sym typeface="Proxima Nova"/>
            </a:endParaRPr>
          </a:p>
        </p:txBody>
      </p:sp>
      <p:pic>
        <p:nvPicPr>
          <p:cNvPr id="415" name="Google Shape;415;p53"/>
          <p:cNvPicPr preferRelativeResize="0"/>
          <p:nvPr/>
        </p:nvPicPr>
        <p:blipFill>
          <a:blip r:embed="rId11">
            <a:alphaModFix/>
          </a:blip>
          <a:stretch>
            <a:fillRect/>
          </a:stretch>
        </p:blipFill>
        <p:spPr>
          <a:xfrm>
            <a:off x="5350933" y="3638605"/>
            <a:ext cx="1402675" cy="315410"/>
          </a:xfrm>
          <a:prstGeom prst="rect">
            <a:avLst/>
          </a:prstGeom>
          <a:noFill/>
          <a:ln>
            <a:noFill/>
          </a:ln>
        </p:spPr>
      </p:pic>
      <p:sp>
        <p:nvSpPr>
          <p:cNvPr id="416" name="Google Shape;416;p53"/>
          <p:cNvSpPr txBox="1"/>
          <p:nvPr/>
        </p:nvSpPr>
        <p:spPr>
          <a:xfrm>
            <a:off x="5388314" y="3954026"/>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View and explore data on the blockchain</a:t>
            </a:r>
            <a:endParaRPr sz="800" b="1">
              <a:solidFill>
                <a:srgbClr val="414042"/>
              </a:solidFill>
              <a:latin typeface="Proxima Nova"/>
              <a:ea typeface="Proxima Nova"/>
              <a:cs typeface="Proxima Nova"/>
              <a:sym typeface="Proxima Nova"/>
            </a:endParaRPr>
          </a:p>
        </p:txBody>
      </p:sp>
      <p:pic>
        <p:nvPicPr>
          <p:cNvPr id="417" name="Google Shape;417;p53"/>
          <p:cNvPicPr preferRelativeResize="0"/>
          <p:nvPr/>
        </p:nvPicPr>
        <p:blipFill>
          <a:blip r:embed="rId12">
            <a:alphaModFix/>
          </a:blip>
          <a:stretch>
            <a:fillRect/>
          </a:stretch>
        </p:blipFill>
        <p:spPr>
          <a:xfrm>
            <a:off x="7017438" y="3638617"/>
            <a:ext cx="1092671" cy="315403"/>
          </a:xfrm>
          <a:prstGeom prst="rect">
            <a:avLst/>
          </a:prstGeom>
          <a:noFill/>
          <a:ln>
            <a:noFill/>
          </a:ln>
        </p:spPr>
      </p:pic>
      <p:sp>
        <p:nvSpPr>
          <p:cNvPr id="418" name="Google Shape;418;p53"/>
          <p:cNvSpPr txBox="1"/>
          <p:nvPr/>
        </p:nvSpPr>
        <p:spPr>
          <a:xfrm>
            <a:off x="6906146" y="3954026"/>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Ledger interoperability</a:t>
            </a:r>
            <a:endParaRPr sz="800" b="1">
              <a:solidFill>
                <a:srgbClr val="414042"/>
              </a:solidFill>
              <a:latin typeface="Proxima Nova"/>
              <a:ea typeface="Proxima Nova"/>
              <a:cs typeface="Proxima Nova"/>
              <a:sym typeface="Proxima Nova"/>
            </a:endParaRPr>
          </a:p>
        </p:txBody>
      </p:sp>
      <p:sp>
        <p:nvSpPr>
          <p:cNvPr id="419" name="Google Shape;419;p53"/>
          <p:cNvSpPr txBox="1"/>
          <p:nvPr/>
        </p:nvSpPr>
        <p:spPr>
          <a:xfrm>
            <a:off x="838263" y="3954026"/>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Blockchain framework benchmark platform</a:t>
            </a:r>
            <a:endParaRPr sz="800" b="1">
              <a:solidFill>
                <a:srgbClr val="414042"/>
              </a:solidFill>
              <a:latin typeface="Proxima Nova"/>
              <a:ea typeface="Proxima Nova"/>
              <a:cs typeface="Proxima Nova"/>
              <a:sym typeface="Proxima Nova"/>
            </a:endParaRPr>
          </a:p>
        </p:txBody>
      </p:sp>
      <p:sp>
        <p:nvSpPr>
          <p:cNvPr id="420" name="Google Shape;420;p53"/>
          <p:cNvSpPr txBox="1"/>
          <p:nvPr/>
        </p:nvSpPr>
        <p:spPr>
          <a:xfrm>
            <a:off x="3596716" y="3954026"/>
            <a:ext cx="15891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Model and build </a:t>
            </a:r>
            <a:br>
              <a:rPr lang="en-US" sz="800" b="1">
                <a:solidFill>
                  <a:srgbClr val="414042"/>
                </a:solidFill>
                <a:latin typeface="Proxima Nova"/>
                <a:ea typeface="Proxima Nova"/>
                <a:cs typeface="Proxima Nova"/>
                <a:sym typeface="Proxima Nova"/>
              </a:rPr>
            </a:br>
            <a:r>
              <a:rPr lang="en-US" sz="800" b="1">
                <a:solidFill>
                  <a:srgbClr val="414042"/>
                </a:solidFill>
                <a:latin typeface="Proxima Nova"/>
                <a:ea typeface="Proxima Nova"/>
                <a:cs typeface="Proxima Nova"/>
                <a:sym typeface="Proxima Nova"/>
              </a:rPr>
              <a:t>blockchain networks</a:t>
            </a:r>
            <a:endParaRPr sz="800" b="1">
              <a:solidFill>
                <a:srgbClr val="414042"/>
              </a:solidFill>
              <a:latin typeface="Proxima Nova"/>
              <a:ea typeface="Proxima Nova"/>
              <a:cs typeface="Proxima Nova"/>
              <a:sym typeface="Proxima Nova"/>
            </a:endParaRPr>
          </a:p>
        </p:txBody>
      </p:sp>
      <p:pic>
        <p:nvPicPr>
          <p:cNvPr id="421" name="Google Shape;421;p53"/>
          <p:cNvPicPr preferRelativeResize="0"/>
          <p:nvPr/>
        </p:nvPicPr>
        <p:blipFill>
          <a:blip r:embed="rId13">
            <a:alphaModFix/>
          </a:blip>
          <a:stretch>
            <a:fillRect/>
          </a:stretch>
        </p:blipFill>
        <p:spPr>
          <a:xfrm>
            <a:off x="3600832" y="3630138"/>
            <a:ext cx="1476963" cy="315409"/>
          </a:xfrm>
          <a:prstGeom prst="rect">
            <a:avLst/>
          </a:prstGeom>
          <a:noFill/>
          <a:ln>
            <a:noFill/>
          </a:ln>
        </p:spPr>
      </p:pic>
      <p:sp>
        <p:nvSpPr>
          <p:cNvPr id="422" name="Google Shape;422;p53"/>
          <p:cNvSpPr txBox="1"/>
          <p:nvPr/>
        </p:nvSpPr>
        <p:spPr>
          <a:xfrm>
            <a:off x="3883150" y="3392161"/>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FFFFFF"/>
                </a:solidFill>
                <a:latin typeface="Proxima Nova"/>
                <a:ea typeface="Proxima Nova"/>
                <a:cs typeface="Proxima Nova"/>
                <a:sym typeface="Proxima Nova"/>
              </a:rPr>
              <a:t>Tools</a:t>
            </a:r>
            <a:endParaRPr sz="800" b="1">
              <a:solidFill>
                <a:srgbClr val="FFFFFF"/>
              </a:solidFill>
              <a:latin typeface="Proxima Nova"/>
              <a:ea typeface="Proxima Nova"/>
              <a:cs typeface="Proxima Nova"/>
              <a:sym typeface="Proxima Nova"/>
            </a:endParaRPr>
          </a:p>
        </p:txBody>
      </p:sp>
      <p:pic>
        <p:nvPicPr>
          <p:cNvPr id="423" name="Google Shape;423;p53"/>
          <p:cNvPicPr preferRelativeResize="0"/>
          <p:nvPr/>
        </p:nvPicPr>
        <p:blipFill rotWithShape="1">
          <a:blip r:embed="rId14">
            <a:alphaModFix/>
          </a:blip>
          <a:srcRect t="699" b="-6642"/>
          <a:stretch/>
        </p:blipFill>
        <p:spPr>
          <a:xfrm>
            <a:off x="942096" y="3638617"/>
            <a:ext cx="1107607" cy="338859"/>
          </a:xfrm>
          <a:prstGeom prst="rect">
            <a:avLst/>
          </a:prstGeom>
          <a:noFill/>
          <a:ln>
            <a:noFill/>
          </a:ln>
        </p:spPr>
      </p:pic>
      <p:pic>
        <p:nvPicPr>
          <p:cNvPr id="424" name="Google Shape;424;p53"/>
          <p:cNvPicPr preferRelativeResize="0"/>
          <p:nvPr/>
        </p:nvPicPr>
        <p:blipFill rotWithShape="1">
          <a:blip r:embed="rId15">
            <a:alphaModFix/>
          </a:blip>
          <a:srcRect l="-1366" r="-1345"/>
          <a:stretch/>
        </p:blipFill>
        <p:spPr>
          <a:xfrm>
            <a:off x="927810" y="2678374"/>
            <a:ext cx="1315248" cy="338859"/>
          </a:xfrm>
          <a:prstGeom prst="rect">
            <a:avLst/>
          </a:prstGeom>
          <a:noFill/>
          <a:ln>
            <a:noFill/>
          </a:ln>
        </p:spPr>
      </p:pic>
      <p:sp>
        <p:nvSpPr>
          <p:cNvPr id="425" name="Google Shape;425;p53"/>
          <p:cNvSpPr txBox="1"/>
          <p:nvPr/>
        </p:nvSpPr>
        <p:spPr>
          <a:xfrm>
            <a:off x="6515600" y="2995838"/>
            <a:ext cx="16671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Permissioned &amp; permissionless  support; EVM transaction family</a:t>
            </a:r>
            <a:endParaRPr sz="800" b="1">
              <a:solidFill>
                <a:srgbClr val="414042"/>
              </a:solidFill>
              <a:latin typeface="Proxima Nova"/>
              <a:ea typeface="Proxima Nova"/>
              <a:cs typeface="Proxima Nova"/>
              <a:sym typeface="Proxima Nova"/>
            </a:endParaRPr>
          </a:p>
        </p:txBody>
      </p:sp>
      <p:pic>
        <p:nvPicPr>
          <p:cNvPr id="426" name="Google Shape;426;p53"/>
          <p:cNvPicPr preferRelativeResize="0"/>
          <p:nvPr/>
        </p:nvPicPr>
        <p:blipFill rotWithShape="1">
          <a:blip r:embed="rId16">
            <a:alphaModFix/>
          </a:blip>
          <a:srcRect l="11372" t="26611" r="16100" b="28864"/>
          <a:stretch/>
        </p:blipFill>
        <p:spPr>
          <a:xfrm>
            <a:off x="6356825" y="1240162"/>
            <a:ext cx="1171124" cy="383100"/>
          </a:xfrm>
          <a:prstGeom prst="rect">
            <a:avLst/>
          </a:prstGeom>
          <a:noFill/>
          <a:ln>
            <a:noFill/>
          </a:ln>
        </p:spPr>
      </p:pic>
      <p:pic>
        <p:nvPicPr>
          <p:cNvPr id="427" name="Google Shape;427;p53"/>
          <p:cNvPicPr preferRelativeResize="0"/>
          <p:nvPr/>
        </p:nvPicPr>
        <p:blipFill rotWithShape="1">
          <a:blip r:embed="rId17">
            <a:alphaModFix/>
          </a:blip>
          <a:srcRect/>
          <a:stretch/>
        </p:blipFill>
        <p:spPr>
          <a:xfrm>
            <a:off x="7645636" y="1240148"/>
            <a:ext cx="785400" cy="383100"/>
          </a:xfrm>
          <a:prstGeom prst="rect">
            <a:avLst/>
          </a:prstGeom>
          <a:noFill/>
          <a:ln>
            <a:noFill/>
          </a:ln>
        </p:spPr>
      </p:pic>
      <p:pic>
        <p:nvPicPr>
          <p:cNvPr id="428" name="Google Shape;428;p53"/>
          <p:cNvPicPr preferRelativeResize="0"/>
          <p:nvPr/>
        </p:nvPicPr>
        <p:blipFill rotWithShape="1">
          <a:blip r:embed="rId18">
            <a:alphaModFix/>
          </a:blip>
          <a:srcRect/>
          <a:stretch/>
        </p:blipFill>
        <p:spPr>
          <a:xfrm>
            <a:off x="1643139" y="1192418"/>
            <a:ext cx="1001700" cy="453900"/>
          </a:xfrm>
          <a:prstGeom prst="rect">
            <a:avLst/>
          </a:prstGeom>
          <a:noFill/>
          <a:ln>
            <a:noFill/>
          </a:ln>
        </p:spPr>
      </p:pic>
      <p:pic>
        <p:nvPicPr>
          <p:cNvPr id="429" name="Google Shape;429;p53"/>
          <p:cNvPicPr preferRelativeResize="0"/>
          <p:nvPr/>
        </p:nvPicPr>
        <p:blipFill>
          <a:blip r:embed="rId19">
            <a:alphaModFix/>
          </a:blip>
          <a:stretch>
            <a:fillRect/>
          </a:stretch>
        </p:blipFill>
        <p:spPr>
          <a:xfrm>
            <a:off x="746000" y="1217161"/>
            <a:ext cx="643699" cy="429119"/>
          </a:xfrm>
          <a:prstGeom prst="rect">
            <a:avLst/>
          </a:prstGeom>
          <a:noFill/>
          <a:ln>
            <a:noFill/>
          </a:ln>
        </p:spPr>
      </p:pic>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5. Green - Blank">
  <p:cSld name="CUSTOM_2_1_1">
    <p:bg>
      <p:bgPr>
        <a:blipFill>
          <a:blip r:embed="rId2">
            <a:alphaModFix/>
          </a:blip>
          <a:stretch>
            <a:fillRect/>
          </a:stretch>
        </a:blipFill>
        <a:effectLst/>
      </p:bgPr>
    </p:bg>
    <p:spTree>
      <p:nvGrpSpPr>
        <p:cNvPr id="1" name="Shape 430"/>
        <p:cNvGrpSpPr/>
        <p:nvPr/>
      </p:nvGrpSpPr>
      <p:grpSpPr>
        <a:xfrm>
          <a:off x="0" y="0"/>
          <a:ext cx="0" cy="0"/>
          <a:chOff x="0" y="0"/>
          <a:chExt cx="0" cy="0"/>
        </a:xfrm>
      </p:grpSpPr>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6. Green - Greenhouse">
  <p:cSld name="CUSTOM_18_1_1">
    <p:bg>
      <p:bgPr>
        <a:blipFill>
          <a:blip r:embed="rId2">
            <a:alphaModFix/>
          </a:blip>
          <a:stretch>
            <a:fillRect/>
          </a:stretch>
        </a:blipFill>
        <a:effectLst/>
      </p:bgPr>
    </p:bg>
    <p:spTree>
      <p:nvGrpSpPr>
        <p:cNvPr id="1" name="Shape 431"/>
        <p:cNvGrpSpPr/>
        <p:nvPr/>
      </p:nvGrpSpPr>
      <p:grpSpPr>
        <a:xfrm>
          <a:off x="0" y="0"/>
          <a:ext cx="0" cy="0"/>
          <a:chOff x="0" y="0"/>
          <a:chExt cx="0" cy="0"/>
        </a:xfrm>
      </p:grpSpPr>
      <p:pic>
        <p:nvPicPr>
          <p:cNvPr id="432" name="Google Shape;432;p55"/>
          <p:cNvPicPr preferRelativeResize="0"/>
          <p:nvPr/>
        </p:nvPicPr>
        <p:blipFill>
          <a:blip r:embed="rId3">
            <a:alphaModFix/>
          </a:blip>
          <a:stretch>
            <a:fillRect/>
          </a:stretch>
        </p:blipFill>
        <p:spPr>
          <a:xfrm>
            <a:off x="60450" y="102150"/>
            <a:ext cx="8960650" cy="5041351"/>
          </a:xfrm>
          <a:prstGeom prst="rect">
            <a:avLst/>
          </a:prstGeom>
          <a:noFill/>
          <a:ln>
            <a:noFill/>
          </a:ln>
        </p:spPr>
      </p:pic>
      <p:pic>
        <p:nvPicPr>
          <p:cNvPr id="433" name="Google Shape;433;p55"/>
          <p:cNvPicPr preferRelativeResize="0"/>
          <p:nvPr/>
        </p:nvPicPr>
        <p:blipFill>
          <a:blip r:embed="rId4">
            <a:alphaModFix/>
          </a:blip>
          <a:stretch>
            <a:fillRect/>
          </a:stretch>
        </p:blipFill>
        <p:spPr>
          <a:xfrm>
            <a:off x="4024116" y="759600"/>
            <a:ext cx="1171126" cy="385038"/>
          </a:xfrm>
          <a:prstGeom prst="rect">
            <a:avLst/>
          </a:prstGeom>
          <a:noFill/>
          <a:ln>
            <a:noFill/>
          </a:ln>
        </p:spPr>
      </p:pic>
      <p:pic>
        <p:nvPicPr>
          <p:cNvPr id="434" name="Google Shape;434;p55"/>
          <p:cNvPicPr preferRelativeResize="0"/>
          <p:nvPr/>
        </p:nvPicPr>
        <p:blipFill>
          <a:blip r:embed="rId5">
            <a:alphaModFix/>
          </a:blip>
          <a:stretch>
            <a:fillRect/>
          </a:stretch>
        </p:blipFill>
        <p:spPr>
          <a:xfrm>
            <a:off x="3589966" y="1694105"/>
            <a:ext cx="1901604" cy="377403"/>
          </a:xfrm>
          <a:prstGeom prst="rect">
            <a:avLst/>
          </a:prstGeom>
          <a:noFill/>
          <a:ln>
            <a:noFill/>
          </a:ln>
        </p:spPr>
      </p:pic>
      <p:sp>
        <p:nvSpPr>
          <p:cNvPr id="435" name="Google Shape;435;p55"/>
          <p:cNvSpPr txBox="1"/>
          <p:nvPr/>
        </p:nvSpPr>
        <p:spPr>
          <a:xfrm>
            <a:off x="792037" y="2082645"/>
            <a:ext cx="7497600" cy="236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US" sz="950" i="1">
                <a:solidFill>
                  <a:srgbClr val="414042"/>
                </a:solidFill>
                <a:latin typeface="Proxima Nova"/>
                <a:ea typeface="Proxima Nova"/>
                <a:cs typeface="Proxima Nova"/>
                <a:sym typeface="Proxima Nova"/>
              </a:rPr>
              <a:t>Community Stewardship and Technical, Legal, Marketing, Organizational Infrastructure</a:t>
            </a:r>
            <a:endParaRPr sz="950" i="1">
              <a:solidFill>
                <a:srgbClr val="414042"/>
              </a:solidFill>
              <a:latin typeface="Proxima Nova"/>
              <a:ea typeface="Proxima Nova"/>
              <a:cs typeface="Proxima Nova"/>
              <a:sym typeface="Proxima Nova"/>
            </a:endParaRPr>
          </a:p>
        </p:txBody>
      </p:sp>
      <p:pic>
        <p:nvPicPr>
          <p:cNvPr id="436" name="Google Shape;436;p55"/>
          <p:cNvPicPr preferRelativeResize="0"/>
          <p:nvPr/>
        </p:nvPicPr>
        <p:blipFill rotWithShape="1">
          <a:blip r:embed="rId6">
            <a:alphaModFix/>
          </a:blip>
          <a:srcRect l="11372" t="26611" r="16100" b="28864"/>
          <a:stretch/>
        </p:blipFill>
        <p:spPr>
          <a:xfrm>
            <a:off x="6356825" y="1240162"/>
            <a:ext cx="1171124" cy="383100"/>
          </a:xfrm>
          <a:prstGeom prst="rect">
            <a:avLst/>
          </a:prstGeom>
          <a:noFill/>
          <a:ln>
            <a:noFill/>
          </a:ln>
        </p:spPr>
      </p:pic>
      <p:pic>
        <p:nvPicPr>
          <p:cNvPr id="437" name="Google Shape;437;p55"/>
          <p:cNvPicPr preferRelativeResize="0"/>
          <p:nvPr/>
        </p:nvPicPr>
        <p:blipFill rotWithShape="1">
          <a:blip r:embed="rId7">
            <a:alphaModFix/>
          </a:blip>
          <a:srcRect/>
          <a:stretch/>
        </p:blipFill>
        <p:spPr>
          <a:xfrm>
            <a:off x="7645636" y="1240148"/>
            <a:ext cx="785400" cy="383100"/>
          </a:xfrm>
          <a:prstGeom prst="rect">
            <a:avLst/>
          </a:prstGeom>
          <a:noFill/>
          <a:ln>
            <a:noFill/>
          </a:ln>
        </p:spPr>
      </p:pic>
      <p:pic>
        <p:nvPicPr>
          <p:cNvPr id="438" name="Google Shape;438;p55"/>
          <p:cNvPicPr preferRelativeResize="0"/>
          <p:nvPr/>
        </p:nvPicPr>
        <p:blipFill rotWithShape="1">
          <a:blip r:embed="rId8">
            <a:alphaModFix/>
          </a:blip>
          <a:srcRect/>
          <a:stretch/>
        </p:blipFill>
        <p:spPr>
          <a:xfrm>
            <a:off x="1643139" y="1192418"/>
            <a:ext cx="1001700" cy="453900"/>
          </a:xfrm>
          <a:prstGeom prst="rect">
            <a:avLst/>
          </a:prstGeom>
          <a:noFill/>
          <a:ln>
            <a:noFill/>
          </a:ln>
        </p:spPr>
      </p:pic>
      <p:pic>
        <p:nvPicPr>
          <p:cNvPr id="439" name="Google Shape;439;p55"/>
          <p:cNvPicPr preferRelativeResize="0"/>
          <p:nvPr/>
        </p:nvPicPr>
        <p:blipFill>
          <a:blip r:embed="rId9">
            <a:alphaModFix/>
          </a:blip>
          <a:stretch>
            <a:fillRect/>
          </a:stretch>
        </p:blipFill>
        <p:spPr>
          <a:xfrm>
            <a:off x="746000" y="1217161"/>
            <a:ext cx="643699" cy="429119"/>
          </a:xfrm>
          <a:prstGeom prst="rect">
            <a:avLst/>
          </a:prstGeom>
          <a:noFill/>
          <a:ln>
            <a:noFill/>
          </a:ln>
        </p:spPr>
      </p:pic>
      <p:sp>
        <p:nvSpPr>
          <p:cNvPr id="440" name="Google Shape;440;p55"/>
          <p:cNvSpPr txBox="1"/>
          <p:nvPr/>
        </p:nvSpPr>
        <p:spPr>
          <a:xfrm>
            <a:off x="3883150" y="2378500"/>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FFFFFF"/>
                </a:solidFill>
                <a:latin typeface="Proxima Nova"/>
                <a:ea typeface="Proxima Nova"/>
                <a:cs typeface="Proxima Nova"/>
                <a:sym typeface="Proxima Nova"/>
              </a:rPr>
              <a:t>Frameworks</a:t>
            </a:r>
            <a:endParaRPr sz="800" b="1">
              <a:solidFill>
                <a:srgbClr val="FFFFFF"/>
              </a:solidFill>
              <a:latin typeface="Proxima Nova"/>
              <a:ea typeface="Proxima Nova"/>
              <a:cs typeface="Proxima Nova"/>
              <a:sym typeface="Proxima Nova"/>
            </a:endParaRPr>
          </a:p>
        </p:txBody>
      </p:sp>
      <p:sp>
        <p:nvSpPr>
          <p:cNvPr id="441" name="Google Shape;441;p55"/>
          <p:cNvSpPr txBox="1"/>
          <p:nvPr/>
        </p:nvSpPr>
        <p:spPr>
          <a:xfrm>
            <a:off x="3883150" y="3392161"/>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FFFFFF"/>
                </a:solidFill>
                <a:latin typeface="Proxima Nova"/>
                <a:ea typeface="Proxima Nova"/>
                <a:cs typeface="Proxima Nova"/>
                <a:sym typeface="Proxima Nova"/>
              </a:rPr>
              <a:t>Tools</a:t>
            </a:r>
            <a:endParaRPr sz="800" b="1">
              <a:solidFill>
                <a:srgbClr val="FFFFFF"/>
              </a:solidFill>
              <a:latin typeface="Proxima Nova"/>
              <a:ea typeface="Proxima Nova"/>
              <a:cs typeface="Proxima Nova"/>
              <a:sym typeface="Proxima Nova"/>
            </a:endParaRPr>
          </a:p>
        </p:txBody>
      </p:sp>
      <p:pic>
        <p:nvPicPr>
          <p:cNvPr id="442" name="Google Shape;442;p55"/>
          <p:cNvPicPr preferRelativeResize="0"/>
          <p:nvPr/>
        </p:nvPicPr>
        <p:blipFill>
          <a:blip r:embed="rId10">
            <a:alphaModFix/>
          </a:blip>
          <a:stretch>
            <a:fillRect/>
          </a:stretch>
        </p:blipFill>
        <p:spPr>
          <a:xfrm>
            <a:off x="3861513" y="2664458"/>
            <a:ext cx="1147878" cy="338857"/>
          </a:xfrm>
          <a:prstGeom prst="rect">
            <a:avLst/>
          </a:prstGeom>
          <a:noFill/>
          <a:ln>
            <a:noFill/>
          </a:ln>
        </p:spPr>
      </p:pic>
      <p:pic>
        <p:nvPicPr>
          <p:cNvPr id="443" name="Google Shape;443;p55"/>
          <p:cNvPicPr preferRelativeResize="0"/>
          <p:nvPr/>
        </p:nvPicPr>
        <p:blipFill>
          <a:blip r:embed="rId11">
            <a:alphaModFix/>
          </a:blip>
          <a:stretch>
            <a:fillRect/>
          </a:stretch>
        </p:blipFill>
        <p:spPr>
          <a:xfrm>
            <a:off x="2474973" y="2681337"/>
            <a:ext cx="1092672" cy="305087"/>
          </a:xfrm>
          <a:prstGeom prst="rect">
            <a:avLst/>
          </a:prstGeom>
          <a:noFill/>
          <a:ln>
            <a:noFill/>
          </a:ln>
        </p:spPr>
      </p:pic>
      <p:pic>
        <p:nvPicPr>
          <p:cNvPr id="444" name="Google Shape;444;p55"/>
          <p:cNvPicPr preferRelativeResize="0"/>
          <p:nvPr/>
        </p:nvPicPr>
        <p:blipFill>
          <a:blip r:embed="rId12">
            <a:alphaModFix/>
          </a:blip>
          <a:stretch>
            <a:fillRect/>
          </a:stretch>
        </p:blipFill>
        <p:spPr>
          <a:xfrm>
            <a:off x="5264166" y="2688136"/>
            <a:ext cx="1092668" cy="299187"/>
          </a:xfrm>
          <a:prstGeom prst="rect">
            <a:avLst/>
          </a:prstGeom>
          <a:noFill/>
          <a:ln>
            <a:noFill/>
          </a:ln>
        </p:spPr>
      </p:pic>
      <p:pic>
        <p:nvPicPr>
          <p:cNvPr id="445" name="Google Shape;445;p55"/>
          <p:cNvPicPr preferRelativeResize="0"/>
          <p:nvPr/>
        </p:nvPicPr>
        <p:blipFill>
          <a:blip r:embed="rId13">
            <a:alphaModFix/>
          </a:blip>
          <a:stretch>
            <a:fillRect/>
          </a:stretch>
        </p:blipFill>
        <p:spPr>
          <a:xfrm>
            <a:off x="6641338" y="2681351"/>
            <a:ext cx="1415612" cy="305081"/>
          </a:xfrm>
          <a:prstGeom prst="rect">
            <a:avLst/>
          </a:prstGeom>
          <a:noFill/>
          <a:ln>
            <a:noFill/>
          </a:ln>
        </p:spPr>
      </p:pic>
      <p:sp>
        <p:nvSpPr>
          <p:cNvPr id="446" name="Google Shape;446;p55"/>
          <p:cNvSpPr txBox="1"/>
          <p:nvPr/>
        </p:nvSpPr>
        <p:spPr>
          <a:xfrm>
            <a:off x="2363692" y="3003327"/>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Permissioned with </a:t>
            </a:r>
            <a:br>
              <a:rPr lang="en-US" sz="800" b="1">
                <a:solidFill>
                  <a:srgbClr val="414042"/>
                </a:solidFill>
                <a:latin typeface="Proxima Nova"/>
                <a:ea typeface="Proxima Nova"/>
                <a:cs typeface="Proxima Nova"/>
                <a:sym typeface="Proxima Nova"/>
              </a:rPr>
            </a:br>
            <a:r>
              <a:rPr lang="en-US" sz="800" b="1">
                <a:solidFill>
                  <a:srgbClr val="414042"/>
                </a:solidFill>
                <a:latin typeface="Proxima Nova"/>
                <a:ea typeface="Proxima Nova"/>
                <a:cs typeface="Proxima Nova"/>
                <a:sym typeface="Proxima Nova"/>
              </a:rPr>
              <a:t>channel support</a:t>
            </a:r>
            <a:endParaRPr sz="800" b="1">
              <a:solidFill>
                <a:srgbClr val="414042"/>
              </a:solidFill>
              <a:latin typeface="Proxima Nova"/>
              <a:ea typeface="Proxima Nova"/>
              <a:cs typeface="Proxima Nova"/>
              <a:sym typeface="Proxima Nova"/>
            </a:endParaRPr>
          </a:p>
        </p:txBody>
      </p:sp>
      <p:sp>
        <p:nvSpPr>
          <p:cNvPr id="447" name="Google Shape;447;p55"/>
          <p:cNvSpPr txBox="1"/>
          <p:nvPr/>
        </p:nvSpPr>
        <p:spPr>
          <a:xfrm>
            <a:off x="5167744" y="3003327"/>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Mobile application focus</a:t>
            </a:r>
            <a:endParaRPr sz="800" b="1">
              <a:solidFill>
                <a:srgbClr val="414042"/>
              </a:solidFill>
              <a:latin typeface="Proxima Nova"/>
              <a:ea typeface="Proxima Nova"/>
              <a:cs typeface="Proxima Nova"/>
              <a:sym typeface="Proxima Nova"/>
            </a:endParaRPr>
          </a:p>
        </p:txBody>
      </p:sp>
      <p:sp>
        <p:nvSpPr>
          <p:cNvPr id="448" name="Google Shape;448;p55"/>
          <p:cNvSpPr txBox="1"/>
          <p:nvPr/>
        </p:nvSpPr>
        <p:spPr>
          <a:xfrm>
            <a:off x="3825824" y="3003327"/>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Decentralized identity</a:t>
            </a:r>
            <a:endParaRPr sz="800" b="1">
              <a:solidFill>
                <a:srgbClr val="414042"/>
              </a:solidFill>
              <a:latin typeface="Proxima Nova"/>
              <a:ea typeface="Proxima Nova"/>
              <a:cs typeface="Proxima Nova"/>
              <a:sym typeface="Proxima Nova"/>
            </a:endParaRPr>
          </a:p>
        </p:txBody>
      </p:sp>
      <p:sp>
        <p:nvSpPr>
          <p:cNvPr id="449" name="Google Shape;449;p55"/>
          <p:cNvSpPr txBox="1"/>
          <p:nvPr/>
        </p:nvSpPr>
        <p:spPr>
          <a:xfrm>
            <a:off x="927809" y="3003327"/>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Permissionable smart contract machine (EVM)</a:t>
            </a:r>
            <a:endParaRPr sz="800" b="1">
              <a:solidFill>
                <a:srgbClr val="414042"/>
              </a:solidFill>
              <a:latin typeface="Proxima Nova"/>
              <a:ea typeface="Proxima Nova"/>
              <a:cs typeface="Proxima Nova"/>
              <a:sym typeface="Proxima Nova"/>
            </a:endParaRPr>
          </a:p>
        </p:txBody>
      </p:sp>
      <p:pic>
        <p:nvPicPr>
          <p:cNvPr id="450" name="Google Shape;450;p55"/>
          <p:cNvPicPr preferRelativeResize="0"/>
          <p:nvPr/>
        </p:nvPicPr>
        <p:blipFill>
          <a:blip r:embed="rId14">
            <a:alphaModFix/>
          </a:blip>
          <a:stretch>
            <a:fillRect/>
          </a:stretch>
        </p:blipFill>
        <p:spPr>
          <a:xfrm>
            <a:off x="2269429" y="3638617"/>
            <a:ext cx="1107597" cy="315410"/>
          </a:xfrm>
          <a:prstGeom prst="rect">
            <a:avLst/>
          </a:prstGeom>
          <a:noFill/>
          <a:ln>
            <a:noFill/>
          </a:ln>
        </p:spPr>
      </p:pic>
      <p:sp>
        <p:nvSpPr>
          <p:cNvPr id="451" name="Google Shape;451;p55"/>
          <p:cNvSpPr txBox="1"/>
          <p:nvPr/>
        </p:nvSpPr>
        <p:spPr>
          <a:xfrm>
            <a:off x="2165594" y="3954026"/>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As-a-service deployment</a:t>
            </a:r>
            <a:endParaRPr sz="800" b="1">
              <a:solidFill>
                <a:srgbClr val="414042"/>
              </a:solidFill>
              <a:latin typeface="Proxima Nova"/>
              <a:ea typeface="Proxima Nova"/>
              <a:cs typeface="Proxima Nova"/>
              <a:sym typeface="Proxima Nova"/>
            </a:endParaRPr>
          </a:p>
        </p:txBody>
      </p:sp>
      <p:pic>
        <p:nvPicPr>
          <p:cNvPr id="452" name="Google Shape;452;p55"/>
          <p:cNvPicPr preferRelativeResize="0"/>
          <p:nvPr/>
        </p:nvPicPr>
        <p:blipFill>
          <a:blip r:embed="rId15">
            <a:alphaModFix/>
          </a:blip>
          <a:stretch>
            <a:fillRect/>
          </a:stretch>
        </p:blipFill>
        <p:spPr>
          <a:xfrm>
            <a:off x="5350933" y="3638605"/>
            <a:ext cx="1402675" cy="315410"/>
          </a:xfrm>
          <a:prstGeom prst="rect">
            <a:avLst/>
          </a:prstGeom>
          <a:noFill/>
          <a:ln>
            <a:noFill/>
          </a:ln>
        </p:spPr>
      </p:pic>
      <p:sp>
        <p:nvSpPr>
          <p:cNvPr id="453" name="Google Shape;453;p55"/>
          <p:cNvSpPr txBox="1"/>
          <p:nvPr/>
        </p:nvSpPr>
        <p:spPr>
          <a:xfrm>
            <a:off x="5388314" y="3954026"/>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View and explore data on the blockchain</a:t>
            </a:r>
            <a:endParaRPr sz="800" b="1">
              <a:solidFill>
                <a:srgbClr val="414042"/>
              </a:solidFill>
              <a:latin typeface="Proxima Nova"/>
              <a:ea typeface="Proxima Nova"/>
              <a:cs typeface="Proxima Nova"/>
              <a:sym typeface="Proxima Nova"/>
            </a:endParaRPr>
          </a:p>
        </p:txBody>
      </p:sp>
      <p:pic>
        <p:nvPicPr>
          <p:cNvPr id="454" name="Google Shape;454;p55"/>
          <p:cNvPicPr preferRelativeResize="0"/>
          <p:nvPr/>
        </p:nvPicPr>
        <p:blipFill>
          <a:blip r:embed="rId16">
            <a:alphaModFix/>
          </a:blip>
          <a:stretch>
            <a:fillRect/>
          </a:stretch>
        </p:blipFill>
        <p:spPr>
          <a:xfrm>
            <a:off x="7017438" y="3638617"/>
            <a:ext cx="1092671" cy="315403"/>
          </a:xfrm>
          <a:prstGeom prst="rect">
            <a:avLst/>
          </a:prstGeom>
          <a:noFill/>
          <a:ln>
            <a:noFill/>
          </a:ln>
        </p:spPr>
      </p:pic>
      <p:sp>
        <p:nvSpPr>
          <p:cNvPr id="455" name="Google Shape;455;p55"/>
          <p:cNvSpPr txBox="1"/>
          <p:nvPr/>
        </p:nvSpPr>
        <p:spPr>
          <a:xfrm>
            <a:off x="6906146" y="3954026"/>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Ledger interoperability</a:t>
            </a:r>
            <a:endParaRPr sz="800" b="1">
              <a:solidFill>
                <a:srgbClr val="414042"/>
              </a:solidFill>
              <a:latin typeface="Proxima Nova"/>
              <a:ea typeface="Proxima Nova"/>
              <a:cs typeface="Proxima Nova"/>
              <a:sym typeface="Proxima Nova"/>
            </a:endParaRPr>
          </a:p>
        </p:txBody>
      </p:sp>
      <p:sp>
        <p:nvSpPr>
          <p:cNvPr id="456" name="Google Shape;456;p55"/>
          <p:cNvSpPr txBox="1"/>
          <p:nvPr/>
        </p:nvSpPr>
        <p:spPr>
          <a:xfrm>
            <a:off x="838263" y="3954026"/>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Blockchain framework benchmark platform</a:t>
            </a:r>
            <a:endParaRPr sz="800" b="1">
              <a:solidFill>
                <a:srgbClr val="414042"/>
              </a:solidFill>
              <a:latin typeface="Proxima Nova"/>
              <a:ea typeface="Proxima Nova"/>
              <a:cs typeface="Proxima Nova"/>
              <a:sym typeface="Proxima Nova"/>
            </a:endParaRPr>
          </a:p>
        </p:txBody>
      </p:sp>
      <p:sp>
        <p:nvSpPr>
          <p:cNvPr id="457" name="Google Shape;457;p55"/>
          <p:cNvSpPr txBox="1"/>
          <p:nvPr/>
        </p:nvSpPr>
        <p:spPr>
          <a:xfrm>
            <a:off x="3596716" y="3954026"/>
            <a:ext cx="15891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Model and build </a:t>
            </a:r>
            <a:br>
              <a:rPr lang="en-US" sz="800" b="1">
                <a:solidFill>
                  <a:srgbClr val="414042"/>
                </a:solidFill>
                <a:latin typeface="Proxima Nova"/>
                <a:ea typeface="Proxima Nova"/>
                <a:cs typeface="Proxima Nova"/>
                <a:sym typeface="Proxima Nova"/>
              </a:rPr>
            </a:br>
            <a:r>
              <a:rPr lang="en-US" sz="800" b="1">
                <a:solidFill>
                  <a:srgbClr val="414042"/>
                </a:solidFill>
                <a:latin typeface="Proxima Nova"/>
                <a:ea typeface="Proxima Nova"/>
                <a:cs typeface="Proxima Nova"/>
                <a:sym typeface="Proxima Nova"/>
              </a:rPr>
              <a:t>blockchain networks</a:t>
            </a:r>
            <a:endParaRPr sz="800" b="1">
              <a:solidFill>
                <a:srgbClr val="414042"/>
              </a:solidFill>
              <a:latin typeface="Proxima Nova"/>
              <a:ea typeface="Proxima Nova"/>
              <a:cs typeface="Proxima Nova"/>
              <a:sym typeface="Proxima Nova"/>
            </a:endParaRPr>
          </a:p>
        </p:txBody>
      </p:sp>
      <p:pic>
        <p:nvPicPr>
          <p:cNvPr id="458" name="Google Shape;458;p55"/>
          <p:cNvPicPr preferRelativeResize="0"/>
          <p:nvPr/>
        </p:nvPicPr>
        <p:blipFill>
          <a:blip r:embed="rId17">
            <a:alphaModFix/>
          </a:blip>
          <a:stretch>
            <a:fillRect/>
          </a:stretch>
        </p:blipFill>
        <p:spPr>
          <a:xfrm>
            <a:off x="3600832" y="3630138"/>
            <a:ext cx="1476963" cy="315409"/>
          </a:xfrm>
          <a:prstGeom prst="rect">
            <a:avLst/>
          </a:prstGeom>
          <a:noFill/>
          <a:ln>
            <a:noFill/>
          </a:ln>
        </p:spPr>
      </p:pic>
      <p:sp>
        <p:nvSpPr>
          <p:cNvPr id="459" name="Google Shape;459;p55"/>
          <p:cNvSpPr txBox="1"/>
          <p:nvPr/>
        </p:nvSpPr>
        <p:spPr>
          <a:xfrm>
            <a:off x="3883150" y="3392161"/>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FFFFFF"/>
                </a:solidFill>
                <a:latin typeface="Proxima Nova"/>
                <a:ea typeface="Proxima Nova"/>
                <a:cs typeface="Proxima Nova"/>
                <a:sym typeface="Proxima Nova"/>
              </a:rPr>
              <a:t>Tools</a:t>
            </a:r>
            <a:endParaRPr sz="800" b="1">
              <a:solidFill>
                <a:srgbClr val="FFFFFF"/>
              </a:solidFill>
              <a:latin typeface="Proxima Nova"/>
              <a:ea typeface="Proxima Nova"/>
              <a:cs typeface="Proxima Nova"/>
              <a:sym typeface="Proxima Nova"/>
            </a:endParaRPr>
          </a:p>
        </p:txBody>
      </p:sp>
      <p:pic>
        <p:nvPicPr>
          <p:cNvPr id="460" name="Google Shape;460;p55"/>
          <p:cNvPicPr preferRelativeResize="0"/>
          <p:nvPr/>
        </p:nvPicPr>
        <p:blipFill rotWithShape="1">
          <a:blip r:embed="rId18">
            <a:alphaModFix/>
          </a:blip>
          <a:srcRect t="699" b="-6642"/>
          <a:stretch/>
        </p:blipFill>
        <p:spPr>
          <a:xfrm>
            <a:off x="942096" y="3638617"/>
            <a:ext cx="1107607" cy="338859"/>
          </a:xfrm>
          <a:prstGeom prst="rect">
            <a:avLst/>
          </a:prstGeom>
          <a:noFill/>
          <a:ln>
            <a:noFill/>
          </a:ln>
        </p:spPr>
      </p:pic>
      <p:pic>
        <p:nvPicPr>
          <p:cNvPr id="461" name="Google Shape;461;p55"/>
          <p:cNvPicPr preferRelativeResize="0"/>
          <p:nvPr/>
        </p:nvPicPr>
        <p:blipFill rotWithShape="1">
          <a:blip r:embed="rId19">
            <a:alphaModFix/>
          </a:blip>
          <a:srcRect l="-1366" r="-1345"/>
          <a:stretch/>
        </p:blipFill>
        <p:spPr>
          <a:xfrm>
            <a:off x="927810" y="2678374"/>
            <a:ext cx="1315248" cy="338859"/>
          </a:xfrm>
          <a:prstGeom prst="rect">
            <a:avLst/>
          </a:prstGeom>
          <a:noFill/>
          <a:ln>
            <a:noFill/>
          </a:ln>
        </p:spPr>
      </p:pic>
      <p:sp>
        <p:nvSpPr>
          <p:cNvPr id="462" name="Google Shape;462;p55"/>
          <p:cNvSpPr txBox="1"/>
          <p:nvPr/>
        </p:nvSpPr>
        <p:spPr>
          <a:xfrm>
            <a:off x="6515600" y="2995838"/>
            <a:ext cx="16671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Permissioned &amp; permissionless  support; EVM transaction family</a:t>
            </a:r>
            <a:endParaRPr sz="800" b="1">
              <a:solidFill>
                <a:srgbClr val="414042"/>
              </a:solidFill>
              <a:latin typeface="Proxima Nova"/>
              <a:ea typeface="Proxima Nova"/>
              <a:cs typeface="Proxima Nova"/>
              <a:sym typeface="Proxima Nova"/>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Custom Layout">
  <p:cSld name="Custom Layout">
    <p:bg>
      <p:bgPr>
        <a:solidFill>
          <a:srgbClr val="F6F6F6"/>
        </a:solidFill>
        <a:effectLst/>
      </p:bgPr>
    </p:bg>
    <p:spTree>
      <p:nvGrpSpPr>
        <p:cNvPr id="1" name="Shape 463"/>
        <p:cNvGrpSpPr/>
        <p:nvPr/>
      </p:nvGrpSpPr>
      <p:grpSpPr>
        <a:xfrm>
          <a:off x="0" y="0"/>
          <a:ext cx="0" cy="0"/>
          <a:chOff x="0" y="0"/>
          <a:chExt cx="0" cy="0"/>
        </a:xfrm>
      </p:grpSpPr>
      <p:sp>
        <p:nvSpPr>
          <p:cNvPr id="464" name="Google Shape;464;p5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L="0" marR="0" lvl="0" indent="0" algn="l" rtl="0">
              <a:lnSpc>
                <a:spcPct val="100000"/>
              </a:lnSpc>
              <a:spcBef>
                <a:spcPts val="0"/>
              </a:spcBef>
              <a:spcAft>
                <a:spcPts val="0"/>
              </a:spcAft>
              <a:buClr>
                <a:schemeClr val="dk1"/>
              </a:buClr>
              <a:buSzPts val="1400"/>
              <a:buFont typeface="Arial"/>
              <a:buNone/>
              <a:defRPr sz="3200" b="0" i="0" u="none" strike="noStrike" cap="none">
                <a:solidFill>
                  <a:srgbClr val="333333"/>
                </a:solidFill>
                <a:latin typeface="Arial"/>
                <a:ea typeface="Arial"/>
                <a:cs typeface="Arial"/>
                <a:sym typeface="Arial"/>
              </a:defRPr>
            </a:lvl1pPr>
            <a:lvl2pPr lvl="1" indent="0" rtl="0">
              <a:spcBef>
                <a:spcPts val="0"/>
              </a:spcBef>
              <a:spcAft>
                <a:spcPts val="0"/>
              </a:spcAft>
              <a:buClr>
                <a:schemeClr val="dk1"/>
              </a:buClr>
              <a:buSzPts val="1400"/>
              <a:buFont typeface="Arial"/>
              <a:buNone/>
              <a:defRPr sz="2800">
                <a:solidFill>
                  <a:schemeClr val="dk1"/>
                </a:solidFill>
              </a:defRPr>
            </a:lvl2pPr>
            <a:lvl3pPr lvl="2" indent="0" rtl="0">
              <a:spcBef>
                <a:spcPts val="0"/>
              </a:spcBef>
              <a:spcAft>
                <a:spcPts val="0"/>
              </a:spcAft>
              <a:buClr>
                <a:schemeClr val="dk1"/>
              </a:buClr>
              <a:buSzPts val="1400"/>
              <a:buFont typeface="Arial"/>
              <a:buNone/>
              <a:defRPr sz="2800">
                <a:solidFill>
                  <a:schemeClr val="dk1"/>
                </a:solidFill>
              </a:defRPr>
            </a:lvl3pPr>
            <a:lvl4pPr lvl="3" indent="0" rtl="0">
              <a:spcBef>
                <a:spcPts val="0"/>
              </a:spcBef>
              <a:spcAft>
                <a:spcPts val="0"/>
              </a:spcAft>
              <a:buClr>
                <a:schemeClr val="dk1"/>
              </a:buClr>
              <a:buSzPts val="1400"/>
              <a:buFont typeface="Arial"/>
              <a:buNone/>
              <a:defRPr sz="2800">
                <a:solidFill>
                  <a:schemeClr val="dk1"/>
                </a:solidFill>
              </a:defRPr>
            </a:lvl4pPr>
            <a:lvl5pPr lvl="4" indent="0" rtl="0">
              <a:spcBef>
                <a:spcPts val="0"/>
              </a:spcBef>
              <a:spcAft>
                <a:spcPts val="0"/>
              </a:spcAft>
              <a:buClr>
                <a:schemeClr val="dk1"/>
              </a:buClr>
              <a:buSzPts val="1400"/>
              <a:buFont typeface="Arial"/>
              <a:buNone/>
              <a:defRPr sz="2800">
                <a:solidFill>
                  <a:schemeClr val="dk1"/>
                </a:solidFill>
              </a:defRPr>
            </a:lvl5pPr>
            <a:lvl6pPr lvl="5" indent="0" rtl="0">
              <a:spcBef>
                <a:spcPts val="0"/>
              </a:spcBef>
              <a:spcAft>
                <a:spcPts val="0"/>
              </a:spcAft>
              <a:buClr>
                <a:schemeClr val="dk1"/>
              </a:buClr>
              <a:buSzPts val="1400"/>
              <a:buFont typeface="Arial"/>
              <a:buNone/>
              <a:defRPr sz="2800">
                <a:solidFill>
                  <a:schemeClr val="dk1"/>
                </a:solidFill>
              </a:defRPr>
            </a:lvl6pPr>
            <a:lvl7pPr lvl="6" indent="0" rtl="0">
              <a:spcBef>
                <a:spcPts val="0"/>
              </a:spcBef>
              <a:spcAft>
                <a:spcPts val="0"/>
              </a:spcAft>
              <a:buClr>
                <a:schemeClr val="dk1"/>
              </a:buClr>
              <a:buSzPts val="1400"/>
              <a:buFont typeface="Arial"/>
              <a:buNone/>
              <a:defRPr sz="2800">
                <a:solidFill>
                  <a:schemeClr val="dk1"/>
                </a:solidFill>
              </a:defRPr>
            </a:lvl7pPr>
            <a:lvl8pPr lvl="7" indent="0" rtl="0">
              <a:spcBef>
                <a:spcPts val="0"/>
              </a:spcBef>
              <a:spcAft>
                <a:spcPts val="0"/>
              </a:spcAft>
              <a:buClr>
                <a:schemeClr val="dk1"/>
              </a:buClr>
              <a:buSzPts val="1400"/>
              <a:buFont typeface="Arial"/>
              <a:buNone/>
              <a:defRPr sz="2800">
                <a:solidFill>
                  <a:schemeClr val="dk1"/>
                </a:solidFill>
              </a:defRPr>
            </a:lvl8pPr>
            <a:lvl9pPr lvl="8" indent="0" rtl="0">
              <a:spcBef>
                <a:spcPts val="0"/>
              </a:spcBef>
              <a:spcAft>
                <a:spcPts val="0"/>
              </a:spcAft>
              <a:buClr>
                <a:schemeClr val="dk1"/>
              </a:buClr>
              <a:buSzPts val="1400"/>
              <a:buFont typeface="Arial"/>
              <a:buNone/>
              <a:defRPr sz="2800">
                <a:solidFill>
                  <a:schemeClr val="dk1"/>
                </a:solidFill>
              </a:defRPr>
            </a:lvl9pPr>
          </a:lstStyle>
          <a:p>
            <a:endParaRPr/>
          </a:p>
        </p:txBody>
      </p:sp>
      <p:sp>
        <p:nvSpPr>
          <p:cNvPr id="465" name="Google Shape;465;p56"/>
          <p:cNvSpPr txBox="1">
            <a:spLocks noGrp="1"/>
          </p:cNvSpPr>
          <p:nvPr>
            <p:ph type="sldNum" idx="12"/>
          </p:nvPr>
        </p:nvSpPr>
        <p:spPr>
          <a:xfrm>
            <a:off x="8556782" y="4648251"/>
            <a:ext cx="548700" cy="393600"/>
          </a:xfrm>
          <a:prstGeom prst="rect">
            <a:avLst/>
          </a:prstGeom>
          <a:noFill/>
          <a:ln>
            <a:noFill/>
          </a:ln>
        </p:spPr>
        <p:txBody>
          <a:bodyPr spcFirstLastPara="1" wrap="square" lIns="91425" tIns="91425" rIns="91425" bIns="91425" anchor="ctr" anchorCtr="0">
            <a:noAutofit/>
          </a:bodyPr>
          <a:lstStyle>
            <a:lvl1pPr marL="0" marR="0" lvl="0"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1pPr>
            <a:lvl2pPr marL="0" marR="0" lvl="1"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2pPr>
            <a:lvl3pPr marL="0" marR="0" lvl="2"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3pPr>
            <a:lvl4pPr marL="0" marR="0" lvl="3"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4pPr>
            <a:lvl5pPr marL="0" marR="0" lvl="4"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5pPr>
            <a:lvl6pPr marL="0" marR="0" lvl="5"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6pPr>
            <a:lvl7pPr marL="0" marR="0" lvl="6"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7pPr>
            <a:lvl8pPr marL="0" marR="0" lvl="7"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8pPr>
            <a:lvl9pPr marL="0" marR="0" lvl="8"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66" name="Google Shape;466;p56"/>
          <p:cNvSpPr txBox="1">
            <a:spLocks noGrp="1"/>
          </p:cNvSpPr>
          <p:nvPr>
            <p:ph type="ftr" idx="11"/>
          </p:nvPr>
        </p:nvSpPr>
        <p:spPr>
          <a:xfrm>
            <a:off x="2387016" y="4703626"/>
            <a:ext cx="4370100" cy="274500"/>
          </a:xfrm>
          <a:prstGeom prst="rect">
            <a:avLst/>
          </a:prstGeom>
          <a:noFill/>
          <a:ln>
            <a:noFill/>
          </a:ln>
        </p:spPr>
        <p:txBody>
          <a:bodyPr spcFirstLastPara="1" wrap="square" lIns="91425" tIns="91425" rIns="91425" bIns="91425" anchor="ctr" anchorCtr="0">
            <a:noAutofit/>
          </a:bodyPr>
          <a:lstStyle>
            <a:lvl1pPr marL="0" marR="0" lvl="0" indent="0" algn="ctr" rtl="0">
              <a:lnSpc>
                <a:spcPct val="100000"/>
              </a:lnSpc>
              <a:spcBef>
                <a:spcPts val="0"/>
              </a:spcBef>
              <a:spcAft>
                <a:spcPts val="0"/>
              </a:spcAft>
              <a:buClr>
                <a:schemeClr val="lt2"/>
              </a:buClr>
              <a:buSzPts val="1400"/>
              <a:buFont typeface="Arial"/>
              <a:buNone/>
              <a:defRPr sz="1000" b="0" i="0" u="none" strike="noStrike" cap="none">
                <a:solidFill>
                  <a:schemeClr val="lt2"/>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467" name="Google Shape;467;p56"/>
          <p:cNvSpPr txBox="1">
            <a:spLocks noGrp="1"/>
          </p:cNvSpPr>
          <p:nvPr>
            <p:ph type="body" idx="1"/>
          </p:nvPr>
        </p:nvSpPr>
        <p:spPr>
          <a:xfrm>
            <a:off x="311145" y="1204912"/>
            <a:ext cx="8521200" cy="31821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15000"/>
              </a:lnSpc>
              <a:spcBef>
                <a:spcPts val="0"/>
              </a:spcBef>
              <a:spcAft>
                <a:spcPts val="0"/>
              </a:spcAft>
              <a:buClr>
                <a:schemeClr val="dk2"/>
              </a:buClr>
              <a:buSzPts val="1400"/>
              <a:buFont typeface="Arial"/>
              <a:buNone/>
              <a:defRPr sz="1800" b="0" i="0" u="none" strike="noStrike" cap="none">
                <a:solidFill>
                  <a:schemeClr val="lt2"/>
                </a:solidFill>
                <a:latin typeface="Arial"/>
                <a:ea typeface="Arial"/>
                <a:cs typeface="Arial"/>
                <a:sym typeface="Arial"/>
              </a:defRPr>
            </a:lvl1pPr>
            <a:lvl2pPr marL="914400" marR="0" lvl="1" indent="-228600" algn="l" rtl="0">
              <a:lnSpc>
                <a:spcPct val="115000"/>
              </a:lnSpc>
              <a:spcBef>
                <a:spcPts val="1600"/>
              </a:spcBef>
              <a:spcAft>
                <a:spcPts val="0"/>
              </a:spcAft>
              <a:buClr>
                <a:schemeClr val="dk2"/>
              </a:buClr>
              <a:buSzPts val="1400"/>
              <a:buFont typeface="Arial"/>
              <a:buNone/>
              <a:defRPr sz="1400" b="0" i="0" u="none" strike="noStrike" cap="none">
                <a:solidFill>
                  <a:schemeClr val="lt2"/>
                </a:solidFill>
                <a:latin typeface="Arial"/>
                <a:ea typeface="Arial"/>
                <a:cs typeface="Arial"/>
                <a:sym typeface="Arial"/>
              </a:defRPr>
            </a:lvl2pPr>
            <a:lvl3pPr marL="1371600" marR="0" lvl="2" indent="-228600" algn="l" rtl="0">
              <a:lnSpc>
                <a:spcPct val="115000"/>
              </a:lnSpc>
              <a:spcBef>
                <a:spcPts val="1600"/>
              </a:spcBef>
              <a:spcAft>
                <a:spcPts val="0"/>
              </a:spcAft>
              <a:buClr>
                <a:schemeClr val="dk2"/>
              </a:buClr>
              <a:buSzPts val="1400"/>
              <a:buFont typeface="Arial"/>
              <a:buNone/>
              <a:defRPr sz="1400" b="0" i="0" u="none" strike="noStrike" cap="none">
                <a:solidFill>
                  <a:schemeClr val="lt2"/>
                </a:solidFill>
                <a:latin typeface="Arial"/>
                <a:ea typeface="Arial"/>
                <a:cs typeface="Arial"/>
                <a:sym typeface="Arial"/>
              </a:defRPr>
            </a:lvl3pPr>
            <a:lvl4pPr marL="1828800" marR="0" lvl="3" indent="-228600" algn="l" rtl="0">
              <a:lnSpc>
                <a:spcPct val="115000"/>
              </a:lnSpc>
              <a:spcBef>
                <a:spcPts val="1600"/>
              </a:spcBef>
              <a:spcAft>
                <a:spcPts val="0"/>
              </a:spcAft>
              <a:buClr>
                <a:schemeClr val="dk2"/>
              </a:buClr>
              <a:buSzPts val="1400"/>
              <a:buFont typeface="Arial"/>
              <a:buNone/>
              <a:defRPr sz="1400" b="0" i="0" u="none" strike="noStrike" cap="none">
                <a:solidFill>
                  <a:schemeClr val="lt2"/>
                </a:solidFill>
                <a:latin typeface="Arial"/>
                <a:ea typeface="Arial"/>
                <a:cs typeface="Arial"/>
                <a:sym typeface="Arial"/>
              </a:defRPr>
            </a:lvl4pPr>
            <a:lvl5pPr marL="2286000" marR="0" lvl="4" indent="-228600" algn="l" rtl="0">
              <a:lnSpc>
                <a:spcPct val="115000"/>
              </a:lnSpc>
              <a:spcBef>
                <a:spcPts val="1600"/>
              </a:spcBef>
              <a:spcAft>
                <a:spcPts val="0"/>
              </a:spcAft>
              <a:buClr>
                <a:schemeClr val="dk2"/>
              </a:buClr>
              <a:buSzPts val="1400"/>
              <a:buFont typeface="Arial"/>
              <a:buNone/>
              <a:defRPr sz="1400" b="0" i="0" u="none" strike="noStrike" cap="none">
                <a:solidFill>
                  <a:schemeClr val="lt2"/>
                </a:solidFill>
                <a:latin typeface="Arial"/>
                <a:ea typeface="Arial"/>
                <a:cs typeface="Arial"/>
                <a:sym typeface="Arial"/>
              </a:defRPr>
            </a:lvl5pPr>
            <a:lvl6pPr marL="2743200" marR="0" lvl="5" indent="-228600" algn="l" rtl="0">
              <a:lnSpc>
                <a:spcPct val="115000"/>
              </a:lnSpc>
              <a:spcBef>
                <a:spcPts val="16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6pPr>
            <a:lvl7pPr marL="3200400" marR="0" lvl="6" indent="-228600" algn="l" rtl="0">
              <a:lnSpc>
                <a:spcPct val="115000"/>
              </a:lnSpc>
              <a:spcBef>
                <a:spcPts val="16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7pPr>
            <a:lvl8pPr marL="3657600" marR="0" lvl="7" indent="-228600" algn="l" rtl="0">
              <a:lnSpc>
                <a:spcPct val="115000"/>
              </a:lnSpc>
              <a:spcBef>
                <a:spcPts val="16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8pPr>
            <a:lvl9pPr marL="4114800" marR="0" lvl="8" indent="-228600" algn="l" rtl="0">
              <a:lnSpc>
                <a:spcPct val="115000"/>
              </a:lnSpc>
              <a:spcBef>
                <a:spcPts val="1600"/>
              </a:spcBef>
              <a:spcAft>
                <a:spcPts val="1600"/>
              </a:spcAft>
              <a:buClr>
                <a:schemeClr val="dk2"/>
              </a:buClr>
              <a:buSzPts val="1400"/>
              <a:buFont typeface="Arial"/>
              <a:buNone/>
              <a:defRPr sz="1400" b="0" i="0" u="none" strike="noStrike" cap="none">
                <a:solidFill>
                  <a:schemeClr val="dk2"/>
                </a:solidFill>
                <a:latin typeface="Arial"/>
                <a:ea typeface="Arial"/>
                <a:cs typeface="Arial"/>
                <a:sym typeface="Arial"/>
              </a:defRPr>
            </a:lvl9pPr>
          </a:lstStyle>
          <a:p>
            <a:endParaRPr/>
          </a:p>
        </p:txBody>
      </p:sp>
      <p:pic>
        <p:nvPicPr>
          <p:cNvPr id="468" name="Google Shape;468;p56"/>
          <p:cNvPicPr preferRelativeResize="0"/>
          <p:nvPr/>
        </p:nvPicPr>
        <p:blipFill rotWithShape="1">
          <a:blip r:embed="rId2">
            <a:alphaModFix/>
          </a:blip>
          <a:srcRect/>
          <a:stretch/>
        </p:blipFill>
        <p:spPr>
          <a:xfrm>
            <a:off x="412745" y="4588196"/>
            <a:ext cx="1576200" cy="312900"/>
          </a:xfrm>
          <a:prstGeom prst="rect">
            <a:avLst/>
          </a:prstGeom>
          <a:noFill/>
          <a:ln>
            <a:noFill/>
          </a:ln>
        </p:spPr>
      </p:pic>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Content Slide - Purple" type="title">
  <p:cSld name="TITLE">
    <p:bg>
      <p:bgPr>
        <a:blipFill>
          <a:blip r:embed="rId2">
            <a:alphaModFix/>
          </a:blip>
          <a:stretch>
            <a:fillRect/>
          </a:stretch>
        </a:blipFill>
        <a:effectLst/>
      </p:bgPr>
    </p:bg>
    <p:spTree>
      <p:nvGrpSpPr>
        <p:cNvPr id="1" name="Shape 469"/>
        <p:cNvGrpSpPr/>
        <p:nvPr/>
      </p:nvGrpSpPr>
      <p:grpSpPr>
        <a:xfrm>
          <a:off x="0" y="0"/>
          <a:ext cx="0" cy="0"/>
          <a:chOff x="0" y="0"/>
          <a:chExt cx="0" cy="0"/>
        </a:xfrm>
      </p:grpSpPr>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Content Slide - Blue">
  <p:cSld name="TITLE_1">
    <p:bg>
      <p:bgPr>
        <a:blipFill>
          <a:blip r:embed="rId2">
            <a:alphaModFix/>
          </a:blip>
          <a:stretch>
            <a:fillRect/>
          </a:stretch>
        </a:blipFill>
        <a:effectLst/>
      </p:bgPr>
    </p:bg>
    <p:spTree>
      <p:nvGrpSpPr>
        <p:cNvPr id="1" name="Shape 470"/>
        <p:cNvGrpSpPr/>
        <p:nvPr/>
      </p:nvGrpSpPr>
      <p:grpSpPr>
        <a:xfrm>
          <a:off x="0" y="0"/>
          <a:ext cx="0" cy="0"/>
          <a:chOff x="0" y="0"/>
          <a:chExt cx="0" cy="0"/>
        </a:xfrm>
      </p:grpSpPr>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1. Purple - Blank">
  <p:cSld name="Blank Slide">
    <p:bg>
      <p:bgPr>
        <a:blipFill>
          <a:blip r:embed="rId2">
            <a:alphaModFix/>
          </a:blip>
          <a:stretch>
            <a:fillRect/>
          </a:stretch>
        </a:blipFill>
        <a:effectLst/>
      </p:bgPr>
    </p:bg>
    <p:spTree>
      <p:nvGrpSpPr>
        <p:cNvPr id="1" name="Shape 478"/>
        <p:cNvGrpSpPr/>
        <p:nvPr/>
      </p:nvGrpSpPr>
      <p:grpSpPr>
        <a:xfrm>
          <a:off x="0" y="0"/>
          <a:ext cx="0" cy="0"/>
          <a:chOff x="0" y="0"/>
          <a:chExt cx="0" cy="0"/>
        </a:xfrm>
      </p:grpSpPr>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Title Slide">
  <p:cSld name="Title Slide">
    <p:bg>
      <p:bgPr>
        <a:solidFill>
          <a:schemeClr val="lt1"/>
        </a:solidFill>
        <a:effectLst/>
      </p:bgPr>
    </p:bg>
    <p:spTree>
      <p:nvGrpSpPr>
        <p:cNvPr id="1" name="Shape 479"/>
        <p:cNvGrpSpPr/>
        <p:nvPr/>
      </p:nvGrpSpPr>
      <p:grpSpPr>
        <a:xfrm>
          <a:off x="0" y="0"/>
          <a:ext cx="0" cy="0"/>
          <a:chOff x="0" y="0"/>
          <a:chExt cx="0" cy="0"/>
        </a:xfrm>
      </p:grpSpPr>
      <p:pic>
        <p:nvPicPr>
          <p:cNvPr id="480" name="Google Shape;480;p61"/>
          <p:cNvPicPr preferRelativeResize="0"/>
          <p:nvPr/>
        </p:nvPicPr>
        <p:blipFill rotWithShape="1">
          <a:blip r:embed="rId2">
            <a:alphaModFix/>
          </a:blip>
          <a:srcRect/>
          <a:stretch/>
        </p:blipFill>
        <p:spPr>
          <a:xfrm>
            <a:off x="0" y="0"/>
            <a:ext cx="9144002" cy="5143501"/>
          </a:xfrm>
          <a:prstGeom prst="rect">
            <a:avLst/>
          </a:prstGeom>
          <a:noFill/>
          <a:ln>
            <a:noFill/>
          </a:ln>
        </p:spPr>
      </p:pic>
      <p:sp>
        <p:nvSpPr>
          <p:cNvPr id="481" name="Google Shape;481;p61"/>
          <p:cNvSpPr txBox="1">
            <a:spLocks noGrp="1"/>
          </p:cNvSpPr>
          <p:nvPr>
            <p:ph type="ctrTitle"/>
          </p:nvPr>
        </p:nvSpPr>
        <p:spPr>
          <a:xfrm>
            <a:off x="755650" y="771525"/>
            <a:ext cx="7632600" cy="2004600"/>
          </a:xfrm>
          <a:prstGeom prst="rect">
            <a:avLst/>
          </a:prstGeom>
          <a:noFill/>
          <a:ln>
            <a:noFill/>
          </a:ln>
        </p:spPr>
        <p:txBody>
          <a:bodyPr spcFirstLastPara="1" wrap="square" lIns="0" tIns="0" rIns="0" bIns="0" anchor="ctr" anchorCtr="0">
            <a:noAutofit/>
          </a:bodyPr>
          <a:lstStyle>
            <a:lvl1pPr marR="0" lvl="0" algn="ctr" rtl="0">
              <a:lnSpc>
                <a:spcPct val="90000"/>
              </a:lnSpc>
              <a:spcBef>
                <a:spcPts val="0"/>
              </a:spcBef>
              <a:spcAft>
                <a:spcPts val="0"/>
              </a:spcAft>
              <a:buClr>
                <a:schemeClr val="lt1"/>
              </a:buClr>
              <a:buSzPts val="4800"/>
              <a:buFont typeface="Arial"/>
              <a:buNone/>
              <a:defRPr sz="4800" b="1" i="0" u="none" strike="noStrike" cap="none">
                <a:solidFill>
                  <a:schemeClr val="lt1"/>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482" name="Google Shape;482;p61"/>
          <p:cNvSpPr txBox="1">
            <a:spLocks noGrp="1"/>
          </p:cNvSpPr>
          <p:nvPr>
            <p:ph type="subTitle" idx="1"/>
          </p:nvPr>
        </p:nvSpPr>
        <p:spPr>
          <a:xfrm>
            <a:off x="755650" y="2907271"/>
            <a:ext cx="7632600" cy="6426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R="0" lvl="1" algn="ctr" rtl="0">
              <a:lnSpc>
                <a:spcPct val="90000"/>
              </a:lnSpc>
              <a:spcBef>
                <a:spcPts val="500"/>
              </a:spcBef>
              <a:spcAft>
                <a:spcPts val="0"/>
              </a:spcAft>
              <a:buClr>
                <a:srgbClr val="414042"/>
              </a:buClr>
              <a:buSzPts val="2000"/>
              <a:buFont typeface="Arial"/>
              <a:buNone/>
              <a:defRPr sz="2000" b="0" i="0" u="none" strike="noStrike" cap="none">
                <a:solidFill>
                  <a:srgbClr val="414042"/>
                </a:solidFill>
                <a:latin typeface="Arial"/>
                <a:ea typeface="Arial"/>
                <a:cs typeface="Arial"/>
                <a:sym typeface="Arial"/>
              </a:defRPr>
            </a:lvl2pPr>
            <a:lvl3pPr marR="0" lvl="2"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3pPr>
            <a:lvl4pPr marR="0" lvl="3" algn="ctr" rtl="0">
              <a:lnSpc>
                <a:spcPct val="90000"/>
              </a:lnSpc>
              <a:spcBef>
                <a:spcPts val="500"/>
              </a:spcBef>
              <a:spcAft>
                <a:spcPts val="0"/>
              </a:spcAft>
              <a:buClr>
                <a:srgbClr val="414042"/>
              </a:buClr>
              <a:buSzPts val="1600"/>
              <a:buFont typeface="Arial"/>
              <a:buNone/>
              <a:defRPr sz="1600" b="0" i="0" u="none" strike="noStrike" cap="none">
                <a:solidFill>
                  <a:srgbClr val="414042"/>
                </a:solidFill>
                <a:latin typeface="Arial"/>
                <a:ea typeface="Arial"/>
                <a:cs typeface="Arial"/>
                <a:sym typeface="Arial"/>
              </a:defRPr>
            </a:lvl4pPr>
            <a:lvl5pPr marR="0" lvl="4" algn="ctr" rtl="0">
              <a:lnSpc>
                <a:spcPct val="90000"/>
              </a:lnSpc>
              <a:spcBef>
                <a:spcPts val="500"/>
              </a:spcBef>
              <a:spcAft>
                <a:spcPts val="0"/>
              </a:spcAft>
              <a:buClr>
                <a:srgbClr val="414042"/>
              </a:buClr>
              <a:buSzPts val="1600"/>
              <a:buFont typeface="Arial"/>
              <a:buNone/>
              <a:defRPr sz="1600" b="0" i="0" u="none" strike="noStrike" cap="none">
                <a:solidFill>
                  <a:srgbClr val="414042"/>
                </a:solidFill>
                <a:latin typeface="Arial"/>
                <a:ea typeface="Arial"/>
                <a:cs typeface="Arial"/>
                <a:sym typeface="Arial"/>
              </a:defRPr>
            </a:lvl5pPr>
            <a:lvl6pPr marR="0" lvl="5"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6pPr>
            <a:lvl7pPr marR="0" lvl="6"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7pPr>
            <a:lvl8pPr marR="0" lvl="7"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8pPr>
            <a:lvl9pPr marR="0" lvl="8"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9pPr>
          </a:lstStyle>
          <a:p>
            <a:endParaRPr/>
          </a:p>
        </p:txBody>
      </p:sp>
      <p:sp>
        <p:nvSpPr>
          <p:cNvPr id="483" name="Google Shape;483;p61"/>
          <p:cNvSpPr txBox="1">
            <a:spLocks noGrp="1"/>
          </p:cNvSpPr>
          <p:nvPr>
            <p:ph type="dt" idx="10"/>
          </p:nvPr>
        </p:nvSpPr>
        <p:spPr>
          <a:xfrm>
            <a:off x="2219706" y="4318534"/>
            <a:ext cx="10014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484" name="Google Shape;484;p61"/>
          <p:cNvSpPr txBox="1">
            <a:spLocks noGrp="1"/>
          </p:cNvSpPr>
          <p:nvPr>
            <p:ph type="ftr" idx="11"/>
          </p:nvPr>
        </p:nvSpPr>
        <p:spPr>
          <a:xfrm>
            <a:off x="3631474" y="4318534"/>
            <a:ext cx="43695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485" name="Google Shape;485;p61"/>
          <p:cNvSpPr txBox="1">
            <a:spLocks noGrp="1"/>
          </p:cNvSpPr>
          <p:nvPr>
            <p:ph type="sldNum" idx="12"/>
          </p:nvPr>
        </p:nvSpPr>
        <p:spPr>
          <a:xfrm>
            <a:off x="8348472" y="4318534"/>
            <a:ext cx="4686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pic>
        <p:nvPicPr>
          <p:cNvPr id="486" name="Google Shape;486;p61"/>
          <p:cNvPicPr preferRelativeResize="0"/>
          <p:nvPr/>
        </p:nvPicPr>
        <p:blipFill rotWithShape="1">
          <a:blip r:embed="rId3">
            <a:alphaModFix/>
          </a:blip>
          <a:srcRect/>
          <a:stretch/>
        </p:blipFill>
        <p:spPr>
          <a:xfrm>
            <a:off x="0" y="4516824"/>
            <a:ext cx="9144000" cy="366713"/>
          </a:xfrm>
          <a:prstGeom prst="rect">
            <a:avLst/>
          </a:prstGeom>
          <a:noFill/>
          <a:ln>
            <a:noFill/>
          </a:ln>
        </p:spPr>
      </p:pic>
      <p:sp>
        <p:nvSpPr>
          <p:cNvPr id="487" name="Google Shape;487;p61"/>
          <p:cNvSpPr txBox="1">
            <a:spLocks noGrp="1"/>
          </p:cNvSpPr>
          <p:nvPr>
            <p:ph type="body" idx="2"/>
          </p:nvPr>
        </p:nvSpPr>
        <p:spPr>
          <a:xfrm>
            <a:off x="755650" y="3679437"/>
            <a:ext cx="7632600" cy="444900"/>
          </a:xfrm>
          <a:prstGeom prst="rect">
            <a:avLst/>
          </a:prstGeom>
          <a:noFill/>
          <a:ln>
            <a:noFill/>
          </a:ln>
        </p:spPr>
        <p:txBody>
          <a:bodyPr spcFirstLastPara="1" wrap="square" lIns="0" tIns="0" rIns="0" bIns="0" anchor="ctr" anchorCtr="0">
            <a:noAutofit/>
          </a:bodyPr>
          <a:lstStyle>
            <a:lvl1pPr marL="457200" marR="0" lvl="0" indent="-228600" algn="ctr" rtl="0">
              <a:lnSpc>
                <a:spcPct val="90000"/>
              </a:lnSpc>
              <a:spcBef>
                <a:spcPts val="1000"/>
              </a:spcBef>
              <a:spcAft>
                <a:spcPts val="0"/>
              </a:spcAft>
              <a:buClr>
                <a:schemeClr val="lt1"/>
              </a:buClr>
              <a:buSzPts val="1100"/>
              <a:buFont typeface="Arial"/>
              <a:buNone/>
              <a:defRPr sz="1100" b="0" i="0" u="none" strike="noStrike" cap="none">
                <a:solidFill>
                  <a:schemeClr val="lt1"/>
                </a:solidFill>
                <a:latin typeface="Arial"/>
                <a:ea typeface="Arial"/>
                <a:cs typeface="Arial"/>
                <a:sym typeface="Arial"/>
              </a:defRPr>
            </a:lvl1pPr>
            <a:lvl2pPr marL="914400" marR="0" lvl="1" indent="-298450" algn="l" rtl="0">
              <a:lnSpc>
                <a:spcPct val="90000"/>
              </a:lnSpc>
              <a:spcBef>
                <a:spcPts val="500"/>
              </a:spcBef>
              <a:spcAft>
                <a:spcPts val="0"/>
              </a:spcAft>
              <a:buClr>
                <a:schemeClr val="lt1"/>
              </a:buClr>
              <a:buSzPts val="1100"/>
              <a:buFont typeface="Arial"/>
              <a:buChar char="•"/>
              <a:defRPr sz="1100" b="0" i="0" u="none" strike="noStrike" cap="none">
                <a:solidFill>
                  <a:schemeClr val="lt1"/>
                </a:solidFill>
                <a:latin typeface="Arial"/>
                <a:ea typeface="Arial"/>
                <a:cs typeface="Arial"/>
                <a:sym typeface="Arial"/>
              </a:defRPr>
            </a:lvl2pPr>
            <a:lvl3pPr marL="1371600" marR="0" lvl="2" indent="-298450" algn="l" rtl="0">
              <a:lnSpc>
                <a:spcPct val="90000"/>
              </a:lnSpc>
              <a:spcBef>
                <a:spcPts val="500"/>
              </a:spcBef>
              <a:spcAft>
                <a:spcPts val="0"/>
              </a:spcAft>
              <a:buClr>
                <a:schemeClr val="lt1"/>
              </a:buClr>
              <a:buSzPts val="1100"/>
              <a:buFont typeface="Arial"/>
              <a:buChar char="•"/>
              <a:defRPr sz="1100" b="0" i="0" u="none" strike="noStrike" cap="none">
                <a:solidFill>
                  <a:schemeClr val="lt1"/>
                </a:solidFill>
                <a:latin typeface="Arial"/>
                <a:ea typeface="Arial"/>
                <a:cs typeface="Arial"/>
                <a:sym typeface="Arial"/>
              </a:defRPr>
            </a:lvl3pPr>
            <a:lvl4pPr marL="1828800" marR="0" lvl="3" indent="-298450" algn="l" rtl="0">
              <a:lnSpc>
                <a:spcPct val="90000"/>
              </a:lnSpc>
              <a:spcBef>
                <a:spcPts val="500"/>
              </a:spcBef>
              <a:spcAft>
                <a:spcPts val="0"/>
              </a:spcAft>
              <a:buClr>
                <a:schemeClr val="lt1"/>
              </a:buClr>
              <a:buSzPts val="1100"/>
              <a:buFont typeface="Arial"/>
              <a:buChar char="•"/>
              <a:defRPr sz="1100" b="0" i="0" u="none" strike="noStrike" cap="none">
                <a:solidFill>
                  <a:schemeClr val="lt1"/>
                </a:solidFill>
                <a:latin typeface="Arial"/>
                <a:ea typeface="Arial"/>
                <a:cs typeface="Arial"/>
                <a:sym typeface="Arial"/>
              </a:defRPr>
            </a:lvl4pPr>
            <a:lvl5pPr marL="2286000" marR="0" lvl="4" indent="-298450" algn="l" rtl="0">
              <a:lnSpc>
                <a:spcPct val="90000"/>
              </a:lnSpc>
              <a:spcBef>
                <a:spcPts val="500"/>
              </a:spcBef>
              <a:spcAft>
                <a:spcPts val="0"/>
              </a:spcAft>
              <a:buClr>
                <a:schemeClr val="lt1"/>
              </a:buClr>
              <a:buSzPts val="1100"/>
              <a:buFont typeface="Arial"/>
              <a:buChar char="•"/>
              <a:defRPr sz="1100" b="0" i="0" u="none" strike="noStrike" cap="none">
                <a:solidFill>
                  <a:schemeClr val="lt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Dropdown Logo">
  <p:cSld name="Dropdown Logo">
    <p:spTree>
      <p:nvGrpSpPr>
        <p:cNvPr id="1" name="Shape 488"/>
        <p:cNvGrpSpPr/>
        <p:nvPr/>
      </p:nvGrpSpPr>
      <p:grpSpPr>
        <a:xfrm>
          <a:off x="0" y="0"/>
          <a:ext cx="0" cy="0"/>
          <a:chOff x="0" y="0"/>
          <a:chExt cx="0" cy="0"/>
        </a:xfrm>
      </p:grpSpPr>
      <p:sp>
        <p:nvSpPr>
          <p:cNvPr id="489" name="Google Shape;489;p62"/>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490" name="Google Shape;490;p62"/>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491" name="Google Shape;491;p62"/>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492" name="Google Shape;492;p62"/>
          <p:cNvSpPr txBox="1">
            <a:spLocks noGrp="1"/>
          </p:cNvSpPr>
          <p:nvPr>
            <p:ph type="body" idx="1"/>
          </p:nvPr>
        </p:nvSpPr>
        <p:spPr>
          <a:xfrm>
            <a:off x="1650010" y="4244828"/>
            <a:ext cx="5844000" cy="1638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200"/>
              <a:buFont typeface="Arial"/>
              <a:buNone/>
              <a:defRPr sz="12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93" name="Google Shape;493;p62"/>
          <p:cNvSpPr txBox="1">
            <a:spLocks noGrp="1"/>
          </p:cNvSpPr>
          <p:nvPr>
            <p:ph type="body" idx="2"/>
          </p:nvPr>
        </p:nvSpPr>
        <p:spPr>
          <a:xfrm>
            <a:off x="1650010" y="2041525"/>
            <a:ext cx="5845200" cy="2027100"/>
          </a:xfrm>
          <a:prstGeom prst="rect">
            <a:avLst/>
          </a:prstGeom>
          <a:noFill/>
          <a:ln>
            <a:noFill/>
          </a:ln>
        </p:spPr>
        <p:txBody>
          <a:bodyPr spcFirstLastPara="1" wrap="square" lIns="0" tIns="0" rIns="0" bIns="0" anchor="ctr" anchorCtr="0">
            <a:noAutofit/>
          </a:bodyPr>
          <a:lstStyle>
            <a:lvl1pPr marL="457200" marR="0" lvl="0" indent="-228600" algn="ctr" rtl="0">
              <a:lnSpc>
                <a:spcPct val="90000"/>
              </a:lnSpc>
              <a:spcBef>
                <a:spcPts val="1000"/>
              </a:spcBef>
              <a:spcAft>
                <a:spcPts val="0"/>
              </a:spcAft>
              <a:buClr>
                <a:srgbClr val="414042"/>
              </a:buClr>
              <a:buSzPts val="2400"/>
              <a:buFont typeface="Arial"/>
              <a:buNone/>
              <a:defRPr sz="24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94" name="Google Shape;494;p62"/>
          <p:cNvSpPr>
            <a:spLocks noGrp="1"/>
          </p:cNvSpPr>
          <p:nvPr>
            <p:ph type="pic" idx="3"/>
          </p:nvPr>
        </p:nvSpPr>
        <p:spPr>
          <a:xfrm>
            <a:off x="4010025" y="0"/>
            <a:ext cx="1124100" cy="18606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1_Dropdown Logo">
  <p:cSld name="1_Dropdown Logo">
    <p:spTree>
      <p:nvGrpSpPr>
        <p:cNvPr id="1" name="Shape 495"/>
        <p:cNvGrpSpPr/>
        <p:nvPr/>
      </p:nvGrpSpPr>
      <p:grpSpPr>
        <a:xfrm>
          <a:off x="0" y="0"/>
          <a:ext cx="0" cy="0"/>
          <a:chOff x="0" y="0"/>
          <a:chExt cx="0" cy="0"/>
        </a:xfrm>
      </p:grpSpPr>
      <p:sp>
        <p:nvSpPr>
          <p:cNvPr id="496" name="Google Shape;496;p63"/>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497" name="Google Shape;497;p63"/>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498" name="Google Shape;498;p63"/>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499" name="Google Shape;499;p63"/>
          <p:cNvSpPr txBox="1">
            <a:spLocks noGrp="1"/>
          </p:cNvSpPr>
          <p:nvPr>
            <p:ph type="body" idx="1"/>
          </p:nvPr>
        </p:nvSpPr>
        <p:spPr>
          <a:xfrm>
            <a:off x="1650010" y="4244828"/>
            <a:ext cx="5844000" cy="1638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200"/>
              <a:buFont typeface="Arial"/>
              <a:buNone/>
              <a:defRPr sz="12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500" name="Google Shape;500;p63"/>
          <p:cNvPicPr preferRelativeResize="0"/>
          <p:nvPr/>
        </p:nvPicPr>
        <p:blipFill rotWithShape="1">
          <a:blip r:embed="rId2">
            <a:alphaModFix/>
          </a:blip>
          <a:srcRect t="44351"/>
          <a:stretch/>
        </p:blipFill>
        <p:spPr>
          <a:xfrm>
            <a:off x="4001662" y="0"/>
            <a:ext cx="1140849" cy="965401"/>
          </a:xfrm>
          <a:prstGeom prst="rect">
            <a:avLst/>
          </a:prstGeom>
          <a:noFill/>
          <a:ln>
            <a:noFill/>
          </a:ln>
        </p:spPr>
      </p:pic>
      <p:sp>
        <p:nvSpPr>
          <p:cNvPr id="501" name="Google Shape;501;p63"/>
          <p:cNvSpPr>
            <a:spLocks noGrp="1"/>
          </p:cNvSpPr>
          <p:nvPr>
            <p:ph type="pic" idx="2"/>
          </p:nvPr>
        </p:nvSpPr>
        <p:spPr>
          <a:xfrm>
            <a:off x="2919412" y="1141413"/>
            <a:ext cx="3305100" cy="7191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02" name="Google Shape;502;p63"/>
          <p:cNvSpPr txBox="1">
            <a:spLocks noGrp="1"/>
          </p:cNvSpPr>
          <p:nvPr>
            <p:ph type="body" idx="3"/>
          </p:nvPr>
        </p:nvSpPr>
        <p:spPr>
          <a:xfrm>
            <a:off x="1650010" y="2041525"/>
            <a:ext cx="5845200" cy="2027100"/>
          </a:xfrm>
          <a:prstGeom prst="rect">
            <a:avLst/>
          </a:prstGeom>
          <a:noFill/>
          <a:ln>
            <a:noFill/>
          </a:ln>
        </p:spPr>
        <p:txBody>
          <a:bodyPr spcFirstLastPara="1" wrap="square" lIns="0" tIns="0" rIns="0" bIns="0" anchor="ctr" anchorCtr="0">
            <a:noAutofit/>
          </a:bodyPr>
          <a:lstStyle>
            <a:lvl1pPr marL="457200" marR="0" lvl="0" indent="-228600" algn="ctr" rtl="0">
              <a:lnSpc>
                <a:spcPct val="90000"/>
              </a:lnSpc>
              <a:spcBef>
                <a:spcPts val="1000"/>
              </a:spcBef>
              <a:spcAft>
                <a:spcPts val="0"/>
              </a:spcAft>
              <a:buClr>
                <a:srgbClr val="414042"/>
              </a:buClr>
              <a:buSzPts val="2400"/>
              <a:buFont typeface="Arial"/>
              <a:buNone/>
              <a:defRPr sz="24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3x2 Icon Slide">
  <p:cSld name="3x2 Icon Slide">
    <p:spTree>
      <p:nvGrpSpPr>
        <p:cNvPr id="1" name="Shape 48"/>
        <p:cNvGrpSpPr/>
        <p:nvPr/>
      </p:nvGrpSpPr>
      <p:grpSpPr>
        <a:xfrm>
          <a:off x="0" y="0"/>
          <a:ext cx="0" cy="0"/>
          <a:chOff x="0" y="0"/>
          <a:chExt cx="0" cy="0"/>
        </a:xfrm>
      </p:grpSpPr>
      <p:sp>
        <p:nvSpPr>
          <p:cNvPr id="49" name="Google Shape;49;p7"/>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50" name="Google Shape;50;p7"/>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51" name="Google Shape;51;p7"/>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52" name="Google Shape;52;p7"/>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53" name="Google Shape;53;p7"/>
          <p:cNvSpPr>
            <a:spLocks noGrp="1"/>
          </p:cNvSpPr>
          <p:nvPr>
            <p:ph type="pic" idx="2"/>
          </p:nvPr>
        </p:nvSpPr>
        <p:spPr>
          <a:xfrm>
            <a:off x="1625796"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4" name="Google Shape;54;p7"/>
          <p:cNvSpPr>
            <a:spLocks noGrp="1"/>
          </p:cNvSpPr>
          <p:nvPr>
            <p:ph type="pic" idx="3"/>
          </p:nvPr>
        </p:nvSpPr>
        <p:spPr>
          <a:xfrm>
            <a:off x="6819703"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5" name="Google Shape;55;p7"/>
          <p:cNvSpPr>
            <a:spLocks noGrp="1"/>
          </p:cNvSpPr>
          <p:nvPr>
            <p:ph type="pic" idx="4"/>
          </p:nvPr>
        </p:nvSpPr>
        <p:spPr>
          <a:xfrm>
            <a:off x="4222750"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6" name="Google Shape;56;p7"/>
          <p:cNvSpPr>
            <a:spLocks noGrp="1"/>
          </p:cNvSpPr>
          <p:nvPr>
            <p:ph type="pic" idx="5"/>
          </p:nvPr>
        </p:nvSpPr>
        <p:spPr>
          <a:xfrm>
            <a:off x="1625796" y="2913993"/>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7" name="Google Shape;57;p7"/>
          <p:cNvSpPr>
            <a:spLocks noGrp="1"/>
          </p:cNvSpPr>
          <p:nvPr>
            <p:ph type="pic" idx="6"/>
          </p:nvPr>
        </p:nvSpPr>
        <p:spPr>
          <a:xfrm>
            <a:off x="6819703" y="2913993"/>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8" name="Google Shape;58;p7"/>
          <p:cNvSpPr>
            <a:spLocks noGrp="1"/>
          </p:cNvSpPr>
          <p:nvPr>
            <p:ph type="pic" idx="7"/>
          </p:nvPr>
        </p:nvSpPr>
        <p:spPr>
          <a:xfrm>
            <a:off x="4222750" y="2913993"/>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9" name="Google Shape;59;p7"/>
          <p:cNvSpPr txBox="1">
            <a:spLocks noGrp="1"/>
          </p:cNvSpPr>
          <p:nvPr>
            <p:ph type="body" idx="1"/>
          </p:nvPr>
        </p:nvSpPr>
        <p:spPr>
          <a:xfrm>
            <a:off x="755650" y="2089385"/>
            <a:ext cx="2355900" cy="5856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0" name="Google Shape;60;p7"/>
          <p:cNvSpPr txBox="1">
            <a:spLocks noGrp="1"/>
          </p:cNvSpPr>
          <p:nvPr>
            <p:ph type="body" idx="8"/>
          </p:nvPr>
        </p:nvSpPr>
        <p:spPr>
          <a:xfrm>
            <a:off x="6032309" y="2089385"/>
            <a:ext cx="2355900" cy="5856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1" name="Google Shape;61;p7"/>
          <p:cNvSpPr txBox="1">
            <a:spLocks noGrp="1"/>
          </p:cNvSpPr>
          <p:nvPr>
            <p:ph type="body" idx="9"/>
          </p:nvPr>
        </p:nvSpPr>
        <p:spPr>
          <a:xfrm>
            <a:off x="3395969" y="2089385"/>
            <a:ext cx="2355900" cy="5856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2" name="Google Shape;62;p7"/>
          <p:cNvSpPr txBox="1">
            <a:spLocks noGrp="1"/>
          </p:cNvSpPr>
          <p:nvPr>
            <p:ph type="body" idx="13"/>
          </p:nvPr>
        </p:nvSpPr>
        <p:spPr>
          <a:xfrm>
            <a:off x="755650" y="3815806"/>
            <a:ext cx="2355900" cy="5856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3" name="Google Shape;63;p7"/>
          <p:cNvSpPr txBox="1">
            <a:spLocks noGrp="1"/>
          </p:cNvSpPr>
          <p:nvPr>
            <p:ph type="body" idx="14"/>
          </p:nvPr>
        </p:nvSpPr>
        <p:spPr>
          <a:xfrm>
            <a:off x="6032309" y="3815806"/>
            <a:ext cx="2355900" cy="5856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4" name="Google Shape;64;p7"/>
          <p:cNvSpPr txBox="1">
            <a:spLocks noGrp="1"/>
          </p:cNvSpPr>
          <p:nvPr>
            <p:ph type="body" idx="15"/>
          </p:nvPr>
        </p:nvSpPr>
        <p:spPr>
          <a:xfrm>
            <a:off x="3395969" y="3815806"/>
            <a:ext cx="2355900" cy="5856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3 Icon Slide">
  <p:cSld name="3 Icon Slide">
    <p:spTree>
      <p:nvGrpSpPr>
        <p:cNvPr id="1" name="Shape 503"/>
        <p:cNvGrpSpPr/>
        <p:nvPr/>
      </p:nvGrpSpPr>
      <p:grpSpPr>
        <a:xfrm>
          <a:off x="0" y="0"/>
          <a:ext cx="0" cy="0"/>
          <a:chOff x="0" y="0"/>
          <a:chExt cx="0" cy="0"/>
        </a:xfrm>
      </p:grpSpPr>
      <p:sp>
        <p:nvSpPr>
          <p:cNvPr id="504" name="Google Shape;504;p64"/>
          <p:cNvSpPr txBox="1">
            <a:spLocks noGrp="1"/>
          </p:cNvSpPr>
          <p:nvPr>
            <p:ph type="title"/>
          </p:nvPr>
        </p:nvSpPr>
        <p:spPr>
          <a:xfrm>
            <a:off x="755650" y="710765"/>
            <a:ext cx="7632600" cy="4317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505" name="Google Shape;505;p64"/>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506" name="Google Shape;506;p64"/>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507" name="Google Shape;507;p64"/>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508" name="Google Shape;508;p64"/>
          <p:cNvSpPr>
            <a:spLocks noGrp="1"/>
          </p:cNvSpPr>
          <p:nvPr>
            <p:ph type="pic" idx="2"/>
          </p:nvPr>
        </p:nvSpPr>
        <p:spPr>
          <a:xfrm>
            <a:off x="1625796" y="180963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09" name="Google Shape;509;p64"/>
          <p:cNvSpPr>
            <a:spLocks noGrp="1"/>
          </p:cNvSpPr>
          <p:nvPr>
            <p:ph type="pic" idx="3"/>
          </p:nvPr>
        </p:nvSpPr>
        <p:spPr>
          <a:xfrm>
            <a:off x="6819703" y="180963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10" name="Google Shape;510;p64"/>
          <p:cNvSpPr txBox="1">
            <a:spLocks noGrp="1"/>
          </p:cNvSpPr>
          <p:nvPr>
            <p:ph type="body" idx="1"/>
          </p:nvPr>
        </p:nvSpPr>
        <p:spPr>
          <a:xfrm>
            <a:off x="755650" y="2652362"/>
            <a:ext cx="2355900" cy="8724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11" name="Google Shape;511;p64"/>
          <p:cNvSpPr>
            <a:spLocks noGrp="1"/>
          </p:cNvSpPr>
          <p:nvPr>
            <p:ph type="pic" idx="4"/>
          </p:nvPr>
        </p:nvSpPr>
        <p:spPr>
          <a:xfrm>
            <a:off x="4222750" y="180963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12" name="Google Shape;512;p64"/>
          <p:cNvSpPr txBox="1">
            <a:spLocks noGrp="1"/>
          </p:cNvSpPr>
          <p:nvPr>
            <p:ph type="body" idx="5"/>
          </p:nvPr>
        </p:nvSpPr>
        <p:spPr>
          <a:xfrm>
            <a:off x="6032309" y="2652362"/>
            <a:ext cx="2355900" cy="8724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13" name="Google Shape;513;p64"/>
          <p:cNvSpPr txBox="1">
            <a:spLocks noGrp="1"/>
          </p:cNvSpPr>
          <p:nvPr>
            <p:ph type="body" idx="6"/>
          </p:nvPr>
        </p:nvSpPr>
        <p:spPr>
          <a:xfrm>
            <a:off x="3395969" y="2652362"/>
            <a:ext cx="2355900" cy="8724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matchingName="3x2 Icon Slide">
  <p:cSld name="3x2 Icon Slide">
    <p:spTree>
      <p:nvGrpSpPr>
        <p:cNvPr id="1" name="Shape 514"/>
        <p:cNvGrpSpPr/>
        <p:nvPr/>
      </p:nvGrpSpPr>
      <p:grpSpPr>
        <a:xfrm>
          <a:off x="0" y="0"/>
          <a:ext cx="0" cy="0"/>
          <a:chOff x="0" y="0"/>
          <a:chExt cx="0" cy="0"/>
        </a:xfrm>
      </p:grpSpPr>
      <p:sp>
        <p:nvSpPr>
          <p:cNvPr id="515" name="Google Shape;515;p65"/>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516" name="Google Shape;516;p65"/>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517" name="Google Shape;517;p65"/>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518" name="Google Shape;518;p65"/>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519" name="Google Shape;519;p65"/>
          <p:cNvSpPr>
            <a:spLocks noGrp="1"/>
          </p:cNvSpPr>
          <p:nvPr>
            <p:ph type="pic" idx="2"/>
          </p:nvPr>
        </p:nvSpPr>
        <p:spPr>
          <a:xfrm>
            <a:off x="1625796"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20" name="Google Shape;520;p65"/>
          <p:cNvSpPr>
            <a:spLocks noGrp="1"/>
          </p:cNvSpPr>
          <p:nvPr>
            <p:ph type="pic" idx="3"/>
          </p:nvPr>
        </p:nvSpPr>
        <p:spPr>
          <a:xfrm>
            <a:off x="6819703"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21" name="Google Shape;521;p65"/>
          <p:cNvSpPr>
            <a:spLocks noGrp="1"/>
          </p:cNvSpPr>
          <p:nvPr>
            <p:ph type="pic" idx="4"/>
          </p:nvPr>
        </p:nvSpPr>
        <p:spPr>
          <a:xfrm>
            <a:off x="4222750"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22" name="Google Shape;522;p65"/>
          <p:cNvSpPr>
            <a:spLocks noGrp="1"/>
          </p:cNvSpPr>
          <p:nvPr>
            <p:ph type="pic" idx="5"/>
          </p:nvPr>
        </p:nvSpPr>
        <p:spPr>
          <a:xfrm>
            <a:off x="1625796" y="2913993"/>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23" name="Google Shape;523;p65"/>
          <p:cNvSpPr>
            <a:spLocks noGrp="1"/>
          </p:cNvSpPr>
          <p:nvPr>
            <p:ph type="pic" idx="6"/>
          </p:nvPr>
        </p:nvSpPr>
        <p:spPr>
          <a:xfrm>
            <a:off x="6819703" y="2913993"/>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24" name="Google Shape;524;p65"/>
          <p:cNvSpPr>
            <a:spLocks noGrp="1"/>
          </p:cNvSpPr>
          <p:nvPr>
            <p:ph type="pic" idx="7"/>
          </p:nvPr>
        </p:nvSpPr>
        <p:spPr>
          <a:xfrm>
            <a:off x="4222750" y="2913993"/>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25" name="Google Shape;525;p65"/>
          <p:cNvSpPr txBox="1">
            <a:spLocks noGrp="1"/>
          </p:cNvSpPr>
          <p:nvPr>
            <p:ph type="body" idx="1"/>
          </p:nvPr>
        </p:nvSpPr>
        <p:spPr>
          <a:xfrm>
            <a:off x="755650" y="2089385"/>
            <a:ext cx="2355900" cy="5856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26" name="Google Shape;526;p65"/>
          <p:cNvSpPr txBox="1">
            <a:spLocks noGrp="1"/>
          </p:cNvSpPr>
          <p:nvPr>
            <p:ph type="body" idx="8"/>
          </p:nvPr>
        </p:nvSpPr>
        <p:spPr>
          <a:xfrm>
            <a:off x="6032309" y="2089385"/>
            <a:ext cx="2355900" cy="5856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27" name="Google Shape;527;p65"/>
          <p:cNvSpPr txBox="1">
            <a:spLocks noGrp="1"/>
          </p:cNvSpPr>
          <p:nvPr>
            <p:ph type="body" idx="9"/>
          </p:nvPr>
        </p:nvSpPr>
        <p:spPr>
          <a:xfrm>
            <a:off x="3395969" y="2089385"/>
            <a:ext cx="2355900" cy="5856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28" name="Google Shape;528;p65"/>
          <p:cNvSpPr txBox="1">
            <a:spLocks noGrp="1"/>
          </p:cNvSpPr>
          <p:nvPr>
            <p:ph type="body" idx="13"/>
          </p:nvPr>
        </p:nvSpPr>
        <p:spPr>
          <a:xfrm>
            <a:off x="755650" y="3815806"/>
            <a:ext cx="2355900" cy="5856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29" name="Google Shape;529;p65"/>
          <p:cNvSpPr txBox="1">
            <a:spLocks noGrp="1"/>
          </p:cNvSpPr>
          <p:nvPr>
            <p:ph type="body" idx="14"/>
          </p:nvPr>
        </p:nvSpPr>
        <p:spPr>
          <a:xfrm>
            <a:off x="6032309" y="3815806"/>
            <a:ext cx="2355900" cy="5856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30" name="Google Shape;530;p65"/>
          <p:cNvSpPr txBox="1">
            <a:spLocks noGrp="1"/>
          </p:cNvSpPr>
          <p:nvPr>
            <p:ph type="body" idx="15"/>
          </p:nvPr>
        </p:nvSpPr>
        <p:spPr>
          <a:xfrm>
            <a:off x="3395969" y="3815806"/>
            <a:ext cx="2355900" cy="5856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matchingName="4 Icon Slide">
  <p:cSld name="4 Icon Slide">
    <p:spTree>
      <p:nvGrpSpPr>
        <p:cNvPr id="1" name="Shape 531"/>
        <p:cNvGrpSpPr/>
        <p:nvPr/>
      </p:nvGrpSpPr>
      <p:grpSpPr>
        <a:xfrm>
          <a:off x="0" y="0"/>
          <a:ext cx="0" cy="0"/>
          <a:chOff x="0" y="0"/>
          <a:chExt cx="0" cy="0"/>
        </a:xfrm>
      </p:grpSpPr>
      <p:sp>
        <p:nvSpPr>
          <p:cNvPr id="532" name="Google Shape;532;p66"/>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533" name="Google Shape;533;p66"/>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534" name="Google Shape;534;p66"/>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535" name="Google Shape;535;p66"/>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536" name="Google Shape;536;p66"/>
          <p:cNvSpPr>
            <a:spLocks noGrp="1"/>
          </p:cNvSpPr>
          <p:nvPr>
            <p:ph type="pic" idx="2"/>
          </p:nvPr>
        </p:nvSpPr>
        <p:spPr>
          <a:xfrm>
            <a:off x="1276546" y="179700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37" name="Google Shape;537;p66"/>
          <p:cNvSpPr>
            <a:spLocks noGrp="1"/>
          </p:cNvSpPr>
          <p:nvPr>
            <p:ph type="pic" idx="3"/>
          </p:nvPr>
        </p:nvSpPr>
        <p:spPr>
          <a:xfrm>
            <a:off x="5198085" y="179700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38" name="Google Shape;538;p66"/>
          <p:cNvSpPr txBox="1">
            <a:spLocks noGrp="1"/>
          </p:cNvSpPr>
          <p:nvPr>
            <p:ph type="body" idx="1"/>
          </p:nvPr>
        </p:nvSpPr>
        <p:spPr>
          <a:xfrm>
            <a:off x="755650" y="2639731"/>
            <a:ext cx="1744200" cy="9360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39" name="Google Shape;539;p66"/>
          <p:cNvSpPr>
            <a:spLocks noGrp="1"/>
          </p:cNvSpPr>
          <p:nvPr>
            <p:ph type="pic" idx="4"/>
          </p:nvPr>
        </p:nvSpPr>
        <p:spPr>
          <a:xfrm>
            <a:off x="3247414" y="179700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40" name="Google Shape;540;p66"/>
          <p:cNvSpPr txBox="1">
            <a:spLocks noGrp="1"/>
          </p:cNvSpPr>
          <p:nvPr>
            <p:ph type="body" idx="5"/>
          </p:nvPr>
        </p:nvSpPr>
        <p:spPr>
          <a:xfrm>
            <a:off x="2724531" y="2639731"/>
            <a:ext cx="1744200" cy="9360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41" name="Google Shape;541;p66"/>
          <p:cNvSpPr txBox="1">
            <a:spLocks noGrp="1"/>
          </p:cNvSpPr>
          <p:nvPr>
            <p:ph type="body" idx="6"/>
          </p:nvPr>
        </p:nvSpPr>
        <p:spPr>
          <a:xfrm>
            <a:off x="4675202" y="2639731"/>
            <a:ext cx="1744200" cy="9360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42" name="Google Shape;542;p66"/>
          <p:cNvSpPr txBox="1">
            <a:spLocks noGrp="1"/>
          </p:cNvSpPr>
          <p:nvPr>
            <p:ph type="body" idx="7"/>
          </p:nvPr>
        </p:nvSpPr>
        <p:spPr>
          <a:xfrm>
            <a:off x="6644083" y="2639731"/>
            <a:ext cx="1744200" cy="9360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43" name="Google Shape;543;p66"/>
          <p:cNvSpPr>
            <a:spLocks noGrp="1"/>
          </p:cNvSpPr>
          <p:nvPr>
            <p:ph type="pic" idx="8"/>
          </p:nvPr>
        </p:nvSpPr>
        <p:spPr>
          <a:xfrm>
            <a:off x="7168953" y="179700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matchingName="4x2 Icon Slide">
  <p:cSld name="4x2 Icon Slide">
    <p:spTree>
      <p:nvGrpSpPr>
        <p:cNvPr id="1" name="Shape 544"/>
        <p:cNvGrpSpPr/>
        <p:nvPr/>
      </p:nvGrpSpPr>
      <p:grpSpPr>
        <a:xfrm>
          <a:off x="0" y="0"/>
          <a:ext cx="0" cy="0"/>
          <a:chOff x="0" y="0"/>
          <a:chExt cx="0" cy="0"/>
        </a:xfrm>
      </p:grpSpPr>
      <p:sp>
        <p:nvSpPr>
          <p:cNvPr id="545" name="Google Shape;545;p67"/>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546" name="Google Shape;546;p67"/>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547" name="Google Shape;547;p67"/>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548" name="Google Shape;548;p67"/>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549" name="Google Shape;549;p67"/>
          <p:cNvSpPr>
            <a:spLocks noGrp="1"/>
          </p:cNvSpPr>
          <p:nvPr>
            <p:ph type="pic" idx="2"/>
          </p:nvPr>
        </p:nvSpPr>
        <p:spPr>
          <a:xfrm>
            <a:off x="1276546"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50" name="Google Shape;550;p67"/>
          <p:cNvSpPr>
            <a:spLocks noGrp="1"/>
          </p:cNvSpPr>
          <p:nvPr>
            <p:ph type="pic" idx="3"/>
          </p:nvPr>
        </p:nvSpPr>
        <p:spPr>
          <a:xfrm>
            <a:off x="5198085"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51" name="Google Shape;551;p67"/>
          <p:cNvSpPr txBox="1">
            <a:spLocks noGrp="1"/>
          </p:cNvSpPr>
          <p:nvPr>
            <p:ph type="body" idx="1"/>
          </p:nvPr>
        </p:nvSpPr>
        <p:spPr>
          <a:xfrm>
            <a:off x="755650" y="2046055"/>
            <a:ext cx="17442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52" name="Google Shape;552;p67"/>
          <p:cNvSpPr>
            <a:spLocks noGrp="1"/>
          </p:cNvSpPr>
          <p:nvPr>
            <p:ph type="pic" idx="4"/>
          </p:nvPr>
        </p:nvSpPr>
        <p:spPr>
          <a:xfrm>
            <a:off x="3247414"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53" name="Google Shape;553;p67"/>
          <p:cNvSpPr txBox="1">
            <a:spLocks noGrp="1"/>
          </p:cNvSpPr>
          <p:nvPr>
            <p:ph type="body" idx="5"/>
          </p:nvPr>
        </p:nvSpPr>
        <p:spPr>
          <a:xfrm>
            <a:off x="2724531" y="2046055"/>
            <a:ext cx="17442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54" name="Google Shape;554;p67"/>
          <p:cNvSpPr txBox="1">
            <a:spLocks noGrp="1"/>
          </p:cNvSpPr>
          <p:nvPr>
            <p:ph type="body" idx="6"/>
          </p:nvPr>
        </p:nvSpPr>
        <p:spPr>
          <a:xfrm>
            <a:off x="4675202" y="2046055"/>
            <a:ext cx="17442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55" name="Google Shape;555;p67"/>
          <p:cNvSpPr txBox="1">
            <a:spLocks noGrp="1"/>
          </p:cNvSpPr>
          <p:nvPr>
            <p:ph type="body" idx="7"/>
          </p:nvPr>
        </p:nvSpPr>
        <p:spPr>
          <a:xfrm>
            <a:off x="6644083" y="2046055"/>
            <a:ext cx="17442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56" name="Google Shape;556;p67"/>
          <p:cNvSpPr>
            <a:spLocks noGrp="1"/>
          </p:cNvSpPr>
          <p:nvPr>
            <p:ph type="pic" idx="8"/>
          </p:nvPr>
        </p:nvSpPr>
        <p:spPr>
          <a:xfrm>
            <a:off x="7168953"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57" name="Google Shape;557;p67"/>
          <p:cNvSpPr>
            <a:spLocks noGrp="1"/>
          </p:cNvSpPr>
          <p:nvPr>
            <p:ph type="pic" idx="9"/>
          </p:nvPr>
        </p:nvSpPr>
        <p:spPr>
          <a:xfrm>
            <a:off x="1276546" y="2911678"/>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58" name="Google Shape;558;p67"/>
          <p:cNvSpPr>
            <a:spLocks noGrp="1"/>
          </p:cNvSpPr>
          <p:nvPr>
            <p:ph type="pic" idx="13"/>
          </p:nvPr>
        </p:nvSpPr>
        <p:spPr>
          <a:xfrm>
            <a:off x="5198085" y="2911678"/>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59" name="Google Shape;559;p67"/>
          <p:cNvSpPr>
            <a:spLocks noGrp="1"/>
          </p:cNvSpPr>
          <p:nvPr>
            <p:ph type="pic" idx="14"/>
          </p:nvPr>
        </p:nvSpPr>
        <p:spPr>
          <a:xfrm>
            <a:off x="3247414" y="2911678"/>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60" name="Google Shape;560;p67"/>
          <p:cNvSpPr>
            <a:spLocks noGrp="1"/>
          </p:cNvSpPr>
          <p:nvPr>
            <p:ph type="pic" idx="15"/>
          </p:nvPr>
        </p:nvSpPr>
        <p:spPr>
          <a:xfrm>
            <a:off x="7168953" y="2911678"/>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61" name="Google Shape;561;p67"/>
          <p:cNvSpPr txBox="1">
            <a:spLocks noGrp="1"/>
          </p:cNvSpPr>
          <p:nvPr>
            <p:ph type="body" idx="16"/>
          </p:nvPr>
        </p:nvSpPr>
        <p:spPr>
          <a:xfrm>
            <a:off x="755650" y="3761239"/>
            <a:ext cx="17442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62" name="Google Shape;562;p67"/>
          <p:cNvSpPr txBox="1">
            <a:spLocks noGrp="1"/>
          </p:cNvSpPr>
          <p:nvPr>
            <p:ph type="body" idx="17"/>
          </p:nvPr>
        </p:nvSpPr>
        <p:spPr>
          <a:xfrm>
            <a:off x="2724531" y="3761239"/>
            <a:ext cx="17442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63" name="Google Shape;563;p67"/>
          <p:cNvSpPr txBox="1">
            <a:spLocks noGrp="1"/>
          </p:cNvSpPr>
          <p:nvPr>
            <p:ph type="body" idx="18"/>
          </p:nvPr>
        </p:nvSpPr>
        <p:spPr>
          <a:xfrm>
            <a:off x="4675202" y="3761239"/>
            <a:ext cx="17442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64" name="Google Shape;564;p67"/>
          <p:cNvSpPr txBox="1">
            <a:spLocks noGrp="1"/>
          </p:cNvSpPr>
          <p:nvPr>
            <p:ph type="body" idx="19"/>
          </p:nvPr>
        </p:nvSpPr>
        <p:spPr>
          <a:xfrm>
            <a:off x="6644083" y="3753619"/>
            <a:ext cx="17442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matchingName="5 Icon Slide">
  <p:cSld name="5 Icon Slide">
    <p:spTree>
      <p:nvGrpSpPr>
        <p:cNvPr id="1" name="Shape 565"/>
        <p:cNvGrpSpPr/>
        <p:nvPr/>
      </p:nvGrpSpPr>
      <p:grpSpPr>
        <a:xfrm>
          <a:off x="0" y="0"/>
          <a:ext cx="0" cy="0"/>
          <a:chOff x="0" y="0"/>
          <a:chExt cx="0" cy="0"/>
        </a:xfrm>
      </p:grpSpPr>
      <p:sp>
        <p:nvSpPr>
          <p:cNvPr id="566" name="Google Shape;566;p68"/>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567" name="Google Shape;567;p68"/>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568" name="Google Shape;568;p68"/>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569" name="Google Shape;569;p68"/>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570" name="Google Shape;570;p68"/>
          <p:cNvSpPr>
            <a:spLocks noGrp="1"/>
          </p:cNvSpPr>
          <p:nvPr>
            <p:ph type="pic" idx="2"/>
          </p:nvPr>
        </p:nvSpPr>
        <p:spPr>
          <a:xfrm>
            <a:off x="1081963" y="178335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71" name="Google Shape;571;p68"/>
          <p:cNvSpPr>
            <a:spLocks noGrp="1"/>
          </p:cNvSpPr>
          <p:nvPr>
            <p:ph type="pic" idx="3"/>
          </p:nvPr>
        </p:nvSpPr>
        <p:spPr>
          <a:xfrm>
            <a:off x="4222750" y="178335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72" name="Google Shape;572;p68"/>
          <p:cNvSpPr txBox="1">
            <a:spLocks noGrp="1"/>
          </p:cNvSpPr>
          <p:nvPr>
            <p:ph type="body" idx="1"/>
          </p:nvPr>
        </p:nvSpPr>
        <p:spPr>
          <a:xfrm>
            <a:off x="755651" y="2626084"/>
            <a:ext cx="1338600" cy="10812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73" name="Google Shape;573;p68"/>
          <p:cNvSpPr>
            <a:spLocks noGrp="1"/>
          </p:cNvSpPr>
          <p:nvPr>
            <p:ph type="pic" idx="4"/>
          </p:nvPr>
        </p:nvSpPr>
        <p:spPr>
          <a:xfrm>
            <a:off x="2655510" y="178335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74" name="Google Shape;574;p68"/>
          <p:cNvSpPr txBox="1">
            <a:spLocks noGrp="1"/>
          </p:cNvSpPr>
          <p:nvPr>
            <p:ph type="body" idx="5"/>
          </p:nvPr>
        </p:nvSpPr>
        <p:spPr>
          <a:xfrm>
            <a:off x="2329197" y="2626084"/>
            <a:ext cx="1338600" cy="10812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75" name="Google Shape;575;p68"/>
          <p:cNvSpPr txBox="1">
            <a:spLocks noGrp="1"/>
          </p:cNvSpPr>
          <p:nvPr>
            <p:ph type="body" idx="6"/>
          </p:nvPr>
        </p:nvSpPr>
        <p:spPr>
          <a:xfrm>
            <a:off x="3902743" y="2626084"/>
            <a:ext cx="1338600" cy="10812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76" name="Google Shape;576;p68"/>
          <p:cNvSpPr txBox="1">
            <a:spLocks noGrp="1"/>
          </p:cNvSpPr>
          <p:nvPr>
            <p:ph type="body" idx="7"/>
          </p:nvPr>
        </p:nvSpPr>
        <p:spPr>
          <a:xfrm>
            <a:off x="5476289" y="2626084"/>
            <a:ext cx="1338600" cy="10812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77" name="Google Shape;577;p68"/>
          <p:cNvSpPr>
            <a:spLocks noGrp="1"/>
          </p:cNvSpPr>
          <p:nvPr>
            <p:ph type="pic" idx="8"/>
          </p:nvPr>
        </p:nvSpPr>
        <p:spPr>
          <a:xfrm>
            <a:off x="7369843" y="178335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78" name="Google Shape;578;p68"/>
          <p:cNvSpPr txBox="1">
            <a:spLocks noGrp="1"/>
          </p:cNvSpPr>
          <p:nvPr>
            <p:ph type="body" idx="9"/>
          </p:nvPr>
        </p:nvSpPr>
        <p:spPr>
          <a:xfrm>
            <a:off x="7049836" y="2629992"/>
            <a:ext cx="1338600" cy="10812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79" name="Google Shape;579;p68"/>
          <p:cNvSpPr>
            <a:spLocks noGrp="1"/>
          </p:cNvSpPr>
          <p:nvPr>
            <p:ph type="pic" idx="13"/>
          </p:nvPr>
        </p:nvSpPr>
        <p:spPr>
          <a:xfrm>
            <a:off x="5796296" y="178335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matchingName="5x2 Icon Slide">
  <p:cSld name="5x2 Icon Slide">
    <p:spTree>
      <p:nvGrpSpPr>
        <p:cNvPr id="1" name="Shape 580"/>
        <p:cNvGrpSpPr/>
        <p:nvPr/>
      </p:nvGrpSpPr>
      <p:grpSpPr>
        <a:xfrm>
          <a:off x="0" y="0"/>
          <a:ext cx="0" cy="0"/>
          <a:chOff x="0" y="0"/>
          <a:chExt cx="0" cy="0"/>
        </a:xfrm>
      </p:grpSpPr>
      <p:sp>
        <p:nvSpPr>
          <p:cNvPr id="581" name="Google Shape;581;p69"/>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582" name="Google Shape;582;p69"/>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583" name="Google Shape;583;p69"/>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584" name="Google Shape;584;p69"/>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585" name="Google Shape;585;p69"/>
          <p:cNvSpPr>
            <a:spLocks noGrp="1"/>
          </p:cNvSpPr>
          <p:nvPr>
            <p:ph type="pic" idx="2"/>
          </p:nvPr>
        </p:nvSpPr>
        <p:spPr>
          <a:xfrm>
            <a:off x="1081963"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86" name="Google Shape;586;p69"/>
          <p:cNvSpPr>
            <a:spLocks noGrp="1"/>
          </p:cNvSpPr>
          <p:nvPr>
            <p:ph type="pic" idx="3"/>
          </p:nvPr>
        </p:nvSpPr>
        <p:spPr>
          <a:xfrm>
            <a:off x="4222750"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87" name="Google Shape;587;p69"/>
          <p:cNvSpPr txBox="1">
            <a:spLocks noGrp="1"/>
          </p:cNvSpPr>
          <p:nvPr>
            <p:ph type="body" idx="1"/>
          </p:nvPr>
        </p:nvSpPr>
        <p:spPr>
          <a:xfrm>
            <a:off x="755651" y="2046055"/>
            <a:ext cx="13386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88" name="Google Shape;588;p69"/>
          <p:cNvSpPr>
            <a:spLocks noGrp="1"/>
          </p:cNvSpPr>
          <p:nvPr>
            <p:ph type="pic" idx="4"/>
          </p:nvPr>
        </p:nvSpPr>
        <p:spPr>
          <a:xfrm>
            <a:off x="2655510"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89" name="Google Shape;589;p69"/>
          <p:cNvSpPr txBox="1">
            <a:spLocks noGrp="1"/>
          </p:cNvSpPr>
          <p:nvPr>
            <p:ph type="body" idx="5"/>
          </p:nvPr>
        </p:nvSpPr>
        <p:spPr>
          <a:xfrm>
            <a:off x="2329197" y="2046055"/>
            <a:ext cx="13386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90" name="Google Shape;590;p69"/>
          <p:cNvSpPr txBox="1">
            <a:spLocks noGrp="1"/>
          </p:cNvSpPr>
          <p:nvPr>
            <p:ph type="body" idx="6"/>
          </p:nvPr>
        </p:nvSpPr>
        <p:spPr>
          <a:xfrm>
            <a:off x="3902743" y="2046055"/>
            <a:ext cx="13386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91" name="Google Shape;591;p69"/>
          <p:cNvSpPr txBox="1">
            <a:spLocks noGrp="1"/>
          </p:cNvSpPr>
          <p:nvPr>
            <p:ph type="body" idx="7"/>
          </p:nvPr>
        </p:nvSpPr>
        <p:spPr>
          <a:xfrm>
            <a:off x="5476289" y="2046055"/>
            <a:ext cx="13386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92" name="Google Shape;592;p69"/>
          <p:cNvSpPr>
            <a:spLocks noGrp="1"/>
          </p:cNvSpPr>
          <p:nvPr>
            <p:ph type="pic" idx="8"/>
          </p:nvPr>
        </p:nvSpPr>
        <p:spPr>
          <a:xfrm>
            <a:off x="7369843"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93" name="Google Shape;593;p69"/>
          <p:cNvSpPr txBox="1">
            <a:spLocks noGrp="1"/>
          </p:cNvSpPr>
          <p:nvPr>
            <p:ph type="body" idx="9"/>
          </p:nvPr>
        </p:nvSpPr>
        <p:spPr>
          <a:xfrm>
            <a:off x="7049836" y="2049963"/>
            <a:ext cx="13386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94" name="Google Shape;594;p69"/>
          <p:cNvSpPr>
            <a:spLocks noGrp="1"/>
          </p:cNvSpPr>
          <p:nvPr>
            <p:ph type="pic" idx="13"/>
          </p:nvPr>
        </p:nvSpPr>
        <p:spPr>
          <a:xfrm>
            <a:off x="5796296"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95" name="Google Shape;595;p69"/>
          <p:cNvSpPr>
            <a:spLocks noGrp="1"/>
          </p:cNvSpPr>
          <p:nvPr>
            <p:ph type="pic" idx="14"/>
          </p:nvPr>
        </p:nvSpPr>
        <p:spPr>
          <a:xfrm>
            <a:off x="1081963" y="289919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96" name="Google Shape;596;p69"/>
          <p:cNvSpPr>
            <a:spLocks noGrp="1"/>
          </p:cNvSpPr>
          <p:nvPr>
            <p:ph type="pic" idx="15"/>
          </p:nvPr>
        </p:nvSpPr>
        <p:spPr>
          <a:xfrm>
            <a:off x="4222750" y="289919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97" name="Google Shape;597;p69"/>
          <p:cNvSpPr txBox="1">
            <a:spLocks noGrp="1"/>
          </p:cNvSpPr>
          <p:nvPr>
            <p:ph type="body" idx="16"/>
          </p:nvPr>
        </p:nvSpPr>
        <p:spPr>
          <a:xfrm>
            <a:off x="755651" y="3741924"/>
            <a:ext cx="13386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98" name="Google Shape;598;p69"/>
          <p:cNvSpPr>
            <a:spLocks noGrp="1"/>
          </p:cNvSpPr>
          <p:nvPr>
            <p:ph type="pic" idx="17"/>
          </p:nvPr>
        </p:nvSpPr>
        <p:spPr>
          <a:xfrm>
            <a:off x="2655510" y="289919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99" name="Google Shape;599;p69"/>
          <p:cNvSpPr txBox="1">
            <a:spLocks noGrp="1"/>
          </p:cNvSpPr>
          <p:nvPr>
            <p:ph type="body" idx="18"/>
          </p:nvPr>
        </p:nvSpPr>
        <p:spPr>
          <a:xfrm>
            <a:off x="2329197" y="3741924"/>
            <a:ext cx="13386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00" name="Google Shape;600;p69"/>
          <p:cNvSpPr txBox="1">
            <a:spLocks noGrp="1"/>
          </p:cNvSpPr>
          <p:nvPr>
            <p:ph type="body" idx="19"/>
          </p:nvPr>
        </p:nvSpPr>
        <p:spPr>
          <a:xfrm>
            <a:off x="3902743" y="3741924"/>
            <a:ext cx="13386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01" name="Google Shape;601;p69"/>
          <p:cNvSpPr txBox="1">
            <a:spLocks noGrp="1"/>
          </p:cNvSpPr>
          <p:nvPr>
            <p:ph type="body" idx="20"/>
          </p:nvPr>
        </p:nvSpPr>
        <p:spPr>
          <a:xfrm>
            <a:off x="5476289" y="3741924"/>
            <a:ext cx="13386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02" name="Google Shape;602;p69"/>
          <p:cNvSpPr>
            <a:spLocks noGrp="1"/>
          </p:cNvSpPr>
          <p:nvPr>
            <p:ph type="pic" idx="21"/>
          </p:nvPr>
        </p:nvSpPr>
        <p:spPr>
          <a:xfrm>
            <a:off x="7369843" y="289919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03" name="Google Shape;603;p69"/>
          <p:cNvSpPr txBox="1">
            <a:spLocks noGrp="1"/>
          </p:cNvSpPr>
          <p:nvPr>
            <p:ph type="body" idx="22"/>
          </p:nvPr>
        </p:nvSpPr>
        <p:spPr>
          <a:xfrm>
            <a:off x="7049836" y="3745832"/>
            <a:ext cx="13386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04" name="Google Shape;604;p69"/>
          <p:cNvSpPr>
            <a:spLocks noGrp="1"/>
          </p:cNvSpPr>
          <p:nvPr>
            <p:ph type="pic" idx="23"/>
          </p:nvPr>
        </p:nvSpPr>
        <p:spPr>
          <a:xfrm>
            <a:off x="5796296" y="289919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matchingName="Dropdown Slide w/ Icons">
  <p:cSld name="Dropdown Slide w/ Icons">
    <p:spTree>
      <p:nvGrpSpPr>
        <p:cNvPr id="1" name="Shape 605"/>
        <p:cNvGrpSpPr/>
        <p:nvPr/>
      </p:nvGrpSpPr>
      <p:grpSpPr>
        <a:xfrm>
          <a:off x="0" y="0"/>
          <a:ext cx="0" cy="0"/>
          <a:chOff x="0" y="0"/>
          <a:chExt cx="0" cy="0"/>
        </a:xfrm>
      </p:grpSpPr>
      <p:sp>
        <p:nvSpPr>
          <p:cNvPr id="606" name="Google Shape;606;p70"/>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607" name="Google Shape;607;p70"/>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608" name="Google Shape;608;p70"/>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609" name="Google Shape;609;p70"/>
          <p:cNvSpPr>
            <a:spLocks noGrp="1"/>
          </p:cNvSpPr>
          <p:nvPr>
            <p:ph type="pic" idx="2"/>
          </p:nvPr>
        </p:nvSpPr>
        <p:spPr>
          <a:xfrm>
            <a:off x="1625796" y="3073816"/>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10" name="Google Shape;610;p70"/>
          <p:cNvSpPr>
            <a:spLocks noGrp="1"/>
          </p:cNvSpPr>
          <p:nvPr>
            <p:ph type="pic" idx="3"/>
          </p:nvPr>
        </p:nvSpPr>
        <p:spPr>
          <a:xfrm>
            <a:off x="6819703" y="3073816"/>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11" name="Google Shape;611;p70"/>
          <p:cNvSpPr txBox="1">
            <a:spLocks noGrp="1"/>
          </p:cNvSpPr>
          <p:nvPr>
            <p:ph type="body" idx="1"/>
          </p:nvPr>
        </p:nvSpPr>
        <p:spPr>
          <a:xfrm>
            <a:off x="755650" y="3916546"/>
            <a:ext cx="2355900" cy="4920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12" name="Google Shape;612;p70"/>
          <p:cNvSpPr>
            <a:spLocks noGrp="1"/>
          </p:cNvSpPr>
          <p:nvPr>
            <p:ph type="pic" idx="4"/>
          </p:nvPr>
        </p:nvSpPr>
        <p:spPr>
          <a:xfrm>
            <a:off x="4222750" y="3073816"/>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13" name="Google Shape;613;p70"/>
          <p:cNvSpPr txBox="1">
            <a:spLocks noGrp="1"/>
          </p:cNvSpPr>
          <p:nvPr>
            <p:ph type="body" idx="5"/>
          </p:nvPr>
        </p:nvSpPr>
        <p:spPr>
          <a:xfrm>
            <a:off x="6032309" y="3916546"/>
            <a:ext cx="2355900" cy="4920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14" name="Google Shape;614;p70"/>
          <p:cNvSpPr txBox="1">
            <a:spLocks noGrp="1"/>
          </p:cNvSpPr>
          <p:nvPr>
            <p:ph type="body" idx="6"/>
          </p:nvPr>
        </p:nvSpPr>
        <p:spPr>
          <a:xfrm>
            <a:off x="3395969" y="3916546"/>
            <a:ext cx="2355900" cy="4920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15" name="Google Shape;615;p70"/>
          <p:cNvSpPr txBox="1">
            <a:spLocks noGrp="1"/>
          </p:cNvSpPr>
          <p:nvPr>
            <p:ph type="body" idx="7"/>
          </p:nvPr>
        </p:nvSpPr>
        <p:spPr>
          <a:xfrm>
            <a:off x="755650" y="2042272"/>
            <a:ext cx="7632600" cy="837300"/>
          </a:xfrm>
          <a:prstGeom prst="rect">
            <a:avLst/>
          </a:prstGeom>
          <a:noFill/>
          <a:ln>
            <a:noFill/>
          </a:ln>
        </p:spPr>
        <p:txBody>
          <a:bodyPr spcFirstLastPara="1" wrap="square" lIns="0" tIns="0" rIns="0" bIns="0" anchor="ctr" anchorCtr="0">
            <a:noAutofit/>
          </a:bodyPr>
          <a:lstStyle>
            <a:lvl1pPr marL="457200" marR="0" lvl="0" indent="-228600" algn="ctr" rtl="0">
              <a:lnSpc>
                <a:spcPct val="90000"/>
              </a:lnSpc>
              <a:spcBef>
                <a:spcPts val="1000"/>
              </a:spcBef>
              <a:spcAft>
                <a:spcPts val="0"/>
              </a:spcAft>
              <a:buClr>
                <a:srgbClr val="414042"/>
              </a:buClr>
              <a:buSzPts val="2400"/>
              <a:buFont typeface="Arial"/>
              <a:buNone/>
              <a:defRPr sz="2400" b="0" i="0" u="none" strike="noStrike" cap="none">
                <a:solidFill>
                  <a:srgbClr val="414042"/>
                </a:solidFill>
                <a:latin typeface="Arial"/>
                <a:ea typeface="Arial"/>
                <a:cs typeface="Arial"/>
                <a:sym typeface="Arial"/>
              </a:defRPr>
            </a:lvl1pPr>
            <a:lvl2pPr marL="914400" marR="0" lvl="1" indent="-381000" algn="l" rtl="0">
              <a:lnSpc>
                <a:spcPct val="90000"/>
              </a:lnSpc>
              <a:spcBef>
                <a:spcPts val="500"/>
              </a:spcBef>
              <a:spcAft>
                <a:spcPts val="0"/>
              </a:spcAft>
              <a:buClr>
                <a:srgbClr val="414042"/>
              </a:buClr>
              <a:buSzPts val="2400"/>
              <a:buFont typeface="Arial"/>
              <a:buChar char="•"/>
              <a:defRPr sz="2400" b="0" i="0" u="none" strike="noStrike" cap="none">
                <a:solidFill>
                  <a:srgbClr val="414042"/>
                </a:solidFill>
                <a:latin typeface="Arial"/>
                <a:ea typeface="Arial"/>
                <a:cs typeface="Arial"/>
                <a:sym typeface="Arial"/>
              </a:defRPr>
            </a:lvl2pPr>
            <a:lvl3pPr marL="1371600" marR="0" lvl="2" indent="-381000" algn="l" rtl="0">
              <a:lnSpc>
                <a:spcPct val="90000"/>
              </a:lnSpc>
              <a:spcBef>
                <a:spcPts val="500"/>
              </a:spcBef>
              <a:spcAft>
                <a:spcPts val="0"/>
              </a:spcAft>
              <a:buClr>
                <a:srgbClr val="414042"/>
              </a:buClr>
              <a:buSzPts val="2400"/>
              <a:buFont typeface="Arial"/>
              <a:buChar char="•"/>
              <a:defRPr sz="2400" b="0" i="0" u="none" strike="noStrike" cap="none">
                <a:solidFill>
                  <a:srgbClr val="414042"/>
                </a:solidFill>
                <a:latin typeface="Arial"/>
                <a:ea typeface="Arial"/>
                <a:cs typeface="Arial"/>
                <a:sym typeface="Arial"/>
              </a:defRPr>
            </a:lvl3pPr>
            <a:lvl4pPr marL="1828800" marR="0" lvl="3" indent="-381000" algn="l" rtl="0">
              <a:lnSpc>
                <a:spcPct val="90000"/>
              </a:lnSpc>
              <a:spcBef>
                <a:spcPts val="500"/>
              </a:spcBef>
              <a:spcAft>
                <a:spcPts val="0"/>
              </a:spcAft>
              <a:buClr>
                <a:srgbClr val="414042"/>
              </a:buClr>
              <a:buSzPts val="2400"/>
              <a:buFont typeface="Arial"/>
              <a:buChar char="•"/>
              <a:defRPr sz="2400" b="0" i="0" u="none" strike="noStrike" cap="none">
                <a:solidFill>
                  <a:srgbClr val="414042"/>
                </a:solidFill>
                <a:latin typeface="Arial"/>
                <a:ea typeface="Arial"/>
                <a:cs typeface="Arial"/>
                <a:sym typeface="Arial"/>
              </a:defRPr>
            </a:lvl4pPr>
            <a:lvl5pPr marL="2286000" marR="0" lvl="4" indent="-381000" algn="l" rtl="0">
              <a:lnSpc>
                <a:spcPct val="90000"/>
              </a:lnSpc>
              <a:spcBef>
                <a:spcPts val="500"/>
              </a:spcBef>
              <a:spcAft>
                <a:spcPts val="0"/>
              </a:spcAft>
              <a:buClr>
                <a:srgbClr val="414042"/>
              </a:buClr>
              <a:buSzPts val="24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16" name="Google Shape;616;p70"/>
          <p:cNvSpPr>
            <a:spLocks noGrp="1"/>
          </p:cNvSpPr>
          <p:nvPr>
            <p:ph type="pic" idx="8"/>
          </p:nvPr>
        </p:nvSpPr>
        <p:spPr>
          <a:xfrm>
            <a:off x="4010025" y="0"/>
            <a:ext cx="1124100" cy="18606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matchingName="Icon Slide w/ Description">
  <p:cSld name="Icon Slide w/ Description">
    <p:spTree>
      <p:nvGrpSpPr>
        <p:cNvPr id="1" name="Shape 617"/>
        <p:cNvGrpSpPr/>
        <p:nvPr/>
      </p:nvGrpSpPr>
      <p:grpSpPr>
        <a:xfrm>
          <a:off x="0" y="0"/>
          <a:ext cx="0" cy="0"/>
          <a:chOff x="0" y="0"/>
          <a:chExt cx="0" cy="0"/>
        </a:xfrm>
      </p:grpSpPr>
      <p:sp>
        <p:nvSpPr>
          <p:cNvPr id="618" name="Google Shape;618;p71"/>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619" name="Google Shape;619;p71"/>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620" name="Google Shape;620;p71"/>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621" name="Google Shape;621;p71"/>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622" name="Google Shape;622;p71"/>
          <p:cNvSpPr>
            <a:spLocks noGrp="1"/>
          </p:cNvSpPr>
          <p:nvPr>
            <p:ph type="pic" idx="2"/>
          </p:nvPr>
        </p:nvSpPr>
        <p:spPr>
          <a:xfrm>
            <a:off x="1625796"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23" name="Google Shape;623;p71"/>
          <p:cNvSpPr>
            <a:spLocks noGrp="1"/>
          </p:cNvSpPr>
          <p:nvPr>
            <p:ph type="pic" idx="3"/>
          </p:nvPr>
        </p:nvSpPr>
        <p:spPr>
          <a:xfrm>
            <a:off x="6819703"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24" name="Google Shape;624;p71"/>
          <p:cNvSpPr>
            <a:spLocks noGrp="1"/>
          </p:cNvSpPr>
          <p:nvPr>
            <p:ph type="pic" idx="4"/>
          </p:nvPr>
        </p:nvSpPr>
        <p:spPr>
          <a:xfrm>
            <a:off x="4222750"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25" name="Google Shape;625;p71"/>
          <p:cNvSpPr txBox="1">
            <a:spLocks noGrp="1"/>
          </p:cNvSpPr>
          <p:nvPr>
            <p:ph type="body" idx="1"/>
          </p:nvPr>
        </p:nvSpPr>
        <p:spPr>
          <a:xfrm>
            <a:off x="755650" y="2355517"/>
            <a:ext cx="2355900" cy="7839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26" name="Google Shape;626;p71"/>
          <p:cNvSpPr txBox="1">
            <a:spLocks noGrp="1"/>
          </p:cNvSpPr>
          <p:nvPr>
            <p:ph type="body" idx="5"/>
          </p:nvPr>
        </p:nvSpPr>
        <p:spPr>
          <a:xfrm>
            <a:off x="6032309" y="2355517"/>
            <a:ext cx="2355900" cy="7839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27" name="Google Shape;627;p71"/>
          <p:cNvSpPr txBox="1">
            <a:spLocks noGrp="1"/>
          </p:cNvSpPr>
          <p:nvPr>
            <p:ph type="body" idx="6"/>
          </p:nvPr>
        </p:nvSpPr>
        <p:spPr>
          <a:xfrm>
            <a:off x="3395969" y="2355517"/>
            <a:ext cx="2355900" cy="7839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28" name="Google Shape;628;p71"/>
          <p:cNvSpPr txBox="1">
            <a:spLocks noGrp="1"/>
          </p:cNvSpPr>
          <p:nvPr>
            <p:ph type="body" idx="7"/>
          </p:nvPr>
        </p:nvSpPr>
        <p:spPr>
          <a:xfrm>
            <a:off x="755650" y="3327067"/>
            <a:ext cx="7632600" cy="8328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000000"/>
              </a:buClr>
              <a:buSzPts val="2400"/>
              <a:buFont typeface="Arial"/>
              <a:buNone/>
              <a:defRPr sz="1800" b="0" i="0" u="none" strike="noStrike" cap="none">
                <a:solidFill>
                  <a:srgbClr val="414042"/>
                </a:solidFill>
                <a:latin typeface="Arial"/>
                <a:ea typeface="Arial"/>
                <a:cs typeface="Arial"/>
                <a:sym typeface="Arial"/>
              </a:defRPr>
            </a:lvl1pPr>
            <a:lvl2pPr marL="914400" marR="0" lvl="1"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2pPr>
            <a:lvl3pPr marL="1371600" marR="0" lvl="2"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3pPr>
            <a:lvl4pPr marL="1828800" marR="0" lvl="3"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4pPr>
            <a:lvl5pPr marL="2286000" marR="0" lvl="4"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matchingName="Icon Slide w/ Bullets">
  <p:cSld name="Icon Slide w/ Bullets">
    <p:spTree>
      <p:nvGrpSpPr>
        <p:cNvPr id="1" name="Shape 629"/>
        <p:cNvGrpSpPr/>
        <p:nvPr/>
      </p:nvGrpSpPr>
      <p:grpSpPr>
        <a:xfrm>
          <a:off x="0" y="0"/>
          <a:ext cx="0" cy="0"/>
          <a:chOff x="0" y="0"/>
          <a:chExt cx="0" cy="0"/>
        </a:xfrm>
      </p:grpSpPr>
      <p:sp>
        <p:nvSpPr>
          <p:cNvPr id="630" name="Google Shape;630;p72"/>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631" name="Google Shape;631;p72"/>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632" name="Google Shape;632;p72"/>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633" name="Google Shape;633;p72"/>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634" name="Google Shape;634;p72"/>
          <p:cNvSpPr>
            <a:spLocks noGrp="1"/>
          </p:cNvSpPr>
          <p:nvPr>
            <p:ph type="pic" idx="2"/>
          </p:nvPr>
        </p:nvSpPr>
        <p:spPr>
          <a:xfrm>
            <a:off x="755650"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35" name="Google Shape;635;p72"/>
          <p:cNvSpPr>
            <a:spLocks noGrp="1"/>
          </p:cNvSpPr>
          <p:nvPr>
            <p:ph type="pic" idx="3"/>
          </p:nvPr>
        </p:nvSpPr>
        <p:spPr>
          <a:xfrm>
            <a:off x="6032309"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36" name="Google Shape;636;p72"/>
          <p:cNvSpPr>
            <a:spLocks noGrp="1"/>
          </p:cNvSpPr>
          <p:nvPr>
            <p:ph type="pic" idx="4"/>
          </p:nvPr>
        </p:nvSpPr>
        <p:spPr>
          <a:xfrm>
            <a:off x="3395969"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37" name="Google Shape;637;p72"/>
          <p:cNvSpPr txBox="1">
            <a:spLocks noGrp="1"/>
          </p:cNvSpPr>
          <p:nvPr>
            <p:ph type="body" idx="1"/>
          </p:nvPr>
        </p:nvSpPr>
        <p:spPr>
          <a:xfrm>
            <a:off x="755650" y="2355516"/>
            <a:ext cx="2355900" cy="1738800"/>
          </a:xfrm>
          <a:prstGeom prst="rect">
            <a:avLst/>
          </a:prstGeom>
          <a:noFill/>
          <a:ln>
            <a:noFill/>
          </a:ln>
        </p:spPr>
        <p:txBody>
          <a:bodyPr spcFirstLastPara="1" wrap="square" lIns="0" tIns="0" rIns="0" bIns="0" anchor="t" anchorCtr="0">
            <a:noAutofit/>
          </a:bodyPr>
          <a:lstStyle>
            <a:lvl1pPr marL="457200" marR="0" lvl="0" indent="-298450" algn="l" rtl="0">
              <a:lnSpc>
                <a:spcPct val="100000"/>
              </a:lnSpc>
              <a:spcBef>
                <a:spcPts val="500"/>
              </a:spcBef>
              <a:spcAft>
                <a:spcPts val="0"/>
              </a:spcAft>
              <a:buClr>
                <a:srgbClr val="414042"/>
              </a:buClr>
              <a:buSzPts val="1100"/>
              <a:buFont typeface="Arial"/>
              <a:buChar char="•"/>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38" name="Google Shape;638;p72"/>
          <p:cNvSpPr txBox="1">
            <a:spLocks noGrp="1"/>
          </p:cNvSpPr>
          <p:nvPr>
            <p:ph type="body" idx="5"/>
          </p:nvPr>
        </p:nvSpPr>
        <p:spPr>
          <a:xfrm>
            <a:off x="6032309" y="2355516"/>
            <a:ext cx="2355900" cy="1738800"/>
          </a:xfrm>
          <a:prstGeom prst="rect">
            <a:avLst/>
          </a:prstGeom>
          <a:noFill/>
          <a:ln>
            <a:noFill/>
          </a:ln>
        </p:spPr>
        <p:txBody>
          <a:bodyPr spcFirstLastPara="1" wrap="square" lIns="0" tIns="0" rIns="0" bIns="0" anchor="t" anchorCtr="0">
            <a:noAutofit/>
          </a:bodyPr>
          <a:lstStyle>
            <a:lvl1pPr marL="457200" marR="0" lvl="0" indent="-298450" algn="l" rtl="0">
              <a:lnSpc>
                <a:spcPct val="100000"/>
              </a:lnSpc>
              <a:spcBef>
                <a:spcPts val="500"/>
              </a:spcBef>
              <a:spcAft>
                <a:spcPts val="0"/>
              </a:spcAft>
              <a:buClr>
                <a:srgbClr val="414042"/>
              </a:buClr>
              <a:buSzPts val="1100"/>
              <a:buFont typeface="Arial"/>
              <a:buChar char="•"/>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39" name="Google Shape;639;p72"/>
          <p:cNvSpPr txBox="1">
            <a:spLocks noGrp="1"/>
          </p:cNvSpPr>
          <p:nvPr>
            <p:ph type="body" idx="6"/>
          </p:nvPr>
        </p:nvSpPr>
        <p:spPr>
          <a:xfrm>
            <a:off x="3395969" y="2355516"/>
            <a:ext cx="2355900" cy="1738800"/>
          </a:xfrm>
          <a:prstGeom prst="rect">
            <a:avLst/>
          </a:prstGeom>
          <a:noFill/>
          <a:ln>
            <a:noFill/>
          </a:ln>
        </p:spPr>
        <p:txBody>
          <a:bodyPr spcFirstLastPara="1" wrap="square" lIns="0" tIns="0" rIns="0" bIns="0" anchor="t" anchorCtr="0">
            <a:noAutofit/>
          </a:bodyPr>
          <a:lstStyle>
            <a:lvl1pPr marL="457200" marR="0" lvl="0" indent="-298450" algn="l" rtl="0">
              <a:lnSpc>
                <a:spcPct val="100000"/>
              </a:lnSpc>
              <a:spcBef>
                <a:spcPts val="500"/>
              </a:spcBef>
              <a:spcAft>
                <a:spcPts val="0"/>
              </a:spcAft>
              <a:buClr>
                <a:srgbClr val="414042"/>
              </a:buClr>
              <a:buSzPts val="1100"/>
              <a:buFont typeface="Arial"/>
              <a:buChar char="•"/>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matchingName="Picure Slide">
  <p:cSld name="Picure Slide">
    <p:spTree>
      <p:nvGrpSpPr>
        <p:cNvPr id="1" name="Shape 640"/>
        <p:cNvGrpSpPr/>
        <p:nvPr/>
      </p:nvGrpSpPr>
      <p:grpSpPr>
        <a:xfrm>
          <a:off x="0" y="0"/>
          <a:ext cx="0" cy="0"/>
          <a:chOff x="0" y="0"/>
          <a:chExt cx="0" cy="0"/>
        </a:xfrm>
      </p:grpSpPr>
      <p:sp>
        <p:nvSpPr>
          <p:cNvPr id="641" name="Google Shape;641;p73"/>
          <p:cNvSpPr txBox="1">
            <a:spLocks noGrp="1"/>
          </p:cNvSpPr>
          <p:nvPr>
            <p:ph type="title"/>
          </p:nvPr>
        </p:nvSpPr>
        <p:spPr>
          <a:xfrm>
            <a:off x="755650" y="771524"/>
            <a:ext cx="3251700" cy="826500"/>
          </a:xfrm>
          <a:prstGeom prst="rect">
            <a:avLst/>
          </a:prstGeom>
          <a:noFill/>
          <a:ln>
            <a:noFill/>
          </a:ln>
        </p:spPr>
        <p:txBody>
          <a:bodyPr spcFirstLastPara="1" wrap="square" lIns="0" tIns="0" rIns="0" bIns="0" anchor="b"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642" name="Google Shape;642;p73"/>
          <p:cNvSpPr>
            <a:spLocks noGrp="1"/>
          </p:cNvSpPr>
          <p:nvPr>
            <p:ph type="pic" idx="2"/>
          </p:nvPr>
        </p:nvSpPr>
        <p:spPr>
          <a:xfrm>
            <a:off x="4147874" y="771265"/>
            <a:ext cx="4240500" cy="3637200"/>
          </a:xfrm>
          <a:prstGeom prst="rect">
            <a:avLst/>
          </a:prstGeom>
          <a:noFill/>
          <a:ln>
            <a:noFill/>
          </a:ln>
        </p:spPr>
        <p:txBody>
          <a:bodyPr spcFirstLastPara="1" wrap="square" lIns="0" tIns="0" rIns="0" bIns="0" anchor="ctr" anchorCtr="0">
            <a:noAutofit/>
          </a:bodyPr>
          <a:lstStyle>
            <a:lvl1pPr marR="0" lvl="0" algn="l" rtl="0">
              <a:lnSpc>
                <a:spcPct val="90000"/>
              </a:lnSpc>
              <a:spcBef>
                <a:spcPts val="1000"/>
              </a:spcBef>
              <a:spcAft>
                <a:spcPts val="0"/>
              </a:spcAft>
              <a:buClr>
                <a:srgbClr val="414042"/>
              </a:buClr>
              <a:buSzPts val="3200"/>
              <a:buFont typeface="Arial"/>
              <a:buNone/>
              <a:defRPr sz="32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2800"/>
              <a:buFont typeface="Arial"/>
              <a:buNone/>
              <a:defRPr sz="2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2400"/>
              <a:buFont typeface="Arial"/>
              <a:buNone/>
              <a:defRPr sz="24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2000"/>
              <a:buFont typeface="Arial"/>
              <a:buNone/>
              <a:defRPr sz="20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2000"/>
              <a:buFont typeface="Arial"/>
              <a:buNone/>
              <a:defRPr sz="20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43" name="Google Shape;643;p73"/>
          <p:cNvSpPr txBox="1">
            <a:spLocks noGrp="1"/>
          </p:cNvSpPr>
          <p:nvPr>
            <p:ph type="body" idx="1"/>
          </p:nvPr>
        </p:nvSpPr>
        <p:spPr>
          <a:xfrm>
            <a:off x="755649" y="1689652"/>
            <a:ext cx="3251700" cy="2718900"/>
          </a:xfrm>
          <a:prstGeom prst="rect">
            <a:avLst/>
          </a:prstGeom>
          <a:noFill/>
          <a:ln>
            <a:noFill/>
          </a:ln>
        </p:spPr>
        <p:txBody>
          <a:bodyPr spcFirstLastPara="1" wrap="square" lIns="0" tIns="0" rIns="0" bIns="0" anchor="ctr" anchorCtr="0">
            <a:noAutofit/>
          </a:bodyPr>
          <a:lstStyle>
            <a:lvl1pPr marL="457200" marR="0" lvl="0" indent="-228600" algn="l"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L="914400" marR="0" lvl="1" indent="-228600" algn="l"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2pPr>
            <a:lvl3pPr marL="1371600" marR="0" lvl="2" indent="-228600" algn="l" rtl="0">
              <a:lnSpc>
                <a:spcPct val="90000"/>
              </a:lnSpc>
              <a:spcBef>
                <a:spcPts val="500"/>
              </a:spcBef>
              <a:spcAft>
                <a:spcPts val="0"/>
              </a:spcAft>
              <a:buClr>
                <a:srgbClr val="414042"/>
              </a:buClr>
              <a:buSzPts val="1200"/>
              <a:buFont typeface="Arial"/>
              <a:buNone/>
              <a:defRPr sz="1200" b="0" i="0" u="none" strike="noStrike" cap="none">
                <a:solidFill>
                  <a:srgbClr val="414042"/>
                </a:solidFill>
                <a:latin typeface="Arial"/>
                <a:ea typeface="Arial"/>
                <a:cs typeface="Arial"/>
                <a:sym typeface="Arial"/>
              </a:defRPr>
            </a:lvl3pPr>
            <a:lvl4pPr marL="1828800" marR="0" lvl="3" indent="-228600" algn="l" rtl="0">
              <a:lnSpc>
                <a:spcPct val="90000"/>
              </a:lnSpc>
              <a:spcBef>
                <a:spcPts val="500"/>
              </a:spcBef>
              <a:spcAft>
                <a:spcPts val="0"/>
              </a:spcAft>
              <a:buClr>
                <a:srgbClr val="414042"/>
              </a:buClr>
              <a:buSzPts val="1000"/>
              <a:buFont typeface="Arial"/>
              <a:buNone/>
              <a:defRPr sz="1000" b="0" i="0" u="none" strike="noStrike" cap="none">
                <a:solidFill>
                  <a:srgbClr val="414042"/>
                </a:solidFill>
                <a:latin typeface="Arial"/>
                <a:ea typeface="Arial"/>
                <a:cs typeface="Arial"/>
                <a:sym typeface="Arial"/>
              </a:defRPr>
            </a:lvl4pPr>
            <a:lvl5pPr marL="2286000" marR="0" lvl="4" indent="-228600" algn="l" rtl="0">
              <a:lnSpc>
                <a:spcPct val="90000"/>
              </a:lnSpc>
              <a:spcBef>
                <a:spcPts val="500"/>
              </a:spcBef>
              <a:spcAft>
                <a:spcPts val="0"/>
              </a:spcAft>
              <a:buClr>
                <a:srgbClr val="414042"/>
              </a:buClr>
              <a:buSzPts val="1000"/>
              <a:buFont typeface="Arial"/>
              <a:buNone/>
              <a:defRPr sz="1000" b="0" i="0" u="none" strike="noStrike" cap="none">
                <a:solidFill>
                  <a:srgbClr val="414042"/>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9pPr>
          </a:lstStyle>
          <a:p>
            <a:endParaRPr/>
          </a:p>
        </p:txBody>
      </p:sp>
      <p:sp>
        <p:nvSpPr>
          <p:cNvPr id="644" name="Google Shape;644;p73"/>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645" name="Google Shape;645;p73"/>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646" name="Google Shape;646;p73"/>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4 Icon Slide">
  <p:cSld name="4 Icon Slide">
    <p:spTree>
      <p:nvGrpSpPr>
        <p:cNvPr id="1" name="Shape 65"/>
        <p:cNvGrpSpPr/>
        <p:nvPr/>
      </p:nvGrpSpPr>
      <p:grpSpPr>
        <a:xfrm>
          <a:off x="0" y="0"/>
          <a:ext cx="0" cy="0"/>
          <a:chOff x="0" y="0"/>
          <a:chExt cx="0" cy="0"/>
        </a:xfrm>
      </p:grpSpPr>
      <p:sp>
        <p:nvSpPr>
          <p:cNvPr id="66" name="Google Shape;66;p8"/>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67" name="Google Shape;67;p8"/>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68" name="Google Shape;68;p8"/>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69" name="Google Shape;69;p8"/>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70" name="Google Shape;70;p8"/>
          <p:cNvSpPr>
            <a:spLocks noGrp="1"/>
          </p:cNvSpPr>
          <p:nvPr>
            <p:ph type="pic" idx="2"/>
          </p:nvPr>
        </p:nvSpPr>
        <p:spPr>
          <a:xfrm>
            <a:off x="1276546" y="179700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1" name="Google Shape;71;p8"/>
          <p:cNvSpPr>
            <a:spLocks noGrp="1"/>
          </p:cNvSpPr>
          <p:nvPr>
            <p:ph type="pic" idx="3"/>
          </p:nvPr>
        </p:nvSpPr>
        <p:spPr>
          <a:xfrm>
            <a:off x="5198085" y="179700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2" name="Google Shape;72;p8"/>
          <p:cNvSpPr txBox="1">
            <a:spLocks noGrp="1"/>
          </p:cNvSpPr>
          <p:nvPr>
            <p:ph type="body" idx="1"/>
          </p:nvPr>
        </p:nvSpPr>
        <p:spPr>
          <a:xfrm>
            <a:off x="755650" y="2639731"/>
            <a:ext cx="1744200" cy="9360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3" name="Google Shape;73;p8"/>
          <p:cNvSpPr>
            <a:spLocks noGrp="1"/>
          </p:cNvSpPr>
          <p:nvPr>
            <p:ph type="pic" idx="4"/>
          </p:nvPr>
        </p:nvSpPr>
        <p:spPr>
          <a:xfrm>
            <a:off x="3247414" y="179700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4" name="Google Shape;74;p8"/>
          <p:cNvSpPr txBox="1">
            <a:spLocks noGrp="1"/>
          </p:cNvSpPr>
          <p:nvPr>
            <p:ph type="body" idx="5"/>
          </p:nvPr>
        </p:nvSpPr>
        <p:spPr>
          <a:xfrm>
            <a:off x="2724531" y="2639731"/>
            <a:ext cx="1744200" cy="9360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5" name="Google Shape;75;p8"/>
          <p:cNvSpPr txBox="1">
            <a:spLocks noGrp="1"/>
          </p:cNvSpPr>
          <p:nvPr>
            <p:ph type="body" idx="6"/>
          </p:nvPr>
        </p:nvSpPr>
        <p:spPr>
          <a:xfrm>
            <a:off x="4675202" y="2639731"/>
            <a:ext cx="1744200" cy="9360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6" name="Google Shape;76;p8"/>
          <p:cNvSpPr txBox="1">
            <a:spLocks noGrp="1"/>
          </p:cNvSpPr>
          <p:nvPr>
            <p:ph type="body" idx="7"/>
          </p:nvPr>
        </p:nvSpPr>
        <p:spPr>
          <a:xfrm>
            <a:off x="6644083" y="2639731"/>
            <a:ext cx="1744200" cy="9360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7" name="Google Shape;77;p8"/>
          <p:cNvSpPr>
            <a:spLocks noGrp="1"/>
          </p:cNvSpPr>
          <p:nvPr>
            <p:ph type="pic" idx="8"/>
          </p:nvPr>
        </p:nvSpPr>
        <p:spPr>
          <a:xfrm>
            <a:off x="7168953" y="179700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matchingName="Horizontal Picture Slide w/ Caption">
  <p:cSld name="Horizontal Picture Slide w/ Caption">
    <p:spTree>
      <p:nvGrpSpPr>
        <p:cNvPr id="1" name="Shape 647"/>
        <p:cNvGrpSpPr/>
        <p:nvPr/>
      </p:nvGrpSpPr>
      <p:grpSpPr>
        <a:xfrm>
          <a:off x="0" y="0"/>
          <a:ext cx="0" cy="0"/>
          <a:chOff x="0" y="0"/>
          <a:chExt cx="0" cy="0"/>
        </a:xfrm>
      </p:grpSpPr>
      <p:sp>
        <p:nvSpPr>
          <p:cNvPr id="648" name="Google Shape;648;p74"/>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649" name="Google Shape;649;p74"/>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650" name="Google Shape;650;p74"/>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651" name="Google Shape;651;p74"/>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652" name="Google Shape;652;p74"/>
          <p:cNvSpPr>
            <a:spLocks noGrp="1"/>
          </p:cNvSpPr>
          <p:nvPr>
            <p:ph type="pic" idx="2"/>
          </p:nvPr>
        </p:nvSpPr>
        <p:spPr>
          <a:xfrm>
            <a:off x="755650" y="1203325"/>
            <a:ext cx="5973900" cy="3205200"/>
          </a:xfrm>
          <a:prstGeom prst="rect">
            <a:avLst/>
          </a:prstGeom>
          <a:noFill/>
          <a:ln>
            <a:noFill/>
          </a:ln>
        </p:spPr>
        <p:txBody>
          <a:bodyPr spcFirstLastPara="1" wrap="square" lIns="0" tIns="0" rIns="0" bIns="0" anchor="ctr" anchorCtr="0">
            <a:noAutofit/>
          </a:bodyPr>
          <a:lstStyle>
            <a:lvl1pPr marR="0" lvl="0" algn="l" rtl="0">
              <a:lnSpc>
                <a:spcPct val="90000"/>
              </a:lnSpc>
              <a:spcBef>
                <a:spcPts val="10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53" name="Google Shape;653;p74"/>
          <p:cNvSpPr txBox="1">
            <a:spLocks noGrp="1"/>
          </p:cNvSpPr>
          <p:nvPr>
            <p:ph type="body" idx="1"/>
          </p:nvPr>
        </p:nvSpPr>
        <p:spPr>
          <a:xfrm>
            <a:off x="6953250" y="1211263"/>
            <a:ext cx="1435200" cy="3197100"/>
          </a:xfrm>
          <a:prstGeom prst="rect">
            <a:avLst/>
          </a:prstGeom>
          <a:noFill/>
          <a:ln>
            <a:noFill/>
          </a:ln>
        </p:spPr>
        <p:txBody>
          <a:bodyPr spcFirstLastPara="1" wrap="square" lIns="0" tIns="0" rIns="0" bIns="0" anchor="ctr" anchorCtr="0">
            <a:noAutofit/>
          </a:bodyPr>
          <a:lstStyle>
            <a:lvl1pPr marL="457200" marR="0" lvl="0" indent="-228600" algn="l" rtl="0">
              <a:lnSpc>
                <a:spcPct val="90000"/>
              </a:lnSpc>
              <a:spcBef>
                <a:spcPts val="10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matchingName="Wide Picture Slide">
  <p:cSld name="Wide Picture Slide">
    <p:spTree>
      <p:nvGrpSpPr>
        <p:cNvPr id="1" name="Shape 654"/>
        <p:cNvGrpSpPr/>
        <p:nvPr/>
      </p:nvGrpSpPr>
      <p:grpSpPr>
        <a:xfrm>
          <a:off x="0" y="0"/>
          <a:ext cx="0" cy="0"/>
          <a:chOff x="0" y="0"/>
          <a:chExt cx="0" cy="0"/>
        </a:xfrm>
      </p:grpSpPr>
      <p:sp>
        <p:nvSpPr>
          <p:cNvPr id="655" name="Google Shape;655;p75"/>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656" name="Google Shape;656;p75"/>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657" name="Google Shape;657;p75"/>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658" name="Google Shape;658;p75"/>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659" name="Google Shape;659;p75"/>
          <p:cNvSpPr>
            <a:spLocks noGrp="1"/>
          </p:cNvSpPr>
          <p:nvPr>
            <p:ph type="pic" idx="2"/>
          </p:nvPr>
        </p:nvSpPr>
        <p:spPr>
          <a:xfrm>
            <a:off x="0" y="1595438"/>
            <a:ext cx="9144000" cy="2813100"/>
          </a:xfrm>
          <a:prstGeom prst="rect">
            <a:avLst/>
          </a:prstGeom>
          <a:noFill/>
          <a:ln>
            <a:noFill/>
          </a:ln>
        </p:spPr>
        <p:txBody>
          <a:bodyPr spcFirstLastPara="1" wrap="square" lIns="0" tIns="0" rIns="0" bIns="0" anchor="ctr" anchorCtr="0">
            <a:noAutofit/>
          </a:bodyPr>
          <a:lstStyle>
            <a:lvl1pPr marR="0" lvl="0" algn="l" rtl="0">
              <a:lnSpc>
                <a:spcPct val="90000"/>
              </a:lnSpc>
              <a:spcBef>
                <a:spcPts val="10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60" name="Google Shape;660;p75"/>
          <p:cNvSpPr txBox="1">
            <a:spLocks noGrp="1"/>
          </p:cNvSpPr>
          <p:nvPr>
            <p:ph type="body" idx="1"/>
          </p:nvPr>
        </p:nvSpPr>
        <p:spPr>
          <a:xfrm>
            <a:off x="755650" y="1135085"/>
            <a:ext cx="7632600" cy="311100"/>
          </a:xfrm>
          <a:prstGeom prst="rect">
            <a:avLst/>
          </a:prstGeom>
          <a:noFill/>
          <a:ln>
            <a:noFill/>
          </a:ln>
        </p:spPr>
        <p:txBody>
          <a:bodyPr spcFirstLastPara="1" wrap="square" lIns="0" tIns="0" rIns="0" bIns="0" anchor="ctr" anchorCtr="0">
            <a:noAutofit/>
          </a:bodyPr>
          <a:lstStyle>
            <a:lvl1pPr marL="457200" marR="0" lvl="0" indent="-228600" algn="l"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matchingName="Text Slide">
  <p:cSld name="Text Slide">
    <p:spTree>
      <p:nvGrpSpPr>
        <p:cNvPr id="1" name="Shape 661"/>
        <p:cNvGrpSpPr/>
        <p:nvPr/>
      </p:nvGrpSpPr>
      <p:grpSpPr>
        <a:xfrm>
          <a:off x="0" y="0"/>
          <a:ext cx="0" cy="0"/>
          <a:chOff x="0" y="0"/>
          <a:chExt cx="0" cy="0"/>
        </a:xfrm>
      </p:grpSpPr>
      <p:sp>
        <p:nvSpPr>
          <p:cNvPr id="662" name="Google Shape;662;p76"/>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663" name="Google Shape;663;p76"/>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664" name="Google Shape;664;p76"/>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665" name="Google Shape;665;p76"/>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666" name="Google Shape;666;p76"/>
          <p:cNvSpPr txBox="1">
            <a:spLocks noGrp="1"/>
          </p:cNvSpPr>
          <p:nvPr>
            <p:ph type="body" idx="1"/>
          </p:nvPr>
        </p:nvSpPr>
        <p:spPr>
          <a:xfrm>
            <a:off x="755650" y="1203325"/>
            <a:ext cx="7632600" cy="3221100"/>
          </a:xfrm>
          <a:prstGeom prst="rect">
            <a:avLst/>
          </a:prstGeom>
          <a:noFill/>
          <a:ln>
            <a:noFill/>
          </a:ln>
        </p:spPr>
        <p:txBody>
          <a:bodyPr spcFirstLastPara="1" wrap="square" lIns="0" tIns="0" rIns="0" bIns="0" anchor="ctr" anchorCtr="0">
            <a:noAutofit/>
          </a:bodyPr>
          <a:lstStyle>
            <a:lvl1pPr marL="457200" marR="0" lvl="0" indent="-228600" algn="l" rtl="0">
              <a:lnSpc>
                <a:spcPct val="90000"/>
              </a:lnSpc>
              <a:spcBef>
                <a:spcPts val="10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1pPr>
            <a:lvl2pPr marL="914400" marR="0" lvl="1"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2pPr>
            <a:lvl3pPr marL="1371600" marR="0" lvl="2"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3pPr>
            <a:lvl4pPr marL="1828800" marR="0" lvl="3"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4pPr>
            <a:lvl5pPr marL="2286000" marR="0" lvl="4"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matchingName="Text List Slide">
  <p:cSld name="Text List Slide">
    <p:spTree>
      <p:nvGrpSpPr>
        <p:cNvPr id="1" name="Shape 667"/>
        <p:cNvGrpSpPr/>
        <p:nvPr/>
      </p:nvGrpSpPr>
      <p:grpSpPr>
        <a:xfrm>
          <a:off x="0" y="0"/>
          <a:ext cx="0" cy="0"/>
          <a:chOff x="0" y="0"/>
          <a:chExt cx="0" cy="0"/>
        </a:xfrm>
      </p:grpSpPr>
      <p:sp>
        <p:nvSpPr>
          <p:cNvPr id="668" name="Google Shape;668;p77"/>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669" name="Google Shape;669;p77"/>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670" name="Google Shape;670;p77"/>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671" name="Google Shape;671;p77"/>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672" name="Google Shape;672;p77"/>
          <p:cNvSpPr txBox="1">
            <a:spLocks noGrp="1"/>
          </p:cNvSpPr>
          <p:nvPr>
            <p:ph type="body" idx="1"/>
          </p:nvPr>
        </p:nvSpPr>
        <p:spPr>
          <a:xfrm>
            <a:off x="755650" y="1203325"/>
            <a:ext cx="3640200" cy="3221100"/>
          </a:xfrm>
          <a:prstGeom prst="rect">
            <a:avLst/>
          </a:prstGeom>
          <a:noFill/>
          <a:ln>
            <a:noFill/>
          </a:ln>
        </p:spPr>
        <p:txBody>
          <a:bodyPr spcFirstLastPara="1" wrap="square" lIns="0" tIns="0" rIns="0" bIns="0" anchor="ctr" anchorCtr="0">
            <a:noAutofit/>
          </a:bodyPr>
          <a:lstStyle>
            <a:lvl1pPr marL="457200" marR="0" lvl="0" indent="-228600" algn="l" rtl="0">
              <a:lnSpc>
                <a:spcPct val="150000"/>
              </a:lnSpc>
              <a:spcBef>
                <a:spcPts val="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1pPr>
            <a:lvl2pPr marL="914400" marR="0" lvl="1"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2pPr>
            <a:lvl3pPr marL="1371600" marR="0" lvl="2"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3pPr>
            <a:lvl4pPr marL="1828800" marR="0" lvl="3"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4pPr>
            <a:lvl5pPr marL="2286000" marR="0" lvl="4"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73" name="Google Shape;673;p77"/>
          <p:cNvSpPr txBox="1">
            <a:spLocks noGrp="1"/>
          </p:cNvSpPr>
          <p:nvPr>
            <p:ph type="body" idx="2"/>
          </p:nvPr>
        </p:nvSpPr>
        <p:spPr>
          <a:xfrm>
            <a:off x="4748169" y="1203325"/>
            <a:ext cx="3640200" cy="3221100"/>
          </a:xfrm>
          <a:prstGeom prst="rect">
            <a:avLst/>
          </a:prstGeom>
          <a:noFill/>
          <a:ln>
            <a:noFill/>
          </a:ln>
        </p:spPr>
        <p:txBody>
          <a:bodyPr spcFirstLastPara="1" wrap="square" lIns="0" tIns="0" rIns="0" bIns="0" anchor="ctr" anchorCtr="0">
            <a:noAutofit/>
          </a:bodyPr>
          <a:lstStyle>
            <a:lvl1pPr marL="457200" marR="0" lvl="0" indent="-228600" algn="l" rtl="0">
              <a:lnSpc>
                <a:spcPct val="150000"/>
              </a:lnSpc>
              <a:spcBef>
                <a:spcPts val="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1pPr>
            <a:lvl2pPr marL="914400" marR="0" lvl="1"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2pPr>
            <a:lvl3pPr marL="1371600" marR="0" lvl="2"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3pPr>
            <a:lvl4pPr marL="1828800" marR="0" lvl="3"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4pPr>
            <a:lvl5pPr marL="2286000" marR="0" lvl="4"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matchingName="Definitions Slide">
  <p:cSld name="Definitions Slide">
    <p:spTree>
      <p:nvGrpSpPr>
        <p:cNvPr id="1" name="Shape 674"/>
        <p:cNvGrpSpPr/>
        <p:nvPr/>
      </p:nvGrpSpPr>
      <p:grpSpPr>
        <a:xfrm>
          <a:off x="0" y="0"/>
          <a:ext cx="0" cy="0"/>
          <a:chOff x="0" y="0"/>
          <a:chExt cx="0" cy="0"/>
        </a:xfrm>
      </p:grpSpPr>
      <p:sp>
        <p:nvSpPr>
          <p:cNvPr id="675" name="Google Shape;675;p78"/>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676" name="Google Shape;676;p78"/>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677" name="Google Shape;677;p78"/>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678" name="Google Shape;678;p78"/>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679" name="Google Shape;679;p78"/>
          <p:cNvSpPr txBox="1">
            <a:spLocks noGrp="1"/>
          </p:cNvSpPr>
          <p:nvPr>
            <p:ph type="body" idx="1"/>
          </p:nvPr>
        </p:nvSpPr>
        <p:spPr>
          <a:xfrm>
            <a:off x="755650" y="1203325"/>
            <a:ext cx="2365200" cy="3221100"/>
          </a:xfrm>
          <a:prstGeom prst="rect">
            <a:avLst/>
          </a:prstGeom>
          <a:noFill/>
          <a:ln>
            <a:noFill/>
          </a:ln>
        </p:spPr>
        <p:txBody>
          <a:bodyPr spcFirstLastPara="1" wrap="square" lIns="0" tIns="0" rIns="0" bIns="0" anchor="ctr" anchorCtr="0">
            <a:noAutofit/>
          </a:bodyPr>
          <a:lstStyle>
            <a:lvl1pPr marL="457200" marR="0" lvl="0" indent="-228600" algn="l"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2pPr>
            <a:lvl3pPr marL="1371600" marR="0" lvl="2"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3pPr>
            <a:lvl4pPr marL="1828800" marR="0" lvl="3"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4pPr>
            <a:lvl5pPr marL="2286000" marR="0" lvl="4"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80" name="Google Shape;680;p78"/>
          <p:cNvSpPr txBox="1">
            <a:spLocks noGrp="1"/>
          </p:cNvSpPr>
          <p:nvPr>
            <p:ph type="body" idx="2"/>
          </p:nvPr>
        </p:nvSpPr>
        <p:spPr>
          <a:xfrm>
            <a:off x="6023295" y="1203325"/>
            <a:ext cx="2365200" cy="3221100"/>
          </a:xfrm>
          <a:prstGeom prst="rect">
            <a:avLst/>
          </a:prstGeom>
          <a:noFill/>
          <a:ln>
            <a:noFill/>
          </a:ln>
        </p:spPr>
        <p:txBody>
          <a:bodyPr spcFirstLastPara="1" wrap="square" lIns="0" tIns="0" rIns="0" bIns="0" anchor="ctr" anchorCtr="0">
            <a:noAutofit/>
          </a:bodyPr>
          <a:lstStyle>
            <a:lvl1pPr marL="457200" marR="0" lvl="0" indent="-228600" algn="l"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2pPr>
            <a:lvl3pPr marL="1371600" marR="0" lvl="2"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3pPr>
            <a:lvl4pPr marL="1828800" marR="0" lvl="3"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4pPr>
            <a:lvl5pPr marL="2286000" marR="0" lvl="4"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81" name="Google Shape;681;p78"/>
          <p:cNvSpPr txBox="1">
            <a:spLocks noGrp="1"/>
          </p:cNvSpPr>
          <p:nvPr>
            <p:ph type="body" idx="3"/>
          </p:nvPr>
        </p:nvSpPr>
        <p:spPr>
          <a:xfrm>
            <a:off x="3397541" y="1203325"/>
            <a:ext cx="2365200" cy="3221100"/>
          </a:xfrm>
          <a:prstGeom prst="rect">
            <a:avLst/>
          </a:prstGeom>
          <a:noFill/>
          <a:ln>
            <a:noFill/>
          </a:ln>
        </p:spPr>
        <p:txBody>
          <a:bodyPr spcFirstLastPara="1" wrap="square" lIns="0" tIns="0" rIns="0" bIns="0" anchor="ctr" anchorCtr="0">
            <a:noAutofit/>
          </a:bodyPr>
          <a:lstStyle>
            <a:lvl1pPr marL="457200" marR="0" lvl="0" indent="-228600" algn="l"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2pPr>
            <a:lvl3pPr marL="1371600" marR="0" lvl="2"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3pPr>
            <a:lvl4pPr marL="1828800" marR="0" lvl="3"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4pPr>
            <a:lvl5pPr marL="2286000" marR="0" lvl="4"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matchingName="Biography Slide">
  <p:cSld name="Biography Slide">
    <p:spTree>
      <p:nvGrpSpPr>
        <p:cNvPr id="1" name="Shape 682"/>
        <p:cNvGrpSpPr/>
        <p:nvPr/>
      </p:nvGrpSpPr>
      <p:grpSpPr>
        <a:xfrm>
          <a:off x="0" y="0"/>
          <a:ext cx="0" cy="0"/>
          <a:chOff x="0" y="0"/>
          <a:chExt cx="0" cy="0"/>
        </a:xfrm>
      </p:grpSpPr>
      <p:sp>
        <p:nvSpPr>
          <p:cNvPr id="683" name="Google Shape;683;p79"/>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684" name="Google Shape;684;p79"/>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685" name="Google Shape;685;p79"/>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pic>
        <p:nvPicPr>
          <p:cNvPr id="686" name="Google Shape;686;p79"/>
          <p:cNvPicPr preferRelativeResize="0"/>
          <p:nvPr/>
        </p:nvPicPr>
        <p:blipFill rotWithShape="1">
          <a:blip r:embed="rId2">
            <a:alphaModFix/>
          </a:blip>
          <a:srcRect l="159" t="30920" r="159"/>
          <a:stretch/>
        </p:blipFill>
        <p:spPr>
          <a:xfrm>
            <a:off x="4009675" y="-1"/>
            <a:ext cx="1124651" cy="1896726"/>
          </a:xfrm>
          <a:prstGeom prst="rect">
            <a:avLst/>
          </a:prstGeom>
          <a:noFill/>
          <a:ln>
            <a:noFill/>
          </a:ln>
        </p:spPr>
      </p:pic>
      <p:sp>
        <p:nvSpPr>
          <p:cNvPr id="687" name="Google Shape;687;p79"/>
          <p:cNvSpPr txBox="1">
            <a:spLocks noGrp="1"/>
          </p:cNvSpPr>
          <p:nvPr>
            <p:ph type="body" idx="1"/>
          </p:nvPr>
        </p:nvSpPr>
        <p:spPr>
          <a:xfrm>
            <a:off x="755650" y="2163763"/>
            <a:ext cx="7632600" cy="327000"/>
          </a:xfrm>
          <a:prstGeom prst="rect">
            <a:avLst/>
          </a:prstGeom>
          <a:noFill/>
          <a:ln>
            <a:noFill/>
          </a:ln>
        </p:spPr>
        <p:txBody>
          <a:bodyPr spcFirstLastPara="1" wrap="square" lIns="0" tIns="0" rIns="0" bIns="0" anchor="ctr" anchorCtr="0">
            <a:noAutofit/>
          </a:bodyPr>
          <a:lstStyle>
            <a:lvl1pPr marL="457200" marR="0" lvl="0" indent="-228600" algn="ctr" rtl="0">
              <a:lnSpc>
                <a:spcPct val="90000"/>
              </a:lnSpc>
              <a:spcBef>
                <a:spcPts val="100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marL="914400" marR="0" lvl="1"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2pPr>
            <a:lvl3pPr marL="1371600" marR="0" lvl="2"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3pPr>
            <a:lvl4pPr marL="1828800" marR="0" lvl="3"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4pPr>
            <a:lvl5pPr marL="2286000" marR="0" lvl="4"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88" name="Google Shape;688;p79"/>
          <p:cNvSpPr txBox="1">
            <a:spLocks noGrp="1"/>
          </p:cNvSpPr>
          <p:nvPr>
            <p:ph type="body" idx="2"/>
          </p:nvPr>
        </p:nvSpPr>
        <p:spPr>
          <a:xfrm>
            <a:off x="755650" y="2602523"/>
            <a:ext cx="7645500" cy="1806000"/>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10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1pPr>
            <a:lvl2pPr marL="914400" marR="0" lvl="1"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2pPr>
            <a:lvl3pPr marL="1371600" marR="0" lvl="2"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3pPr>
            <a:lvl4pPr marL="1828800" marR="0" lvl="3"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4pPr>
            <a:lvl5pPr marL="2286000" marR="0" lvl="4"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89" name="Google Shape;689;p79"/>
          <p:cNvSpPr>
            <a:spLocks noGrp="1"/>
          </p:cNvSpPr>
          <p:nvPr>
            <p:ph type="pic" idx="3"/>
          </p:nvPr>
        </p:nvSpPr>
        <p:spPr>
          <a:xfrm>
            <a:off x="4093203" y="853600"/>
            <a:ext cx="957600" cy="959100"/>
          </a:xfrm>
          <a:prstGeom prst="ellipse">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matchingName="2-Up Biography Slide">
  <p:cSld name="2-Up Biography Slide">
    <p:spTree>
      <p:nvGrpSpPr>
        <p:cNvPr id="1" name="Shape 690"/>
        <p:cNvGrpSpPr/>
        <p:nvPr/>
      </p:nvGrpSpPr>
      <p:grpSpPr>
        <a:xfrm>
          <a:off x="0" y="0"/>
          <a:ext cx="0" cy="0"/>
          <a:chOff x="0" y="0"/>
          <a:chExt cx="0" cy="0"/>
        </a:xfrm>
      </p:grpSpPr>
      <p:sp>
        <p:nvSpPr>
          <p:cNvPr id="691" name="Google Shape;691;p80"/>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692" name="Google Shape;692;p80"/>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693" name="Google Shape;693;p80"/>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pic>
        <p:nvPicPr>
          <p:cNvPr id="694" name="Google Shape;694;p80"/>
          <p:cNvPicPr preferRelativeResize="0"/>
          <p:nvPr/>
        </p:nvPicPr>
        <p:blipFill rotWithShape="1">
          <a:blip r:embed="rId2">
            <a:alphaModFix/>
          </a:blip>
          <a:srcRect l="159" t="30920" r="159"/>
          <a:stretch/>
        </p:blipFill>
        <p:spPr>
          <a:xfrm>
            <a:off x="2031789" y="-1"/>
            <a:ext cx="1124651" cy="1896726"/>
          </a:xfrm>
          <a:prstGeom prst="rect">
            <a:avLst/>
          </a:prstGeom>
          <a:noFill/>
          <a:ln>
            <a:noFill/>
          </a:ln>
        </p:spPr>
      </p:pic>
      <p:sp>
        <p:nvSpPr>
          <p:cNvPr id="695" name="Google Shape;695;p80"/>
          <p:cNvSpPr txBox="1">
            <a:spLocks noGrp="1"/>
          </p:cNvSpPr>
          <p:nvPr>
            <p:ph type="body" idx="1"/>
          </p:nvPr>
        </p:nvSpPr>
        <p:spPr>
          <a:xfrm>
            <a:off x="755650" y="2163763"/>
            <a:ext cx="3661200" cy="327000"/>
          </a:xfrm>
          <a:prstGeom prst="rect">
            <a:avLst/>
          </a:prstGeom>
          <a:noFill/>
          <a:ln>
            <a:noFill/>
          </a:ln>
        </p:spPr>
        <p:txBody>
          <a:bodyPr spcFirstLastPara="1" wrap="square" lIns="0" tIns="0" rIns="0" bIns="0" anchor="ctr" anchorCtr="0">
            <a:noAutofit/>
          </a:bodyPr>
          <a:lstStyle>
            <a:lvl1pPr marL="457200" marR="0" lvl="0" indent="-228600" algn="ctr" rtl="0">
              <a:lnSpc>
                <a:spcPct val="90000"/>
              </a:lnSpc>
              <a:spcBef>
                <a:spcPts val="100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marL="914400" marR="0" lvl="1"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2pPr>
            <a:lvl3pPr marL="1371600" marR="0" lvl="2"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3pPr>
            <a:lvl4pPr marL="1828800" marR="0" lvl="3"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4pPr>
            <a:lvl5pPr marL="2286000" marR="0" lvl="4"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96" name="Google Shape;696;p80"/>
          <p:cNvSpPr txBox="1">
            <a:spLocks noGrp="1"/>
          </p:cNvSpPr>
          <p:nvPr>
            <p:ph type="body" idx="2"/>
          </p:nvPr>
        </p:nvSpPr>
        <p:spPr>
          <a:xfrm>
            <a:off x="755650" y="2602523"/>
            <a:ext cx="3667200" cy="1806000"/>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10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1pPr>
            <a:lvl2pPr marL="914400" marR="0" lvl="1"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2pPr>
            <a:lvl3pPr marL="1371600" marR="0" lvl="2"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3pPr>
            <a:lvl4pPr marL="1828800" marR="0" lvl="3"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4pPr>
            <a:lvl5pPr marL="2286000" marR="0" lvl="4"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97" name="Google Shape;697;p80"/>
          <p:cNvSpPr>
            <a:spLocks noGrp="1"/>
          </p:cNvSpPr>
          <p:nvPr>
            <p:ph type="pic" idx="3"/>
          </p:nvPr>
        </p:nvSpPr>
        <p:spPr>
          <a:xfrm>
            <a:off x="2115317" y="853600"/>
            <a:ext cx="957600" cy="959100"/>
          </a:xfrm>
          <a:prstGeom prst="ellipse">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98" name="Google Shape;698;p80"/>
          <p:cNvSpPr txBox="1">
            <a:spLocks noGrp="1"/>
          </p:cNvSpPr>
          <p:nvPr>
            <p:ph type="body" idx="4"/>
          </p:nvPr>
        </p:nvSpPr>
        <p:spPr>
          <a:xfrm>
            <a:off x="4721087" y="2163763"/>
            <a:ext cx="3661200" cy="327000"/>
          </a:xfrm>
          <a:prstGeom prst="rect">
            <a:avLst/>
          </a:prstGeom>
          <a:noFill/>
          <a:ln>
            <a:noFill/>
          </a:ln>
        </p:spPr>
        <p:txBody>
          <a:bodyPr spcFirstLastPara="1" wrap="square" lIns="0" tIns="0" rIns="0" bIns="0" anchor="ctr" anchorCtr="0">
            <a:noAutofit/>
          </a:bodyPr>
          <a:lstStyle>
            <a:lvl1pPr marL="457200" marR="0" lvl="0" indent="-228600" algn="ctr" rtl="0">
              <a:lnSpc>
                <a:spcPct val="90000"/>
              </a:lnSpc>
              <a:spcBef>
                <a:spcPts val="100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marL="914400" marR="0" lvl="1"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2pPr>
            <a:lvl3pPr marL="1371600" marR="0" lvl="2"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3pPr>
            <a:lvl4pPr marL="1828800" marR="0" lvl="3"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4pPr>
            <a:lvl5pPr marL="2286000" marR="0" lvl="4"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99" name="Google Shape;699;p80"/>
          <p:cNvSpPr txBox="1">
            <a:spLocks noGrp="1"/>
          </p:cNvSpPr>
          <p:nvPr>
            <p:ph type="body" idx="5"/>
          </p:nvPr>
        </p:nvSpPr>
        <p:spPr>
          <a:xfrm>
            <a:off x="4721087" y="2602523"/>
            <a:ext cx="3667200" cy="1806000"/>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10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1pPr>
            <a:lvl2pPr marL="914400" marR="0" lvl="1"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2pPr>
            <a:lvl3pPr marL="1371600" marR="0" lvl="2"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3pPr>
            <a:lvl4pPr marL="1828800" marR="0" lvl="3"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4pPr>
            <a:lvl5pPr marL="2286000" marR="0" lvl="4"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700" name="Google Shape;700;p80"/>
          <p:cNvPicPr preferRelativeResize="0"/>
          <p:nvPr/>
        </p:nvPicPr>
        <p:blipFill rotWithShape="1">
          <a:blip r:embed="rId2">
            <a:alphaModFix/>
          </a:blip>
          <a:srcRect l="159" t="30920" r="159"/>
          <a:stretch/>
        </p:blipFill>
        <p:spPr>
          <a:xfrm>
            <a:off x="5957745" y="-1"/>
            <a:ext cx="1124651" cy="1896726"/>
          </a:xfrm>
          <a:prstGeom prst="rect">
            <a:avLst/>
          </a:prstGeom>
          <a:noFill/>
          <a:ln>
            <a:noFill/>
          </a:ln>
        </p:spPr>
      </p:pic>
      <p:sp>
        <p:nvSpPr>
          <p:cNvPr id="701" name="Google Shape;701;p80"/>
          <p:cNvSpPr>
            <a:spLocks noGrp="1"/>
          </p:cNvSpPr>
          <p:nvPr>
            <p:ph type="pic" idx="6"/>
          </p:nvPr>
        </p:nvSpPr>
        <p:spPr>
          <a:xfrm>
            <a:off x="6041273" y="853600"/>
            <a:ext cx="957600" cy="959100"/>
          </a:xfrm>
          <a:prstGeom prst="ellipse">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matchingName="2. Purple - Greenhouse">
  <p:cSld name="Greenhouse">
    <p:bg>
      <p:bgPr>
        <a:solidFill>
          <a:schemeClr val="lt1"/>
        </a:solidFill>
        <a:effectLst/>
      </p:bgPr>
    </p:bg>
    <p:spTree>
      <p:nvGrpSpPr>
        <p:cNvPr id="1" name="Shape 702"/>
        <p:cNvGrpSpPr/>
        <p:nvPr/>
      </p:nvGrpSpPr>
      <p:grpSpPr>
        <a:xfrm>
          <a:off x="0" y="0"/>
          <a:ext cx="0" cy="0"/>
          <a:chOff x="0" y="0"/>
          <a:chExt cx="0" cy="0"/>
        </a:xfrm>
      </p:grpSpPr>
      <p:pic>
        <p:nvPicPr>
          <p:cNvPr id="703" name="Google Shape;703;p81"/>
          <p:cNvPicPr preferRelativeResize="0"/>
          <p:nvPr/>
        </p:nvPicPr>
        <p:blipFill rotWithShape="1">
          <a:blip r:embed="rId2">
            <a:alphaModFix/>
          </a:blip>
          <a:srcRect b="13584"/>
          <a:stretch/>
        </p:blipFill>
        <p:spPr>
          <a:xfrm>
            <a:off x="110784" y="135706"/>
            <a:ext cx="8960650" cy="4356638"/>
          </a:xfrm>
          <a:prstGeom prst="rect">
            <a:avLst/>
          </a:prstGeom>
          <a:noFill/>
          <a:ln>
            <a:noFill/>
          </a:ln>
        </p:spPr>
      </p:pic>
      <p:pic>
        <p:nvPicPr>
          <p:cNvPr id="704" name="Google Shape;704;p81"/>
          <p:cNvPicPr preferRelativeResize="0"/>
          <p:nvPr/>
        </p:nvPicPr>
        <p:blipFill rotWithShape="1">
          <a:blip r:embed="rId3">
            <a:alphaModFix/>
          </a:blip>
          <a:srcRect/>
          <a:stretch/>
        </p:blipFill>
        <p:spPr>
          <a:xfrm>
            <a:off x="4074450" y="793156"/>
            <a:ext cx="1171126" cy="385038"/>
          </a:xfrm>
          <a:prstGeom prst="rect">
            <a:avLst/>
          </a:prstGeom>
          <a:noFill/>
          <a:ln>
            <a:noFill/>
          </a:ln>
        </p:spPr>
      </p:pic>
      <p:pic>
        <p:nvPicPr>
          <p:cNvPr id="705" name="Google Shape;705;p81"/>
          <p:cNvPicPr preferRelativeResize="0"/>
          <p:nvPr/>
        </p:nvPicPr>
        <p:blipFill rotWithShape="1">
          <a:blip r:embed="rId4">
            <a:alphaModFix/>
          </a:blip>
          <a:srcRect/>
          <a:stretch/>
        </p:blipFill>
        <p:spPr>
          <a:xfrm>
            <a:off x="3640300" y="1727661"/>
            <a:ext cx="1901604" cy="377403"/>
          </a:xfrm>
          <a:prstGeom prst="rect">
            <a:avLst/>
          </a:prstGeom>
          <a:noFill/>
          <a:ln>
            <a:noFill/>
          </a:ln>
        </p:spPr>
      </p:pic>
      <p:sp>
        <p:nvSpPr>
          <p:cNvPr id="706" name="Google Shape;706;p81"/>
          <p:cNvSpPr txBox="1"/>
          <p:nvPr/>
        </p:nvSpPr>
        <p:spPr>
          <a:xfrm>
            <a:off x="842371" y="2116201"/>
            <a:ext cx="7497600" cy="2361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chemeClr val="dk1"/>
              </a:buClr>
              <a:buSzPts val="1100"/>
              <a:buFont typeface="Arial"/>
              <a:buNone/>
            </a:pPr>
            <a:r>
              <a:rPr lang="en-US" sz="950" b="0" i="1" u="none" strike="noStrike" cap="none">
                <a:solidFill>
                  <a:srgbClr val="414042"/>
                </a:solidFill>
                <a:latin typeface="Proxima Nova"/>
                <a:ea typeface="Proxima Nova"/>
                <a:cs typeface="Proxima Nova"/>
                <a:sym typeface="Proxima Nova"/>
              </a:rPr>
              <a:t>Community Stewardship and Technical, Legal, Marketing, Organizational Infrastructure</a:t>
            </a:r>
            <a:endParaRPr sz="950" b="0" i="1" u="none" strike="noStrike" cap="none">
              <a:solidFill>
                <a:srgbClr val="414042"/>
              </a:solidFill>
              <a:latin typeface="Proxima Nova"/>
              <a:ea typeface="Proxima Nova"/>
              <a:cs typeface="Proxima Nova"/>
              <a:sym typeface="Proxima Nova"/>
            </a:endParaRPr>
          </a:p>
        </p:txBody>
      </p:sp>
      <p:sp>
        <p:nvSpPr>
          <p:cNvPr id="707" name="Google Shape;707;p81"/>
          <p:cNvSpPr txBox="1"/>
          <p:nvPr/>
        </p:nvSpPr>
        <p:spPr>
          <a:xfrm>
            <a:off x="3933484" y="2412056"/>
            <a:ext cx="1315200" cy="28110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800" b="1" i="0" u="none" strike="noStrike" cap="none">
                <a:solidFill>
                  <a:srgbClr val="FFFFFF"/>
                </a:solidFill>
                <a:latin typeface="Proxima Nova"/>
                <a:ea typeface="Proxima Nova"/>
                <a:cs typeface="Proxima Nova"/>
                <a:sym typeface="Proxima Nova"/>
              </a:rPr>
              <a:t>Frameworks</a:t>
            </a:r>
            <a:endParaRPr sz="800" b="1" i="0" u="none" strike="noStrike" cap="none">
              <a:solidFill>
                <a:srgbClr val="FFFFFF"/>
              </a:solidFill>
              <a:latin typeface="Proxima Nova"/>
              <a:ea typeface="Proxima Nova"/>
              <a:cs typeface="Proxima Nova"/>
              <a:sym typeface="Proxima Nova"/>
            </a:endParaRPr>
          </a:p>
        </p:txBody>
      </p:sp>
      <p:sp>
        <p:nvSpPr>
          <p:cNvPr id="708" name="Google Shape;708;p81"/>
          <p:cNvSpPr txBox="1"/>
          <p:nvPr/>
        </p:nvSpPr>
        <p:spPr>
          <a:xfrm>
            <a:off x="3933484" y="3425717"/>
            <a:ext cx="1315200" cy="28110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800" b="1" i="0" u="none" strike="noStrike" cap="none">
                <a:solidFill>
                  <a:srgbClr val="FFFFFF"/>
                </a:solidFill>
                <a:latin typeface="Proxima Nova"/>
                <a:ea typeface="Proxima Nova"/>
                <a:cs typeface="Proxima Nova"/>
                <a:sym typeface="Proxima Nova"/>
              </a:rPr>
              <a:t>Tools</a:t>
            </a:r>
            <a:endParaRPr sz="800" b="1" i="0" u="none" strike="noStrike" cap="none">
              <a:solidFill>
                <a:srgbClr val="FFFFFF"/>
              </a:solidFill>
              <a:latin typeface="Proxima Nova"/>
              <a:ea typeface="Proxima Nova"/>
              <a:cs typeface="Proxima Nova"/>
              <a:sym typeface="Proxima Nova"/>
            </a:endParaRPr>
          </a:p>
        </p:txBody>
      </p:sp>
      <p:pic>
        <p:nvPicPr>
          <p:cNvPr id="709" name="Google Shape;709;p81"/>
          <p:cNvPicPr preferRelativeResize="0"/>
          <p:nvPr/>
        </p:nvPicPr>
        <p:blipFill rotWithShape="1">
          <a:blip r:embed="rId5">
            <a:alphaModFix/>
          </a:blip>
          <a:srcRect/>
          <a:stretch/>
        </p:blipFill>
        <p:spPr>
          <a:xfrm>
            <a:off x="3911847" y="2698014"/>
            <a:ext cx="1147878" cy="338857"/>
          </a:xfrm>
          <a:prstGeom prst="rect">
            <a:avLst/>
          </a:prstGeom>
          <a:noFill/>
          <a:ln>
            <a:noFill/>
          </a:ln>
        </p:spPr>
      </p:pic>
      <p:pic>
        <p:nvPicPr>
          <p:cNvPr id="710" name="Google Shape;710;p81"/>
          <p:cNvPicPr preferRelativeResize="0"/>
          <p:nvPr/>
        </p:nvPicPr>
        <p:blipFill rotWithShape="1">
          <a:blip r:embed="rId6">
            <a:alphaModFix/>
          </a:blip>
          <a:srcRect/>
          <a:stretch/>
        </p:blipFill>
        <p:spPr>
          <a:xfrm>
            <a:off x="2525307" y="2714893"/>
            <a:ext cx="1092672" cy="305087"/>
          </a:xfrm>
          <a:prstGeom prst="rect">
            <a:avLst/>
          </a:prstGeom>
          <a:noFill/>
          <a:ln>
            <a:noFill/>
          </a:ln>
        </p:spPr>
      </p:pic>
      <p:pic>
        <p:nvPicPr>
          <p:cNvPr id="711" name="Google Shape;711;p81"/>
          <p:cNvPicPr preferRelativeResize="0"/>
          <p:nvPr/>
        </p:nvPicPr>
        <p:blipFill rotWithShape="1">
          <a:blip r:embed="rId7">
            <a:alphaModFix/>
          </a:blip>
          <a:srcRect/>
          <a:stretch/>
        </p:blipFill>
        <p:spPr>
          <a:xfrm>
            <a:off x="5314500" y="2721692"/>
            <a:ext cx="1092669" cy="299187"/>
          </a:xfrm>
          <a:prstGeom prst="rect">
            <a:avLst/>
          </a:prstGeom>
          <a:noFill/>
          <a:ln>
            <a:noFill/>
          </a:ln>
        </p:spPr>
      </p:pic>
      <p:pic>
        <p:nvPicPr>
          <p:cNvPr id="712" name="Google Shape;712;p81"/>
          <p:cNvPicPr preferRelativeResize="0"/>
          <p:nvPr/>
        </p:nvPicPr>
        <p:blipFill rotWithShape="1">
          <a:blip r:embed="rId8">
            <a:alphaModFix/>
          </a:blip>
          <a:srcRect/>
          <a:stretch/>
        </p:blipFill>
        <p:spPr>
          <a:xfrm>
            <a:off x="6691672" y="2714907"/>
            <a:ext cx="1415612" cy="305081"/>
          </a:xfrm>
          <a:prstGeom prst="rect">
            <a:avLst/>
          </a:prstGeom>
          <a:noFill/>
          <a:ln>
            <a:noFill/>
          </a:ln>
        </p:spPr>
      </p:pic>
      <p:sp>
        <p:nvSpPr>
          <p:cNvPr id="713" name="Google Shape;713;p81"/>
          <p:cNvSpPr txBox="1"/>
          <p:nvPr/>
        </p:nvSpPr>
        <p:spPr>
          <a:xfrm>
            <a:off x="2414026" y="3036883"/>
            <a:ext cx="1315200" cy="28110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800" b="1" i="0" u="none" strike="noStrike" cap="none">
                <a:solidFill>
                  <a:srgbClr val="414042"/>
                </a:solidFill>
                <a:latin typeface="Proxima Nova"/>
                <a:ea typeface="Proxima Nova"/>
                <a:cs typeface="Proxima Nova"/>
                <a:sym typeface="Proxima Nova"/>
              </a:rPr>
              <a:t>Permissioned with </a:t>
            </a:r>
            <a:br>
              <a:rPr lang="en-US" sz="800" b="1" i="0" u="none" strike="noStrike" cap="none">
                <a:solidFill>
                  <a:srgbClr val="414042"/>
                </a:solidFill>
                <a:latin typeface="Proxima Nova"/>
                <a:ea typeface="Proxima Nova"/>
                <a:cs typeface="Proxima Nova"/>
                <a:sym typeface="Proxima Nova"/>
              </a:rPr>
            </a:br>
            <a:r>
              <a:rPr lang="en-US" sz="800" b="1" i="0" u="none" strike="noStrike" cap="none">
                <a:solidFill>
                  <a:srgbClr val="414042"/>
                </a:solidFill>
                <a:latin typeface="Proxima Nova"/>
                <a:ea typeface="Proxima Nova"/>
                <a:cs typeface="Proxima Nova"/>
                <a:sym typeface="Proxima Nova"/>
              </a:rPr>
              <a:t>channel support</a:t>
            </a:r>
            <a:endParaRPr sz="800" b="1" i="0" u="none" strike="noStrike" cap="none">
              <a:solidFill>
                <a:srgbClr val="414042"/>
              </a:solidFill>
              <a:latin typeface="Proxima Nova"/>
              <a:ea typeface="Proxima Nova"/>
              <a:cs typeface="Proxima Nova"/>
              <a:sym typeface="Proxima Nova"/>
            </a:endParaRPr>
          </a:p>
        </p:txBody>
      </p:sp>
      <p:sp>
        <p:nvSpPr>
          <p:cNvPr id="714" name="Google Shape;714;p81"/>
          <p:cNvSpPr txBox="1"/>
          <p:nvPr/>
        </p:nvSpPr>
        <p:spPr>
          <a:xfrm>
            <a:off x="6565934" y="3029394"/>
            <a:ext cx="1667100" cy="28110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800" b="1" i="0" u="none" strike="noStrike" cap="none">
                <a:solidFill>
                  <a:srgbClr val="414042"/>
                </a:solidFill>
                <a:latin typeface="Proxima Nova"/>
                <a:ea typeface="Proxima Nova"/>
                <a:cs typeface="Proxima Nova"/>
                <a:sym typeface="Proxima Nova"/>
              </a:rPr>
              <a:t>Permissioned &amp; permissionless  support; EVM transaction family</a:t>
            </a:r>
            <a:endParaRPr sz="800" b="1" i="0" u="none" strike="noStrike" cap="none">
              <a:solidFill>
                <a:srgbClr val="414042"/>
              </a:solidFill>
              <a:latin typeface="Proxima Nova"/>
              <a:ea typeface="Proxima Nova"/>
              <a:cs typeface="Proxima Nova"/>
              <a:sym typeface="Proxima Nova"/>
            </a:endParaRPr>
          </a:p>
        </p:txBody>
      </p:sp>
      <p:sp>
        <p:nvSpPr>
          <p:cNvPr id="715" name="Google Shape;715;p81"/>
          <p:cNvSpPr txBox="1"/>
          <p:nvPr/>
        </p:nvSpPr>
        <p:spPr>
          <a:xfrm>
            <a:off x="5218078" y="3036883"/>
            <a:ext cx="1315200" cy="28110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800" b="1" i="0" u="none" strike="noStrike" cap="none">
                <a:solidFill>
                  <a:srgbClr val="414042"/>
                </a:solidFill>
                <a:latin typeface="Proxima Nova"/>
                <a:ea typeface="Proxima Nova"/>
                <a:cs typeface="Proxima Nova"/>
                <a:sym typeface="Proxima Nova"/>
              </a:rPr>
              <a:t>Mobile application focus</a:t>
            </a:r>
            <a:endParaRPr sz="800" b="1" i="0" u="none" strike="noStrike" cap="none">
              <a:solidFill>
                <a:srgbClr val="414042"/>
              </a:solidFill>
              <a:latin typeface="Proxima Nova"/>
              <a:ea typeface="Proxima Nova"/>
              <a:cs typeface="Proxima Nova"/>
              <a:sym typeface="Proxima Nova"/>
            </a:endParaRPr>
          </a:p>
        </p:txBody>
      </p:sp>
      <p:sp>
        <p:nvSpPr>
          <p:cNvPr id="716" name="Google Shape;716;p81"/>
          <p:cNvSpPr txBox="1"/>
          <p:nvPr/>
        </p:nvSpPr>
        <p:spPr>
          <a:xfrm>
            <a:off x="3876158" y="3036883"/>
            <a:ext cx="1315200" cy="28110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800" b="1" i="0" u="none" strike="noStrike" cap="none">
                <a:solidFill>
                  <a:srgbClr val="414042"/>
                </a:solidFill>
                <a:latin typeface="Proxima Nova"/>
                <a:ea typeface="Proxima Nova"/>
                <a:cs typeface="Proxima Nova"/>
                <a:sym typeface="Proxima Nova"/>
              </a:rPr>
              <a:t>Decentralized identity</a:t>
            </a:r>
            <a:endParaRPr sz="800" b="1" i="0" u="none" strike="noStrike" cap="none">
              <a:solidFill>
                <a:srgbClr val="414042"/>
              </a:solidFill>
              <a:latin typeface="Proxima Nova"/>
              <a:ea typeface="Proxima Nova"/>
              <a:cs typeface="Proxima Nova"/>
              <a:sym typeface="Proxima Nova"/>
            </a:endParaRPr>
          </a:p>
        </p:txBody>
      </p:sp>
      <p:sp>
        <p:nvSpPr>
          <p:cNvPr id="717" name="Google Shape;717;p81"/>
          <p:cNvSpPr txBox="1"/>
          <p:nvPr/>
        </p:nvSpPr>
        <p:spPr>
          <a:xfrm>
            <a:off x="978143" y="3036883"/>
            <a:ext cx="1315200" cy="28110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800" b="1" i="0" u="none" strike="noStrike" cap="none">
                <a:solidFill>
                  <a:srgbClr val="414042"/>
                </a:solidFill>
                <a:latin typeface="Proxima Nova"/>
                <a:ea typeface="Proxima Nova"/>
                <a:cs typeface="Proxima Nova"/>
                <a:sym typeface="Proxima Nova"/>
              </a:rPr>
              <a:t>Permissionable smart contract machine (EVM)</a:t>
            </a:r>
            <a:endParaRPr sz="800" b="1" i="0" u="none" strike="noStrike" cap="none">
              <a:solidFill>
                <a:srgbClr val="414042"/>
              </a:solidFill>
              <a:latin typeface="Proxima Nova"/>
              <a:ea typeface="Proxima Nova"/>
              <a:cs typeface="Proxima Nova"/>
              <a:sym typeface="Proxima Nova"/>
            </a:endParaRPr>
          </a:p>
        </p:txBody>
      </p:sp>
      <p:pic>
        <p:nvPicPr>
          <p:cNvPr id="718" name="Google Shape;718;p81"/>
          <p:cNvPicPr preferRelativeResize="0"/>
          <p:nvPr/>
        </p:nvPicPr>
        <p:blipFill rotWithShape="1">
          <a:blip r:embed="rId9">
            <a:alphaModFix/>
          </a:blip>
          <a:srcRect/>
          <a:stretch/>
        </p:blipFill>
        <p:spPr>
          <a:xfrm>
            <a:off x="2319763" y="3672173"/>
            <a:ext cx="1107597" cy="315410"/>
          </a:xfrm>
          <a:prstGeom prst="rect">
            <a:avLst/>
          </a:prstGeom>
          <a:noFill/>
          <a:ln>
            <a:noFill/>
          </a:ln>
        </p:spPr>
      </p:pic>
      <p:sp>
        <p:nvSpPr>
          <p:cNvPr id="719" name="Google Shape;719;p81"/>
          <p:cNvSpPr txBox="1"/>
          <p:nvPr/>
        </p:nvSpPr>
        <p:spPr>
          <a:xfrm>
            <a:off x="2215928" y="3987582"/>
            <a:ext cx="1315200" cy="28110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800" b="1" i="0" u="none" strike="noStrike" cap="none">
                <a:solidFill>
                  <a:srgbClr val="414042"/>
                </a:solidFill>
                <a:latin typeface="Proxima Nova"/>
                <a:ea typeface="Proxima Nova"/>
                <a:cs typeface="Proxima Nova"/>
                <a:sym typeface="Proxima Nova"/>
              </a:rPr>
              <a:t>As-a-service deployment</a:t>
            </a:r>
            <a:endParaRPr sz="800" b="1" i="0" u="none" strike="noStrike" cap="none">
              <a:solidFill>
                <a:srgbClr val="414042"/>
              </a:solidFill>
              <a:latin typeface="Proxima Nova"/>
              <a:ea typeface="Proxima Nova"/>
              <a:cs typeface="Proxima Nova"/>
              <a:sym typeface="Proxima Nova"/>
            </a:endParaRPr>
          </a:p>
        </p:txBody>
      </p:sp>
      <p:pic>
        <p:nvPicPr>
          <p:cNvPr id="720" name="Google Shape;720;p81"/>
          <p:cNvPicPr preferRelativeResize="0"/>
          <p:nvPr/>
        </p:nvPicPr>
        <p:blipFill rotWithShape="1">
          <a:blip r:embed="rId10">
            <a:alphaModFix/>
          </a:blip>
          <a:srcRect/>
          <a:stretch/>
        </p:blipFill>
        <p:spPr>
          <a:xfrm>
            <a:off x="5401267" y="3672161"/>
            <a:ext cx="1402675" cy="315410"/>
          </a:xfrm>
          <a:prstGeom prst="rect">
            <a:avLst/>
          </a:prstGeom>
          <a:noFill/>
          <a:ln>
            <a:noFill/>
          </a:ln>
        </p:spPr>
      </p:pic>
      <p:sp>
        <p:nvSpPr>
          <p:cNvPr id="721" name="Google Shape;721;p81"/>
          <p:cNvSpPr txBox="1"/>
          <p:nvPr/>
        </p:nvSpPr>
        <p:spPr>
          <a:xfrm>
            <a:off x="5438648" y="3987582"/>
            <a:ext cx="1315200" cy="28110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800" b="1" i="0" u="none" strike="noStrike" cap="none">
                <a:solidFill>
                  <a:srgbClr val="414042"/>
                </a:solidFill>
                <a:latin typeface="Proxima Nova"/>
                <a:ea typeface="Proxima Nova"/>
                <a:cs typeface="Proxima Nova"/>
                <a:sym typeface="Proxima Nova"/>
              </a:rPr>
              <a:t>View and explore data on the blockchain</a:t>
            </a:r>
            <a:endParaRPr sz="800" b="1" i="0" u="none" strike="noStrike" cap="none">
              <a:solidFill>
                <a:srgbClr val="414042"/>
              </a:solidFill>
              <a:latin typeface="Proxima Nova"/>
              <a:ea typeface="Proxima Nova"/>
              <a:cs typeface="Proxima Nova"/>
              <a:sym typeface="Proxima Nova"/>
            </a:endParaRPr>
          </a:p>
        </p:txBody>
      </p:sp>
      <p:pic>
        <p:nvPicPr>
          <p:cNvPr id="722" name="Google Shape;722;p81"/>
          <p:cNvPicPr preferRelativeResize="0"/>
          <p:nvPr/>
        </p:nvPicPr>
        <p:blipFill rotWithShape="1">
          <a:blip r:embed="rId11">
            <a:alphaModFix/>
          </a:blip>
          <a:srcRect/>
          <a:stretch/>
        </p:blipFill>
        <p:spPr>
          <a:xfrm>
            <a:off x="7067772" y="3672173"/>
            <a:ext cx="1092671" cy="315403"/>
          </a:xfrm>
          <a:prstGeom prst="rect">
            <a:avLst/>
          </a:prstGeom>
          <a:noFill/>
          <a:ln>
            <a:noFill/>
          </a:ln>
        </p:spPr>
      </p:pic>
      <p:sp>
        <p:nvSpPr>
          <p:cNvPr id="723" name="Google Shape;723;p81"/>
          <p:cNvSpPr txBox="1"/>
          <p:nvPr/>
        </p:nvSpPr>
        <p:spPr>
          <a:xfrm>
            <a:off x="6956480" y="3987582"/>
            <a:ext cx="1315200" cy="28110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800" b="1" i="0" u="none" strike="noStrike" cap="none">
                <a:solidFill>
                  <a:srgbClr val="414042"/>
                </a:solidFill>
                <a:latin typeface="Proxima Nova"/>
                <a:ea typeface="Proxima Nova"/>
                <a:cs typeface="Proxima Nova"/>
                <a:sym typeface="Proxima Nova"/>
              </a:rPr>
              <a:t>Ledger interoperability</a:t>
            </a:r>
            <a:endParaRPr sz="800" b="1" i="0" u="none" strike="noStrike" cap="none">
              <a:solidFill>
                <a:srgbClr val="414042"/>
              </a:solidFill>
              <a:latin typeface="Proxima Nova"/>
              <a:ea typeface="Proxima Nova"/>
              <a:cs typeface="Proxima Nova"/>
              <a:sym typeface="Proxima Nova"/>
            </a:endParaRPr>
          </a:p>
        </p:txBody>
      </p:sp>
      <p:sp>
        <p:nvSpPr>
          <p:cNvPr id="724" name="Google Shape;724;p81"/>
          <p:cNvSpPr txBox="1"/>
          <p:nvPr/>
        </p:nvSpPr>
        <p:spPr>
          <a:xfrm>
            <a:off x="888597" y="3987582"/>
            <a:ext cx="1315200" cy="28110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800" b="1" i="0" u="none" strike="noStrike" cap="none">
                <a:solidFill>
                  <a:srgbClr val="414042"/>
                </a:solidFill>
                <a:latin typeface="Proxima Nova"/>
                <a:ea typeface="Proxima Nova"/>
                <a:cs typeface="Proxima Nova"/>
                <a:sym typeface="Proxima Nova"/>
              </a:rPr>
              <a:t>Blockchain framework benchmark platform</a:t>
            </a:r>
            <a:endParaRPr sz="800" b="1" i="0" u="none" strike="noStrike" cap="none">
              <a:solidFill>
                <a:srgbClr val="414042"/>
              </a:solidFill>
              <a:latin typeface="Proxima Nova"/>
              <a:ea typeface="Proxima Nova"/>
              <a:cs typeface="Proxima Nova"/>
              <a:sym typeface="Proxima Nova"/>
            </a:endParaRPr>
          </a:p>
        </p:txBody>
      </p:sp>
      <p:sp>
        <p:nvSpPr>
          <p:cNvPr id="725" name="Google Shape;725;p81"/>
          <p:cNvSpPr txBox="1"/>
          <p:nvPr/>
        </p:nvSpPr>
        <p:spPr>
          <a:xfrm>
            <a:off x="3647050" y="3987582"/>
            <a:ext cx="1589100" cy="28110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800" b="1" i="0" u="none" strike="noStrike" cap="none">
                <a:solidFill>
                  <a:srgbClr val="414042"/>
                </a:solidFill>
                <a:latin typeface="Proxima Nova"/>
                <a:ea typeface="Proxima Nova"/>
                <a:cs typeface="Proxima Nova"/>
                <a:sym typeface="Proxima Nova"/>
              </a:rPr>
              <a:t>Model and build </a:t>
            </a:r>
            <a:br>
              <a:rPr lang="en-US" sz="800" b="1" i="0" u="none" strike="noStrike" cap="none">
                <a:solidFill>
                  <a:srgbClr val="414042"/>
                </a:solidFill>
                <a:latin typeface="Proxima Nova"/>
                <a:ea typeface="Proxima Nova"/>
                <a:cs typeface="Proxima Nova"/>
                <a:sym typeface="Proxima Nova"/>
              </a:rPr>
            </a:br>
            <a:r>
              <a:rPr lang="en-US" sz="800" b="1" i="0" u="none" strike="noStrike" cap="none">
                <a:solidFill>
                  <a:srgbClr val="414042"/>
                </a:solidFill>
                <a:latin typeface="Proxima Nova"/>
                <a:ea typeface="Proxima Nova"/>
                <a:cs typeface="Proxima Nova"/>
                <a:sym typeface="Proxima Nova"/>
              </a:rPr>
              <a:t>blockchain networks</a:t>
            </a:r>
            <a:endParaRPr sz="800" b="1" i="0" u="none" strike="noStrike" cap="none">
              <a:solidFill>
                <a:srgbClr val="414042"/>
              </a:solidFill>
              <a:latin typeface="Proxima Nova"/>
              <a:ea typeface="Proxima Nova"/>
              <a:cs typeface="Proxima Nova"/>
              <a:sym typeface="Proxima Nova"/>
            </a:endParaRPr>
          </a:p>
        </p:txBody>
      </p:sp>
      <p:pic>
        <p:nvPicPr>
          <p:cNvPr id="726" name="Google Shape;726;p81"/>
          <p:cNvPicPr preferRelativeResize="0"/>
          <p:nvPr/>
        </p:nvPicPr>
        <p:blipFill rotWithShape="1">
          <a:blip r:embed="rId12">
            <a:alphaModFix/>
          </a:blip>
          <a:srcRect/>
          <a:stretch/>
        </p:blipFill>
        <p:spPr>
          <a:xfrm>
            <a:off x="3651166" y="3663694"/>
            <a:ext cx="1476963" cy="315409"/>
          </a:xfrm>
          <a:prstGeom prst="rect">
            <a:avLst/>
          </a:prstGeom>
          <a:noFill/>
          <a:ln>
            <a:noFill/>
          </a:ln>
        </p:spPr>
      </p:pic>
      <p:sp>
        <p:nvSpPr>
          <p:cNvPr id="727" name="Google Shape;727;p81"/>
          <p:cNvSpPr txBox="1"/>
          <p:nvPr/>
        </p:nvSpPr>
        <p:spPr>
          <a:xfrm>
            <a:off x="3933484" y="3425717"/>
            <a:ext cx="1315200" cy="28110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800" b="1" i="0" u="none" strike="noStrike" cap="none">
                <a:solidFill>
                  <a:srgbClr val="FFFFFF"/>
                </a:solidFill>
                <a:latin typeface="Proxima Nova"/>
                <a:ea typeface="Proxima Nova"/>
                <a:cs typeface="Proxima Nova"/>
                <a:sym typeface="Proxima Nova"/>
              </a:rPr>
              <a:t>Tools</a:t>
            </a:r>
            <a:endParaRPr sz="800" b="1" i="0" u="none" strike="noStrike" cap="none">
              <a:solidFill>
                <a:srgbClr val="FFFFFF"/>
              </a:solidFill>
              <a:latin typeface="Proxima Nova"/>
              <a:ea typeface="Proxima Nova"/>
              <a:cs typeface="Proxima Nova"/>
              <a:sym typeface="Proxima Nova"/>
            </a:endParaRPr>
          </a:p>
        </p:txBody>
      </p:sp>
      <p:pic>
        <p:nvPicPr>
          <p:cNvPr id="728" name="Google Shape;728;p81"/>
          <p:cNvPicPr preferRelativeResize="0"/>
          <p:nvPr/>
        </p:nvPicPr>
        <p:blipFill rotWithShape="1">
          <a:blip r:embed="rId13">
            <a:alphaModFix/>
          </a:blip>
          <a:srcRect t="699" b="-6642"/>
          <a:stretch/>
        </p:blipFill>
        <p:spPr>
          <a:xfrm>
            <a:off x="992430" y="3672173"/>
            <a:ext cx="1107607" cy="338859"/>
          </a:xfrm>
          <a:prstGeom prst="rect">
            <a:avLst/>
          </a:prstGeom>
          <a:noFill/>
          <a:ln>
            <a:noFill/>
          </a:ln>
        </p:spPr>
      </p:pic>
      <p:pic>
        <p:nvPicPr>
          <p:cNvPr id="729" name="Google Shape;729;p81"/>
          <p:cNvPicPr preferRelativeResize="0"/>
          <p:nvPr/>
        </p:nvPicPr>
        <p:blipFill rotWithShape="1">
          <a:blip r:embed="rId14">
            <a:alphaModFix/>
          </a:blip>
          <a:srcRect l="-1366" r="-1345"/>
          <a:stretch/>
        </p:blipFill>
        <p:spPr>
          <a:xfrm>
            <a:off x="978144" y="2711930"/>
            <a:ext cx="1315248" cy="338859"/>
          </a:xfrm>
          <a:prstGeom prst="rect">
            <a:avLst/>
          </a:prstGeom>
          <a:noFill/>
          <a:ln>
            <a:noFill/>
          </a:ln>
        </p:spPr>
      </p:pic>
      <p:pic>
        <p:nvPicPr>
          <p:cNvPr id="730" name="Google Shape;730;p81"/>
          <p:cNvPicPr preferRelativeResize="0"/>
          <p:nvPr/>
        </p:nvPicPr>
        <p:blipFill rotWithShape="1">
          <a:blip r:embed="rId15">
            <a:alphaModFix/>
          </a:blip>
          <a:srcRect l="11372" t="26612" r="16100" b="28861"/>
          <a:stretch/>
        </p:blipFill>
        <p:spPr>
          <a:xfrm>
            <a:off x="6407159" y="1273718"/>
            <a:ext cx="1171124" cy="383100"/>
          </a:xfrm>
          <a:prstGeom prst="rect">
            <a:avLst/>
          </a:prstGeom>
          <a:noFill/>
          <a:ln>
            <a:noFill/>
          </a:ln>
        </p:spPr>
      </p:pic>
      <p:pic>
        <p:nvPicPr>
          <p:cNvPr id="731" name="Google Shape;731;p81"/>
          <p:cNvPicPr preferRelativeResize="0"/>
          <p:nvPr/>
        </p:nvPicPr>
        <p:blipFill rotWithShape="1">
          <a:blip r:embed="rId16">
            <a:alphaModFix/>
          </a:blip>
          <a:srcRect/>
          <a:stretch/>
        </p:blipFill>
        <p:spPr>
          <a:xfrm>
            <a:off x="7695970" y="1273704"/>
            <a:ext cx="785400" cy="383100"/>
          </a:xfrm>
          <a:prstGeom prst="rect">
            <a:avLst/>
          </a:prstGeom>
          <a:noFill/>
          <a:ln>
            <a:noFill/>
          </a:ln>
        </p:spPr>
      </p:pic>
      <p:pic>
        <p:nvPicPr>
          <p:cNvPr id="732" name="Google Shape;732;p81"/>
          <p:cNvPicPr preferRelativeResize="0"/>
          <p:nvPr/>
        </p:nvPicPr>
        <p:blipFill rotWithShape="1">
          <a:blip r:embed="rId17">
            <a:alphaModFix/>
          </a:blip>
          <a:srcRect/>
          <a:stretch/>
        </p:blipFill>
        <p:spPr>
          <a:xfrm>
            <a:off x="1693473" y="1225974"/>
            <a:ext cx="1001700" cy="453900"/>
          </a:xfrm>
          <a:prstGeom prst="rect">
            <a:avLst/>
          </a:prstGeom>
          <a:noFill/>
          <a:ln>
            <a:noFill/>
          </a:ln>
        </p:spPr>
      </p:pic>
      <p:pic>
        <p:nvPicPr>
          <p:cNvPr id="733" name="Google Shape;733;p81"/>
          <p:cNvPicPr preferRelativeResize="0"/>
          <p:nvPr/>
        </p:nvPicPr>
        <p:blipFill rotWithShape="1">
          <a:blip r:embed="rId18">
            <a:alphaModFix/>
          </a:blip>
          <a:srcRect/>
          <a:stretch/>
        </p:blipFill>
        <p:spPr>
          <a:xfrm>
            <a:off x="796334" y="1250717"/>
            <a:ext cx="643699" cy="429119"/>
          </a:xfrm>
          <a:prstGeom prst="rect">
            <a:avLst/>
          </a:prstGeom>
          <a:noFill/>
          <a:ln>
            <a:noFill/>
          </a:ln>
        </p:spPr>
      </p:pic>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matchingName="Questions Slide">
  <p:cSld name="Questions Slide">
    <p:bg>
      <p:bgPr>
        <a:solidFill>
          <a:schemeClr val="lt1"/>
        </a:solidFill>
        <a:effectLst/>
      </p:bgPr>
    </p:bg>
    <p:spTree>
      <p:nvGrpSpPr>
        <p:cNvPr id="1" name="Shape 734"/>
        <p:cNvGrpSpPr/>
        <p:nvPr/>
      </p:nvGrpSpPr>
      <p:grpSpPr>
        <a:xfrm>
          <a:off x="0" y="0"/>
          <a:ext cx="0" cy="0"/>
          <a:chOff x="0" y="0"/>
          <a:chExt cx="0" cy="0"/>
        </a:xfrm>
      </p:grpSpPr>
      <p:sp>
        <p:nvSpPr>
          <p:cNvPr id="735" name="Google Shape;735;p82"/>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736" name="Google Shape;736;p82"/>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737" name="Google Shape;737;p82"/>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pic>
        <p:nvPicPr>
          <p:cNvPr id="738" name="Google Shape;738;p82"/>
          <p:cNvPicPr preferRelativeResize="0"/>
          <p:nvPr/>
        </p:nvPicPr>
        <p:blipFill rotWithShape="1">
          <a:blip r:embed="rId2">
            <a:alphaModFix/>
          </a:blip>
          <a:srcRect/>
          <a:stretch/>
        </p:blipFill>
        <p:spPr>
          <a:xfrm>
            <a:off x="0" y="0"/>
            <a:ext cx="9144002" cy="5143501"/>
          </a:xfrm>
          <a:prstGeom prst="rect">
            <a:avLst/>
          </a:prstGeom>
          <a:noFill/>
          <a:ln>
            <a:noFill/>
          </a:ln>
        </p:spPr>
      </p:pic>
      <p:sp>
        <p:nvSpPr>
          <p:cNvPr id="739" name="Google Shape;739;p82"/>
          <p:cNvSpPr txBox="1">
            <a:spLocks noGrp="1"/>
          </p:cNvSpPr>
          <p:nvPr>
            <p:ph type="body" idx="1"/>
          </p:nvPr>
        </p:nvSpPr>
        <p:spPr>
          <a:xfrm>
            <a:off x="755650" y="1899176"/>
            <a:ext cx="7632600" cy="625500"/>
          </a:xfrm>
          <a:prstGeom prst="rect">
            <a:avLst/>
          </a:prstGeom>
          <a:noFill/>
          <a:ln>
            <a:noFill/>
          </a:ln>
        </p:spPr>
        <p:txBody>
          <a:bodyPr spcFirstLastPara="1" wrap="square" lIns="0" tIns="0" rIns="0" bIns="0" anchor="ctr" anchorCtr="0">
            <a:noAutofit/>
          </a:bodyPr>
          <a:lstStyle>
            <a:lvl1pPr marL="457200" marR="0" lvl="0" indent="-228600" algn="ctr" rtl="0">
              <a:lnSpc>
                <a:spcPct val="90000"/>
              </a:lnSpc>
              <a:spcBef>
                <a:spcPts val="1000"/>
              </a:spcBef>
              <a:spcAft>
                <a:spcPts val="0"/>
              </a:spcAft>
              <a:buClr>
                <a:schemeClr val="lt1"/>
              </a:buClr>
              <a:buSzPts val="4800"/>
              <a:buFont typeface="Arial"/>
              <a:buNone/>
              <a:defRPr sz="4800" b="1" i="0" u="none" strike="noStrike" cap="none">
                <a:solidFill>
                  <a:schemeClr val="lt1"/>
                </a:solidFill>
                <a:latin typeface="Arial"/>
                <a:ea typeface="Arial"/>
                <a:cs typeface="Arial"/>
                <a:sym typeface="Arial"/>
              </a:defRPr>
            </a:lvl1pPr>
            <a:lvl2pPr marL="914400" marR="0" lvl="1"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2pPr>
            <a:lvl3pPr marL="1371600" marR="0" lvl="2"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3pPr>
            <a:lvl4pPr marL="1828800" marR="0" lvl="3"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4pPr>
            <a:lvl5pPr marL="2286000" marR="0" lvl="4"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40" name="Google Shape;740;p82"/>
          <p:cNvSpPr txBox="1">
            <a:spLocks noGrp="1"/>
          </p:cNvSpPr>
          <p:nvPr>
            <p:ph type="body" idx="2"/>
          </p:nvPr>
        </p:nvSpPr>
        <p:spPr>
          <a:xfrm>
            <a:off x="755650" y="2650515"/>
            <a:ext cx="7632600" cy="9840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2pPr>
            <a:lvl3pPr marL="1371600" marR="0" lvl="2"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3pPr>
            <a:lvl4pPr marL="1828800" marR="0" lvl="3"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4pPr>
            <a:lvl5pPr marL="2286000" marR="0" lvl="4"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matchingName="Basic Content Slide" type="obj">
  <p:cSld name="OBJECT">
    <p:spTree>
      <p:nvGrpSpPr>
        <p:cNvPr id="1" name="Shape 741"/>
        <p:cNvGrpSpPr/>
        <p:nvPr/>
      </p:nvGrpSpPr>
      <p:grpSpPr>
        <a:xfrm>
          <a:off x="0" y="0"/>
          <a:ext cx="0" cy="0"/>
          <a:chOff x="0" y="0"/>
          <a:chExt cx="0" cy="0"/>
        </a:xfrm>
      </p:grpSpPr>
      <p:sp>
        <p:nvSpPr>
          <p:cNvPr id="742" name="Google Shape;742;p83"/>
          <p:cNvSpPr txBox="1">
            <a:spLocks noGrp="1"/>
          </p:cNvSpPr>
          <p:nvPr>
            <p:ph type="title"/>
          </p:nvPr>
        </p:nvSpPr>
        <p:spPr>
          <a:xfrm>
            <a:off x="755650" y="712802"/>
            <a:ext cx="7886700" cy="4164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743" name="Google Shape;743;p83"/>
          <p:cNvSpPr txBox="1">
            <a:spLocks noGrp="1"/>
          </p:cNvSpPr>
          <p:nvPr>
            <p:ph type="body" idx="1"/>
          </p:nvPr>
        </p:nvSpPr>
        <p:spPr>
          <a:xfrm>
            <a:off x="755650" y="1203325"/>
            <a:ext cx="7809000" cy="3205200"/>
          </a:xfrm>
          <a:prstGeom prst="rect">
            <a:avLst/>
          </a:prstGeom>
          <a:noFill/>
          <a:ln>
            <a:noFill/>
          </a:ln>
        </p:spPr>
        <p:txBody>
          <a:bodyPr spcFirstLastPara="1" wrap="square" lIns="0" tIns="0" rIns="0" bIns="0" anchor="ctr" anchorCtr="0">
            <a:noAutofit/>
          </a:bodyPr>
          <a:lstStyle>
            <a:lvl1pPr marL="457200" marR="0" lvl="0" indent="-342900" algn="l" rtl="0">
              <a:lnSpc>
                <a:spcPct val="90000"/>
              </a:lnSpc>
              <a:spcBef>
                <a:spcPts val="10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44" name="Google Shape;744;p83"/>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745" name="Google Shape;745;p83"/>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746" name="Google Shape;746;p83"/>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4x2 Icon Slide">
  <p:cSld name="4x2 Icon Slide">
    <p:spTree>
      <p:nvGrpSpPr>
        <p:cNvPr id="1" name="Shape 78"/>
        <p:cNvGrpSpPr/>
        <p:nvPr/>
      </p:nvGrpSpPr>
      <p:grpSpPr>
        <a:xfrm>
          <a:off x="0" y="0"/>
          <a:ext cx="0" cy="0"/>
          <a:chOff x="0" y="0"/>
          <a:chExt cx="0" cy="0"/>
        </a:xfrm>
      </p:grpSpPr>
      <p:sp>
        <p:nvSpPr>
          <p:cNvPr id="79" name="Google Shape;79;p9"/>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80" name="Google Shape;80;p9"/>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81" name="Google Shape;81;p9"/>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82" name="Google Shape;82;p9"/>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83" name="Google Shape;83;p9"/>
          <p:cNvSpPr>
            <a:spLocks noGrp="1"/>
          </p:cNvSpPr>
          <p:nvPr>
            <p:ph type="pic" idx="2"/>
          </p:nvPr>
        </p:nvSpPr>
        <p:spPr>
          <a:xfrm>
            <a:off x="1276546"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4" name="Google Shape;84;p9"/>
          <p:cNvSpPr>
            <a:spLocks noGrp="1"/>
          </p:cNvSpPr>
          <p:nvPr>
            <p:ph type="pic" idx="3"/>
          </p:nvPr>
        </p:nvSpPr>
        <p:spPr>
          <a:xfrm>
            <a:off x="5198085"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5" name="Google Shape;85;p9"/>
          <p:cNvSpPr txBox="1">
            <a:spLocks noGrp="1"/>
          </p:cNvSpPr>
          <p:nvPr>
            <p:ph type="body" idx="1"/>
          </p:nvPr>
        </p:nvSpPr>
        <p:spPr>
          <a:xfrm>
            <a:off x="755650" y="2046055"/>
            <a:ext cx="17442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6" name="Google Shape;86;p9"/>
          <p:cNvSpPr>
            <a:spLocks noGrp="1"/>
          </p:cNvSpPr>
          <p:nvPr>
            <p:ph type="pic" idx="4"/>
          </p:nvPr>
        </p:nvSpPr>
        <p:spPr>
          <a:xfrm>
            <a:off x="3247414"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7" name="Google Shape;87;p9"/>
          <p:cNvSpPr txBox="1">
            <a:spLocks noGrp="1"/>
          </p:cNvSpPr>
          <p:nvPr>
            <p:ph type="body" idx="5"/>
          </p:nvPr>
        </p:nvSpPr>
        <p:spPr>
          <a:xfrm>
            <a:off x="2724531" y="2046055"/>
            <a:ext cx="17442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8" name="Google Shape;88;p9"/>
          <p:cNvSpPr txBox="1">
            <a:spLocks noGrp="1"/>
          </p:cNvSpPr>
          <p:nvPr>
            <p:ph type="body" idx="6"/>
          </p:nvPr>
        </p:nvSpPr>
        <p:spPr>
          <a:xfrm>
            <a:off x="4675202" y="2046055"/>
            <a:ext cx="17442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9" name="Google Shape;89;p9"/>
          <p:cNvSpPr txBox="1">
            <a:spLocks noGrp="1"/>
          </p:cNvSpPr>
          <p:nvPr>
            <p:ph type="body" idx="7"/>
          </p:nvPr>
        </p:nvSpPr>
        <p:spPr>
          <a:xfrm>
            <a:off x="6644083" y="2046055"/>
            <a:ext cx="17442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0" name="Google Shape;90;p9"/>
          <p:cNvSpPr>
            <a:spLocks noGrp="1"/>
          </p:cNvSpPr>
          <p:nvPr>
            <p:ph type="pic" idx="8"/>
          </p:nvPr>
        </p:nvSpPr>
        <p:spPr>
          <a:xfrm>
            <a:off x="7168953"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1" name="Google Shape;91;p9"/>
          <p:cNvSpPr>
            <a:spLocks noGrp="1"/>
          </p:cNvSpPr>
          <p:nvPr>
            <p:ph type="pic" idx="9"/>
          </p:nvPr>
        </p:nvSpPr>
        <p:spPr>
          <a:xfrm>
            <a:off x="1276546" y="2911678"/>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2" name="Google Shape;92;p9"/>
          <p:cNvSpPr>
            <a:spLocks noGrp="1"/>
          </p:cNvSpPr>
          <p:nvPr>
            <p:ph type="pic" idx="13"/>
          </p:nvPr>
        </p:nvSpPr>
        <p:spPr>
          <a:xfrm>
            <a:off x="5198085" y="2911678"/>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3" name="Google Shape;93;p9"/>
          <p:cNvSpPr>
            <a:spLocks noGrp="1"/>
          </p:cNvSpPr>
          <p:nvPr>
            <p:ph type="pic" idx="14"/>
          </p:nvPr>
        </p:nvSpPr>
        <p:spPr>
          <a:xfrm>
            <a:off x="3247414" y="2911678"/>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4" name="Google Shape;94;p9"/>
          <p:cNvSpPr>
            <a:spLocks noGrp="1"/>
          </p:cNvSpPr>
          <p:nvPr>
            <p:ph type="pic" idx="15"/>
          </p:nvPr>
        </p:nvSpPr>
        <p:spPr>
          <a:xfrm>
            <a:off x="7168953" y="2911678"/>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5" name="Google Shape;95;p9"/>
          <p:cNvSpPr txBox="1">
            <a:spLocks noGrp="1"/>
          </p:cNvSpPr>
          <p:nvPr>
            <p:ph type="body" idx="16"/>
          </p:nvPr>
        </p:nvSpPr>
        <p:spPr>
          <a:xfrm>
            <a:off x="755650" y="3761239"/>
            <a:ext cx="17442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6" name="Google Shape;96;p9"/>
          <p:cNvSpPr txBox="1">
            <a:spLocks noGrp="1"/>
          </p:cNvSpPr>
          <p:nvPr>
            <p:ph type="body" idx="17"/>
          </p:nvPr>
        </p:nvSpPr>
        <p:spPr>
          <a:xfrm>
            <a:off x="2724531" y="3761239"/>
            <a:ext cx="17442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7" name="Google Shape;97;p9"/>
          <p:cNvSpPr txBox="1">
            <a:spLocks noGrp="1"/>
          </p:cNvSpPr>
          <p:nvPr>
            <p:ph type="body" idx="18"/>
          </p:nvPr>
        </p:nvSpPr>
        <p:spPr>
          <a:xfrm>
            <a:off x="4675202" y="3761239"/>
            <a:ext cx="17442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8" name="Google Shape;98;p9"/>
          <p:cNvSpPr txBox="1">
            <a:spLocks noGrp="1"/>
          </p:cNvSpPr>
          <p:nvPr>
            <p:ph type="body" idx="19"/>
          </p:nvPr>
        </p:nvSpPr>
        <p:spPr>
          <a:xfrm>
            <a:off x="6644083" y="3753619"/>
            <a:ext cx="17442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matchingName="2-Column Content Slide" type="twoObj">
  <p:cSld name="TWO_OBJECTS">
    <p:spTree>
      <p:nvGrpSpPr>
        <p:cNvPr id="1" name="Shape 747"/>
        <p:cNvGrpSpPr/>
        <p:nvPr/>
      </p:nvGrpSpPr>
      <p:grpSpPr>
        <a:xfrm>
          <a:off x="0" y="0"/>
          <a:ext cx="0" cy="0"/>
          <a:chOff x="0" y="0"/>
          <a:chExt cx="0" cy="0"/>
        </a:xfrm>
      </p:grpSpPr>
      <p:sp>
        <p:nvSpPr>
          <p:cNvPr id="748" name="Google Shape;748;p84"/>
          <p:cNvSpPr txBox="1">
            <a:spLocks noGrp="1"/>
          </p:cNvSpPr>
          <p:nvPr>
            <p:ph type="title"/>
          </p:nvPr>
        </p:nvSpPr>
        <p:spPr>
          <a:xfrm>
            <a:off x="755650" y="712788"/>
            <a:ext cx="7886700" cy="4317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749" name="Google Shape;749;p84"/>
          <p:cNvSpPr txBox="1">
            <a:spLocks noGrp="1"/>
          </p:cNvSpPr>
          <p:nvPr>
            <p:ph type="body" idx="1"/>
          </p:nvPr>
        </p:nvSpPr>
        <p:spPr>
          <a:xfrm>
            <a:off x="755651" y="1203325"/>
            <a:ext cx="3587700" cy="3220500"/>
          </a:xfrm>
          <a:prstGeom prst="rect">
            <a:avLst/>
          </a:prstGeom>
          <a:noFill/>
          <a:ln>
            <a:noFill/>
          </a:ln>
        </p:spPr>
        <p:txBody>
          <a:bodyPr spcFirstLastPara="1" wrap="square" lIns="0" tIns="0" rIns="0" bIns="0" anchor="ctr" anchorCtr="0">
            <a:noAutofit/>
          </a:bodyPr>
          <a:lstStyle>
            <a:lvl1pPr marL="457200" marR="0" lvl="0" indent="-342900" algn="l" rtl="0">
              <a:lnSpc>
                <a:spcPct val="90000"/>
              </a:lnSpc>
              <a:spcBef>
                <a:spcPts val="10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50" name="Google Shape;750;p84"/>
          <p:cNvSpPr txBox="1">
            <a:spLocks noGrp="1"/>
          </p:cNvSpPr>
          <p:nvPr>
            <p:ph type="body" idx="2"/>
          </p:nvPr>
        </p:nvSpPr>
        <p:spPr>
          <a:xfrm>
            <a:off x="4740964" y="1203325"/>
            <a:ext cx="3647400" cy="3220500"/>
          </a:xfrm>
          <a:prstGeom prst="rect">
            <a:avLst/>
          </a:prstGeom>
          <a:noFill/>
          <a:ln>
            <a:noFill/>
          </a:ln>
        </p:spPr>
        <p:txBody>
          <a:bodyPr spcFirstLastPara="1" wrap="square" lIns="0" tIns="0" rIns="0" bIns="0" anchor="ctr" anchorCtr="0">
            <a:noAutofit/>
          </a:bodyPr>
          <a:lstStyle>
            <a:lvl1pPr marL="457200" marR="0" lvl="0" indent="-342900" algn="l" rtl="0">
              <a:lnSpc>
                <a:spcPct val="90000"/>
              </a:lnSpc>
              <a:spcBef>
                <a:spcPts val="10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51" name="Google Shape;751;p84"/>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752" name="Google Shape;752;p84"/>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753" name="Google Shape;753;p84"/>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matchingName="2-Column Content w/Subheads">
  <p:cSld name="2-Column Content w/Subheads">
    <p:spTree>
      <p:nvGrpSpPr>
        <p:cNvPr id="1" name="Shape 754"/>
        <p:cNvGrpSpPr/>
        <p:nvPr/>
      </p:nvGrpSpPr>
      <p:grpSpPr>
        <a:xfrm>
          <a:off x="0" y="0"/>
          <a:ext cx="0" cy="0"/>
          <a:chOff x="0" y="0"/>
          <a:chExt cx="0" cy="0"/>
        </a:xfrm>
      </p:grpSpPr>
      <p:sp>
        <p:nvSpPr>
          <p:cNvPr id="755" name="Google Shape;755;p85"/>
          <p:cNvSpPr txBox="1">
            <a:spLocks noGrp="1"/>
          </p:cNvSpPr>
          <p:nvPr>
            <p:ph type="body" idx="1"/>
          </p:nvPr>
        </p:nvSpPr>
        <p:spPr>
          <a:xfrm>
            <a:off x="755650" y="1203325"/>
            <a:ext cx="3615300" cy="619200"/>
          </a:xfrm>
          <a:prstGeom prst="rect">
            <a:avLst/>
          </a:prstGeom>
          <a:noFill/>
          <a:ln>
            <a:noFill/>
          </a:ln>
        </p:spPr>
        <p:txBody>
          <a:bodyPr spcFirstLastPara="1" wrap="square" lIns="0" tIns="0" rIns="0" bIns="0" anchor="b" anchorCtr="0">
            <a:noAutofit/>
          </a:bodyPr>
          <a:lstStyle>
            <a:lvl1pPr marL="457200" marR="0" lvl="0" indent="-228600" algn="l" rtl="0">
              <a:lnSpc>
                <a:spcPct val="90000"/>
              </a:lnSpc>
              <a:spcBef>
                <a:spcPts val="1000"/>
              </a:spcBef>
              <a:spcAft>
                <a:spcPts val="0"/>
              </a:spcAft>
              <a:buClr>
                <a:srgbClr val="414042"/>
              </a:buClr>
              <a:buSzPts val="1800"/>
              <a:buFont typeface="Arial"/>
              <a:buNone/>
              <a:defRPr sz="1800" b="1" i="0" u="none" strike="noStrike" cap="none">
                <a:solidFill>
                  <a:srgbClr val="414042"/>
                </a:solidFill>
                <a:latin typeface="Arial"/>
                <a:ea typeface="Arial"/>
                <a:cs typeface="Arial"/>
                <a:sym typeface="Arial"/>
              </a:defRPr>
            </a:lvl1pPr>
            <a:lvl2pPr marL="914400" marR="0" lvl="1" indent="-228600" algn="l" rtl="0">
              <a:lnSpc>
                <a:spcPct val="90000"/>
              </a:lnSpc>
              <a:spcBef>
                <a:spcPts val="500"/>
              </a:spcBef>
              <a:spcAft>
                <a:spcPts val="0"/>
              </a:spcAft>
              <a:buClr>
                <a:srgbClr val="414042"/>
              </a:buClr>
              <a:buSzPts val="2000"/>
              <a:buFont typeface="Arial"/>
              <a:buNone/>
              <a:defRPr sz="2000" b="1" i="0" u="none" strike="noStrike" cap="none">
                <a:solidFill>
                  <a:srgbClr val="414042"/>
                </a:solidFill>
                <a:latin typeface="Arial"/>
                <a:ea typeface="Arial"/>
                <a:cs typeface="Arial"/>
                <a:sym typeface="Arial"/>
              </a:defRPr>
            </a:lvl2pPr>
            <a:lvl3pPr marL="1371600" marR="0" lvl="2" indent="-228600" algn="l" rtl="0">
              <a:lnSpc>
                <a:spcPct val="90000"/>
              </a:lnSpc>
              <a:spcBef>
                <a:spcPts val="500"/>
              </a:spcBef>
              <a:spcAft>
                <a:spcPts val="0"/>
              </a:spcAft>
              <a:buClr>
                <a:srgbClr val="414042"/>
              </a:buClr>
              <a:buSzPts val="1800"/>
              <a:buFont typeface="Arial"/>
              <a:buNone/>
              <a:defRPr sz="1800" b="1" i="0" u="none" strike="noStrike" cap="none">
                <a:solidFill>
                  <a:srgbClr val="414042"/>
                </a:solidFill>
                <a:latin typeface="Arial"/>
                <a:ea typeface="Arial"/>
                <a:cs typeface="Arial"/>
                <a:sym typeface="Arial"/>
              </a:defRPr>
            </a:lvl3pPr>
            <a:lvl4pPr marL="1828800" marR="0" lvl="3" indent="-228600" algn="l" rtl="0">
              <a:lnSpc>
                <a:spcPct val="90000"/>
              </a:lnSpc>
              <a:spcBef>
                <a:spcPts val="500"/>
              </a:spcBef>
              <a:spcAft>
                <a:spcPts val="0"/>
              </a:spcAft>
              <a:buClr>
                <a:srgbClr val="414042"/>
              </a:buClr>
              <a:buSzPts val="1600"/>
              <a:buFont typeface="Arial"/>
              <a:buNone/>
              <a:defRPr sz="1600" b="1" i="0" u="none" strike="noStrike" cap="none">
                <a:solidFill>
                  <a:srgbClr val="414042"/>
                </a:solidFill>
                <a:latin typeface="Arial"/>
                <a:ea typeface="Arial"/>
                <a:cs typeface="Arial"/>
                <a:sym typeface="Arial"/>
              </a:defRPr>
            </a:lvl4pPr>
            <a:lvl5pPr marL="2286000" marR="0" lvl="4" indent="-228600" algn="l" rtl="0">
              <a:lnSpc>
                <a:spcPct val="90000"/>
              </a:lnSpc>
              <a:spcBef>
                <a:spcPts val="500"/>
              </a:spcBef>
              <a:spcAft>
                <a:spcPts val="0"/>
              </a:spcAft>
              <a:buClr>
                <a:srgbClr val="414042"/>
              </a:buClr>
              <a:buSzPts val="1600"/>
              <a:buFont typeface="Arial"/>
              <a:buNone/>
              <a:defRPr sz="1600" b="1" i="0" u="none" strike="noStrike" cap="none">
                <a:solidFill>
                  <a:srgbClr val="414042"/>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756" name="Google Shape;756;p85"/>
          <p:cNvSpPr txBox="1">
            <a:spLocks noGrp="1"/>
          </p:cNvSpPr>
          <p:nvPr>
            <p:ph type="body" idx="2"/>
          </p:nvPr>
        </p:nvSpPr>
        <p:spPr>
          <a:xfrm>
            <a:off x="755650" y="1822449"/>
            <a:ext cx="3615300" cy="2601300"/>
          </a:xfrm>
          <a:prstGeom prst="rect">
            <a:avLst/>
          </a:prstGeom>
          <a:noFill/>
          <a:ln>
            <a:noFill/>
          </a:ln>
        </p:spPr>
        <p:txBody>
          <a:bodyPr spcFirstLastPara="1" wrap="square" lIns="0" tIns="0" rIns="0" bIns="0" anchor="t" anchorCtr="0">
            <a:noAutofit/>
          </a:bodyPr>
          <a:lstStyle>
            <a:lvl1pPr marL="457200" marR="0" lvl="0" indent="-317500" algn="l" rtl="0">
              <a:lnSpc>
                <a:spcPct val="90000"/>
              </a:lnSpc>
              <a:spcBef>
                <a:spcPts val="10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1pPr>
            <a:lvl2pPr marL="914400" marR="0" lvl="1" indent="-317500" algn="l" rtl="0">
              <a:lnSpc>
                <a:spcPct val="90000"/>
              </a:lnSpc>
              <a:spcBef>
                <a:spcPts val="5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2pPr>
            <a:lvl3pPr marL="1371600" marR="0" lvl="2" indent="-317500" algn="l" rtl="0">
              <a:lnSpc>
                <a:spcPct val="90000"/>
              </a:lnSpc>
              <a:spcBef>
                <a:spcPts val="5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3pPr>
            <a:lvl4pPr marL="1828800" marR="0" lvl="3" indent="-317500" algn="l" rtl="0">
              <a:lnSpc>
                <a:spcPct val="90000"/>
              </a:lnSpc>
              <a:spcBef>
                <a:spcPts val="5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4pPr>
            <a:lvl5pPr marL="2286000" marR="0" lvl="4" indent="-317500" algn="l" rtl="0">
              <a:lnSpc>
                <a:spcPct val="90000"/>
              </a:lnSpc>
              <a:spcBef>
                <a:spcPts val="5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57" name="Google Shape;757;p85"/>
          <p:cNvSpPr txBox="1">
            <a:spLocks noGrp="1"/>
          </p:cNvSpPr>
          <p:nvPr>
            <p:ph type="body" idx="3"/>
          </p:nvPr>
        </p:nvSpPr>
        <p:spPr>
          <a:xfrm>
            <a:off x="4755180" y="1203325"/>
            <a:ext cx="3633300" cy="619200"/>
          </a:xfrm>
          <a:prstGeom prst="rect">
            <a:avLst/>
          </a:prstGeom>
          <a:noFill/>
          <a:ln>
            <a:noFill/>
          </a:ln>
        </p:spPr>
        <p:txBody>
          <a:bodyPr spcFirstLastPara="1" wrap="square" lIns="0" tIns="0" rIns="0" bIns="0" anchor="b" anchorCtr="0">
            <a:noAutofit/>
          </a:bodyPr>
          <a:lstStyle>
            <a:lvl1pPr marL="457200" marR="0" lvl="0" indent="-228600" algn="l" rtl="0">
              <a:lnSpc>
                <a:spcPct val="90000"/>
              </a:lnSpc>
              <a:spcBef>
                <a:spcPts val="1000"/>
              </a:spcBef>
              <a:spcAft>
                <a:spcPts val="0"/>
              </a:spcAft>
              <a:buClr>
                <a:srgbClr val="414042"/>
              </a:buClr>
              <a:buSzPts val="1800"/>
              <a:buFont typeface="Arial"/>
              <a:buNone/>
              <a:defRPr sz="1800" b="1" i="0" u="none" strike="noStrike" cap="none">
                <a:solidFill>
                  <a:srgbClr val="414042"/>
                </a:solidFill>
                <a:latin typeface="Arial"/>
                <a:ea typeface="Arial"/>
                <a:cs typeface="Arial"/>
                <a:sym typeface="Arial"/>
              </a:defRPr>
            </a:lvl1pPr>
            <a:lvl2pPr marL="914400" marR="0" lvl="1" indent="-228600" algn="l" rtl="0">
              <a:lnSpc>
                <a:spcPct val="90000"/>
              </a:lnSpc>
              <a:spcBef>
                <a:spcPts val="500"/>
              </a:spcBef>
              <a:spcAft>
                <a:spcPts val="0"/>
              </a:spcAft>
              <a:buClr>
                <a:srgbClr val="414042"/>
              </a:buClr>
              <a:buSzPts val="2000"/>
              <a:buFont typeface="Arial"/>
              <a:buNone/>
              <a:defRPr sz="2000" b="1" i="0" u="none" strike="noStrike" cap="none">
                <a:solidFill>
                  <a:srgbClr val="414042"/>
                </a:solidFill>
                <a:latin typeface="Arial"/>
                <a:ea typeface="Arial"/>
                <a:cs typeface="Arial"/>
                <a:sym typeface="Arial"/>
              </a:defRPr>
            </a:lvl2pPr>
            <a:lvl3pPr marL="1371600" marR="0" lvl="2" indent="-228600" algn="l" rtl="0">
              <a:lnSpc>
                <a:spcPct val="90000"/>
              </a:lnSpc>
              <a:spcBef>
                <a:spcPts val="500"/>
              </a:spcBef>
              <a:spcAft>
                <a:spcPts val="0"/>
              </a:spcAft>
              <a:buClr>
                <a:srgbClr val="414042"/>
              </a:buClr>
              <a:buSzPts val="1800"/>
              <a:buFont typeface="Arial"/>
              <a:buNone/>
              <a:defRPr sz="1800" b="1" i="0" u="none" strike="noStrike" cap="none">
                <a:solidFill>
                  <a:srgbClr val="414042"/>
                </a:solidFill>
                <a:latin typeface="Arial"/>
                <a:ea typeface="Arial"/>
                <a:cs typeface="Arial"/>
                <a:sym typeface="Arial"/>
              </a:defRPr>
            </a:lvl3pPr>
            <a:lvl4pPr marL="1828800" marR="0" lvl="3" indent="-228600" algn="l" rtl="0">
              <a:lnSpc>
                <a:spcPct val="90000"/>
              </a:lnSpc>
              <a:spcBef>
                <a:spcPts val="500"/>
              </a:spcBef>
              <a:spcAft>
                <a:spcPts val="0"/>
              </a:spcAft>
              <a:buClr>
                <a:srgbClr val="414042"/>
              </a:buClr>
              <a:buSzPts val="1600"/>
              <a:buFont typeface="Arial"/>
              <a:buNone/>
              <a:defRPr sz="1600" b="1" i="0" u="none" strike="noStrike" cap="none">
                <a:solidFill>
                  <a:srgbClr val="414042"/>
                </a:solidFill>
                <a:latin typeface="Arial"/>
                <a:ea typeface="Arial"/>
                <a:cs typeface="Arial"/>
                <a:sym typeface="Arial"/>
              </a:defRPr>
            </a:lvl4pPr>
            <a:lvl5pPr marL="2286000" marR="0" lvl="4" indent="-228600" algn="l" rtl="0">
              <a:lnSpc>
                <a:spcPct val="90000"/>
              </a:lnSpc>
              <a:spcBef>
                <a:spcPts val="500"/>
              </a:spcBef>
              <a:spcAft>
                <a:spcPts val="0"/>
              </a:spcAft>
              <a:buClr>
                <a:srgbClr val="414042"/>
              </a:buClr>
              <a:buSzPts val="1600"/>
              <a:buFont typeface="Arial"/>
              <a:buNone/>
              <a:defRPr sz="1600" b="1" i="0" u="none" strike="noStrike" cap="none">
                <a:solidFill>
                  <a:srgbClr val="414042"/>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758" name="Google Shape;758;p85"/>
          <p:cNvSpPr txBox="1">
            <a:spLocks noGrp="1"/>
          </p:cNvSpPr>
          <p:nvPr>
            <p:ph type="body" idx="4"/>
          </p:nvPr>
        </p:nvSpPr>
        <p:spPr>
          <a:xfrm>
            <a:off x="4755180" y="1822449"/>
            <a:ext cx="3633300" cy="2601300"/>
          </a:xfrm>
          <a:prstGeom prst="rect">
            <a:avLst/>
          </a:prstGeom>
          <a:noFill/>
          <a:ln>
            <a:noFill/>
          </a:ln>
        </p:spPr>
        <p:txBody>
          <a:bodyPr spcFirstLastPara="1" wrap="square" lIns="0" tIns="0" rIns="0" bIns="0" anchor="t" anchorCtr="0">
            <a:noAutofit/>
          </a:bodyPr>
          <a:lstStyle>
            <a:lvl1pPr marL="457200" marR="0" lvl="0" indent="-317500" algn="l" rtl="0">
              <a:lnSpc>
                <a:spcPct val="90000"/>
              </a:lnSpc>
              <a:spcBef>
                <a:spcPts val="10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1pPr>
            <a:lvl2pPr marL="914400" marR="0" lvl="1" indent="-317500" algn="l" rtl="0">
              <a:lnSpc>
                <a:spcPct val="90000"/>
              </a:lnSpc>
              <a:spcBef>
                <a:spcPts val="5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2pPr>
            <a:lvl3pPr marL="1371600" marR="0" lvl="2" indent="-317500" algn="l" rtl="0">
              <a:lnSpc>
                <a:spcPct val="90000"/>
              </a:lnSpc>
              <a:spcBef>
                <a:spcPts val="5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3pPr>
            <a:lvl4pPr marL="1828800" marR="0" lvl="3" indent="-317500" algn="l" rtl="0">
              <a:lnSpc>
                <a:spcPct val="90000"/>
              </a:lnSpc>
              <a:spcBef>
                <a:spcPts val="5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4pPr>
            <a:lvl5pPr marL="2286000" marR="0" lvl="4" indent="-317500" algn="l" rtl="0">
              <a:lnSpc>
                <a:spcPct val="90000"/>
              </a:lnSpc>
              <a:spcBef>
                <a:spcPts val="5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59" name="Google Shape;759;p85"/>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760" name="Google Shape;760;p85"/>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761" name="Google Shape;761;p85"/>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762" name="Google Shape;762;p85"/>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matchingName="Header Only Slide" type="titleOnly">
  <p:cSld name="TITLE_ONLY">
    <p:spTree>
      <p:nvGrpSpPr>
        <p:cNvPr id="1" name="Shape 763"/>
        <p:cNvGrpSpPr/>
        <p:nvPr/>
      </p:nvGrpSpPr>
      <p:grpSpPr>
        <a:xfrm>
          <a:off x="0" y="0"/>
          <a:ext cx="0" cy="0"/>
          <a:chOff x="0" y="0"/>
          <a:chExt cx="0" cy="0"/>
        </a:xfrm>
      </p:grpSpPr>
      <p:sp>
        <p:nvSpPr>
          <p:cNvPr id="764" name="Google Shape;764;p86"/>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765" name="Google Shape;765;p86"/>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766" name="Google Shape;766;p86"/>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767" name="Google Shape;767;p86"/>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772"/>
        <p:cNvGrpSpPr/>
        <p:nvPr/>
      </p:nvGrpSpPr>
      <p:grpSpPr>
        <a:xfrm>
          <a:off x="0" y="0"/>
          <a:ext cx="0" cy="0"/>
          <a:chOff x="0" y="0"/>
          <a:chExt cx="0" cy="0"/>
        </a:xfrm>
      </p:grpSpPr>
      <p:sp>
        <p:nvSpPr>
          <p:cNvPr id="773" name="Google Shape;773;p88"/>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774" name="Google Shape;774;p88"/>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775" name="Google Shape;775;p8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776"/>
        <p:cNvGrpSpPr/>
        <p:nvPr/>
      </p:nvGrpSpPr>
      <p:grpSpPr>
        <a:xfrm>
          <a:off x="0" y="0"/>
          <a:ext cx="0" cy="0"/>
          <a:chOff x="0" y="0"/>
          <a:chExt cx="0" cy="0"/>
        </a:xfrm>
      </p:grpSpPr>
      <p:sp>
        <p:nvSpPr>
          <p:cNvPr id="777" name="Google Shape;777;p89"/>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778" name="Google Shape;778;p8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779"/>
        <p:cNvGrpSpPr/>
        <p:nvPr/>
      </p:nvGrpSpPr>
      <p:grpSpPr>
        <a:xfrm>
          <a:off x="0" y="0"/>
          <a:ext cx="0" cy="0"/>
          <a:chOff x="0" y="0"/>
          <a:chExt cx="0" cy="0"/>
        </a:xfrm>
      </p:grpSpPr>
      <p:sp>
        <p:nvSpPr>
          <p:cNvPr id="780" name="Google Shape;780;p9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781" name="Google Shape;781;p90"/>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782" name="Google Shape;782;p9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783"/>
        <p:cNvGrpSpPr/>
        <p:nvPr/>
      </p:nvGrpSpPr>
      <p:grpSpPr>
        <a:xfrm>
          <a:off x="0" y="0"/>
          <a:ext cx="0" cy="0"/>
          <a:chOff x="0" y="0"/>
          <a:chExt cx="0" cy="0"/>
        </a:xfrm>
      </p:grpSpPr>
      <p:sp>
        <p:nvSpPr>
          <p:cNvPr id="784" name="Google Shape;784;p9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785" name="Google Shape;785;p91"/>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786" name="Google Shape;786;p91"/>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787" name="Google Shape;787;p9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788"/>
        <p:cNvGrpSpPr/>
        <p:nvPr/>
      </p:nvGrpSpPr>
      <p:grpSpPr>
        <a:xfrm>
          <a:off x="0" y="0"/>
          <a:ext cx="0" cy="0"/>
          <a:chOff x="0" y="0"/>
          <a:chExt cx="0" cy="0"/>
        </a:xfrm>
      </p:grpSpPr>
      <p:sp>
        <p:nvSpPr>
          <p:cNvPr id="789" name="Google Shape;789;p9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790" name="Google Shape;790;p9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791"/>
        <p:cNvGrpSpPr/>
        <p:nvPr/>
      </p:nvGrpSpPr>
      <p:grpSpPr>
        <a:xfrm>
          <a:off x="0" y="0"/>
          <a:ext cx="0" cy="0"/>
          <a:chOff x="0" y="0"/>
          <a:chExt cx="0" cy="0"/>
        </a:xfrm>
      </p:grpSpPr>
      <p:sp>
        <p:nvSpPr>
          <p:cNvPr id="792" name="Google Shape;792;p93"/>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793" name="Google Shape;793;p93"/>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794" name="Google Shape;794;p9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795"/>
        <p:cNvGrpSpPr/>
        <p:nvPr/>
      </p:nvGrpSpPr>
      <p:grpSpPr>
        <a:xfrm>
          <a:off x="0" y="0"/>
          <a:ext cx="0" cy="0"/>
          <a:chOff x="0" y="0"/>
          <a:chExt cx="0" cy="0"/>
        </a:xfrm>
      </p:grpSpPr>
      <p:sp>
        <p:nvSpPr>
          <p:cNvPr id="796" name="Google Shape;796;p94"/>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797" name="Google Shape;797;p9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5 Icon Slide">
  <p:cSld name="5 Icon Slide">
    <p:spTree>
      <p:nvGrpSpPr>
        <p:cNvPr id="1" name="Shape 99"/>
        <p:cNvGrpSpPr/>
        <p:nvPr/>
      </p:nvGrpSpPr>
      <p:grpSpPr>
        <a:xfrm>
          <a:off x="0" y="0"/>
          <a:ext cx="0" cy="0"/>
          <a:chOff x="0" y="0"/>
          <a:chExt cx="0" cy="0"/>
        </a:xfrm>
      </p:grpSpPr>
      <p:sp>
        <p:nvSpPr>
          <p:cNvPr id="100" name="Google Shape;100;p10"/>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01" name="Google Shape;101;p10"/>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02" name="Google Shape;102;p10"/>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03" name="Google Shape;103;p10"/>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104" name="Google Shape;104;p10"/>
          <p:cNvSpPr>
            <a:spLocks noGrp="1"/>
          </p:cNvSpPr>
          <p:nvPr>
            <p:ph type="pic" idx="2"/>
          </p:nvPr>
        </p:nvSpPr>
        <p:spPr>
          <a:xfrm>
            <a:off x="1081963" y="178335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5" name="Google Shape;105;p10"/>
          <p:cNvSpPr>
            <a:spLocks noGrp="1"/>
          </p:cNvSpPr>
          <p:nvPr>
            <p:ph type="pic" idx="3"/>
          </p:nvPr>
        </p:nvSpPr>
        <p:spPr>
          <a:xfrm>
            <a:off x="4222750" y="178335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6" name="Google Shape;106;p10"/>
          <p:cNvSpPr txBox="1">
            <a:spLocks noGrp="1"/>
          </p:cNvSpPr>
          <p:nvPr>
            <p:ph type="body" idx="1"/>
          </p:nvPr>
        </p:nvSpPr>
        <p:spPr>
          <a:xfrm>
            <a:off x="755651" y="2626084"/>
            <a:ext cx="1338600" cy="10812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7" name="Google Shape;107;p10"/>
          <p:cNvSpPr>
            <a:spLocks noGrp="1"/>
          </p:cNvSpPr>
          <p:nvPr>
            <p:ph type="pic" idx="4"/>
          </p:nvPr>
        </p:nvSpPr>
        <p:spPr>
          <a:xfrm>
            <a:off x="2655510" y="178335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8" name="Google Shape;108;p10"/>
          <p:cNvSpPr txBox="1">
            <a:spLocks noGrp="1"/>
          </p:cNvSpPr>
          <p:nvPr>
            <p:ph type="body" idx="5"/>
          </p:nvPr>
        </p:nvSpPr>
        <p:spPr>
          <a:xfrm>
            <a:off x="2329197" y="2626084"/>
            <a:ext cx="1338600" cy="10812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9" name="Google Shape;109;p10"/>
          <p:cNvSpPr txBox="1">
            <a:spLocks noGrp="1"/>
          </p:cNvSpPr>
          <p:nvPr>
            <p:ph type="body" idx="6"/>
          </p:nvPr>
        </p:nvSpPr>
        <p:spPr>
          <a:xfrm>
            <a:off x="3902743" y="2626084"/>
            <a:ext cx="1338600" cy="10812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0" name="Google Shape;110;p10"/>
          <p:cNvSpPr txBox="1">
            <a:spLocks noGrp="1"/>
          </p:cNvSpPr>
          <p:nvPr>
            <p:ph type="body" idx="7"/>
          </p:nvPr>
        </p:nvSpPr>
        <p:spPr>
          <a:xfrm>
            <a:off x="5476289" y="2626084"/>
            <a:ext cx="1338600" cy="10812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1" name="Google Shape;111;p10"/>
          <p:cNvSpPr>
            <a:spLocks noGrp="1"/>
          </p:cNvSpPr>
          <p:nvPr>
            <p:ph type="pic" idx="8"/>
          </p:nvPr>
        </p:nvSpPr>
        <p:spPr>
          <a:xfrm>
            <a:off x="7369843" y="178335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2" name="Google Shape;112;p10"/>
          <p:cNvSpPr txBox="1">
            <a:spLocks noGrp="1"/>
          </p:cNvSpPr>
          <p:nvPr>
            <p:ph type="body" idx="9"/>
          </p:nvPr>
        </p:nvSpPr>
        <p:spPr>
          <a:xfrm>
            <a:off x="7049836" y="2629992"/>
            <a:ext cx="1338600" cy="10812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3" name="Google Shape;113;p10"/>
          <p:cNvSpPr>
            <a:spLocks noGrp="1"/>
          </p:cNvSpPr>
          <p:nvPr>
            <p:ph type="pic" idx="13"/>
          </p:nvPr>
        </p:nvSpPr>
        <p:spPr>
          <a:xfrm>
            <a:off x="5796296" y="178335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798"/>
        <p:cNvGrpSpPr/>
        <p:nvPr/>
      </p:nvGrpSpPr>
      <p:grpSpPr>
        <a:xfrm>
          <a:off x="0" y="0"/>
          <a:ext cx="0" cy="0"/>
          <a:chOff x="0" y="0"/>
          <a:chExt cx="0" cy="0"/>
        </a:xfrm>
      </p:grpSpPr>
      <p:sp>
        <p:nvSpPr>
          <p:cNvPr id="799" name="Google Shape;799;p95"/>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 name="Google Shape;800;p95"/>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801" name="Google Shape;801;p95"/>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802" name="Google Shape;802;p95"/>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803" name="Google Shape;803;p9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804"/>
        <p:cNvGrpSpPr/>
        <p:nvPr/>
      </p:nvGrpSpPr>
      <p:grpSpPr>
        <a:xfrm>
          <a:off x="0" y="0"/>
          <a:ext cx="0" cy="0"/>
          <a:chOff x="0" y="0"/>
          <a:chExt cx="0" cy="0"/>
        </a:xfrm>
      </p:grpSpPr>
      <p:sp>
        <p:nvSpPr>
          <p:cNvPr id="805" name="Google Shape;805;p96"/>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rtl="0">
              <a:lnSpc>
                <a:spcPct val="100000"/>
              </a:lnSpc>
              <a:spcBef>
                <a:spcPts val="0"/>
              </a:spcBef>
              <a:spcAft>
                <a:spcPts val="0"/>
              </a:spcAft>
              <a:buSzPts val="1800"/>
              <a:buNone/>
              <a:defRPr/>
            </a:lvl1pPr>
          </a:lstStyle>
          <a:p>
            <a:endParaRPr/>
          </a:p>
        </p:txBody>
      </p:sp>
      <p:sp>
        <p:nvSpPr>
          <p:cNvPr id="806" name="Google Shape;806;p9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807"/>
        <p:cNvGrpSpPr/>
        <p:nvPr/>
      </p:nvGrpSpPr>
      <p:grpSpPr>
        <a:xfrm>
          <a:off x="0" y="0"/>
          <a:ext cx="0" cy="0"/>
          <a:chOff x="0" y="0"/>
          <a:chExt cx="0" cy="0"/>
        </a:xfrm>
      </p:grpSpPr>
      <p:sp>
        <p:nvSpPr>
          <p:cNvPr id="808" name="Google Shape;808;p97"/>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809" name="Google Shape;809;p97"/>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810" name="Google Shape;810;p9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811"/>
        <p:cNvGrpSpPr/>
        <p:nvPr/>
      </p:nvGrpSpPr>
      <p:grpSpPr>
        <a:xfrm>
          <a:off x="0" y="0"/>
          <a:ext cx="0" cy="0"/>
          <a:chOff x="0" y="0"/>
          <a:chExt cx="0" cy="0"/>
        </a:xfrm>
      </p:grpSpPr>
      <p:sp>
        <p:nvSpPr>
          <p:cNvPr id="812" name="Google Shape;812;p9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matchingName="1. Purple - Blank">
  <p:cSld name="CUSTOM_2">
    <p:bg>
      <p:bgPr>
        <a:blipFill>
          <a:blip r:embed="rId2">
            <a:alphaModFix/>
          </a:blip>
          <a:stretch>
            <a:fillRect/>
          </a:stretch>
        </a:blipFill>
        <a:effectLst/>
      </p:bgPr>
    </p:bg>
    <p:spTree>
      <p:nvGrpSpPr>
        <p:cNvPr id="1" name="Shape 813"/>
        <p:cNvGrpSpPr/>
        <p:nvPr/>
      </p:nvGrpSpPr>
      <p:grpSpPr>
        <a:xfrm>
          <a:off x="0" y="0"/>
          <a:ext cx="0" cy="0"/>
          <a:chOff x="0" y="0"/>
          <a:chExt cx="0" cy="0"/>
        </a:xfrm>
      </p:grpSpPr>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matchingName="Content Slide - Blue">
  <p:cSld name="TITLE_1">
    <p:bg>
      <p:bgPr>
        <a:blipFill>
          <a:blip r:embed="rId2">
            <a:alphaModFix/>
          </a:blip>
          <a:stretch>
            <a:fillRect/>
          </a:stretch>
        </a:blipFill>
        <a:effectLst/>
      </p:bgPr>
    </p:bg>
    <p:spTree>
      <p:nvGrpSpPr>
        <p:cNvPr id="1" name="Shape 814"/>
        <p:cNvGrpSpPr/>
        <p:nvPr/>
      </p:nvGrpSpPr>
      <p:grpSpPr>
        <a:xfrm>
          <a:off x="0" y="0"/>
          <a:ext cx="0" cy="0"/>
          <a:chOff x="0" y="0"/>
          <a:chExt cx="0" cy="0"/>
        </a:xfrm>
      </p:grpSpPr>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matchingName="5. Green - Blank">
  <p:cSld name="CUSTOM_2_1_1">
    <p:bg>
      <p:bgPr>
        <a:blipFill>
          <a:blip r:embed="rId2">
            <a:alphaModFix/>
          </a:blip>
          <a:stretch>
            <a:fillRect/>
          </a:stretch>
        </a:blipFill>
        <a:effectLst/>
      </p:bgPr>
    </p:bg>
    <p:spTree>
      <p:nvGrpSpPr>
        <p:cNvPr id="1" name="Shape 815"/>
        <p:cNvGrpSpPr/>
        <p:nvPr/>
      </p:nvGrpSpPr>
      <p:grpSpPr>
        <a:xfrm>
          <a:off x="0" y="0"/>
          <a:ext cx="0" cy="0"/>
          <a:chOff x="0" y="0"/>
          <a:chExt cx="0" cy="0"/>
        </a:xfrm>
      </p:grpSpPr>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matchingName="Content Slide - Purple">
  <p:cSld name="TITLE_2">
    <p:bg>
      <p:bgPr>
        <a:blipFill>
          <a:blip r:embed="rId2">
            <a:alphaModFix/>
          </a:blip>
          <a:stretch>
            <a:fillRect/>
          </a:stretch>
        </a:blipFill>
        <a:effectLst/>
      </p:bgPr>
    </p:bg>
    <p:spTree>
      <p:nvGrpSpPr>
        <p:cNvPr id="1" name="Shape 816"/>
        <p:cNvGrpSpPr/>
        <p:nvPr/>
      </p:nvGrpSpPr>
      <p:grpSpPr>
        <a:xfrm>
          <a:off x="0" y="0"/>
          <a:ext cx="0" cy="0"/>
          <a:chOff x="0" y="0"/>
          <a:chExt cx="0" cy="0"/>
        </a:xfrm>
      </p:grpSpPr>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matchingName="Custom Layout">
  <p:cSld name="Custom Layout">
    <p:bg>
      <p:bgPr>
        <a:solidFill>
          <a:srgbClr val="F6F6F6"/>
        </a:solidFill>
        <a:effectLst/>
      </p:bgPr>
    </p:bg>
    <p:spTree>
      <p:nvGrpSpPr>
        <p:cNvPr id="1" name="Shape 817"/>
        <p:cNvGrpSpPr/>
        <p:nvPr/>
      </p:nvGrpSpPr>
      <p:grpSpPr>
        <a:xfrm>
          <a:off x="0" y="0"/>
          <a:ext cx="0" cy="0"/>
          <a:chOff x="0" y="0"/>
          <a:chExt cx="0" cy="0"/>
        </a:xfrm>
      </p:grpSpPr>
      <p:sp>
        <p:nvSpPr>
          <p:cNvPr id="818" name="Google Shape;818;p10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3200"/>
              <a:buFont typeface="Arial"/>
              <a:buNone/>
              <a:defRPr sz="3200" b="0" i="0" u="none" strike="noStrike" cap="none">
                <a:solidFill>
                  <a:srgbClr val="333333"/>
                </a:solidFill>
                <a:latin typeface="Arial"/>
                <a:ea typeface="Arial"/>
                <a:cs typeface="Arial"/>
                <a:sym typeface="Arial"/>
              </a:defRPr>
            </a:lvl1pPr>
            <a:lvl2pPr lvl="1" rtl="0">
              <a:spcBef>
                <a:spcPts val="0"/>
              </a:spcBef>
              <a:spcAft>
                <a:spcPts val="0"/>
              </a:spcAft>
              <a:buClr>
                <a:schemeClr val="dk1"/>
              </a:buClr>
              <a:buSzPts val="2800"/>
              <a:buFont typeface="Arial"/>
              <a:buNone/>
              <a:defRPr sz="2800">
                <a:solidFill>
                  <a:schemeClr val="dk1"/>
                </a:solidFill>
              </a:defRPr>
            </a:lvl2pPr>
            <a:lvl3pPr lvl="2" rtl="0">
              <a:spcBef>
                <a:spcPts val="0"/>
              </a:spcBef>
              <a:spcAft>
                <a:spcPts val="0"/>
              </a:spcAft>
              <a:buClr>
                <a:schemeClr val="dk1"/>
              </a:buClr>
              <a:buSzPts val="2800"/>
              <a:buFont typeface="Arial"/>
              <a:buNone/>
              <a:defRPr sz="2800">
                <a:solidFill>
                  <a:schemeClr val="dk1"/>
                </a:solidFill>
              </a:defRPr>
            </a:lvl3pPr>
            <a:lvl4pPr lvl="3" rtl="0">
              <a:spcBef>
                <a:spcPts val="0"/>
              </a:spcBef>
              <a:spcAft>
                <a:spcPts val="0"/>
              </a:spcAft>
              <a:buClr>
                <a:schemeClr val="dk1"/>
              </a:buClr>
              <a:buSzPts val="2800"/>
              <a:buFont typeface="Arial"/>
              <a:buNone/>
              <a:defRPr sz="2800">
                <a:solidFill>
                  <a:schemeClr val="dk1"/>
                </a:solidFill>
              </a:defRPr>
            </a:lvl4pPr>
            <a:lvl5pPr lvl="4" rtl="0">
              <a:spcBef>
                <a:spcPts val="0"/>
              </a:spcBef>
              <a:spcAft>
                <a:spcPts val="0"/>
              </a:spcAft>
              <a:buClr>
                <a:schemeClr val="dk1"/>
              </a:buClr>
              <a:buSzPts val="2800"/>
              <a:buFont typeface="Arial"/>
              <a:buNone/>
              <a:defRPr sz="2800">
                <a:solidFill>
                  <a:schemeClr val="dk1"/>
                </a:solidFill>
              </a:defRPr>
            </a:lvl5pPr>
            <a:lvl6pPr lvl="5" rtl="0">
              <a:spcBef>
                <a:spcPts val="0"/>
              </a:spcBef>
              <a:spcAft>
                <a:spcPts val="0"/>
              </a:spcAft>
              <a:buClr>
                <a:schemeClr val="dk1"/>
              </a:buClr>
              <a:buSzPts val="2800"/>
              <a:buFont typeface="Arial"/>
              <a:buNone/>
              <a:defRPr sz="2800">
                <a:solidFill>
                  <a:schemeClr val="dk1"/>
                </a:solidFill>
              </a:defRPr>
            </a:lvl6pPr>
            <a:lvl7pPr lvl="6" rtl="0">
              <a:spcBef>
                <a:spcPts val="0"/>
              </a:spcBef>
              <a:spcAft>
                <a:spcPts val="0"/>
              </a:spcAft>
              <a:buClr>
                <a:schemeClr val="dk1"/>
              </a:buClr>
              <a:buSzPts val="2800"/>
              <a:buFont typeface="Arial"/>
              <a:buNone/>
              <a:defRPr sz="2800">
                <a:solidFill>
                  <a:schemeClr val="dk1"/>
                </a:solidFill>
              </a:defRPr>
            </a:lvl7pPr>
            <a:lvl8pPr lvl="7" rtl="0">
              <a:spcBef>
                <a:spcPts val="0"/>
              </a:spcBef>
              <a:spcAft>
                <a:spcPts val="0"/>
              </a:spcAft>
              <a:buClr>
                <a:schemeClr val="dk1"/>
              </a:buClr>
              <a:buSzPts val="2800"/>
              <a:buFont typeface="Arial"/>
              <a:buNone/>
              <a:defRPr sz="2800">
                <a:solidFill>
                  <a:schemeClr val="dk1"/>
                </a:solidFill>
              </a:defRPr>
            </a:lvl8pPr>
            <a:lvl9pPr lvl="8" rtl="0">
              <a:spcBef>
                <a:spcPts val="0"/>
              </a:spcBef>
              <a:spcAft>
                <a:spcPts val="0"/>
              </a:spcAft>
              <a:buClr>
                <a:schemeClr val="dk1"/>
              </a:buClr>
              <a:buSzPts val="2800"/>
              <a:buFont typeface="Arial"/>
              <a:buNone/>
              <a:defRPr sz="2800">
                <a:solidFill>
                  <a:schemeClr val="dk1"/>
                </a:solidFill>
              </a:defRPr>
            </a:lvl9pPr>
          </a:lstStyle>
          <a:p>
            <a:endParaRPr/>
          </a:p>
        </p:txBody>
      </p:sp>
      <p:sp>
        <p:nvSpPr>
          <p:cNvPr id="819" name="Google Shape;819;p103"/>
          <p:cNvSpPr txBox="1">
            <a:spLocks noGrp="1"/>
          </p:cNvSpPr>
          <p:nvPr>
            <p:ph type="sldNum" idx="12"/>
          </p:nvPr>
        </p:nvSpPr>
        <p:spPr>
          <a:xfrm>
            <a:off x="8556782" y="4648251"/>
            <a:ext cx="548700" cy="393600"/>
          </a:xfrm>
          <a:prstGeom prst="rect">
            <a:avLst/>
          </a:prstGeom>
          <a:noFill/>
          <a:ln>
            <a:noFill/>
          </a:ln>
        </p:spPr>
        <p:txBody>
          <a:bodyPr spcFirstLastPara="1" wrap="square" lIns="91425" tIns="91425" rIns="91425" bIns="91425" anchor="ctr" anchorCtr="0">
            <a:noAutofit/>
          </a:bodyPr>
          <a:lstStyle>
            <a:lvl1pPr marL="0" marR="0" lvl="0" indent="0" algn="l" rtl="0">
              <a:lnSpc>
                <a:spcPct val="100000"/>
              </a:lnSpc>
              <a:spcBef>
                <a:spcPts val="0"/>
              </a:spcBef>
              <a:spcAft>
                <a:spcPts val="0"/>
              </a:spcAft>
              <a:buClr>
                <a:srgbClr val="434343"/>
              </a:buClr>
              <a:buSzPts val="250"/>
              <a:buFont typeface="Arial"/>
              <a:buNone/>
              <a:defRPr sz="1000" b="0" i="0" u="none" strike="noStrike" cap="none">
                <a:solidFill>
                  <a:srgbClr val="434343"/>
                </a:solidFill>
                <a:latin typeface="Arial"/>
                <a:ea typeface="Arial"/>
                <a:cs typeface="Arial"/>
                <a:sym typeface="Arial"/>
              </a:defRPr>
            </a:lvl1pPr>
            <a:lvl2pPr marL="0" marR="0" lvl="1" indent="0" algn="l" rtl="0">
              <a:lnSpc>
                <a:spcPct val="100000"/>
              </a:lnSpc>
              <a:spcBef>
                <a:spcPts val="0"/>
              </a:spcBef>
              <a:spcAft>
                <a:spcPts val="0"/>
              </a:spcAft>
              <a:buClr>
                <a:srgbClr val="434343"/>
              </a:buClr>
              <a:buSzPts val="250"/>
              <a:buFont typeface="Arial"/>
              <a:buNone/>
              <a:defRPr sz="1000" b="0" i="0" u="none" strike="noStrike" cap="none">
                <a:solidFill>
                  <a:srgbClr val="434343"/>
                </a:solidFill>
                <a:latin typeface="Arial"/>
                <a:ea typeface="Arial"/>
                <a:cs typeface="Arial"/>
                <a:sym typeface="Arial"/>
              </a:defRPr>
            </a:lvl2pPr>
            <a:lvl3pPr marL="0" marR="0" lvl="2" indent="0" algn="l" rtl="0">
              <a:lnSpc>
                <a:spcPct val="100000"/>
              </a:lnSpc>
              <a:spcBef>
                <a:spcPts val="0"/>
              </a:spcBef>
              <a:spcAft>
                <a:spcPts val="0"/>
              </a:spcAft>
              <a:buClr>
                <a:srgbClr val="434343"/>
              </a:buClr>
              <a:buSzPts val="250"/>
              <a:buFont typeface="Arial"/>
              <a:buNone/>
              <a:defRPr sz="1000" b="0" i="0" u="none" strike="noStrike" cap="none">
                <a:solidFill>
                  <a:srgbClr val="434343"/>
                </a:solidFill>
                <a:latin typeface="Arial"/>
                <a:ea typeface="Arial"/>
                <a:cs typeface="Arial"/>
                <a:sym typeface="Arial"/>
              </a:defRPr>
            </a:lvl3pPr>
            <a:lvl4pPr marL="0" marR="0" lvl="3" indent="0" algn="l" rtl="0">
              <a:lnSpc>
                <a:spcPct val="100000"/>
              </a:lnSpc>
              <a:spcBef>
                <a:spcPts val="0"/>
              </a:spcBef>
              <a:spcAft>
                <a:spcPts val="0"/>
              </a:spcAft>
              <a:buClr>
                <a:srgbClr val="434343"/>
              </a:buClr>
              <a:buSzPts val="250"/>
              <a:buFont typeface="Arial"/>
              <a:buNone/>
              <a:defRPr sz="1000" b="0" i="0" u="none" strike="noStrike" cap="none">
                <a:solidFill>
                  <a:srgbClr val="434343"/>
                </a:solidFill>
                <a:latin typeface="Arial"/>
                <a:ea typeface="Arial"/>
                <a:cs typeface="Arial"/>
                <a:sym typeface="Arial"/>
              </a:defRPr>
            </a:lvl4pPr>
            <a:lvl5pPr marL="0" marR="0" lvl="4" indent="0" algn="l" rtl="0">
              <a:lnSpc>
                <a:spcPct val="100000"/>
              </a:lnSpc>
              <a:spcBef>
                <a:spcPts val="0"/>
              </a:spcBef>
              <a:spcAft>
                <a:spcPts val="0"/>
              </a:spcAft>
              <a:buClr>
                <a:srgbClr val="434343"/>
              </a:buClr>
              <a:buSzPts val="250"/>
              <a:buFont typeface="Arial"/>
              <a:buNone/>
              <a:defRPr sz="1000" b="0" i="0" u="none" strike="noStrike" cap="none">
                <a:solidFill>
                  <a:srgbClr val="434343"/>
                </a:solidFill>
                <a:latin typeface="Arial"/>
                <a:ea typeface="Arial"/>
                <a:cs typeface="Arial"/>
                <a:sym typeface="Arial"/>
              </a:defRPr>
            </a:lvl5pPr>
            <a:lvl6pPr marL="0" marR="0" lvl="5" indent="0" algn="l" rtl="0">
              <a:lnSpc>
                <a:spcPct val="100000"/>
              </a:lnSpc>
              <a:spcBef>
                <a:spcPts val="0"/>
              </a:spcBef>
              <a:spcAft>
                <a:spcPts val="0"/>
              </a:spcAft>
              <a:buClr>
                <a:srgbClr val="434343"/>
              </a:buClr>
              <a:buSzPts val="250"/>
              <a:buFont typeface="Arial"/>
              <a:buNone/>
              <a:defRPr sz="1000" b="0" i="0" u="none" strike="noStrike" cap="none">
                <a:solidFill>
                  <a:srgbClr val="434343"/>
                </a:solidFill>
                <a:latin typeface="Arial"/>
                <a:ea typeface="Arial"/>
                <a:cs typeface="Arial"/>
                <a:sym typeface="Arial"/>
              </a:defRPr>
            </a:lvl6pPr>
            <a:lvl7pPr marL="0" marR="0" lvl="6" indent="0" algn="l" rtl="0">
              <a:lnSpc>
                <a:spcPct val="100000"/>
              </a:lnSpc>
              <a:spcBef>
                <a:spcPts val="0"/>
              </a:spcBef>
              <a:spcAft>
                <a:spcPts val="0"/>
              </a:spcAft>
              <a:buClr>
                <a:srgbClr val="434343"/>
              </a:buClr>
              <a:buSzPts val="250"/>
              <a:buFont typeface="Arial"/>
              <a:buNone/>
              <a:defRPr sz="1000" b="0" i="0" u="none" strike="noStrike" cap="none">
                <a:solidFill>
                  <a:srgbClr val="434343"/>
                </a:solidFill>
                <a:latin typeface="Arial"/>
                <a:ea typeface="Arial"/>
                <a:cs typeface="Arial"/>
                <a:sym typeface="Arial"/>
              </a:defRPr>
            </a:lvl7pPr>
            <a:lvl8pPr marL="0" marR="0" lvl="7" indent="0" algn="l" rtl="0">
              <a:lnSpc>
                <a:spcPct val="100000"/>
              </a:lnSpc>
              <a:spcBef>
                <a:spcPts val="0"/>
              </a:spcBef>
              <a:spcAft>
                <a:spcPts val="0"/>
              </a:spcAft>
              <a:buClr>
                <a:srgbClr val="434343"/>
              </a:buClr>
              <a:buSzPts val="250"/>
              <a:buFont typeface="Arial"/>
              <a:buNone/>
              <a:defRPr sz="1000" b="0" i="0" u="none" strike="noStrike" cap="none">
                <a:solidFill>
                  <a:srgbClr val="434343"/>
                </a:solidFill>
                <a:latin typeface="Arial"/>
                <a:ea typeface="Arial"/>
                <a:cs typeface="Arial"/>
                <a:sym typeface="Arial"/>
              </a:defRPr>
            </a:lvl8pPr>
            <a:lvl9pPr marL="0" marR="0" lvl="8" indent="0" algn="l" rtl="0">
              <a:lnSpc>
                <a:spcPct val="100000"/>
              </a:lnSpc>
              <a:spcBef>
                <a:spcPts val="0"/>
              </a:spcBef>
              <a:spcAft>
                <a:spcPts val="0"/>
              </a:spcAft>
              <a:buClr>
                <a:srgbClr val="434343"/>
              </a:buClr>
              <a:buSzPts val="250"/>
              <a:buFont typeface="Arial"/>
              <a:buNone/>
              <a:defRPr sz="1000" b="0" i="0" u="none" strike="noStrike" cap="none">
                <a:solidFill>
                  <a:srgbClr val="434343"/>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820" name="Google Shape;820;p103"/>
          <p:cNvSpPr txBox="1">
            <a:spLocks noGrp="1"/>
          </p:cNvSpPr>
          <p:nvPr>
            <p:ph type="ftr" idx="11"/>
          </p:nvPr>
        </p:nvSpPr>
        <p:spPr>
          <a:xfrm>
            <a:off x="2387016" y="4703626"/>
            <a:ext cx="4370100" cy="274500"/>
          </a:xfrm>
          <a:prstGeom prst="rect">
            <a:avLst/>
          </a:prstGeom>
          <a:noFill/>
          <a:ln>
            <a:noFill/>
          </a:ln>
        </p:spPr>
        <p:txBody>
          <a:bodyPr spcFirstLastPara="1" wrap="square" lIns="91425" tIns="91425" rIns="91425" bIns="91425" anchor="ctr" anchorCtr="0">
            <a:noAutofit/>
          </a:bodyPr>
          <a:lstStyle>
            <a:lvl1pPr marR="0" lvl="0" algn="ctr" rtl="0">
              <a:lnSpc>
                <a:spcPct val="100000"/>
              </a:lnSpc>
              <a:spcBef>
                <a:spcPts val="0"/>
              </a:spcBef>
              <a:spcAft>
                <a:spcPts val="0"/>
              </a:spcAft>
              <a:buClr>
                <a:schemeClr val="lt2"/>
              </a:buClr>
              <a:buSzPts val="1000"/>
              <a:buFont typeface="Arial"/>
              <a:buNone/>
              <a:defRPr sz="1000" b="0" i="0" u="none" strike="noStrike" cap="none">
                <a:solidFill>
                  <a:schemeClr val="lt2"/>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21" name="Google Shape;821;p103"/>
          <p:cNvSpPr txBox="1">
            <a:spLocks noGrp="1"/>
          </p:cNvSpPr>
          <p:nvPr>
            <p:ph type="body" idx="1"/>
          </p:nvPr>
        </p:nvSpPr>
        <p:spPr>
          <a:xfrm>
            <a:off x="311145" y="1204912"/>
            <a:ext cx="8521200" cy="31821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15000"/>
              </a:lnSpc>
              <a:spcBef>
                <a:spcPts val="0"/>
              </a:spcBef>
              <a:spcAft>
                <a:spcPts val="0"/>
              </a:spcAft>
              <a:buClr>
                <a:schemeClr val="dk2"/>
              </a:buClr>
              <a:buSzPts val="1800"/>
              <a:buFont typeface="Arial"/>
              <a:buNone/>
              <a:defRPr sz="1800" b="0" i="0" u="none" strike="noStrike" cap="none">
                <a:solidFill>
                  <a:schemeClr val="lt2"/>
                </a:solidFill>
                <a:latin typeface="Arial"/>
                <a:ea typeface="Arial"/>
                <a:cs typeface="Arial"/>
                <a:sym typeface="Arial"/>
              </a:defRPr>
            </a:lvl1pPr>
            <a:lvl2pPr marL="914400" marR="0" lvl="1" indent="-228600" algn="l" rtl="0">
              <a:lnSpc>
                <a:spcPct val="115000"/>
              </a:lnSpc>
              <a:spcBef>
                <a:spcPts val="1600"/>
              </a:spcBef>
              <a:spcAft>
                <a:spcPts val="0"/>
              </a:spcAft>
              <a:buClr>
                <a:schemeClr val="dk2"/>
              </a:buClr>
              <a:buSzPts val="1400"/>
              <a:buFont typeface="Arial"/>
              <a:buNone/>
              <a:defRPr sz="1400" b="0" i="0" u="none" strike="noStrike" cap="none">
                <a:solidFill>
                  <a:schemeClr val="lt2"/>
                </a:solidFill>
                <a:latin typeface="Arial"/>
                <a:ea typeface="Arial"/>
                <a:cs typeface="Arial"/>
                <a:sym typeface="Arial"/>
              </a:defRPr>
            </a:lvl2pPr>
            <a:lvl3pPr marL="1371600" marR="0" lvl="2" indent="-228600" algn="l" rtl="0">
              <a:lnSpc>
                <a:spcPct val="115000"/>
              </a:lnSpc>
              <a:spcBef>
                <a:spcPts val="1600"/>
              </a:spcBef>
              <a:spcAft>
                <a:spcPts val="0"/>
              </a:spcAft>
              <a:buClr>
                <a:schemeClr val="dk2"/>
              </a:buClr>
              <a:buSzPts val="1400"/>
              <a:buFont typeface="Arial"/>
              <a:buNone/>
              <a:defRPr sz="1400" b="0" i="0" u="none" strike="noStrike" cap="none">
                <a:solidFill>
                  <a:schemeClr val="lt2"/>
                </a:solidFill>
                <a:latin typeface="Arial"/>
                <a:ea typeface="Arial"/>
                <a:cs typeface="Arial"/>
                <a:sym typeface="Arial"/>
              </a:defRPr>
            </a:lvl3pPr>
            <a:lvl4pPr marL="1828800" marR="0" lvl="3" indent="-228600" algn="l" rtl="0">
              <a:lnSpc>
                <a:spcPct val="115000"/>
              </a:lnSpc>
              <a:spcBef>
                <a:spcPts val="1600"/>
              </a:spcBef>
              <a:spcAft>
                <a:spcPts val="0"/>
              </a:spcAft>
              <a:buClr>
                <a:schemeClr val="dk2"/>
              </a:buClr>
              <a:buSzPts val="1400"/>
              <a:buFont typeface="Arial"/>
              <a:buNone/>
              <a:defRPr sz="1400" b="0" i="0" u="none" strike="noStrike" cap="none">
                <a:solidFill>
                  <a:schemeClr val="lt2"/>
                </a:solidFill>
                <a:latin typeface="Arial"/>
                <a:ea typeface="Arial"/>
                <a:cs typeface="Arial"/>
                <a:sym typeface="Arial"/>
              </a:defRPr>
            </a:lvl4pPr>
            <a:lvl5pPr marL="2286000" marR="0" lvl="4" indent="-228600" algn="l" rtl="0">
              <a:lnSpc>
                <a:spcPct val="115000"/>
              </a:lnSpc>
              <a:spcBef>
                <a:spcPts val="1600"/>
              </a:spcBef>
              <a:spcAft>
                <a:spcPts val="0"/>
              </a:spcAft>
              <a:buClr>
                <a:schemeClr val="dk2"/>
              </a:buClr>
              <a:buSzPts val="1400"/>
              <a:buFont typeface="Arial"/>
              <a:buNone/>
              <a:defRPr sz="1400" b="0" i="0" u="none" strike="noStrike" cap="none">
                <a:solidFill>
                  <a:schemeClr val="lt2"/>
                </a:solidFill>
                <a:latin typeface="Arial"/>
                <a:ea typeface="Arial"/>
                <a:cs typeface="Arial"/>
                <a:sym typeface="Arial"/>
              </a:defRPr>
            </a:lvl5pPr>
            <a:lvl6pPr marL="2743200" marR="0" lvl="5" indent="-228600" algn="l" rtl="0">
              <a:lnSpc>
                <a:spcPct val="115000"/>
              </a:lnSpc>
              <a:spcBef>
                <a:spcPts val="16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6pPr>
            <a:lvl7pPr marL="3200400" marR="0" lvl="6" indent="-228600" algn="l" rtl="0">
              <a:lnSpc>
                <a:spcPct val="115000"/>
              </a:lnSpc>
              <a:spcBef>
                <a:spcPts val="16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7pPr>
            <a:lvl8pPr marL="3657600" marR="0" lvl="7" indent="-228600" algn="l" rtl="0">
              <a:lnSpc>
                <a:spcPct val="115000"/>
              </a:lnSpc>
              <a:spcBef>
                <a:spcPts val="16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8pPr>
            <a:lvl9pPr marL="4114800" marR="0" lvl="8" indent="-228600" algn="l" rtl="0">
              <a:lnSpc>
                <a:spcPct val="115000"/>
              </a:lnSpc>
              <a:spcBef>
                <a:spcPts val="1600"/>
              </a:spcBef>
              <a:spcAft>
                <a:spcPts val="1600"/>
              </a:spcAft>
              <a:buClr>
                <a:schemeClr val="dk2"/>
              </a:buClr>
              <a:buSzPts val="1400"/>
              <a:buFont typeface="Arial"/>
              <a:buNone/>
              <a:defRPr sz="1400" b="0" i="0" u="none" strike="noStrike" cap="none">
                <a:solidFill>
                  <a:schemeClr val="dk2"/>
                </a:solidFill>
                <a:latin typeface="Arial"/>
                <a:ea typeface="Arial"/>
                <a:cs typeface="Arial"/>
                <a:sym typeface="Arial"/>
              </a:defRPr>
            </a:lvl9pPr>
          </a:lstStyle>
          <a:p>
            <a:endParaRPr/>
          </a:p>
        </p:txBody>
      </p:sp>
      <p:pic>
        <p:nvPicPr>
          <p:cNvPr id="822" name="Google Shape;822;p103"/>
          <p:cNvPicPr preferRelativeResize="0"/>
          <p:nvPr/>
        </p:nvPicPr>
        <p:blipFill rotWithShape="1">
          <a:blip r:embed="rId2">
            <a:alphaModFix/>
          </a:blip>
          <a:srcRect/>
          <a:stretch/>
        </p:blipFill>
        <p:spPr>
          <a:xfrm>
            <a:off x="412745" y="4588196"/>
            <a:ext cx="1576157" cy="312820"/>
          </a:xfrm>
          <a:prstGeom prst="rect">
            <a:avLst/>
          </a:prstGeom>
          <a:noFill/>
          <a:ln>
            <a:noFill/>
          </a:ln>
        </p:spPr>
      </p:pic>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matchingName="1. Purple - Blank 1">
  <p:cSld name="Blank Slide">
    <p:bg>
      <p:bgPr>
        <a:blipFill>
          <a:blip r:embed="rId2">
            <a:alphaModFix/>
          </a:blip>
          <a:stretch>
            <a:fillRect/>
          </a:stretch>
        </a:blipFill>
        <a:effectLst/>
      </p:bgPr>
    </p:bg>
    <p:spTree>
      <p:nvGrpSpPr>
        <p:cNvPr id="1" name="Shape 823"/>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18" Type="http://schemas.openxmlformats.org/officeDocument/2006/relationships/slideLayout" Target="../slideLayouts/slideLayout45.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17" Type="http://schemas.openxmlformats.org/officeDocument/2006/relationships/slideLayout" Target="../slideLayouts/slideLayout44.xml"/><Relationship Id="rId2" Type="http://schemas.openxmlformats.org/officeDocument/2006/relationships/slideLayout" Target="../slideLayouts/slideLayout29.xml"/><Relationship Id="rId16" Type="http://schemas.openxmlformats.org/officeDocument/2006/relationships/slideLayout" Target="../slideLayouts/slideLayout43.xml"/><Relationship Id="rId20" Type="http://schemas.openxmlformats.org/officeDocument/2006/relationships/theme" Target="../theme/theme2.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5" Type="http://schemas.openxmlformats.org/officeDocument/2006/relationships/slideLayout" Target="../slideLayouts/slideLayout42.xml"/><Relationship Id="rId10" Type="http://schemas.openxmlformats.org/officeDocument/2006/relationships/slideLayout" Target="../slideLayouts/slideLayout37.xml"/><Relationship Id="rId19" Type="http://schemas.openxmlformats.org/officeDocument/2006/relationships/slideLayout" Target="../slideLayouts/slideLayout46.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slideLayout" Target="../slideLayouts/slideLayout4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4.xml"/><Relationship Id="rId3" Type="http://schemas.openxmlformats.org/officeDocument/2006/relationships/slideLayout" Target="../slideLayouts/slideLayout49.xml"/><Relationship Id="rId7" Type="http://schemas.openxmlformats.org/officeDocument/2006/relationships/slideLayout" Target="../slideLayouts/slideLayout53.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5" Type="http://schemas.openxmlformats.org/officeDocument/2006/relationships/slideLayout" Target="../slideLayouts/slideLayout51.xml"/><Relationship Id="rId10" Type="http://schemas.openxmlformats.org/officeDocument/2006/relationships/theme" Target="../theme/theme3.xml"/><Relationship Id="rId4" Type="http://schemas.openxmlformats.org/officeDocument/2006/relationships/slideLayout" Target="../slideLayouts/slideLayout50.xml"/><Relationship Id="rId9" Type="http://schemas.openxmlformats.org/officeDocument/2006/relationships/slideLayout" Target="../slideLayouts/slideLayout5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slideLayout" Target="../slideLayouts/slideLayout68.xml"/><Relationship Id="rId18" Type="http://schemas.openxmlformats.org/officeDocument/2006/relationships/slideLayout" Target="../slideLayouts/slideLayout73.xml"/><Relationship Id="rId26" Type="http://schemas.openxmlformats.org/officeDocument/2006/relationships/slideLayout" Target="../slideLayouts/slideLayout81.xml"/><Relationship Id="rId3" Type="http://schemas.openxmlformats.org/officeDocument/2006/relationships/slideLayout" Target="../slideLayouts/slideLayout58.xml"/><Relationship Id="rId21" Type="http://schemas.openxmlformats.org/officeDocument/2006/relationships/slideLayout" Target="../slideLayouts/slideLayout76.xml"/><Relationship Id="rId7" Type="http://schemas.openxmlformats.org/officeDocument/2006/relationships/slideLayout" Target="../slideLayouts/slideLayout62.xml"/><Relationship Id="rId12" Type="http://schemas.openxmlformats.org/officeDocument/2006/relationships/slideLayout" Target="../slideLayouts/slideLayout67.xml"/><Relationship Id="rId17" Type="http://schemas.openxmlformats.org/officeDocument/2006/relationships/slideLayout" Target="../slideLayouts/slideLayout72.xml"/><Relationship Id="rId25" Type="http://schemas.openxmlformats.org/officeDocument/2006/relationships/slideLayout" Target="../slideLayouts/slideLayout80.xml"/><Relationship Id="rId2" Type="http://schemas.openxmlformats.org/officeDocument/2006/relationships/slideLayout" Target="../slideLayouts/slideLayout57.xml"/><Relationship Id="rId16" Type="http://schemas.openxmlformats.org/officeDocument/2006/relationships/slideLayout" Target="../slideLayouts/slideLayout71.xml"/><Relationship Id="rId20" Type="http://schemas.openxmlformats.org/officeDocument/2006/relationships/slideLayout" Target="../slideLayouts/slideLayout75.xml"/><Relationship Id="rId29" Type="http://schemas.openxmlformats.org/officeDocument/2006/relationships/image" Target="../media/image1.png"/><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24" Type="http://schemas.openxmlformats.org/officeDocument/2006/relationships/slideLayout" Target="../slideLayouts/slideLayout79.xml"/><Relationship Id="rId5" Type="http://schemas.openxmlformats.org/officeDocument/2006/relationships/slideLayout" Target="../slideLayouts/slideLayout60.xml"/><Relationship Id="rId15" Type="http://schemas.openxmlformats.org/officeDocument/2006/relationships/slideLayout" Target="../slideLayouts/slideLayout70.xml"/><Relationship Id="rId23" Type="http://schemas.openxmlformats.org/officeDocument/2006/relationships/slideLayout" Target="../slideLayouts/slideLayout78.xml"/><Relationship Id="rId28" Type="http://schemas.openxmlformats.org/officeDocument/2006/relationships/theme" Target="../theme/theme4.xml"/><Relationship Id="rId10" Type="http://schemas.openxmlformats.org/officeDocument/2006/relationships/slideLayout" Target="../slideLayouts/slideLayout65.xml"/><Relationship Id="rId19" Type="http://schemas.openxmlformats.org/officeDocument/2006/relationships/slideLayout" Target="../slideLayouts/slideLayout74.xml"/><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slideLayout" Target="../slideLayouts/slideLayout69.xml"/><Relationship Id="rId22" Type="http://schemas.openxmlformats.org/officeDocument/2006/relationships/slideLayout" Target="../slideLayouts/slideLayout77.xml"/><Relationship Id="rId27" Type="http://schemas.openxmlformats.org/officeDocument/2006/relationships/slideLayout" Target="../slideLayouts/slideLayout8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90.xml"/><Relationship Id="rId13" Type="http://schemas.openxmlformats.org/officeDocument/2006/relationships/slideLayout" Target="../slideLayouts/slideLayout95.xml"/><Relationship Id="rId18" Type="http://schemas.openxmlformats.org/officeDocument/2006/relationships/slideLayout" Target="../slideLayouts/slideLayout100.xml"/><Relationship Id="rId3" Type="http://schemas.openxmlformats.org/officeDocument/2006/relationships/slideLayout" Target="../slideLayouts/slideLayout85.xml"/><Relationship Id="rId7" Type="http://schemas.openxmlformats.org/officeDocument/2006/relationships/slideLayout" Target="../slideLayouts/slideLayout89.xml"/><Relationship Id="rId12" Type="http://schemas.openxmlformats.org/officeDocument/2006/relationships/slideLayout" Target="../slideLayouts/slideLayout94.xml"/><Relationship Id="rId17" Type="http://schemas.openxmlformats.org/officeDocument/2006/relationships/slideLayout" Target="../slideLayouts/slideLayout99.xml"/><Relationship Id="rId2" Type="http://schemas.openxmlformats.org/officeDocument/2006/relationships/slideLayout" Target="../slideLayouts/slideLayout84.xml"/><Relationship Id="rId16" Type="http://schemas.openxmlformats.org/officeDocument/2006/relationships/slideLayout" Target="../slideLayouts/slideLayout98.xml"/><Relationship Id="rId20" Type="http://schemas.openxmlformats.org/officeDocument/2006/relationships/theme" Target="../theme/theme5.xml"/><Relationship Id="rId1" Type="http://schemas.openxmlformats.org/officeDocument/2006/relationships/slideLayout" Target="../slideLayouts/slideLayout83.xml"/><Relationship Id="rId6" Type="http://schemas.openxmlformats.org/officeDocument/2006/relationships/slideLayout" Target="../slideLayouts/slideLayout88.xml"/><Relationship Id="rId11" Type="http://schemas.openxmlformats.org/officeDocument/2006/relationships/slideLayout" Target="../slideLayouts/slideLayout93.xml"/><Relationship Id="rId5" Type="http://schemas.openxmlformats.org/officeDocument/2006/relationships/slideLayout" Target="../slideLayouts/slideLayout87.xml"/><Relationship Id="rId15" Type="http://schemas.openxmlformats.org/officeDocument/2006/relationships/slideLayout" Target="../slideLayouts/slideLayout97.xml"/><Relationship Id="rId10" Type="http://schemas.openxmlformats.org/officeDocument/2006/relationships/slideLayout" Target="../slideLayouts/slideLayout92.xml"/><Relationship Id="rId19" Type="http://schemas.openxmlformats.org/officeDocument/2006/relationships/slideLayout" Target="../slideLayouts/slideLayout101.xml"/><Relationship Id="rId4" Type="http://schemas.openxmlformats.org/officeDocument/2006/relationships/slideLayout" Target="../slideLayouts/slideLayout86.xml"/><Relationship Id="rId9" Type="http://schemas.openxmlformats.org/officeDocument/2006/relationships/slideLayout" Target="../slideLayouts/slideLayout91.xml"/><Relationship Id="rId14" Type="http://schemas.openxmlformats.org/officeDocument/2006/relationships/slideLayout" Target="../slideLayouts/slideLayout9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09.xml"/><Relationship Id="rId13" Type="http://schemas.openxmlformats.org/officeDocument/2006/relationships/slideLayout" Target="../slideLayouts/slideLayout114.xml"/><Relationship Id="rId18" Type="http://schemas.openxmlformats.org/officeDocument/2006/relationships/slideLayout" Target="../slideLayouts/slideLayout119.xml"/><Relationship Id="rId3" Type="http://schemas.openxmlformats.org/officeDocument/2006/relationships/slideLayout" Target="../slideLayouts/slideLayout104.xml"/><Relationship Id="rId21" Type="http://schemas.openxmlformats.org/officeDocument/2006/relationships/slideLayout" Target="../slideLayouts/slideLayout122.xml"/><Relationship Id="rId7" Type="http://schemas.openxmlformats.org/officeDocument/2006/relationships/slideLayout" Target="../slideLayouts/slideLayout108.xml"/><Relationship Id="rId12" Type="http://schemas.openxmlformats.org/officeDocument/2006/relationships/slideLayout" Target="../slideLayouts/slideLayout113.xml"/><Relationship Id="rId17" Type="http://schemas.openxmlformats.org/officeDocument/2006/relationships/slideLayout" Target="../slideLayouts/slideLayout118.xml"/><Relationship Id="rId2" Type="http://schemas.openxmlformats.org/officeDocument/2006/relationships/slideLayout" Target="../slideLayouts/slideLayout103.xml"/><Relationship Id="rId16" Type="http://schemas.openxmlformats.org/officeDocument/2006/relationships/slideLayout" Target="../slideLayouts/slideLayout117.xml"/><Relationship Id="rId20" Type="http://schemas.openxmlformats.org/officeDocument/2006/relationships/slideLayout" Target="../slideLayouts/slideLayout121.xml"/><Relationship Id="rId1" Type="http://schemas.openxmlformats.org/officeDocument/2006/relationships/slideLayout" Target="../slideLayouts/slideLayout102.xml"/><Relationship Id="rId6" Type="http://schemas.openxmlformats.org/officeDocument/2006/relationships/slideLayout" Target="../slideLayouts/slideLayout107.xml"/><Relationship Id="rId11" Type="http://schemas.openxmlformats.org/officeDocument/2006/relationships/slideLayout" Target="../slideLayouts/slideLayout112.xml"/><Relationship Id="rId5" Type="http://schemas.openxmlformats.org/officeDocument/2006/relationships/slideLayout" Target="../slideLayouts/slideLayout106.xml"/><Relationship Id="rId15" Type="http://schemas.openxmlformats.org/officeDocument/2006/relationships/slideLayout" Target="../slideLayouts/slideLayout116.xml"/><Relationship Id="rId23" Type="http://schemas.openxmlformats.org/officeDocument/2006/relationships/theme" Target="../theme/theme6.xml"/><Relationship Id="rId10" Type="http://schemas.openxmlformats.org/officeDocument/2006/relationships/slideLayout" Target="../slideLayouts/slideLayout111.xml"/><Relationship Id="rId19" Type="http://schemas.openxmlformats.org/officeDocument/2006/relationships/slideLayout" Target="../slideLayouts/slideLayout120.xml"/><Relationship Id="rId4" Type="http://schemas.openxmlformats.org/officeDocument/2006/relationships/slideLayout" Target="../slideLayouts/slideLayout105.xml"/><Relationship Id="rId9" Type="http://schemas.openxmlformats.org/officeDocument/2006/relationships/slideLayout" Target="../slideLayouts/slideLayout110.xml"/><Relationship Id="rId14" Type="http://schemas.openxmlformats.org/officeDocument/2006/relationships/slideLayout" Target="../slideLayouts/slideLayout115.xml"/><Relationship Id="rId22" Type="http://schemas.openxmlformats.org/officeDocument/2006/relationships/slideLayout" Target="../slideLayouts/slideLayout123.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126.xml"/><Relationship Id="rId2" Type="http://schemas.openxmlformats.org/officeDocument/2006/relationships/slideLayout" Target="../slideLayouts/slideLayout125.xml"/><Relationship Id="rId1" Type="http://schemas.openxmlformats.org/officeDocument/2006/relationships/slideLayout" Target="../slideLayouts/slideLayout124.xml"/><Relationship Id="rId5" Type="http://schemas.openxmlformats.org/officeDocument/2006/relationships/theme" Target="../theme/theme7.xml"/><Relationship Id="rId4" Type="http://schemas.openxmlformats.org/officeDocument/2006/relationships/slideLayout" Target="../slideLayouts/slideLayout127.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35.xml"/><Relationship Id="rId13" Type="http://schemas.openxmlformats.org/officeDocument/2006/relationships/slideLayout" Target="../slideLayouts/slideLayout140.xml"/><Relationship Id="rId18" Type="http://schemas.openxmlformats.org/officeDocument/2006/relationships/slideLayout" Target="../slideLayouts/slideLayout145.xml"/><Relationship Id="rId26" Type="http://schemas.openxmlformats.org/officeDocument/2006/relationships/slideLayout" Target="../slideLayouts/slideLayout153.xml"/><Relationship Id="rId3" Type="http://schemas.openxmlformats.org/officeDocument/2006/relationships/slideLayout" Target="../slideLayouts/slideLayout130.xml"/><Relationship Id="rId21" Type="http://schemas.openxmlformats.org/officeDocument/2006/relationships/slideLayout" Target="../slideLayouts/slideLayout148.xml"/><Relationship Id="rId7" Type="http://schemas.openxmlformats.org/officeDocument/2006/relationships/slideLayout" Target="../slideLayouts/slideLayout134.xml"/><Relationship Id="rId12" Type="http://schemas.openxmlformats.org/officeDocument/2006/relationships/slideLayout" Target="../slideLayouts/slideLayout139.xml"/><Relationship Id="rId17" Type="http://schemas.openxmlformats.org/officeDocument/2006/relationships/slideLayout" Target="../slideLayouts/slideLayout144.xml"/><Relationship Id="rId25" Type="http://schemas.openxmlformats.org/officeDocument/2006/relationships/slideLayout" Target="../slideLayouts/slideLayout152.xml"/><Relationship Id="rId2" Type="http://schemas.openxmlformats.org/officeDocument/2006/relationships/slideLayout" Target="../slideLayouts/slideLayout129.xml"/><Relationship Id="rId16" Type="http://schemas.openxmlformats.org/officeDocument/2006/relationships/slideLayout" Target="../slideLayouts/slideLayout143.xml"/><Relationship Id="rId20" Type="http://schemas.openxmlformats.org/officeDocument/2006/relationships/slideLayout" Target="../slideLayouts/slideLayout147.xml"/><Relationship Id="rId29" Type="http://schemas.openxmlformats.org/officeDocument/2006/relationships/image" Target="../media/image35.png"/><Relationship Id="rId1" Type="http://schemas.openxmlformats.org/officeDocument/2006/relationships/slideLayout" Target="../slideLayouts/slideLayout128.xml"/><Relationship Id="rId6" Type="http://schemas.openxmlformats.org/officeDocument/2006/relationships/slideLayout" Target="../slideLayouts/slideLayout133.xml"/><Relationship Id="rId11" Type="http://schemas.openxmlformats.org/officeDocument/2006/relationships/slideLayout" Target="../slideLayouts/slideLayout138.xml"/><Relationship Id="rId24" Type="http://schemas.openxmlformats.org/officeDocument/2006/relationships/slideLayout" Target="../slideLayouts/slideLayout151.xml"/><Relationship Id="rId5" Type="http://schemas.openxmlformats.org/officeDocument/2006/relationships/slideLayout" Target="../slideLayouts/slideLayout132.xml"/><Relationship Id="rId15" Type="http://schemas.openxmlformats.org/officeDocument/2006/relationships/slideLayout" Target="../slideLayouts/slideLayout142.xml"/><Relationship Id="rId23" Type="http://schemas.openxmlformats.org/officeDocument/2006/relationships/slideLayout" Target="../slideLayouts/slideLayout150.xml"/><Relationship Id="rId28" Type="http://schemas.openxmlformats.org/officeDocument/2006/relationships/theme" Target="../theme/theme8.xml"/><Relationship Id="rId10" Type="http://schemas.openxmlformats.org/officeDocument/2006/relationships/slideLayout" Target="../slideLayouts/slideLayout137.xml"/><Relationship Id="rId19" Type="http://schemas.openxmlformats.org/officeDocument/2006/relationships/slideLayout" Target="../slideLayouts/slideLayout146.xml"/><Relationship Id="rId4" Type="http://schemas.openxmlformats.org/officeDocument/2006/relationships/slideLayout" Target="../slideLayouts/slideLayout131.xml"/><Relationship Id="rId9" Type="http://schemas.openxmlformats.org/officeDocument/2006/relationships/slideLayout" Target="../slideLayouts/slideLayout136.xml"/><Relationship Id="rId14" Type="http://schemas.openxmlformats.org/officeDocument/2006/relationships/slideLayout" Target="../slideLayouts/slideLayout141.xml"/><Relationship Id="rId22" Type="http://schemas.openxmlformats.org/officeDocument/2006/relationships/slideLayout" Target="../slideLayouts/slideLayout149.xml"/><Relationship Id="rId27" Type="http://schemas.openxmlformats.org/officeDocument/2006/relationships/slideLayout" Target="../slideLayouts/slideLayout154.xml"/></Relationships>
</file>

<file path=ppt/slideMasters/_rels/slideMaster9.xml.rels><?xml version="1.0" encoding="UTF-8" standalone="yes"?>
<Relationships xmlns="http://schemas.openxmlformats.org/package/2006/relationships"><Relationship Id="rId2" Type="http://schemas.openxmlformats.org/officeDocument/2006/relationships/theme" Target="../theme/theme9.xml"/><Relationship Id="rId1" Type="http://schemas.openxmlformats.org/officeDocument/2006/relationships/slideLayout" Target="../slideLayouts/slideLayout15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7" name="Google Shape;7;p1"/>
          <p:cNvSpPr txBox="1">
            <a:spLocks noGrp="1"/>
          </p:cNvSpPr>
          <p:nvPr>
            <p:ph type="body" idx="1"/>
          </p:nvPr>
        </p:nvSpPr>
        <p:spPr>
          <a:xfrm>
            <a:off x="755650" y="1203325"/>
            <a:ext cx="7632600" cy="3205200"/>
          </a:xfrm>
          <a:prstGeom prst="rect">
            <a:avLst/>
          </a:prstGeom>
          <a:noFill/>
          <a:ln>
            <a:noFill/>
          </a:ln>
        </p:spPr>
        <p:txBody>
          <a:bodyPr spcFirstLastPara="1" wrap="square" lIns="0" tIns="0" rIns="0" bIns="0" anchor="ctr" anchorCtr="0">
            <a:noAutofit/>
          </a:bodyPr>
          <a:lstStyle>
            <a:lvl1pPr marL="457200" marR="0" lvl="0" indent="-342900" algn="l" rtl="0">
              <a:lnSpc>
                <a:spcPct val="90000"/>
              </a:lnSpc>
              <a:spcBef>
                <a:spcPts val="10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1"/>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9" name="Google Shape;9;p1"/>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0" name="Google Shape;10;p1"/>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pic>
        <p:nvPicPr>
          <p:cNvPr id="11" name="Google Shape;11;p1"/>
          <p:cNvPicPr preferRelativeResize="0"/>
          <p:nvPr/>
        </p:nvPicPr>
        <p:blipFill rotWithShape="1">
          <a:blip r:embed="rId29">
            <a:alphaModFix/>
          </a:blip>
          <a:srcRect/>
          <a:stretch/>
        </p:blipFill>
        <p:spPr>
          <a:xfrm>
            <a:off x="0" y="4525963"/>
            <a:ext cx="9144000" cy="347662"/>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777">
          <p15:clr>
            <a:srgbClr val="F26B43"/>
          </p15:clr>
        </p15:guide>
        <p15:guide id="2" pos="476">
          <p15:clr>
            <a:srgbClr val="F26B43"/>
          </p15:clr>
        </p15:guide>
        <p15:guide id="3" orient="horz" pos="486">
          <p15:clr>
            <a:srgbClr val="F26B43"/>
          </p15:clr>
        </p15:guide>
        <p15:guide id="4" pos="5284">
          <p15:clr>
            <a:srgbClr val="F26B43"/>
          </p15:clr>
        </p15:guide>
        <p15:guide id="5" orient="horz" pos="758">
          <p15:clr>
            <a:srgbClr val="A4A3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dark-2">
    <p:bg>
      <p:bgPr>
        <a:solidFill>
          <a:schemeClr val="lt1"/>
        </a:solidFill>
        <a:effectLst/>
      </p:bgPr>
    </p:bg>
    <p:spTree>
      <p:nvGrpSpPr>
        <p:cNvPr id="1" name="Shape 273"/>
        <p:cNvGrpSpPr/>
        <p:nvPr/>
      </p:nvGrpSpPr>
      <p:grpSpPr>
        <a:xfrm>
          <a:off x="0" y="0"/>
          <a:ext cx="0" cy="0"/>
          <a:chOff x="0" y="0"/>
          <a:chExt cx="0" cy="0"/>
        </a:xfrm>
      </p:grpSpPr>
      <p:sp>
        <p:nvSpPr>
          <p:cNvPr id="274" name="Google Shape;274;p2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275" name="Google Shape;275;p29"/>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rtl="0">
              <a:lnSpc>
                <a:spcPct val="115000"/>
              </a:lnSpc>
              <a:spcBef>
                <a:spcPts val="0"/>
              </a:spcBef>
              <a:spcAft>
                <a:spcPts val="0"/>
              </a:spcAft>
              <a:buClr>
                <a:schemeClr val="lt2"/>
              </a:buClr>
              <a:buSzPts val="1800"/>
              <a:buChar char="●"/>
              <a:defRPr sz="1800">
                <a:solidFill>
                  <a:schemeClr val="lt2"/>
                </a:solidFill>
              </a:defRPr>
            </a:lvl1pPr>
            <a:lvl2pPr marL="914400" lvl="1" indent="-317500" rtl="0">
              <a:lnSpc>
                <a:spcPct val="115000"/>
              </a:lnSpc>
              <a:spcBef>
                <a:spcPts val="1600"/>
              </a:spcBef>
              <a:spcAft>
                <a:spcPts val="0"/>
              </a:spcAft>
              <a:buClr>
                <a:schemeClr val="lt2"/>
              </a:buClr>
              <a:buSzPts val="1400"/>
              <a:buChar char="○"/>
              <a:defRPr>
                <a:solidFill>
                  <a:schemeClr val="lt2"/>
                </a:solidFill>
              </a:defRPr>
            </a:lvl2pPr>
            <a:lvl3pPr marL="1371600" lvl="2" indent="-317500" rtl="0">
              <a:lnSpc>
                <a:spcPct val="115000"/>
              </a:lnSpc>
              <a:spcBef>
                <a:spcPts val="1600"/>
              </a:spcBef>
              <a:spcAft>
                <a:spcPts val="0"/>
              </a:spcAft>
              <a:buClr>
                <a:schemeClr val="lt2"/>
              </a:buClr>
              <a:buSzPts val="1400"/>
              <a:buChar char="■"/>
              <a:defRPr>
                <a:solidFill>
                  <a:schemeClr val="lt2"/>
                </a:solidFill>
              </a:defRPr>
            </a:lvl3pPr>
            <a:lvl4pPr marL="1828800" lvl="3" indent="-317500" rtl="0">
              <a:lnSpc>
                <a:spcPct val="115000"/>
              </a:lnSpc>
              <a:spcBef>
                <a:spcPts val="1600"/>
              </a:spcBef>
              <a:spcAft>
                <a:spcPts val="0"/>
              </a:spcAft>
              <a:buClr>
                <a:schemeClr val="lt2"/>
              </a:buClr>
              <a:buSzPts val="1400"/>
              <a:buChar char="●"/>
              <a:defRPr>
                <a:solidFill>
                  <a:schemeClr val="lt2"/>
                </a:solidFill>
              </a:defRPr>
            </a:lvl4pPr>
            <a:lvl5pPr marL="2286000" lvl="4" indent="-317500" rtl="0">
              <a:lnSpc>
                <a:spcPct val="115000"/>
              </a:lnSpc>
              <a:spcBef>
                <a:spcPts val="1600"/>
              </a:spcBef>
              <a:spcAft>
                <a:spcPts val="0"/>
              </a:spcAft>
              <a:buClr>
                <a:schemeClr val="lt2"/>
              </a:buClr>
              <a:buSzPts val="1400"/>
              <a:buChar char="○"/>
              <a:defRPr>
                <a:solidFill>
                  <a:schemeClr val="lt2"/>
                </a:solidFill>
              </a:defRPr>
            </a:lvl5pPr>
            <a:lvl6pPr marL="2743200" lvl="5" indent="-317500" rtl="0">
              <a:lnSpc>
                <a:spcPct val="115000"/>
              </a:lnSpc>
              <a:spcBef>
                <a:spcPts val="1600"/>
              </a:spcBef>
              <a:spcAft>
                <a:spcPts val="0"/>
              </a:spcAft>
              <a:buClr>
                <a:schemeClr val="lt2"/>
              </a:buClr>
              <a:buSzPts val="1400"/>
              <a:buChar char="■"/>
              <a:defRPr>
                <a:solidFill>
                  <a:schemeClr val="lt2"/>
                </a:solidFill>
              </a:defRPr>
            </a:lvl6pPr>
            <a:lvl7pPr marL="3200400" lvl="6" indent="-317500" rtl="0">
              <a:lnSpc>
                <a:spcPct val="115000"/>
              </a:lnSpc>
              <a:spcBef>
                <a:spcPts val="1600"/>
              </a:spcBef>
              <a:spcAft>
                <a:spcPts val="0"/>
              </a:spcAft>
              <a:buClr>
                <a:schemeClr val="lt2"/>
              </a:buClr>
              <a:buSzPts val="1400"/>
              <a:buChar char="●"/>
              <a:defRPr>
                <a:solidFill>
                  <a:schemeClr val="lt2"/>
                </a:solidFill>
              </a:defRPr>
            </a:lvl7pPr>
            <a:lvl8pPr marL="3657600" lvl="7" indent="-317500" rtl="0">
              <a:lnSpc>
                <a:spcPct val="115000"/>
              </a:lnSpc>
              <a:spcBef>
                <a:spcPts val="1600"/>
              </a:spcBef>
              <a:spcAft>
                <a:spcPts val="0"/>
              </a:spcAft>
              <a:buClr>
                <a:schemeClr val="lt2"/>
              </a:buClr>
              <a:buSzPts val="1400"/>
              <a:buChar char="○"/>
              <a:defRPr>
                <a:solidFill>
                  <a:schemeClr val="lt2"/>
                </a:solidFill>
              </a:defRPr>
            </a:lvl8pPr>
            <a:lvl9pPr marL="4114800" lvl="8" indent="-317500" rtl="0">
              <a:lnSpc>
                <a:spcPct val="115000"/>
              </a:lnSpc>
              <a:spcBef>
                <a:spcPts val="1600"/>
              </a:spcBef>
              <a:spcAft>
                <a:spcPts val="1600"/>
              </a:spcAft>
              <a:buClr>
                <a:schemeClr val="lt2"/>
              </a:buClr>
              <a:buSzPts val="1400"/>
              <a:buChar char="■"/>
              <a:defRPr>
                <a:solidFill>
                  <a:schemeClr val="lt2"/>
                </a:solidFill>
              </a:defRPr>
            </a:lvl9pPr>
          </a:lstStyle>
          <a:p>
            <a:endParaRPr/>
          </a:p>
        </p:txBody>
      </p:sp>
      <p:sp>
        <p:nvSpPr>
          <p:cNvPr id="276" name="Google Shape;276;p2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lt2"/>
                </a:solidFill>
              </a:defRPr>
            </a:lvl1pPr>
            <a:lvl2pPr lvl="1" algn="r" rtl="0">
              <a:buNone/>
              <a:defRPr sz="1000">
                <a:solidFill>
                  <a:schemeClr val="lt2"/>
                </a:solidFill>
              </a:defRPr>
            </a:lvl2pPr>
            <a:lvl3pPr lvl="2" algn="r" rtl="0">
              <a:buNone/>
              <a:defRPr sz="1000">
                <a:solidFill>
                  <a:schemeClr val="lt2"/>
                </a:solidFill>
              </a:defRPr>
            </a:lvl3pPr>
            <a:lvl4pPr lvl="3" algn="r" rtl="0">
              <a:buNone/>
              <a:defRPr sz="1000">
                <a:solidFill>
                  <a:schemeClr val="lt2"/>
                </a:solidFill>
              </a:defRPr>
            </a:lvl4pPr>
            <a:lvl5pPr lvl="4" algn="r" rtl="0">
              <a:buNone/>
              <a:defRPr sz="1000">
                <a:solidFill>
                  <a:schemeClr val="lt2"/>
                </a:solidFill>
              </a:defRPr>
            </a:lvl5pPr>
            <a:lvl6pPr lvl="5" algn="r" rtl="0">
              <a:buNone/>
              <a:defRPr sz="1000">
                <a:solidFill>
                  <a:schemeClr val="lt2"/>
                </a:solidFill>
              </a:defRPr>
            </a:lvl6pPr>
            <a:lvl7pPr lvl="6" algn="r" rtl="0">
              <a:buNone/>
              <a:defRPr sz="1000">
                <a:solidFill>
                  <a:schemeClr val="lt2"/>
                </a:solidFill>
              </a:defRPr>
            </a:lvl7pPr>
            <a:lvl8pPr lvl="7" algn="r" rtl="0">
              <a:buNone/>
              <a:defRPr sz="1000">
                <a:solidFill>
                  <a:schemeClr val="lt2"/>
                </a:solidFill>
              </a:defRPr>
            </a:lvl8pPr>
            <a:lvl9pPr lvl="8" algn="r" rtl="0">
              <a:buNone/>
              <a:defRPr sz="1000">
                <a:solidFill>
                  <a:schemeClr val="lt2"/>
                </a:solidFil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 id="2147483688" r:id="rId14"/>
    <p:sldLayoutId id="2147483689" r:id="rId15"/>
    <p:sldLayoutId id="2147483690" r:id="rId16"/>
    <p:sldLayoutId id="2147483691" r:id="rId17"/>
    <p:sldLayoutId id="2147483692" r:id="rId18"/>
    <p:sldLayoutId id="2147483693" r:id="rId1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noFill/>
        <a:effectLst/>
      </p:bgPr>
    </p:bg>
    <p:spTree>
      <p:nvGrpSpPr>
        <p:cNvPr id="1" name="Shape 363"/>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71"/>
        <p:cNvGrpSpPr/>
        <p:nvPr/>
      </p:nvGrpSpPr>
      <p:grpSpPr>
        <a:xfrm>
          <a:off x="0" y="0"/>
          <a:ext cx="0" cy="0"/>
          <a:chOff x="0" y="0"/>
          <a:chExt cx="0" cy="0"/>
        </a:xfrm>
      </p:grpSpPr>
      <p:sp>
        <p:nvSpPr>
          <p:cNvPr id="472" name="Google Shape;472;p59"/>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473" name="Google Shape;473;p59"/>
          <p:cNvSpPr txBox="1">
            <a:spLocks noGrp="1"/>
          </p:cNvSpPr>
          <p:nvPr>
            <p:ph type="body" idx="1"/>
          </p:nvPr>
        </p:nvSpPr>
        <p:spPr>
          <a:xfrm>
            <a:off x="755650" y="1203325"/>
            <a:ext cx="7632600" cy="3205200"/>
          </a:xfrm>
          <a:prstGeom prst="rect">
            <a:avLst/>
          </a:prstGeom>
          <a:noFill/>
          <a:ln>
            <a:noFill/>
          </a:ln>
        </p:spPr>
        <p:txBody>
          <a:bodyPr spcFirstLastPara="1" wrap="square" lIns="0" tIns="0" rIns="0" bIns="0" anchor="ctr" anchorCtr="0">
            <a:noAutofit/>
          </a:bodyPr>
          <a:lstStyle>
            <a:lvl1pPr marL="457200" marR="0" lvl="0" indent="-342900" algn="l" rtl="0">
              <a:lnSpc>
                <a:spcPct val="90000"/>
              </a:lnSpc>
              <a:spcBef>
                <a:spcPts val="10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74" name="Google Shape;474;p59"/>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475" name="Google Shape;475;p59"/>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476" name="Google Shape;476;p59"/>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pic>
        <p:nvPicPr>
          <p:cNvPr id="477" name="Google Shape;477;p59"/>
          <p:cNvPicPr preferRelativeResize="0"/>
          <p:nvPr/>
        </p:nvPicPr>
        <p:blipFill rotWithShape="1">
          <a:blip r:embed="rId29">
            <a:alphaModFix/>
          </a:blip>
          <a:srcRect/>
          <a:stretch/>
        </p:blipFill>
        <p:spPr>
          <a:xfrm>
            <a:off x="0" y="4525963"/>
            <a:ext cx="9144000" cy="347662"/>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 id="2147483715" r:id="rId13"/>
    <p:sldLayoutId id="2147483716" r:id="rId14"/>
    <p:sldLayoutId id="2147483717" r:id="rId15"/>
    <p:sldLayoutId id="2147483718" r:id="rId16"/>
    <p:sldLayoutId id="2147483719" r:id="rId17"/>
    <p:sldLayoutId id="2147483720" r:id="rId18"/>
    <p:sldLayoutId id="2147483721" r:id="rId19"/>
    <p:sldLayoutId id="2147483722" r:id="rId20"/>
    <p:sldLayoutId id="2147483723" r:id="rId21"/>
    <p:sldLayoutId id="2147483724" r:id="rId22"/>
    <p:sldLayoutId id="2147483725" r:id="rId23"/>
    <p:sldLayoutId id="2147483726" r:id="rId24"/>
    <p:sldLayoutId id="2147483727" r:id="rId25"/>
    <p:sldLayoutId id="2147483728" r:id="rId26"/>
    <p:sldLayoutId id="2147483729" r:id="rId2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777">
          <p15:clr>
            <a:srgbClr val="F26B43"/>
          </p15:clr>
        </p15:guide>
        <p15:guide id="2" pos="476">
          <p15:clr>
            <a:srgbClr val="F26B43"/>
          </p15:clr>
        </p15:guide>
        <p15:guide id="3" orient="horz" pos="486">
          <p15:clr>
            <a:srgbClr val="F26B43"/>
          </p15:clr>
        </p15:guide>
        <p15:guide id="4" pos="5284">
          <p15:clr>
            <a:srgbClr val="F26B43"/>
          </p15:clr>
        </p15:guide>
        <p15:guide id="5" orient="horz" pos="758">
          <p15:clr>
            <a:srgbClr val="A4A3A4"/>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768"/>
        <p:cNvGrpSpPr/>
        <p:nvPr/>
      </p:nvGrpSpPr>
      <p:grpSpPr>
        <a:xfrm>
          <a:off x="0" y="0"/>
          <a:ext cx="0" cy="0"/>
          <a:chOff x="0" y="0"/>
          <a:chExt cx="0" cy="0"/>
        </a:xfrm>
      </p:grpSpPr>
      <p:sp>
        <p:nvSpPr>
          <p:cNvPr id="769" name="Google Shape;769;p8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70" name="Google Shape;770;p87"/>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771" name="Google Shape;771;p8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 id="2147483741" r:id="rId12"/>
    <p:sldLayoutId id="2147483742" r:id="rId13"/>
    <p:sldLayoutId id="2147483743" r:id="rId14"/>
    <p:sldLayoutId id="2147483744" r:id="rId15"/>
    <p:sldLayoutId id="2147483745" r:id="rId16"/>
    <p:sldLayoutId id="2147483746" r:id="rId17"/>
    <p:sldLayoutId id="2147483747" r:id="rId18"/>
    <p:sldLayoutId id="2147483748" r:id="rId1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826"/>
        <p:cNvGrpSpPr/>
        <p:nvPr/>
      </p:nvGrpSpPr>
      <p:grpSpPr>
        <a:xfrm>
          <a:off x="0" y="0"/>
          <a:ext cx="0" cy="0"/>
          <a:chOff x="0" y="0"/>
          <a:chExt cx="0" cy="0"/>
        </a:xfrm>
      </p:grpSpPr>
      <p:sp>
        <p:nvSpPr>
          <p:cNvPr id="827" name="Google Shape;827;p10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828" name="Google Shape;828;p107"/>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29" name="Google Shape;829;p10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 id="2147483753" r:id="rId5"/>
    <p:sldLayoutId id="2147483754" r:id="rId6"/>
    <p:sldLayoutId id="2147483755" r:id="rId7"/>
    <p:sldLayoutId id="2147483756" r:id="rId8"/>
    <p:sldLayoutId id="2147483757" r:id="rId9"/>
    <p:sldLayoutId id="2147483758" r:id="rId10"/>
    <p:sldLayoutId id="2147483759" r:id="rId11"/>
    <p:sldLayoutId id="2147483760" r:id="rId12"/>
    <p:sldLayoutId id="2147483761" r:id="rId13"/>
    <p:sldLayoutId id="2147483762" r:id="rId14"/>
    <p:sldLayoutId id="2147483763" r:id="rId15"/>
    <p:sldLayoutId id="2147483764" r:id="rId16"/>
    <p:sldLayoutId id="2147483765" r:id="rId17"/>
    <p:sldLayoutId id="2147483766" r:id="rId18"/>
    <p:sldLayoutId id="2147483767" r:id="rId19"/>
    <p:sldLayoutId id="2147483768" r:id="rId20"/>
    <p:sldLayoutId id="2147483769" r:id="rId21"/>
    <p:sldLayoutId id="2147483770" r:id="rId2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918"/>
        <p:cNvGrpSpPr/>
        <p:nvPr/>
      </p:nvGrpSpPr>
      <p:grpSpPr>
        <a:xfrm>
          <a:off x="0" y="0"/>
          <a:ext cx="0" cy="0"/>
          <a:chOff x="0" y="0"/>
          <a:chExt cx="0" cy="0"/>
        </a:xfrm>
      </p:grpSpPr>
      <p:sp>
        <p:nvSpPr>
          <p:cNvPr id="919" name="Google Shape;919;p130"/>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920" name="Google Shape;920;p130"/>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921" name="Google Shape;921;p13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771" r:id="rId1"/>
    <p:sldLayoutId id="2147483772" r:id="rId2"/>
    <p:sldLayoutId id="2147483773" r:id="rId3"/>
    <p:sldLayoutId id="2147483774"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27"/>
        <p:cNvGrpSpPr/>
        <p:nvPr/>
      </p:nvGrpSpPr>
      <p:grpSpPr>
        <a:xfrm>
          <a:off x="0" y="0"/>
          <a:ext cx="0" cy="0"/>
          <a:chOff x="0" y="0"/>
          <a:chExt cx="0" cy="0"/>
        </a:xfrm>
      </p:grpSpPr>
      <p:sp>
        <p:nvSpPr>
          <p:cNvPr id="928" name="Google Shape;928;p135"/>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929" name="Google Shape;929;p135"/>
          <p:cNvSpPr txBox="1">
            <a:spLocks noGrp="1"/>
          </p:cNvSpPr>
          <p:nvPr>
            <p:ph type="body" idx="1"/>
          </p:nvPr>
        </p:nvSpPr>
        <p:spPr>
          <a:xfrm>
            <a:off x="755650" y="1203325"/>
            <a:ext cx="7632600" cy="3205200"/>
          </a:xfrm>
          <a:prstGeom prst="rect">
            <a:avLst/>
          </a:prstGeom>
          <a:noFill/>
          <a:ln>
            <a:noFill/>
          </a:ln>
        </p:spPr>
        <p:txBody>
          <a:bodyPr spcFirstLastPara="1" wrap="square" lIns="0" tIns="0" rIns="0" bIns="0" anchor="ctr" anchorCtr="0">
            <a:noAutofit/>
          </a:bodyPr>
          <a:lstStyle>
            <a:lvl1pPr marL="457200" marR="0" lvl="0" indent="-342900" algn="l" rtl="0">
              <a:lnSpc>
                <a:spcPct val="90000"/>
              </a:lnSpc>
              <a:spcBef>
                <a:spcPts val="10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30" name="Google Shape;930;p135"/>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931" name="Google Shape;931;p135"/>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932" name="Google Shape;932;p135"/>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pic>
        <p:nvPicPr>
          <p:cNvPr id="933" name="Google Shape;933;p135"/>
          <p:cNvPicPr preferRelativeResize="0"/>
          <p:nvPr/>
        </p:nvPicPr>
        <p:blipFill rotWithShape="1">
          <a:blip r:embed="rId29">
            <a:alphaModFix/>
          </a:blip>
          <a:srcRect/>
          <a:stretch/>
        </p:blipFill>
        <p:spPr>
          <a:xfrm>
            <a:off x="7" y="4525963"/>
            <a:ext cx="9143986" cy="347662"/>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775" r:id="rId1"/>
    <p:sldLayoutId id="2147483776" r:id="rId2"/>
    <p:sldLayoutId id="2147483777" r:id="rId3"/>
    <p:sldLayoutId id="2147483778" r:id="rId4"/>
    <p:sldLayoutId id="2147483779" r:id="rId5"/>
    <p:sldLayoutId id="2147483780" r:id="rId6"/>
    <p:sldLayoutId id="2147483781" r:id="rId7"/>
    <p:sldLayoutId id="2147483782" r:id="rId8"/>
    <p:sldLayoutId id="2147483783" r:id="rId9"/>
    <p:sldLayoutId id="2147483784" r:id="rId10"/>
    <p:sldLayoutId id="2147483785" r:id="rId11"/>
    <p:sldLayoutId id="2147483786" r:id="rId12"/>
    <p:sldLayoutId id="2147483787" r:id="rId13"/>
    <p:sldLayoutId id="2147483788" r:id="rId14"/>
    <p:sldLayoutId id="2147483789" r:id="rId15"/>
    <p:sldLayoutId id="2147483790" r:id="rId16"/>
    <p:sldLayoutId id="2147483791" r:id="rId17"/>
    <p:sldLayoutId id="2147483792" r:id="rId18"/>
    <p:sldLayoutId id="2147483793" r:id="rId19"/>
    <p:sldLayoutId id="2147483794" r:id="rId20"/>
    <p:sldLayoutId id="2147483795" r:id="rId21"/>
    <p:sldLayoutId id="2147483796" r:id="rId22"/>
    <p:sldLayoutId id="2147483797" r:id="rId23"/>
    <p:sldLayoutId id="2147483798" r:id="rId24"/>
    <p:sldLayoutId id="2147483799" r:id="rId25"/>
    <p:sldLayoutId id="2147483800" r:id="rId26"/>
    <p:sldLayoutId id="2147483801" r:id="rId2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777">
          <p15:clr>
            <a:srgbClr val="F26B43"/>
          </p15:clr>
        </p15:guide>
        <p15:guide id="2" pos="476">
          <p15:clr>
            <a:srgbClr val="F26B43"/>
          </p15:clr>
        </p15:guide>
        <p15:guide id="3" orient="horz" pos="486">
          <p15:clr>
            <a:srgbClr val="F26B43"/>
          </p15:clr>
        </p15:guide>
        <p15:guide id="4" pos="5284">
          <p15:clr>
            <a:srgbClr val="F26B43"/>
          </p15:clr>
        </p15:guide>
        <p15:guide id="5" orient="horz" pos="758">
          <p15:clr>
            <a:srgbClr val="A4A3A4"/>
          </p15:clr>
        </p15:guide>
      </p15:sldGuideLst>
    </p:ext>
  </p:extLst>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Shape 1195"/>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802"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xml"/><Relationship Id="rId1" Type="http://schemas.openxmlformats.org/officeDocument/2006/relationships/slideLayout" Target="../slideLayouts/slideLayout47.xml"/><Relationship Id="rId5" Type="http://schemas.openxmlformats.org/officeDocument/2006/relationships/image" Target="../media/image43.png"/><Relationship Id="rId4" Type="http://schemas.openxmlformats.org/officeDocument/2006/relationships/image" Target="../media/image42.png"/></Relationships>
</file>

<file path=ppt/slides/_rels/slide10.xml.rels><?xml version="1.0" encoding="UTF-8" standalone="yes"?>
<Relationships xmlns="http://schemas.openxmlformats.org/package/2006/relationships"><Relationship Id="rId8" Type="http://schemas.openxmlformats.org/officeDocument/2006/relationships/image" Target="../media/image71.png"/><Relationship Id="rId13" Type="http://schemas.openxmlformats.org/officeDocument/2006/relationships/image" Target="../media/image76.png"/><Relationship Id="rId3" Type="http://schemas.openxmlformats.org/officeDocument/2006/relationships/image" Target="../media/image66.png"/><Relationship Id="rId7" Type="http://schemas.openxmlformats.org/officeDocument/2006/relationships/image" Target="../media/image70.png"/><Relationship Id="rId12" Type="http://schemas.openxmlformats.org/officeDocument/2006/relationships/image" Target="../media/image75.jpg"/><Relationship Id="rId2" Type="http://schemas.openxmlformats.org/officeDocument/2006/relationships/notesSlide" Target="../notesSlides/notesSlide10.xml"/><Relationship Id="rId1" Type="http://schemas.openxmlformats.org/officeDocument/2006/relationships/slideLayout" Target="../slideLayouts/slideLayout51.xml"/><Relationship Id="rId6" Type="http://schemas.openxmlformats.org/officeDocument/2006/relationships/image" Target="../media/image69.png"/><Relationship Id="rId11" Type="http://schemas.openxmlformats.org/officeDocument/2006/relationships/image" Target="../media/image74.png"/><Relationship Id="rId5" Type="http://schemas.openxmlformats.org/officeDocument/2006/relationships/image" Target="../media/image68.png"/><Relationship Id="rId10" Type="http://schemas.openxmlformats.org/officeDocument/2006/relationships/image" Target="../media/image73.png"/><Relationship Id="rId4" Type="http://schemas.openxmlformats.org/officeDocument/2006/relationships/image" Target="../media/image67.png"/><Relationship Id="rId9" Type="http://schemas.openxmlformats.org/officeDocument/2006/relationships/image" Target="../media/image72.png"/></Relationships>
</file>

<file path=ppt/slides/_rels/slide11.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11.xml"/><Relationship Id="rId1" Type="http://schemas.openxmlformats.org/officeDocument/2006/relationships/slideLayout" Target="../slideLayouts/slideLayout41.xml"/><Relationship Id="rId5" Type="http://schemas.openxmlformats.org/officeDocument/2006/relationships/image" Target="../media/image78.png"/><Relationship Id="rId4" Type="http://schemas.openxmlformats.org/officeDocument/2006/relationships/hyperlink" Target="https://www.hyperledger.org/resources/blockchain-showcase"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12.xml"/><Relationship Id="rId1" Type="http://schemas.openxmlformats.org/officeDocument/2006/relationships/slideLayout" Target="../slideLayouts/slideLayout124.xml"/></Relationships>
</file>

<file path=ppt/slides/_rels/slide13.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13.xml"/><Relationship Id="rId1" Type="http://schemas.openxmlformats.org/officeDocument/2006/relationships/slideLayout" Target="../slideLayouts/slideLayout69.xml"/><Relationship Id="rId6" Type="http://schemas.openxmlformats.org/officeDocument/2006/relationships/hyperlink" Target="https://twitter.com/search?q=%23HyperledgerForum&amp;src=typed_query&amp;f=live" TargetMode="External"/><Relationship Id="rId5" Type="http://schemas.openxmlformats.org/officeDocument/2006/relationships/hyperlink" Target="https://events.linuxfoundation.org/events/hyperledger-global-forum-2020/program/cfp/" TargetMode="External"/><Relationship Id="rId4" Type="http://schemas.openxmlformats.org/officeDocument/2006/relationships/hyperlink" Target="https://events.linuxfoundation.org/events/hyperledger-global-forum-2020/register/" TargetMode="External"/></Relationships>
</file>

<file path=ppt/slides/_rels/slide14.xml.rels><?xml version="1.0" encoding="UTF-8" standalone="yes"?>
<Relationships xmlns="http://schemas.openxmlformats.org/package/2006/relationships"><Relationship Id="rId8" Type="http://schemas.openxmlformats.org/officeDocument/2006/relationships/image" Target="../media/image86.png"/><Relationship Id="rId13" Type="http://schemas.openxmlformats.org/officeDocument/2006/relationships/image" Target="../media/image91.png"/><Relationship Id="rId3" Type="http://schemas.openxmlformats.org/officeDocument/2006/relationships/image" Target="../media/image81.png"/><Relationship Id="rId7" Type="http://schemas.openxmlformats.org/officeDocument/2006/relationships/image" Target="../media/image85.png"/><Relationship Id="rId12" Type="http://schemas.openxmlformats.org/officeDocument/2006/relationships/image" Target="../media/image90.png"/><Relationship Id="rId2" Type="http://schemas.openxmlformats.org/officeDocument/2006/relationships/notesSlide" Target="../notesSlides/notesSlide14.xml"/><Relationship Id="rId1" Type="http://schemas.openxmlformats.org/officeDocument/2006/relationships/slideLayout" Target="../slideLayouts/slideLayout56.xml"/><Relationship Id="rId6" Type="http://schemas.openxmlformats.org/officeDocument/2006/relationships/image" Target="../media/image84.png"/><Relationship Id="rId11" Type="http://schemas.openxmlformats.org/officeDocument/2006/relationships/image" Target="../media/image89.png"/><Relationship Id="rId5" Type="http://schemas.openxmlformats.org/officeDocument/2006/relationships/image" Target="../media/image83.png"/><Relationship Id="rId10" Type="http://schemas.openxmlformats.org/officeDocument/2006/relationships/image" Target="../media/image88.png"/><Relationship Id="rId4" Type="http://schemas.openxmlformats.org/officeDocument/2006/relationships/image" Target="../media/image82.png"/><Relationship Id="rId9" Type="http://schemas.openxmlformats.org/officeDocument/2006/relationships/image" Target="../media/image87.png"/></Relationships>
</file>

<file path=ppt/slides/_rels/slide15.xml.rels><?xml version="1.0" encoding="UTF-8" standalone="yes"?>
<Relationships xmlns="http://schemas.openxmlformats.org/package/2006/relationships"><Relationship Id="rId3" Type="http://schemas.openxmlformats.org/officeDocument/2006/relationships/hyperlink" Target="https://www.youtube.com/playlist?list=PL0MZ85B_96CEmmy0C6NF52ZCMNcY1Wryf" TargetMode="External"/><Relationship Id="rId2" Type="http://schemas.openxmlformats.org/officeDocument/2006/relationships/notesSlide" Target="../notesSlides/notesSlide15.xml"/><Relationship Id="rId1" Type="http://schemas.openxmlformats.org/officeDocument/2006/relationships/slideLayout" Target="../slideLayouts/slideLayout41.xml"/><Relationship Id="rId5" Type="http://schemas.openxmlformats.org/officeDocument/2006/relationships/image" Target="../media/image93.png"/><Relationship Id="rId4" Type="http://schemas.openxmlformats.org/officeDocument/2006/relationships/image" Target="../media/image92.png"/></Relationships>
</file>

<file path=ppt/slides/_rels/slide16.xml.rels><?xml version="1.0" encoding="UTF-8" standalone="yes"?>
<Relationships xmlns="http://schemas.openxmlformats.org/package/2006/relationships"><Relationship Id="rId3" Type="http://schemas.openxmlformats.org/officeDocument/2006/relationships/hyperlink" Target="https://lists.hyperledger.org/g/meetups/" TargetMode="External"/><Relationship Id="rId2" Type="http://schemas.openxmlformats.org/officeDocument/2006/relationships/notesSlide" Target="../notesSlides/notesSlide16.xml"/><Relationship Id="rId1" Type="http://schemas.openxmlformats.org/officeDocument/2006/relationships/slideLayout" Target="../slideLayouts/slideLayout41.xml"/></Relationships>
</file>

<file path=ppt/slides/_rels/slide17.xml.rels><?xml version="1.0" encoding="UTF-8" standalone="yes"?>
<Relationships xmlns="http://schemas.openxmlformats.org/package/2006/relationships"><Relationship Id="rId3" Type="http://schemas.openxmlformats.org/officeDocument/2006/relationships/hyperlink" Target="https://wiki.hyperledger.org/display/RU/BootCamp+Russia" TargetMode="External"/><Relationship Id="rId2" Type="http://schemas.openxmlformats.org/officeDocument/2006/relationships/notesSlide" Target="../notesSlides/notesSlide17.xml"/><Relationship Id="rId1" Type="http://schemas.openxmlformats.org/officeDocument/2006/relationships/slideLayout" Target="../slideLayouts/slideLayout41.xml"/><Relationship Id="rId4" Type="http://schemas.openxmlformats.org/officeDocument/2006/relationships/hyperlink" Target="https://wiki.hyperledger.org/display/events/Bootcamps"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94.jpg"/><Relationship Id="rId2" Type="http://schemas.openxmlformats.org/officeDocument/2006/relationships/notesSlide" Target="../notesSlides/notesSlide18.xml"/><Relationship Id="rId1" Type="http://schemas.openxmlformats.org/officeDocument/2006/relationships/slideLayout" Target="../slideLayouts/slideLayout69.xml"/></Relationships>
</file>

<file path=ppt/slides/_rels/slide19.xml.rels><?xml version="1.0" encoding="UTF-8" standalone="yes"?>
<Relationships xmlns="http://schemas.openxmlformats.org/package/2006/relationships"><Relationship Id="rId3" Type="http://schemas.openxmlformats.org/officeDocument/2006/relationships/image" Target="../media/image95.jpg"/><Relationship Id="rId2" Type="http://schemas.openxmlformats.org/officeDocument/2006/relationships/notesSlide" Target="../notesSlides/notesSlide19.xml"/><Relationship Id="rId1" Type="http://schemas.openxmlformats.org/officeDocument/2006/relationships/slideLayout" Target="../slideLayouts/slideLayout69.xml"/></Relationships>
</file>

<file path=ppt/slides/_rels/slide2.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44.png"/><Relationship Id="rId7" Type="http://schemas.openxmlformats.org/officeDocument/2006/relationships/image" Target="../media/image48.png"/><Relationship Id="rId12" Type="http://schemas.openxmlformats.org/officeDocument/2006/relationships/image" Target="../media/image53.png"/><Relationship Id="rId2" Type="http://schemas.openxmlformats.org/officeDocument/2006/relationships/notesSlide" Target="../notesSlides/notesSlide2.xml"/><Relationship Id="rId1" Type="http://schemas.openxmlformats.org/officeDocument/2006/relationships/slideLayout" Target="../slideLayouts/slideLayout40.xml"/><Relationship Id="rId6" Type="http://schemas.openxmlformats.org/officeDocument/2006/relationships/image" Target="../media/image47.png"/><Relationship Id="rId11" Type="http://schemas.openxmlformats.org/officeDocument/2006/relationships/image" Target="../media/image52.png"/><Relationship Id="rId5" Type="http://schemas.openxmlformats.org/officeDocument/2006/relationships/image" Target="../media/image46.png"/><Relationship Id="rId10" Type="http://schemas.openxmlformats.org/officeDocument/2006/relationships/image" Target="../media/image51.png"/><Relationship Id="rId4" Type="http://schemas.openxmlformats.org/officeDocument/2006/relationships/image" Target="../media/image45.png"/><Relationship Id="rId9" Type="http://schemas.openxmlformats.org/officeDocument/2006/relationships/image" Target="../media/image50.png"/></Relationships>
</file>

<file path=ppt/slides/_rels/slide20.xml.rels><?xml version="1.0" encoding="UTF-8" standalone="yes"?>
<Relationships xmlns="http://schemas.openxmlformats.org/package/2006/relationships"><Relationship Id="rId8" Type="http://schemas.openxmlformats.org/officeDocument/2006/relationships/hyperlink" Target="https://events.linuxfoundation.org/events/open-fintech-forum-2019/" TargetMode="External"/><Relationship Id="rId3" Type="http://schemas.openxmlformats.org/officeDocument/2006/relationships/hyperlink" Target="https://www.sibos.com/about/sibos-2019-london" TargetMode="External"/><Relationship Id="rId7" Type="http://schemas.openxmlformats.org/officeDocument/2006/relationships/hyperlink" Target="https://blockchain-expo.com/northamerica/" TargetMode="External"/><Relationship Id="rId2" Type="http://schemas.openxmlformats.org/officeDocument/2006/relationships/notesSlide" Target="../notesSlides/notesSlide20.xml"/><Relationship Id="rId1" Type="http://schemas.openxmlformats.org/officeDocument/2006/relationships/slideLayout" Target="../slideLayouts/slideLayout125.xml"/><Relationship Id="rId6" Type="http://schemas.openxmlformats.org/officeDocument/2006/relationships/hyperlink" Target="https://www.fintechfestival.sg/" TargetMode="External"/><Relationship Id="rId5" Type="http://schemas.openxmlformats.org/officeDocument/2006/relationships/hyperlink" Target="https://allthingsopen.org/" TargetMode="External"/><Relationship Id="rId4" Type="http://schemas.openxmlformats.org/officeDocument/2006/relationships/hyperlink" Target="https://devcon.org/" TargetMode="External"/><Relationship Id="rId9" Type="http://schemas.openxmlformats.org/officeDocument/2006/relationships/hyperlink" Target="https://www.mwcbarcelona.com/"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21.xml"/><Relationship Id="rId1" Type="http://schemas.openxmlformats.org/officeDocument/2006/relationships/slideLayout" Target="../slideLayouts/slideLayout125.xml"/></Relationships>
</file>

<file path=ppt/slides/_rels/slide22.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22.xml"/><Relationship Id="rId1" Type="http://schemas.openxmlformats.org/officeDocument/2006/relationships/slideLayout" Target="../slideLayouts/slideLayout119.xml"/></Relationships>
</file>

<file path=ppt/slides/_rels/slide23.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23.xml"/><Relationship Id="rId1" Type="http://schemas.openxmlformats.org/officeDocument/2006/relationships/slideLayout" Target="../slideLayouts/slideLayout93.xml"/><Relationship Id="rId4" Type="http://schemas.openxmlformats.org/officeDocument/2006/relationships/hyperlink" Target="https://www.forbes.com/sites/michaeldelcastillo/2019/04/16/blockchain-50-billion-dollar-babies/"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24.xml"/><Relationship Id="rId1" Type="http://schemas.openxmlformats.org/officeDocument/2006/relationships/slideLayout" Target="../slideLayouts/slideLayout51.xml"/><Relationship Id="rId4" Type="http://schemas.openxmlformats.org/officeDocument/2006/relationships/hyperlink" Target="https://www.forbes.com/sites/michaeldelcastillo/2019/04/16/blockchain-50-billion-dollar-babies/" TargetMode="External"/></Relationships>
</file>

<file path=ppt/slides/_rels/slide25.xml.rels><?xml version="1.0" encoding="UTF-8" standalone="yes"?>
<Relationships xmlns="http://schemas.openxmlformats.org/package/2006/relationships"><Relationship Id="rId8" Type="http://schemas.openxmlformats.org/officeDocument/2006/relationships/image" Target="../media/image102.png"/><Relationship Id="rId3" Type="http://schemas.openxmlformats.org/officeDocument/2006/relationships/hyperlink" Target="https://www.hyperledger.org/resources/publications/changehealthcare-case-study" TargetMode="External"/><Relationship Id="rId7" Type="http://schemas.openxmlformats.org/officeDocument/2006/relationships/image" Target="../media/image101.png"/><Relationship Id="rId2" Type="http://schemas.openxmlformats.org/officeDocument/2006/relationships/notesSlide" Target="../notesSlides/notesSlide25.xml"/><Relationship Id="rId1" Type="http://schemas.openxmlformats.org/officeDocument/2006/relationships/slideLayout" Target="../slideLayouts/slideLayout113.xml"/><Relationship Id="rId6" Type="http://schemas.openxmlformats.org/officeDocument/2006/relationships/image" Target="../media/image100.png"/><Relationship Id="rId5" Type="http://schemas.openxmlformats.org/officeDocument/2006/relationships/hyperlink" Target="https://www.hyperledger.org/resources/publications/orgbook-case-study" TargetMode="External"/><Relationship Id="rId4" Type="http://schemas.openxmlformats.org/officeDocument/2006/relationships/hyperlink" Target="https://www.hyperledger.org/resources/publications/kubernetes-case-study"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notesSlide" Target="../notesSlides/notesSlide26.xml"/><Relationship Id="rId1" Type="http://schemas.openxmlformats.org/officeDocument/2006/relationships/slideLayout" Target="../slideLayouts/slideLayout124.xml"/><Relationship Id="rId4" Type="http://schemas.openxmlformats.org/officeDocument/2006/relationships/hyperlink" Target="https://wiki.hyperledger.org/display/SISIG/2019-08-06+Meeting+notes"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27.xml"/><Relationship Id="rId1" Type="http://schemas.openxmlformats.org/officeDocument/2006/relationships/slideLayout" Target="../slideLayouts/slideLayout113.xml"/><Relationship Id="rId5" Type="http://schemas.openxmlformats.org/officeDocument/2006/relationships/hyperlink" Target="https://we-trade.com/" TargetMode="External"/><Relationship Id="rId4" Type="http://schemas.openxmlformats.org/officeDocument/2006/relationships/image" Target="../media/image105.png"/></Relationships>
</file>

<file path=ppt/slides/_rels/slide28.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notesSlide" Target="../notesSlides/notesSlide28.xml"/><Relationship Id="rId1" Type="http://schemas.openxmlformats.org/officeDocument/2006/relationships/slideLayout" Target="../slideLayouts/slideLayout121.xml"/><Relationship Id="rId4" Type="http://schemas.openxmlformats.org/officeDocument/2006/relationships/image" Target="../media/image107.jpg"/></Relationships>
</file>

<file path=ppt/slides/_rels/slide29.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29.xml"/><Relationship Id="rId1" Type="http://schemas.openxmlformats.org/officeDocument/2006/relationships/slideLayout" Target="../slideLayouts/slideLayout121.xml"/><Relationship Id="rId5" Type="http://schemas.openxmlformats.org/officeDocument/2006/relationships/hyperlink" Target="https://www.hyperledger.org/resources/publications/orgbook-case-study" TargetMode="External"/><Relationship Id="rId4" Type="http://schemas.openxmlformats.org/officeDocument/2006/relationships/image" Target="../media/image109.png"/></Relationships>
</file>

<file path=ppt/slides/_rels/slide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xml"/><Relationship Id="rId1" Type="http://schemas.openxmlformats.org/officeDocument/2006/relationships/slideLayout" Target="../slideLayouts/slideLayout125.xml"/></Relationships>
</file>

<file path=ppt/slides/_rels/slide30.xml.rels><?xml version="1.0" encoding="UTF-8" standalone="yes"?>
<Relationships xmlns="http://schemas.openxmlformats.org/package/2006/relationships"><Relationship Id="rId3" Type="http://schemas.openxmlformats.org/officeDocument/2006/relationships/image" Target="../media/image110.jpg"/><Relationship Id="rId2" Type="http://schemas.openxmlformats.org/officeDocument/2006/relationships/notesSlide" Target="../notesSlides/notesSlide30.xml"/><Relationship Id="rId1" Type="http://schemas.openxmlformats.org/officeDocument/2006/relationships/slideLayout" Target="../slideLayouts/slideLayout155.xml"/></Relationships>
</file>

<file path=ppt/slides/_rels/slide31.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31.xml"/><Relationship Id="rId1" Type="http://schemas.openxmlformats.org/officeDocument/2006/relationships/slideLayout" Target="../slideLayouts/slideLayout155.xml"/><Relationship Id="rId5" Type="http://schemas.openxmlformats.org/officeDocument/2006/relationships/hyperlink" Target="https://wiki.hyperledger.org/display/fabric/Hyperledger+Fabric" TargetMode="External"/><Relationship Id="rId4" Type="http://schemas.openxmlformats.org/officeDocument/2006/relationships/image" Target="../media/image112.png"/></Relationships>
</file>

<file path=ppt/slides/_rels/slide32.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32.xml"/><Relationship Id="rId1" Type="http://schemas.openxmlformats.org/officeDocument/2006/relationships/slideLayout" Target="../slideLayouts/slideLayout155.xml"/><Relationship Id="rId5" Type="http://schemas.openxmlformats.org/officeDocument/2006/relationships/hyperlink" Target="https://wiki.hyperledger.org/display/sawtooth/Hyperledger+Sawtooth" TargetMode="External"/><Relationship Id="rId4" Type="http://schemas.openxmlformats.org/officeDocument/2006/relationships/image" Target="../media/image113.png"/></Relationships>
</file>

<file path=ppt/slides/_rels/slide33.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33.xml"/><Relationship Id="rId1" Type="http://schemas.openxmlformats.org/officeDocument/2006/relationships/slideLayout" Target="../slideLayouts/slideLayout155.xml"/><Relationship Id="rId5" Type="http://schemas.openxmlformats.org/officeDocument/2006/relationships/hyperlink" Target="https://wiki.hyperledger.org/display/indy/Hyperledger+Indy" TargetMode="External"/><Relationship Id="rId4" Type="http://schemas.openxmlformats.org/officeDocument/2006/relationships/image" Target="../media/image114.png"/></Relationships>
</file>

<file path=ppt/slides/_rels/slide34.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34.xml"/><Relationship Id="rId1" Type="http://schemas.openxmlformats.org/officeDocument/2006/relationships/slideLayout" Target="../slideLayouts/slideLayout155.xml"/><Relationship Id="rId5" Type="http://schemas.openxmlformats.org/officeDocument/2006/relationships/hyperlink" Target="https://wiki.hyperledger.org/display/burrow/Hyperledger+Burrow" TargetMode="External"/><Relationship Id="rId4" Type="http://schemas.openxmlformats.org/officeDocument/2006/relationships/image" Target="../media/image115.png"/></Relationships>
</file>

<file path=ppt/slides/_rels/slide35.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35.xml"/><Relationship Id="rId1" Type="http://schemas.openxmlformats.org/officeDocument/2006/relationships/slideLayout" Target="../slideLayouts/slideLayout155.xml"/><Relationship Id="rId5" Type="http://schemas.openxmlformats.org/officeDocument/2006/relationships/hyperlink" Target="https://wiki.hyperledger.org/display/iroha/Hyperledger+Iroha" TargetMode="External"/><Relationship Id="rId4" Type="http://schemas.openxmlformats.org/officeDocument/2006/relationships/image" Target="../media/image116.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8.xml"/></Relationships>
</file>

<file path=ppt/slides/_rels/slide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5.xml"/><Relationship Id="rId1" Type="http://schemas.openxmlformats.org/officeDocument/2006/relationships/slideLayout" Target="../slideLayouts/slideLayout125.xml"/><Relationship Id="rId4" Type="http://schemas.openxmlformats.org/officeDocument/2006/relationships/image" Target="../media/image56.png"/></Relationships>
</file>

<file path=ppt/slides/_rels/slide6.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6.xml"/><Relationship Id="rId1" Type="http://schemas.openxmlformats.org/officeDocument/2006/relationships/slideLayout" Target="../slideLayouts/slideLayout125.xml"/><Relationship Id="rId4" Type="http://schemas.openxmlformats.org/officeDocument/2006/relationships/image" Target="../media/image58.png"/></Relationships>
</file>

<file path=ppt/slides/_rels/slide7.xml.rels><?xml version="1.0" encoding="UTF-8" standalone="yes"?>
<Relationships xmlns="http://schemas.openxmlformats.org/package/2006/relationships"><Relationship Id="rId3" Type="http://schemas.openxmlformats.org/officeDocument/2006/relationships/hyperlink" Target="https://wiki.hyperledger.org/display/HYP/Special+Interest+Groups" TargetMode="External"/><Relationship Id="rId2" Type="http://schemas.openxmlformats.org/officeDocument/2006/relationships/notesSlide" Target="../notesSlides/notesSlide7.xml"/><Relationship Id="rId1" Type="http://schemas.openxmlformats.org/officeDocument/2006/relationships/slideLayout" Target="../slideLayouts/slideLayout125.xml"/><Relationship Id="rId5" Type="http://schemas.openxmlformats.org/officeDocument/2006/relationships/image" Target="../media/image60.png"/><Relationship Id="rId4" Type="http://schemas.openxmlformats.org/officeDocument/2006/relationships/image" Target="../media/image59.png"/></Relationships>
</file>

<file path=ppt/slides/_rels/slide8.xml.rels><?xml version="1.0" encoding="UTF-8" standalone="yes"?>
<Relationships xmlns="http://schemas.openxmlformats.org/package/2006/relationships"><Relationship Id="rId3" Type="http://schemas.openxmlformats.org/officeDocument/2006/relationships/hyperlink" Target="https://wiki.hyperledger.org/display/DCI/" TargetMode="External"/><Relationship Id="rId2" Type="http://schemas.openxmlformats.org/officeDocument/2006/relationships/notesSlide" Target="../notesSlides/notesSlide8.xml"/><Relationship Id="rId1" Type="http://schemas.openxmlformats.org/officeDocument/2006/relationships/slideLayout" Target="../slideLayouts/slideLayout125.xml"/></Relationships>
</file>

<file path=ppt/slides/_rels/slide9.xml.rels><?xml version="1.0" encoding="UTF-8" standalone="yes"?>
<Relationships xmlns="http://schemas.openxmlformats.org/package/2006/relationships"><Relationship Id="rId3" Type="http://schemas.openxmlformats.org/officeDocument/2006/relationships/image" Target="../media/image61.png"/><Relationship Id="rId7" Type="http://schemas.openxmlformats.org/officeDocument/2006/relationships/image" Target="../media/image65.png"/><Relationship Id="rId2" Type="http://schemas.openxmlformats.org/officeDocument/2006/relationships/notesSlide" Target="../notesSlides/notesSlide9.xml"/><Relationship Id="rId1" Type="http://schemas.openxmlformats.org/officeDocument/2006/relationships/slideLayout" Target="../slideLayouts/slideLayout44.xml"/><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image" Target="../media/image62.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00"/>
        <p:cNvGrpSpPr/>
        <p:nvPr/>
      </p:nvGrpSpPr>
      <p:grpSpPr>
        <a:xfrm>
          <a:off x="0" y="0"/>
          <a:ext cx="0" cy="0"/>
          <a:chOff x="0" y="0"/>
          <a:chExt cx="0" cy="0"/>
        </a:xfrm>
      </p:grpSpPr>
      <p:sp>
        <p:nvSpPr>
          <p:cNvPr id="1201" name="Google Shape;1201;p165"/>
          <p:cNvSpPr txBox="1"/>
          <p:nvPr/>
        </p:nvSpPr>
        <p:spPr>
          <a:xfrm>
            <a:off x="4790851" y="3146900"/>
            <a:ext cx="2166600" cy="4878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endParaRPr sz="1100" b="1">
              <a:solidFill>
                <a:srgbClr val="FFFFFF"/>
              </a:solidFill>
              <a:latin typeface="Proxima Nova"/>
              <a:ea typeface="Proxima Nova"/>
              <a:cs typeface="Proxima Nova"/>
              <a:sym typeface="Proxima Nova"/>
            </a:endParaRPr>
          </a:p>
        </p:txBody>
      </p:sp>
      <p:sp>
        <p:nvSpPr>
          <p:cNvPr id="1202" name="Google Shape;1202;p165"/>
          <p:cNvSpPr txBox="1">
            <a:spLocks noGrp="1"/>
          </p:cNvSpPr>
          <p:nvPr>
            <p:ph type="ctrTitle"/>
          </p:nvPr>
        </p:nvSpPr>
        <p:spPr>
          <a:xfrm>
            <a:off x="1617300" y="1297300"/>
            <a:ext cx="6145500" cy="2050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4800" b="1">
              <a:solidFill>
                <a:srgbClr val="FFFFFF"/>
              </a:solidFill>
              <a:latin typeface="Proxima Nova"/>
              <a:ea typeface="Proxima Nova"/>
              <a:cs typeface="Proxima Nova"/>
              <a:sym typeface="Proxima Nova"/>
            </a:endParaRPr>
          </a:p>
          <a:p>
            <a:pPr marL="0" lvl="0" indent="0" algn="ctr" rtl="0">
              <a:spcBef>
                <a:spcPts val="0"/>
              </a:spcBef>
              <a:spcAft>
                <a:spcPts val="0"/>
              </a:spcAft>
              <a:buNone/>
            </a:pPr>
            <a:r>
              <a:rPr lang="en-US" sz="4200">
                <a:solidFill>
                  <a:srgbClr val="FFFFFF"/>
                </a:solidFill>
                <a:latin typeface="Proxima Nova"/>
                <a:ea typeface="Proxima Nova"/>
                <a:cs typeface="Proxima Nova"/>
                <a:sym typeface="Proxima Nova"/>
              </a:rPr>
              <a:t>Mid-Year 2019</a:t>
            </a:r>
            <a:endParaRPr sz="4200">
              <a:solidFill>
                <a:srgbClr val="FFFFFF"/>
              </a:solidFill>
              <a:latin typeface="Proxima Nova"/>
              <a:ea typeface="Proxima Nova"/>
              <a:cs typeface="Proxima Nova"/>
              <a:sym typeface="Proxima Nova"/>
            </a:endParaRPr>
          </a:p>
          <a:p>
            <a:pPr marL="0" lvl="0" indent="0" algn="ctr" rtl="0">
              <a:spcBef>
                <a:spcPts val="0"/>
              </a:spcBef>
              <a:spcAft>
                <a:spcPts val="0"/>
              </a:spcAft>
              <a:buNone/>
            </a:pPr>
            <a:r>
              <a:rPr lang="en-US" sz="4200">
                <a:solidFill>
                  <a:srgbClr val="FFFFFF"/>
                </a:solidFill>
                <a:latin typeface="Proxima Nova"/>
                <a:ea typeface="Proxima Nova"/>
                <a:cs typeface="Proxima Nova"/>
                <a:sym typeface="Proxima Nova"/>
              </a:rPr>
              <a:t>Hyperledger Update</a:t>
            </a:r>
            <a:endParaRPr sz="1600" i="1">
              <a:solidFill>
                <a:srgbClr val="FFFFFF"/>
              </a:solidFill>
              <a:latin typeface="Proxima Nova"/>
              <a:ea typeface="Proxima Nova"/>
              <a:cs typeface="Proxima Nova"/>
              <a:sym typeface="Proxima Nova"/>
            </a:endParaRPr>
          </a:p>
          <a:p>
            <a:pPr marL="3657600" lvl="0" indent="0" algn="ctr" rtl="0">
              <a:spcBef>
                <a:spcPts val="0"/>
              </a:spcBef>
              <a:spcAft>
                <a:spcPts val="0"/>
              </a:spcAft>
              <a:buNone/>
            </a:pPr>
            <a:endParaRPr sz="1600" i="1">
              <a:solidFill>
                <a:srgbClr val="FFFFFF"/>
              </a:solidFill>
              <a:latin typeface="Proxima Nova"/>
              <a:ea typeface="Proxima Nova"/>
              <a:cs typeface="Proxima Nova"/>
              <a:sym typeface="Proxima Nova"/>
            </a:endParaRPr>
          </a:p>
          <a:p>
            <a:pPr marL="3657600" lvl="0" indent="0" algn="ctr" rtl="0">
              <a:spcBef>
                <a:spcPts val="0"/>
              </a:spcBef>
              <a:spcAft>
                <a:spcPts val="0"/>
              </a:spcAft>
              <a:buNone/>
            </a:pPr>
            <a:endParaRPr sz="1600" i="1">
              <a:solidFill>
                <a:srgbClr val="FFFFFF"/>
              </a:solidFill>
              <a:latin typeface="Proxima Nova"/>
              <a:ea typeface="Proxima Nova"/>
              <a:cs typeface="Proxima Nova"/>
              <a:sym typeface="Proxima Nova"/>
            </a:endParaRPr>
          </a:p>
          <a:p>
            <a:pPr marL="0" lvl="0" indent="0" algn="l" rtl="0">
              <a:spcBef>
                <a:spcPts val="0"/>
              </a:spcBef>
              <a:spcAft>
                <a:spcPts val="0"/>
              </a:spcAft>
              <a:buNone/>
            </a:pPr>
            <a:endParaRPr sz="1600" i="1">
              <a:solidFill>
                <a:srgbClr val="FFFFFF"/>
              </a:solidFill>
              <a:latin typeface="Proxima Nova"/>
              <a:ea typeface="Proxima Nova"/>
              <a:cs typeface="Proxima Nova"/>
              <a:sym typeface="Proxima Nova"/>
            </a:endParaRPr>
          </a:p>
          <a:p>
            <a:pPr marL="3657600" lvl="0" indent="0" algn="ctr" rtl="0">
              <a:spcBef>
                <a:spcPts val="0"/>
              </a:spcBef>
              <a:spcAft>
                <a:spcPts val="0"/>
              </a:spcAft>
              <a:buNone/>
            </a:pPr>
            <a:endParaRPr sz="1600" i="1">
              <a:solidFill>
                <a:srgbClr val="FFFFFF"/>
              </a:solidFill>
              <a:latin typeface="Proxima Nova"/>
              <a:ea typeface="Proxima Nova"/>
              <a:cs typeface="Proxima Nova"/>
              <a:sym typeface="Proxima Nova"/>
            </a:endParaRPr>
          </a:p>
          <a:p>
            <a:pPr marL="3657600" lvl="0" indent="0" algn="ctr" rtl="0">
              <a:spcBef>
                <a:spcPts val="0"/>
              </a:spcBef>
              <a:spcAft>
                <a:spcPts val="0"/>
              </a:spcAft>
              <a:buNone/>
            </a:pPr>
            <a:endParaRPr sz="1600" i="1">
              <a:solidFill>
                <a:srgbClr val="FFFFFF"/>
              </a:solidFill>
              <a:latin typeface="Proxima Nova"/>
              <a:ea typeface="Proxima Nova"/>
              <a:cs typeface="Proxima Nova"/>
              <a:sym typeface="Proxima Nova"/>
            </a:endParaRPr>
          </a:p>
        </p:txBody>
      </p:sp>
      <p:pic>
        <p:nvPicPr>
          <p:cNvPr id="1203" name="Google Shape;1203;p165"/>
          <p:cNvPicPr preferRelativeResize="0"/>
          <p:nvPr/>
        </p:nvPicPr>
        <p:blipFill rotWithShape="1">
          <a:blip r:embed="rId4">
            <a:alphaModFix/>
          </a:blip>
          <a:srcRect t="87015" b="4372"/>
          <a:stretch/>
        </p:blipFill>
        <p:spPr>
          <a:xfrm>
            <a:off x="0" y="4475625"/>
            <a:ext cx="9144000" cy="442975"/>
          </a:xfrm>
          <a:prstGeom prst="rect">
            <a:avLst/>
          </a:prstGeom>
          <a:noFill/>
          <a:ln>
            <a:noFill/>
          </a:ln>
        </p:spPr>
      </p:pic>
      <p:pic>
        <p:nvPicPr>
          <p:cNvPr id="1204" name="Google Shape;1204;p165"/>
          <p:cNvPicPr preferRelativeResize="0"/>
          <p:nvPr/>
        </p:nvPicPr>
        <p:blipFill>
          <a:blip r:embed="rId5">
            <a:alphaModFix/>
          </a:blip>
          <a:stretch>
            <a:fillRect/>
          </a:stretch>
        </p:blipFill>
        <p:spPr>
          <a:xfrm>
            <a:off x="6770525" y="4032650"/>
            <a:ext cx="535913" cy="442974"/>
          </a:xfrm>
          <a:prstGeom prst="rect">
            <a:avLst/>
          </a:prstGeom>
          <a:noFill/>
          <a:ln>
            <a:noFill/>
          </a:ln>
        </p:spPr>
      </p:pic>
      <p:sp>
        <p:nvSpPr>
          <p:cNvPr id="1205" name="Google Shape;1205;p165"/>
          <p:cNvSpPr txBox="1"/>
          <p:nvPr/>
        </p:nvSpPr>
        <p:spPr>
          <a:xfrm>
            <a:off x="7244475" y="4095125"/>
            <a:ext cx="1465500" cy="443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a:solidFill>
                  <a:srgbClr val="FFFFFF"/>
                </a:solidFill>
                <a:latin typeface="Proxima Nova"/>
                <a:ea typeface="Proxima Nova"/>
                <a:cs typeface="Proxima Nova"/>
                <a:sym typeface="Proxima Nova"/>
              </a:rPr>
              <a:t>@Hyperledger</a:t>
            </a:r>
            <a:endParaRPr>
              <a:solidFill>
                <a:srgbClr val="FFFFFF"/>
              </a:solidFill>
              <a:latin typeface="Proxima Nova"/>
              <a:ea typeface="Proxima Nova"/>
              <a:cs typeface="Proxima Nova"/>
              <a:sym typeface="Proxima Nova"/>
            </a:endParaRPr>
          </a:p>
        </p:txBody>
      </p:sp>
      <p:sp>
        <p:nvSpPr>
          <p:cNvPr id="1206" name="Google Shape;1206;p165"/>
          <p:cNvSpPr txBox="1"/>
          <p:nvPr/>
        </p:nvSpPr>
        <p:spPr>
          <a:xfrm>
            <a:off x="3165125" y="3146900"/>
            <a:ext cx="3190500" cy="388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400">
                <a:solidFill>
                  <a:schemeClr val="lt1"/>
                </a:solidFill>
                <a:latin typeface="Proxima Nova"/>
                <a:ea typeface="Proxima Nova"/>
                <a:cs typeface="Proxima Nova"/>
                <a:sym typeface="Proxima Nova"/>
              </a:rPr>
              <a:t>www.hyperledger.org</a:t>
            </a:r>
            <a:endParaRPr sz="2400">
              <a:solidFill>
                <a:schemeClr val="lt1"/>
              </a:solidFill>
              <a:latin typeface="Proxima Nova"/>
              <a:ea typeface="Proxima Nova"/>
              <a:cs typeface="Proxima Nova"/>
              <a:sym typeface="Proxima Nov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96"/>
        <p:cNvGrpSpPr/>
        <p:nvPr/>
      </p:nvGrpSpPr>
      <p:grpSpPr>
        <a:xfrm>
          <a:off x="0" y="0"/>
          <a:ext cx="0" cy="0"/>
          <a:chOff x="0" y="0"/>
          <a:chExt cx="0" cy="0"/>
        </a:xfrm>
      </p:grpSpPr>
      <p:sp>
        <p:nvSpPr>
          <p:cNvPr id="1297" name="Google Shape;1297;p174"/>
          <p:cNvSpPr txBox="1"/>
          <p:nvPr/>
        </p:nvSpPr>
        <p:spPr>
          <a:xfrm>
            <a:off x="861300" y="1663625"/>
            <a:ext cx="7230000" cy="5520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US" sz="2800" b="1">
                <a:solidFill>
                  <a:srgbClr val="7AC62A"/>
                </a:solidFill>
                <a:latin typeface="Proxima Nova"/>
                <a:ea typeface="Proxima Nova"/>
                <a:cs typeface="Proxima Nova"/>
                <a:sym typeface="Proxima Nova"/>
              </a:rPr>
              <a:t>Hyperledger</a:t>
            </a:r>
            <a:endParaRPr sz="2800" b="1">
              <a:solidFill>
                <a:srgbClr val="7AC62A"/>
              </a:solidFill>
              <a:latin typeface="Proxima Nova"/>
              <a:ea typeface="Proxima Nova"/>
              <a:cs typeface="Proxima Nova"/>
              <a:sym typeface="Proxima Nova"/>
            </a:endParaRPr>
          </a:p>
          <a:p>
            <a:pPr marL="0" lvl="0" indent="0" algn="ctr" rtl="0">
              <a:lnSpc>
                <a:spcPct val="100000"/>
              </a:lnSpc>
              <a:spcBef>
                <a:spcPts val="0"/>
              </a:spcBef>
              <a:spcAft>
                <a:spcPts val="0"/>
              </a:spcAft>
              <a:buNone/>
            </a:pPr>
            <a:r>
              <a:rPr lang="en-US" sz="2800" b="1">
                <a:solidFill>
                  <a:srgbClr val="7AC62A"/>
                </a:solidFill>
                <a:latin typeface="Proxima Nova"/>
                <a:ea typeface="Proxima Nova"/>
                <a:cs typeface="Proxima Nova"/>
                <a:sym typeface="Proxima Nova"/>
              </a:rPr>
              <a:t>Now Available Across All Major Clouds</a:t>
            </a:r>
            <a:endParaRPr sz="2800" b="1">
              <a:solidFill>
                <a:srgbClr val="7AC62A"/>
              </a:solidFill>
              <a:latin typeface="Proxima Nova"/>
              <a:ea typeface="Proxima Nova"/>
              <a:cs typeface="Proxima Nova"/>
              <a:sym typeface="Proxima Nova"/>
            </a:endParaRPr>
          </a:p>
          <a:p>
            <a:pPr marL="0" lvl="0" indent="0" algn="ctr" rtl="0">
              <a:lnSpc>
                <a:spcPct val="100000"/>
              </a:lnSpc>
              <a:spcBef>
                <a:spcPts val="0"/>
              </a:spcBef>
              <a:spcAft>
                <a:spcPts val="0"/>
              </a:spcAft>
              <a:buNone/>
            </a:pPr>
            <a:endParaRPr sz="1100">
              <a:solidFill>
                <a:srgbClr val="414042"/>
              </a:solidFill>
              <a:latin typeface="Proxima Nova"/>
              <a:ea typeface="Proxima Nova"/>
              <a:cs typeface="Proxima Nova"/>
              <a:sym typeface="Proxima Nova"/>
            </a:endParaRPr>
          </a:p>
        </p:txBody>
      </p:sp>
      <p:pic>
        <p:nvPicPr>
          <p:cNvPr id="1298" name="Google Shape;1298;p174"/>
          <p:cNvPicPr preferRelativeResize="0"/>
          <p:nvPr/>
        </p:nvPicPr>
        <p:blipFill rotWithShape="1">
          <a:blip r:embed="rId3">
            <a:alphaModFix/>
          </a:blip>
          <a:srcRect t="11195" b="-545"/>
          <a:stretch/>
        </p:blipFill>
        <p:spPr>
          <a:xfrm>
            <a:off x="3797987" y="0"/>
            <a:ext cx="1140849" cy="1550101"/>
          </a:xfrm>
          <a:prstGeom prst="rect">
            <a:avLst/>
          </a:prstGeom>
          <a:noFill/>
          <a:ln>
            <a:noFill/>
          </a:ln>
        </p:spPr>
      </p:pic>
      <p:pic>
        <p:nvPicPr>
          <p:cNvPr id="1299" name="Google Shape;1299;p174"/>
          <p:cNvPicPr preferRelativeResize="0"/>
          <p:nvPr/>
        </p:nvPicPr>
        <p:blipFill>
          <a:blip r:embed="rId4">
            <a:alphaModFix/>
          </a:blip>
          <a:stretch>
            <a:fillRect/>
          </a:stretch>
        </p:blipFill>
        <p:spPr>
          <a:xfrm>
            <a:off x="11225" y="2717443"/>
            <a:ext cx="1505825" cy="791781"/>
          </a:xfrm>
          <a:prstGeom prst="rect">
            <a:avLst/>
          </a:prstGeom>
          <a:noFill/>
          <a:ln>
            <a:noFill/>
          </a:ln>
        </p:spPr>
      </p:pic>
      <p:pic>
        <p:nvPicPr>
          <p:cNvPr id="1300" name="Google Shape;1300;p174"/>
          <p:cNvPicPr preferRelativeResize="0"/>
          <p:nvPr/>
        </p:nvPicPr>
        <p:blipFill>
          <a:blip r:embed="rId5">
            <a:alphaModFix/>
          </a:blip>
          <a:stretch>
            <a:fillRect/>
          </a:stretch>
        </p:blipFill>
        <p:spPr>
          <a:xfrm>
            <a:off x="1294950" y="2894900"/>
            <a:ext cx="3152026" cy="485775"/>
          </a:xfrm>
          <a:prstGeom prst="rect">
            <a:avLst/>
          </a:prstGeom>
          <a:noFill/>
          <a:ln>
            <a:noFill/>
          </a:ln>
        </p:spPr>
      </p:pic>
      <p:pic>
        <p:nvPicPr>
          <p:cNvPr id="1301" name="Google Shape;1301;p174"/>
          <p:cNvPicPr preferRelativeResize="0"/>
          <p:nvPr/>
        </p:nvPicPr>
        <p:blipFill>
          <a:blip r:embed="rId6">
            <a:alphaModFix/>
          </a:blip>
          <a:stretch>
            <a:fillRect/>
          </a:stretch>
        </p:blipFill>
        <p:spPr>
          <a:xfrm>
            <a:off x="3914901" y="3691838"/>
            <a:ext cx="1505833" cy="552000"/>
          </a:xfrm>
          <a:prstGeom prst="rect">
            <a:avLst/>
          </a:prstGeom>
          <a:noFill/>
          <a:ln>
            <a:noFill/>
          </a:ln>
        </p:spPr>
      </p:pic>
      <p:pic>
        <p:nvPicPr>
          <p:cNvPr id="1302" name="Google Shape;1302;p174"/>
          <p:cNvPicPr preferRelativeResize="0"/>
          <p:nvPr/>
        </p:nvPicPr>
        <p:blipFill>
          <a:blip r:embed="rId7">
            <a:alphaModFix/>
          </a:blip>
          <a:stretch>
            <a:fillRect/>
          </a:stretch>
        </p:blipFill>
        <p:spPr>
          <a:xfrm>
            <a:off x="7267625" y="3449600"/>
            <a:ext cx="1215500" cy="1215525"/>
          </a:xfrm>
          <a:prstGeom prst="rect">
            <a:avLst/>
          </a:prstGeom>
          <a:noFill/>
          <a:ln>
            <a:noFill/>
          </a:ln>
        </p:spPr>
      </p:pic>
      <p:pic>
        <p:nvPicPr>
          <p:cNvPr id="1303" name="Google Shape;1303;p174"/>
          <p:cNvPicPr preferRelativeResize="0"/>
          <p:nvPr/>
        </p:nvPicPr>
        <p:blipFill>
          <a:blip r:embed="rId8">
            <a:alphaModFix/>
          </a:blip>
          <a:stretch>
            <a:fillRect/>
          </a:stretch>
        </p:blipFill>
        <p:spPr>
          <a:xfrm>
            <a:off x="2665468" y="3548681"/>
            <a:ext cx="838300" cy="838300"/>
          </a:xfrm>
          <a:prstGeom prst="rect">
            <a:avLst/>
          </a:prstGeom>
          <a:noFill/>
          <a:ln>
            <a:noFill/>
          </a:ln>
        </p:spPr>
      </p:pic>
      <p:pic>
        <p:nvPicPr>
          <p:cNvPr id="1304" name="Google Shape;1304;p174"/>
          <p:cNvPicPr preferRelativeResize="0"/>
          <p:nvPr/>
        </p:nvPicPr>
        <p:blipFill>
          <a:blip r:embed="rId9">
            <a:alphaModFix/>
          </a:blip>
          <a:stretch>
            <a:fillRect/>
          </a:stretch>
        </p:blipFill>
        <p:spPr>
          <a:xfrm>
            <a:off x="348350" y="3873000"/>
            <a:ext cx="2044550" cy="350175"/>
          </a:xfrm>
          <a:prstGeom prst="rect">
            <a:avLst/>
          </a:prstGeom>
          <a:noFill/>
          <a:ln>
            <a:noFill/>
          </a:ln>
        </p:spPr>
      </p:pic>
      <p:pic>
        <p:nvPicPr>
          <p:cNvPr id="1305" name="Google Shape;1305;p174"/>
          <p:cNvPicPr preferRelativeResize="0"/>
          <p:nvPr/>
        </p:nvPicPr>
        <p:blipFill>
          <a:blip r:embed="rId10">
            <a:alphaModFix/>
          </a:blip>
          <a:stretch>
            <a:fillRect/>
          </a:stretch>
        </p:blipFill>
        <p:spPr>
          <a:xfrm>
            <a:off x="6460301" y="2725274"/>
            <a:ext cx="968825" cy="968825"/>
          </a:xfrm>
          <a:prstGeom prst="rect">
            <a:avLst/>
          </a:prstGeom>
          <a:noFill/>
          <a:ln>
            <a:noFill/>
          </a:ln>
        </p:spPr>
      </p:pic>
      <p:pic>
        <p:nvPicPr>
          <p:cNvPr id="1306" name="Google Shape;1306;p174"/>
          <p:cNvPicPr preferRelativeResize="0"/>
          <p:nvPr/>
        </p:nvPicPr>
        <p:blipFill>
          <a:blip r:embed="rId11">
            <a:alphaModFix/>
          </a:blip>
          <a:stretch>
            <a:fillRect/>
          </a:stretch>
        </p:blipFill>
        <p:spPr>
          <a:xfrm>
            <a:off x="7537802" y="2970142"/>
            <a:ext cx="1215500" cy="410533"/>
          </a:xfrm>
          <a:prstGeom prst="rect">
            <a:avLst/>
          </a:prstGeom>
          <a:noFill/>
          <a:ln>
            <a:noFill/>
          </a:ln>
        </p:spPr>
      </p:pic>
      <p:pic>
        <p:nvPicPr>
          <p:cNvPr id="1307" name="Google Shape;1307;p174"/>
          <p:cNvPicPr preferRelativeResize="0"/>
          <p:nvPr/>
        </p:nvPicPr>
        <p:blipFill>
          <a:blip r:embed="rId12">
            <a:alphaModFix/>
          </a:blip>
          <a:stretch>
            <a:fillRect/>
          </a:stretch>
        </p:blipFill>
        <p:spPr>
          <a:xfrm>
            <a:off x="5758161" y="3605888"/>
            <a:ext cx="1438275" cy="723900"/>
          </a:xfrm>
          <a:prstGeom prst="rect">
            <a:avLst/>
          </a:prstGeom>
          <a:noFill/>
          <a:ln>
            <a:noFill/>
          </a:ln>
        </p:spPr>
      </p:pic>
      <p:pic>
        <p:nvPicPr>
          <p:cNvPr id="1308" name="Google Shape;1308;p174"/>
          <p:cNvPicPr preferRelativeResize="0"/>
          <p:nvPr/>
        </p:nvPicPr>
        <p:blipFill>
          <a:blip r:embed="rId13">
            <a:alphaModFix/>
          </a:blip>
          <a:stretch>
            <a:fillRect/>
          </a:stretch>
        </p:blipFill>
        <p:spPr>
          <a:xfrm>
            <a:off x="4476525" y="2892130"/>
            <a:ext cx="1954226" cy="63512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12"/>
        <p:cNvGrpSpPr/>
        <p:nvPr/>
      </p:nvGrpSpPr>
      <p:grpSpPr>
        <a:xfrm>
          <a:off x="0" y="0"/>
          <a:ext cx="0" cy="0"/>
          <a:chOff x="0" y="0"/>
          <a:chExt cx="0" cy="0"/>
        </a:xfrm>
      </p:grpSpPr>
      <p:sp>
        <p:nvSpPr>
          <p:cNvPr id="1313" name="Google Shape;1313;p175"/>
          <p:cNvSpPr txBox="1"/>
          <p:nvPr/>
        </p:nvSpPr>
        <p:spPr>
          <a:xfrm>
            <a:off x="8594725" y="4648200"/>
            <a:ext cx="549300" cy="393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US" sz="900">
                <a:solidFill>
                  <a:srgbClr val="888888"/>
                </a:solidFill>
              </a:rPr>
              <a:t>11</a:t>
            </a:fld>
            <a:endParaRPr sz="900">
              <a:solidFill>
                <a:srgbClr val="888888"/>
              </a:solidFill>
            </a:endParaRPr>
          </a:p>
        </p:txBody>
      </p:sp>
      <p:sp>
        <p:nvSpPr>
          <p:cNvPr id="1314" name="Google Shape;1314;p175"/>
          <p:cNvSpPr txBox="1"/>
          <p:nvPr/>
        </p:nvSpPr>
        <p:spPr>
          <a:xfrm>
            <a:off x="197225" y="452250"/>
            <a:ext cx="3835200" cy="585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None/>
            </a:pPr>
            <a:r>
              <a:rPr lang="en-US" sz="2800" b="1">
                <a:solidFill>
                  <a:srgbClr val="414042"/>
                </a:solidFill>
                <a:latin typeface="Proxima Nova"/>
                <a:ea typeface="Proxima Nova"/>
                <a:cs typeface="Proxima Nova"/>
                <a:sym typeface="Proxima Nova"/>
              </a:rPr>
              <a:t>Blockchain Showcase</a:t>
            </a:r>
            <a:endParaRPr sz="2800" b="1">
              <a:solidFill>
                <a:srgbClr val="414042"/>
              </a:solidFill>
              <a:latin typeface="Proxima Nova"/>
              <a:ea typeface="Proxima Nova"/>
              <a:cs typeface="Proxima Nova"/>
              <a:sym typeface="Proxima Nova"/>
            </a:endParaRPr>
          </a:p>
          <a:p>
            <a:pPr marL="0" marR="0" lvl="0" indent="0" algn="l" rtl="0">
              <a:lnSpc>
                <a:spcPct val="100000"/>
              </a:lnSpc>
              <a:spcBef>
                <a:spcPts val="0"/>
              </a:spcBef>
              <a:spcAft>
                <a:spcPts val="0"/>
              </a:spcAft>
              <a:buNone/>
            </a:pPr>
            <a:endParaRPr sz="2800" b="1">
              <a:solidFill>
                <a:srgbClr val="414042"/>
              </a:solidFill>
              <a:latin typeface="Proxima Nova"/>
              <a:ea typeface="Proxima Nova"/>
              <a:cs typeface="Proxima Nova"/>
              <a:sym typeface="Proxima Nova"/>
            </a:endParaRPr>
          </a:p>
          <a:p>
            <a:pPr marL="0" marR="0" lvl="0" indent="0" algn="ctr" rtl="0">
              <a:lnSpc>
                <a:spcPct val="100000"/>
              </a:lnSpc>
              <a:spcBef>
                <a:spcPts val="0"/>
              </a:spcBef>
              <a:spcAft>
                <a:spcPts val="0"/>
              </a:spcAft>
              <a:buNone/>
            </a:pPr>
            <a:r>
              <a:rPr lang="en-US" sz="2200">
                <a:solidFill>
                  <a:srgbClr val="414042"/>
                </a:solidFill>
                <a:latin typeface="Proxima Nova"/>
                <a:ea typeface="Proxima Nova"/>
                <a:cs typeface="Proxima Nova"/>
                <a:sym typeface="Proxima Nova"/>
              </a:rPr>
              <a:t>Cross-industry projects built with Hyperledger frameworks and tools.</a:t>
            </a:r>
            <a:br>
              <a:rPr lang="en-US" sz="2800">
                <a:solidFill>
                  <a:srgbClr val="414042"/>
                </a:solidFill>
                <a:latin typeface="Proxima Nova"/>
                <a:ea typeface="Proxima Nova"/>
                <a:cs typeface="Proxima Nova"/>
                <a:sym typeface="Proxima Nova"/>
              </a:rPr>
            </a:br>
            <a:br>
              <a:rPr lang="en-US" sz="2800">
                <a:solidFill>
                  <a:srgbClr val="414042"/>
                </a:solidFill>
                <a:latin typeface="Proxima Nova"/>
                <a:ea typeface="Proxima Nova"/>
                <a:cs typeface="Proxima Nova"/>
                <a:sym typeface="Proxima Nova"/>
              </a:rPr>
            </a:br>
            <a:endParaRPr sz="2800">
              <a:solidFill>
                <a:srgbClr val="414042"/>
              </a:solidFill>
              <a:latin typeface="Proxima Nova"/>
              <a:ea typeface="Proxima Nova"/>
              <a:cs typeface="Proxima Nova"/>
              <a:sym typeface="Proxima Nova"/>
            </a:endParaRPr>
          </a:p>
        </p:txBody>
      </p:sp>
      <p:pic>
        <p:nvPicPr>
          <p:cNvPr id="1315" name="Google Shape;1315;p175"/>
          <p:cNvPicPr preferRelativeResize="0"/>
          <p:nvPr/>
        </p:nvPicPr>
        <p:blipFill>
          <a:blip r:embed="rId3">
            <a:alphaModFix/>
          </a:blip>
          <a:stretch>
            <a:fillRect/>
          </a:stretch>
        </p:blipFill>
        <p:spPr>
          <a:xfrm>
            <a:off x="4368250" y="0"/>
            <a:ext cx="4560801" cy="4655150"/>
          </a:xfrm>
          <a:prstGeom prst="rect">
            <a:avLst/>
          </a:prstGeom>
          <a:noFill/>
          <a:ln>
            <a:noFill/>
          </a:ln>
        </p:spPr>
      </p:pic>
      <p:sp>
        <p:nvSpPr>
          <p:cNvPr id="1316" name="Google Shape;1316;p175"/>
          <p:cNvSpPr txBox="1"/>
          <p:nvPr/>
        </p:nvSpPr>
        <p:spPr>
          <a:xfrm>
            <a:off x="2126325" y="4791700"/>
            <a:ext cx="6999600" cy="393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b="1">
                <a:solidFill>
                  <a:srgbClr val="237BBB"/>
                </a:solidFill>
                <a:latin typeface="Proxima Nova"/>
                <a:ea typeface="Proxima Nova"/>
                <a:cs typeface="Proxima Nova"/>
                <a:sym typeface="Proxima Nova"/>
              </a:rPr>
              <a:t>Submit your showcase</a:t>
            </a:r>
            <a:r>
              <a:rPr lang="en-US">
                <a:solidFill>
                  <a:srgbClr val="237BBB"/>
                </a:solidFill>
                <a:latin typeface="Proxima Nova"/>
                <a:ea typeface="Proxima Nova"/>
                <a:cs typeface="Proxima Nova"/>
                <a:sym typeface="Proxima Nova"/>
              </a:rPr>
              <a:t> </a:t>
            </a:r>
            <a:r>
              <a:rPr lang="en-US" u="sng">
                <a:solidFill>
                  <a:schemeClr val="hlink"/>
                </a:solidFill>
                <a:latin typeface="Proxima Nova"/>
                <a:ea typeface="Proxima Nova"/>
                <a:cs typeface="Proxima Nova"/>
                <a:sym typeface="Proxima Nova"/>
                <a:hlinkClick r:id="rId4"/>
              </a:rPr>
              <a:t>https://www.hyperledger.org/resources/blockchain-showcase</a:t>
            </a:r>
            <a:endParaRPr>
              <a:solidFill>
                <a:srgbClr val="237BBB"/>
              </a:solidFill>
              <a:latin typeface="Proxima Nova"/>
              <a:ea typeface="Proxima Nova"/>
              <a:cs typeface="Proxima Nova"/>
              <a:sym typeface="Proxima Nova"/>
            </a:endParaRPr>
          </a:p>
        </p:txBody>
      </p:sp>
      <p:sp>
        <p:nvSpPr>
          <p:cNvPr id="1317" name="Google Shape;1317;p175"/>
          <p:cNvSpPr txBox="1"/>
          <p:nvPr/>
        </p:nvSpPr>
        <p:spPr>
          <a:xfrm>
            <a:off x="1438325" y="3196725"/>
            <a:ext cx="1353000" cy="1205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4000" b="1">
                <a:solidFill>
                  <a:srgbClr val="74D1D6"/>
                </a:solidFill>
                <a:latin typeface="Proxima Nova"/>
                <a:ea typeface="Proxima Nova"/>
                <a:cs typeface="Proxima Nova"/>
                <a:sym typeface="Proxima Nova"/>
              </a:rPr>
              <a:t>65+</a:t>
            </a:r>
            <a:r>
              <a:rPr lang="en-US">
                <a:solidFill>
                  <a:srgbClr val="414042"/>
                </a:solidFill>
                <a:latin typeface="Proxima Nova"/>
                <a:ea typeface="Proxima Nova"/>
                <a:cs typeface="Proxima Nova"/>
                <a:sym typeface="Proxima Nova"/>
              </a:rPr>
              <a:t> </a:t>
            </a:r>
            <a:endParaRPr>
              <a:solidFill>
                <a:srgbClr val="414042"/>
              </a:solidFill>
              <a:latin typeface="Proxima Nova"/>
              <a:ea typeface="Proxima Nova"/>
              <a:cs typeface="Proxima Nova"/>
              <a:sym typeface="Proxima Nova"/>
            </a:endParaRPr>
          </a:p>
          <a:p>
            <a:pPr marL="0" lvl="0" indent="0" algn="ctr" rtl="0">
              <a:spcBef>
                <a:spcPts val="0"/>
              </a:spcBef>
              <a:spcAft>
                <a:spcPts val="0"/>
              </a:spcAft>
              <a:buNone/>
            </a:pPr>
            <a:r>
              <a:rPr lang="en-US" sz="1100">
                <a:solidFill>
                  <a:srgbClr val="414042"/>
                </a:solidFill>
                <a:latin typeface="Proxima Nova"/>
                <a:ea typeface="Proxima Nova"/>
                <a:cs typeface="Proxima Nova"/>
                <a:sym typeface="Proxima Nova"/>
              </a:rPr>
              <a:t>Community self submitted projects!</a:t>
            </a:r>
            <a:endParaRPr sz="1100">
              <a:solidFill>
                <a:srgbClr val="414042"/>
              </a:solidFill>
              <a:latin typeface="Proxima Nova"/>
              <a:ea typeface="Proxima Nova"/>
              <a:cs typeface="Proxima Nova"/>
              <a:sym typeface="Proxima Nova"/>
            </a:endParaRPr>
          </a:p>
        </p:txBody>
      </p:sp>
      <p:pic>
        <p:nvPicPr>
          <p:cNvPr id="1318" name="Google Shape;1318;p175"/>
          <p:cNvPicPr preferRelativeResize="0"/>
          <p:nvPr/>
        </p:nvPicPr>
        <p:blipFill>
          <a:blip r:embed="rId5">
            <a:alphaModFix/>
          </a:blip>
          <a:stretch>
            <a:fillRect/>
          </a:stretch>
        </p:blipFill>
        <p:spPr>
          <a:xfrm>
            <a:off x="1685862" y="2472225"/>
            <a:ext cx="857925" cy="85792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322"/>
        <p:cNvGrpSpPr/>
        <p:nvPr/>
      </p:nvGrpSpPr>
      <p:grpSpPr>
        <a:xfrm>
          <a:off x="0" y="0"/>
          <a:ext cx="0" cy="0"/>
          <a:chOff x="0" y="0"/>
          <a:chExt cx="0" cy="0"/>
        </a:xfrm>
      </p:grpSpPr>
      <p:sp>
        <p:nvSpPr>
          <p:cNvPr id="1323" name="Google Shape;1323;p176"/>
          <p:cNvSpPr txBox="1"/>
          <p:nvPr/>
        </p:nvSpPr>
        <p:spPr>
          <a:xfrm>
            <a:off x="1222500" y="1389300"/>
            <a:ext cx="6699000" cy="23649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4800" b="1">
                <a:solidFill>
                  <a:srgbClr val="FFFFFF"/>
                </a:solidFill>
                <a:latin typeface="Proxima Nova"/>
                <a:ea typeface="Proxima Nova"/>
                <a:cs typeface="Proxima Nova"/>
                <a:sym typeface="Proxima Nova"/>
              </a:rPr>
              <a:t>Events Update</a:t>
            </a:r>
            <a:endParaRPr sz="4800" b="1">
              <a:solidFill>
                <a:srgbClr val="FFFFFF"/>
              </a:solidFill>
              <a:latin typeface="Proxima Nova"/>
              <a:ea typeface="Proxima Nova"/>
              <a:cs typeface="Proxima Nova"/>
              <a:sym typeface="Proxima Nova"/>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27"/>
        <p:cNvGrpSpPr/>
        <p:nvPr/>
      </p:nvGrpSpPr>
      <p:grpSpPr>
        <a:xfrm>
          <a:off x="0" y="0"/>
          <a:ext cx="0" cy="0"/>
          <a:chOff x="0" y="0"/>
          <a:chExt cx="0" cy="0"/>
        </a:xfrm>
      </p:grpSpPr>
      <p:sp>
        <p:nvSpPr>
          <p:cNvPr id="1328" name="Google Shape;1328;p177"/>
          <p:cNvSpPr txBox="1">
            <a:spLocks noGrp="1"/>
          </p:cNvSpPr>
          <p:nvPr>
            <p:ph type="title"/>
          </p:nvPr>
        </p:nvSpPr>
        <p:spPr>
          <a:xfrm>
            <a:off x="755650" y="162950"/>
            <a:ext cx="6254700" cy="5313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US">
                <a:latin typeface="Proxima Nova"/>
                <a:ea typeface="Proxima Nova"/>
                <a:cs typeface="Proxima Nova"/>
                <a:sym typeface="Proxima Nova"/>
              </a:rPr>
              <a:t>Hyperledger Global Forum 2020</a:t>
            </a:r>
            <a:endParaRPr>
              <a:latin typeface="Proxima Nova"/>
              <a:ea typeface="Proxima Nova"/>
              <a:cs typeface="Proxima Nova"/>
              <a:sym typeface="Proxima Nova"/>
            </a:endParaRPr>
          </a:p>
        </p:txBody>
      </p:sp>
      <p:pic>
        <p:nvPicPr>
          <p:cNvPr id="1329" name="Google Shape;1329;p177"/>
          <p:cNvPicPr preferRelativeResize="0"/>
          <p:nvPr/>
        </p:nvPicPr>
        <p:blipFill>
          <a:blip r:embed="rId3">
            <a:alphaModFix/>
          </a:blip>
          <a:stretch>
            <a:fillRect/>
          </a:stretch>
        </p:blipFill>
        <p:spPr>
          <a:xfrm>
            <a:off x="4666875" y="1548550"/>
            <a:ext cx="4242849" cy="2121425"/>
          </a:xfrm>
          <a:prstGeom prst="rect">
            <a:avLst/>
          </a:prstGeom>
          <a:noFill/>
          <a:ln>
            <a:noFill/>
          </a:ln>
        </p:spPr>
      </p:pic>
      <p:sp>
        <p:nvSpPr>
          <p:cNvPr id="1330" name="Google Shape;1330;p177"/>
          <p:cNvSpPr txBox="1">
            <a:spLocks noGrp="1"/>
          </p:cNvSpPr>
          <p:nvPr>
            <p:ph type="body" idx="1"/>
          </p:nvPr>
        </p:nvSpPr>
        <p:spPr>
          <a:xfrm>
            <a:off x="369925" y="1472825"/>
            <a:ext cx="4144500" cy="2718900"/>
          </a:xfrm>
          <a:prstGeom prst="rect">
            <a:avLst/>
          </a:prstGeom>
        </p:spPr>
        <p:txBody>
          <a:bodyPr spcFirstLastPara="1" wrap="square" lIns="0" tIns="0" rIns="0" bIns="0" anchor="ctr" anchorCtr="0">
            <a:noAutofit/>
          </a:bodyPr>
          <a:lstStyle/>
          <a:p>
            <a:pPr marL="457200" lvl="0" indent="-330200" algn="l" rtl="0">
              <a:lnSpc>
                <a:spcPct val="138000"/>
              </a:lnSpc>
              <a:spcBef>
                <a:spcPts val="0"/>
              </a:spcBef>
              <a:spcAft>
                <a:spcPts val="0"/>
              </a:spcAft>
              <a:buClr>
                <a:srgbClr val="000000"/>
              </a:buClr>
              <a:buSzPts val="1600"/>
              <a:buFont typeface="Proxima Nova"/>
              <a:buChar char="●"/>
            </a:pPr>
            <a:r>
              <a:rPr lang="en-US" sz="1600">
                <a:solidFill>
                  <a:srgbClr val="000000"/>
                </a:solidFill>
                <a:highlight>
                  <a:srgbClr val="FFFFFF"/>
                </a:highlight>
                <a:latin typeface="Proxima Nova"/>
                <a:ea typeface="Proxima Nova"/>
                <a:cs typeface="Proxima Nova"/>
                <a:sym typeface="Proxima Nova"/>
              </a:rPr>
              <a:t>More than 1,000 users and contributors of Hyperledger projects from across the globe to meet, align, plan and hack together in-person. </a:t>
            </a:r>
            <a:r>
              <a:rPr lang="en-US" sz="1600">
                <a:solidFill>
                  <a:schemeClr val="dk1"/>
                </a:solidFill>
                <a:latin typeface="Proxima Nova"/>
                <a:ea typeface="Proxima Nova"/>
                <a:cs typeface="Proxima Nova"/>
                <a:sym typeface="Proxima Nova"/>
              </a:rPr>
              <a:t>Phoenix, AZ, March 3-6, 2020</a:t>
            </a:r>
            <a:endParaRPr sz="1600">
              <a:solidFill>
                <a:schemeClr val="dk1"/>
              </a:solidFill>
              <a:latin typeface="Proxima Nova"/>
              <a:ea typeface="Proxima Nova"/>
              <a:cs typeface="Proxima Nova"/>
              <a:sym typeface="Proxima Nova"/>
            </a:endParaRPr>
          </a:p>
          <a:p>
            <a:pPr marL="457200" lvl="0" indent="-330200" algn="l" rtl="0">
              <a:lnSpc>
                <a:spcPct val="138000"/>
              </a:lnSpc>
              <a:spcBef>
                <a:spcPts val="0"/>
              </a:spcBef>
              <a:spcAft>
                <a:spcPts val="0"/>
              </a:spcAft>
              <a:buClr>
                <a:srgbClr val="000000"/>
              </a:buClr>
              <a:buSzPts val="1600"/>
              <a:buFont typeface="Proxima Nova"/>
              <a:buChar char="●"/>
            </a:pPr>
            <a:r>
              <a:rPr lang="en-US" sz="1600" u="sng">
                <a:solidFill>
                  <a:schemeClr val="hlink"/>
                </a:solidFill>
                <a:highlight>
                  <a:srgbClr val="FFFFFF"/>
                </a:highlight>
                <a:latin typeface="Proxima Nova"/>
                <a:ea typeface="Proxima Nova"/>
                <a:cs typeface="Proxima Nova"/>
                <a:sym typeface="Proxima Nova"/>
                <a:hlinkClick r:id="rId4"/>
              </a:rPr>
              <a:t>Registration is now open!</a:t>
            </a:r>
            <a:r>
              <a:rPr lang="en-US" sz="1600">
                <a:solidFill>
                  <a:srgbClr val="000000"/>
                </a:solidFill>
                <a:highlight>
                  <a:srgbClr val="FFFFFF"/>
                </a:highlight>
                <a:latin typeface="Proxima Nova"/>
                <a:ea typeface="Proxima Nova"/>
                <a:cs typeface="Proxima Nova"/>
                <a:sym typeface="Proxima Nova"/>
              </a:rPr>
              <a:t> individual, academic, Govt rates available.</a:t>
            </a:r>
            <a:endParaRPr sz="1600">
              <a:solidFill>
                <a:srgbClr val="000000"/>
              </a:solidFill>
              <a:highlight>
                <a:srgbClr val="FFFFFF"/>
              </a:highlight>
              <a:latin typeface="Proxima Nova"/>
              <a:ea typeface="Proxima Nova"/>
              <a:cs typeface="Proxima Nova"/>
              <a:sym typeface="Proxima Nova"/>
            </a:endParaRPr>
          </a:p>
          <a:p>
            <a:pPr marL="457200" lvl="0" indent="-330200" algn="l" rtl="0">
              <a:lnSpc>
                <a:spcPct val="138000"/>
              </a:lnSpc>
              <a:spcBef>
                <a:spcPts val="0"/>
              </a:spcBef>
              <a:spcAft>
                <a:spcPts val="0"/>
              </a:spcAft>
              <a:buClr>
                <a:srgbClr val="000000"/>
              </a:buClr>
              <a:buSzPts val="1600"/>
              <a:buFont typeface="Proxima Nova"/>
              <a:buChar char="●"/>
            </a:pPr>
            <a:r>
              <a:rPr lang="en-US" sz="1600">
                <a:solidFill>
                  <a:srgbClr val="000000"/>
                </a:solidFill>
                <a:latin typeface="Proxima Nova"/>
                <a:ea typeface="Proxima Nova"/>
                <a:cs typeface="Proxima Nova"/>
                <a:sym typeface="Proxima Nova"/>
              </a:rPr>
              <a:t>We encourage you to </a:t>
            </a:r>
            <a:r>
              <a:rPr lang="en-US" sz="1600" u="sng">
                <a:solidFill>
                  <a:schemeClr val="hlink"/>
                </a:solidFill>
                <a:latin typeface="Proxima Nova"/>
                <a:ea typeface="Proxima Nova"/>
                <a:cs typeface="Proxima Nova"/>
                <a:sym typeface="Proxima Nova"/>
                <a:hlinkClick r:id="rId5"/>
              </a:rPr>
              <a:t>submit a talk</a:t>
            </a:r>
            <a:r>
              <a:rPr lang="en-US" sz="1600">
                <a:solidFill>
                  <a:srgbClr val="000000"/>
                </a:solidFill>
                <a:latin typeface="Proxima Nova"/>
                <a:ea typeface="Proxima Nova"/>
                <a:cs typeface="Proxima Nova"/>
                <a:sym typeface="Proxima Nova"/>
              </a:rPr>
              <a:t> by Sept 27! </a:t>
            </a:r>
            <a:endParaRPr sz="1600">
              <a:solidFill>
                <a:srgbClr val="000000"/>
              </a:solidFill>
              <a:latin typeface="Proxima Nova"/>
              <a:ea typeface="Proxima Nova"/>
              <a:cs typeface="Proxima Nova"/>
              <a:sym typeface="Proxima Nova"/>
            </a:endParaRPr>
          </a:p>
          <a:p>
            <a:pPr marL="457200" lvl="0" indent="-330200" algn="l" rtl="0">
              <a:lnSpc>
                <a:spcPct val="138000"/>
              </a:lnSpc>
              <a:spcBef>
                <a:spcPts val="0"/>
              </a:spcBef>
              <a:spcAft>
                <a:spcPts val="0"/>
              </a:spcAft>
              <a:buClr>
                <a:srgbClr val="000000"/>
              </a:buClr>
              <a:buSzPts val="1600"/>
              <a:buFont typeface="Proxima Nova"/>
              <a:buChar char="●"/>
            </a:pPr>
            <a:r>
              <a:rPr lang="en-US" sz="1600">
                <a:solidFill>
                  <a:srgbClr val="000000"/>
                </a:solidFill>
                <a:latin typeface="Proxima Nova"/>
                <a:ea typeface="Proxima Nova"/>
                <a:cs typeface="Proxima Nova"/>
                <a:sym typeface="Proxima Nova"/>
              </a:rPr>
              <a:t>Please help us promote the event on your channels using </a:t>
            </a:r>
            <a:r>
              <a:rPr lang="en-US" sz="1600" u="sng">
                <a:solidFill>
                  <a:schemeClr val="hlink"/>
                </a:solidFill>
                <a:latin typeface="Proxima Nova"/>
                <a:ea typeface="Proxima Nova"/>
                <a:cs typeface="Proxima Nova"/>
                <a:sym typeface="Proxima Nova"/>
                <a:hlinkClick r:id="rId6"/>
              </a:rPr>
              <a:t>#HyperledgerForum</a:t>
            </a:r>
            <a:endParaRPr sz="1600">
              <a:solidFill>
                <a:srgbClr val="000000"/>
              </a:solidFill>
              <a:latin typeface="Proxima Nova"/>
              <a:ea typeface="Proxima Nova"/>
              <a:cs typeface="Proxima Nova"/>
              <a:sym typeface="Proxima Nova"/>
            </a:endParaRPr>
          </a:p>
          <a:p>
            <a:pPr marL="0" lvl="0" indent="0" algn="l" rtl="0">
              <a:lnSpc>
                <a:spcPct val="138000"/>
              </a:lnSpc>
              <a:spcBef>
                <a:spcPts val="0"/>
              </a:spcBef>
              <a:spcAft>
                <a:spcPts val="0"/>
              </a:spcAft>
              <a:buNone/>
            </a:pPr>
            <a:endParaRPr sz="1200">
              <a:solidFill>
                <a:schemeClr val="dk1"/>
              </a:solidFill>
              <a:latin typeface="Proxima Nova"/>
              <a:ea typeface="Proxima Nova"/>
              <a:cs typeface="Proxima Nova"/>
              <a:sym typeface="Proxima Nova"/>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34"/>
        <p:cNvGrpSpPr/>
        <p:nvPr/>
      </p:nvGrpSpPr>
      <p:grpSpPr>
        <a:xfrm>
          <a:off x="0" y="0"/>
          <a:ext cx="0" cy="0"/>
          <a:chOff x="0" y="0"/>
          <a:chExt cx="0" cy="0"/>
        </a:xfrm>
      </p:grpSpPr>
      <p:pic>
        <p:nvPicPr>
          <p:cNvPr id="1335" name="Google Shape;1335;p178"/>
          <p:cNvPicPr preferRelativeResize="0"/>
          <p:nvPr/>
        </p:nvPicPr>
        <p:blipFill>
          <a:blip r:embed="rId3">
            <a:alphaModFix/>
          </a:blip>
          <a:stretch>
            <a:fillRect/>
          </a:stretch>
        </p:blipFill>
        <p:spPr>
          <a:xfrm>
            <a:off x="0" y="2118350"/>
            <a:ext cx="9144002" cy="3790575"/>
          </a:xfrm>
          <a:prstGeom prst="rect">
            <a:avLst/>
          </a:prstGeom>
          <a:noFill/>
          <a:ln>
            <a:noFill/>
          </a:ln>
        </p:spPr>
      </p:pic>
      <p:pic>
        <p:nvPicPr>
          <p:cNvPr id="1336" name="Google Shape;1336;p178"/>
          <p:cNvPicPr preferRelativeResize="0"/>
          <p:nvPr/>
        </p:nvPicPr>
        <p:blipFill>
          <a:blip r:embed="rId4">
            <a:alphaModFix/>
          </a:blip>
          <a:stretch>
            <a:fillRect/>
          </a:stretch>
        </p:blipFill>
        <p:spPr>
          <a:xfrm>
            <a:off x="2929688" y="2689825"/>
            <a:ext cx="1725274" cy="1287849"/>
          </a:xfrm>
          <a:prstGeom prst="rect">
            <a:avLst/>
          </a:prstGeom>
          <a:noFill/>
          <a:ln>
            <a:noFill/>
          </a:ln>
        </p:spPr>
      </p:pic>
      <p:pic>
        <p:nvPicPr>
          <p:cNvPr id="1337" name="Google Shape;1337;p178"/>
          <p:cNvPicPr preferRelativeResize="0"/>
          <p:nvPr/>
        </p:nvPicPr>
        <p:blipFill>
          <a:blip r:embed="rId5">
            <a:alphaModFix/>
          </a:blip>
          <a:stretch>
            <a:fillRect/>
          </a:stretch>
        </p:blipFill>
        <p:spPr>
          <a:xfrm>
            <a:off x="6690525" y="2896676"/>
            <a:ext cx="1835773" cy="1080996"/>
          </a:xfrm>
          <a:prstGeom prst="rect">
            <a:avLst/>
          </a:prstGeom>
          <a:noFill/>
          <a:ln>
            <a:noFill/>
          </a:ln>
        </p:spPr>
      </p:pic>
      <p:pic>
        <p:nvPicPr>
          <p:cNvPr id="1338" name="Google Shape;1338;p178"/>
          <p:cNvPicPr preferRelativeResize="0"/>
          <p:nvPr/>
        </p:nvPicPr>
        <p:blipFill>
          <a:blip r:embed="rId6">
            <a:alphaModFix/>
          </a:blip>
          <a:stretch>
            <a:fillRect/>
          </a:stretch>
        </p:blipFill>
        <p:spPr>
          <a:xfrm>
            <a:off x="5883600" y="4290824"/>
            <a:ext cx="1835787" cy="1223850"/>
          </a:xfrm>
          <a:prstGeom prst="rect">
            <a:avLst/>
          </a:prstGeom>
          <a:noFill/>
          <a:ln>
            <a:noFill/>
          </a:ln>
        </p:spPr>
      </p:pic>
      <p:pic>
        <p:nvPicPr>
          <p:cNvPr id="1339" name="Google Shape;1339;p178"/>
          <p:cNvPicPr preferRelativeResize="0"/>
          <p:nvPr/>
        </p:nvPicPr>
        <p:blipFill>
          <a:blip r:embed="rId7">
            <a:alphaModFix/>
          </a:blip>
          <a:stretch>
            <a:fillRect/>
          </a:stretch>
        </p:blipFill>
        <p:spPr>
          <a:xfrm>
            <a:off x="240700" y="4222325"/>
            <a:ext cx="2078376" cy="881585"/>
          </a:xfrm>
          <a:prstGeom prst="rect">
            <a:avLst/>
          </a:prstGeom>
          <a:noFill/>
          <a:ln>
            <a:noFill/>
          </a:ln>
        </p:spPr>
      </p:pic>
      <p:pic>
        <p:nvPicPr>
          <p:cNvPr id="1340" name="Google Shape;1340;p178"/>
          <p:cNvPicPr preferRelativeResize="0"/>
          <p:nvPr/>
        </p:nvPicPr>
        <p:blipFill>
          <a:blip r:embed="rId8">
            <a:alphaModFix/>
          </a:blip>
          <a:stretch>
            <a:fillRect/>
          </a:stretch>
        </p:blipFill>
        <p:spPr>
          <a:xfrm>
            <a:off x="2931725" y="4317857"/>
            <a:ext cx="1483551" cy="1112668"/>
          </a:xfrm>
          <a:prstGeom prst="rect">
            <a:avLst/>
          </a:prstGeom>
          <a:noFill/>
          <a:ln>
            <a:noFill/>
          </a:ln>
        </p:spPr>
      </p:pic>
      <p:pic>
        <p:nvPicPr>
          <p:cNvPr id="1341" name="Google Shape;1341;p178"/>
          <p:cNvPicPr preferRelativeResize="0"/>
          <p:nvPr/>
        </p:nvPicPr>
        <p:blipFill>
          <a:blip r:embed="rId9">
            <a:alphaModFix/>
          </a:blip>
          <a:stretch>
            <a:fillRect/>
          </a:stretch>
        </p:blipFill>
        <p:spPr>
          <a:xfrm>
            <a:off x="316900" y="2427826"/>
            <a:ext cx="1631823" cy="1223849"/>
          </a:xfrm>
          <a:prstGeom prst="rect">
            <a:avLst/>
          </a:prstGeom>
          <a:noFill/>
          <a:ln>
            <a:noFill/>
          </a:ln>
        </p:spPr>
      </p:pic>
      <p:sp>
        <p:nvSpPr>
          <p:cNvPr id="1342" name="Google Shape;1342;p178"/>
          <p:cNvSpPr txBox="1"/>
          <p:nvPr/>
        </p:nvSpPr>
        <p:spPr>
          <a:xfrm>
            <a:off x="584700" y="1504525"/>
            <a:ext cx="2283900" cy="12051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100"/>
              <a:buFont typeface="Arial"/>
              <a:buNone/>
            </a:pPr>
            <a:r>
              <a:rPr lang="en-US" sz="1800" b="1">
                <a:solidFill>
                  <a:srgbClr val="7AC62A"/>
                </a:solidFill>
                <a:latin typeface="Proxima Nova"/>
                <a:ea typeface="Proxima Nova"/>
                <a:cs typeface="Proxima Nova"/>
                <a:sym typeface="Proxima Nova"/>
              </a:rPr>
              <a:t>62,000</a:t>
            </a:r>
            <a:r>
              <a:rPr lang="en-US" sz="1800" b="1" i="0" u="none" strike="noStrike" cap="none">
                <a:solidFill>
                  <a:srgbClr val="7AC62A"/>
                </a:solidFill>
                <a:latin typeface="Proxima Nova"/>
                <a:ea typeface="Proxima Nova"/>
                <a:cs typeface="Proxima Nova"/>
                <a:sym typeface="Proxima Nova"/>
              </a:rPr>
              <a:t>+</a:t>
            </a:r>
            <a:r>
              <a:rPr lang="en-US" sz="1800" b="0" i="0" u="none" strike="noStrike" cap="none">
                <a:solidFill>
                  <a:srgbClr val="414042"/>
                </a:solidFill>
                <a:latin typeface="Proxima Nova"/>
                <a:ea typeface="Proxima Nova"/>
                <a:cs typeface="Proxima Nova"/>
                <a:sym typeface="Proxima Nova"/>
              </a:rPr>
              <a:t> Members</a:t>
            </a:r>
            <a:endParaRPr sz="1800" b="0" i="0" u="none" strike="noStrike" cap="none">
              <a:solidFill>
                <a:srgbClr val="414042"/>
              </a:solidFill>
              <a:latin typeface="Proxima Nova"/>
              <a:ea typeface="Proxima Nova"/>
              <a:cs typeface="Proxima Nova"/>
              <a:sym typeface="Proxima Nova"/>
            </a:endParaRPr>
          </a:p>
        </p:txBody>
      </p:sp>
      <p:sp>
        <p:nvSpPr>
          <p:cNvPr id="1343" name="Google Shape;1343;p178"/>
          <p:cNvSpPr txBox="1"/>
          <p:nvPr/>
        </p:nvSpPr>
        <p:spPr>
          <a:xfrm>
            <a:off x="3659925" y="1504525"/>
            <a:ext cx="1483500" cy="12051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800"/>
              <a:buFont typeface="Arial"/>
              <a:buNone/>
            </a:pPr>
            <a:r>
              <a:rPr lang="en-US" sz="1800" b="1" i="0" u="none" strike="noStrike" cap="none">
                <a:solidFill>
                  <a:srgbClr val="7AC62A"/>
                </a:solidFill>
                <a:latin typeface="Proxima Nova"/>
                <a:ea typeface="Proxima Nova"/>
                <a:cs typeface="Proxima Nova"/>
                <a:sym typeface="Proxima Nova"/>
              </a:rPr>
              <a:t>1</a:t>
            </a:r>
            <a:r>
              <a:rPr lang="en-US" sz="1800" b="1">
                <a:solidFill>
                  <a:srgbClr val="7AC62A"/>
                </a:solidFill>
                <a:latin typeface="Proxima Nova"/>
                <a:ea typeface="Proxima Nova"/>
                <a:cs typeface="Proxima Nova"/>
                <a:sym typeface="Proxima Nova"/>
              </a:rPr>
              <a:t>75+ </a:t>
            </a:r>
            <a:r>
              <a:rPr lang="en-US" sz="1800" b="0" i="0" u="none" strike="noStrike" cap="none">
                <a:solidFill>
                  <a:srgbClr val="414042"/>
                </a:solidFill>
                <a:latin typeface="Proxima Nova"/>
                <a:ea typeface="Proxima Nova"/>
                <a:cs typeface="Proxima Nova"/>
                <a:sym typeface="Proxima Nova"/>
              </a:rPr>
              <a:t>Groups</a:t>
            </a:r>
            <a:endParaRPr sz="1800" b="0" i="0" u="none" strike="noStrike" cap="none">
              <a:solidFill>
                <a:srgbClr val="414042"/>
              </a:solidFill>
              <a:latin typeface="Proxima Nova"/>
              <a:ea typeface="Proxima Nova"/>
              <a:cs typeface="Proxima Nova"/>
              <a:sym typeface="Proxima Nova"/>
            </a:endParaRPr>
          </a:p>
        </p:txBody>
      </p:sp>
      <p:sp>
        <p:nvSpPr>
          <p:cNvPr id="1344" name="Google Shape;1344;p178"/>
          <p:cNvSpPr txBox="1"/>
          <p:nvPr/>
        </p:nvSpPr>
        <p:spPr>
          <a:xfrm>
            <a:off x="6848088" y="1504525"/>
            <a:ext cx="1678200" cy="12051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800"/>
              <a:buFont typeface="Arial"/>
              <a:buNone/>
            </a:pPr>
            <a:r>
              <a:rPr lang="en-US" sz="1800" b="1">
                <a:solidFill>
                  <a:srgbClr val="7AC62A"/>
                </a:solidFill>
                <a:latin typeface="Proxima Nova"/>
                <a:ea typeface="Proxima Nova"/>
                <a:cs typeface="Proxima Nova"/>
                <a:sym typeface="Proxima Nova"/>
              </a:rPr>
              <a:t>75+</a:t>
            </a:r>
            <a:r>
              <a:rPr lang="en-US" sz="1800" b="0" i="0" u="none" strike="noStrike" cap="none">
                <a:solidFill>
                  <a:srgbClr val="414042"/>
                </a:solidFill>
                <a:latin typeface="Proxima Nova"/>
                <a:ea typeface="Proxima Nova"/>
                <a:cs typeface="Proxima Nova"/>
                <a:sym typeface="Proxima Nova"/>
              </a:rPr>
              <a:t> Countries</a:t>
            </a:r>
            <a:endParaRPr sz="1800" b="0" i="0" u="none" strike="noStrike" cap="none">
              <a:solidFill>
                <a:srgbClr val="414042"/>
              </a:solidFill>
              <a:latin typeface="Proxima Nova"/>
              <a:ea typeface="Proxima Nova"/>
              <a:cs typeface="Proxima Nova"/>
              <a:sym typeface="Proxima Nova"/>
            </a:endParaRPr>
          </a:p>
        </p:txBody>
      </p:sp>
      <p:pic>
        <p:nvPicPr>
          <p:cNvPr id="1345" name="Google Shape;1345;p178"/>
          <p:cNvPicPr preferRelativeResize="0"/>
          <p:nvPr/>
        </p:nvPicPr>
        <p:blipFill rotWithShape="1">
          <a:blip r:embed="rId10">
            <a:alphaModFix/>
          </a:blip>
          <a:srcRect t="59" b="59"/>
          <a:stretch/>
        </p:blipFill>
        <p:spPr>
          <a:xfrm>
            <a:off x="1178925" y="841975"/>
            <a:ext cx="701326" cy="699025"/>
          </a:xfrm>
          <a:prstGeom prst="rect">
            <a:avLst/>
          </a:prstGeom>
          <a:noFill/>
          <a:ln>
            <a:noFill/>
          </a:ln>
        </p:spPr>
      </p:pic>
      <p:pic>
        <p:nvPicPr>
          <p:cNvPr id="1346" name="Google Shape;1346;p178"/>
          <p:cNvPicPr preferRelativeResize="0"/>
          <p:nvPr/>
        </p:nvPicPr>
        <p:blipFill rotWithShape="1">
          <a:blip r:embed="rId11">
            <a:alphaModFix/>
          </a:blip>
          <a:srcRect t="59" b="59"/>
          <a:stretch/>
        </p:blipFill>
        <p:spPr>
          <a:xfrm>
            <a:off x="4023838" y="841975"/>
            <a:ext cx="701326" cy="699025"/>
          </a:xfrm>
          <a:prstGeom prst="rect">
            <a:avLst/>
          </a:prstGeom>
          <a:noFill/>
          <a:ln>
            <a:noFill/>
          </a:ln>
        </p:spPr>
      </p:pic>
      <p:pic>
        <p:nvPicPr>
          <p:cNvPr id="1347" name="Google Shape;1347;p178"/>
          <p:cNvPicPr preferRelativeResize="0"/>
          <p:nvPr/>
        </p:nvPicPr>
        <p:blipFill rotWithShape="1">
          <a:blip r:embed="rId12">
            <a:alphaModFix/>
          </a:blip>
          <a:srcRect t="159" b="169"/>
          <a:stretch/>
        </p:blipFill>
        <p:spPr>
          <a:xfrm>
            <a:off x="7336525" y="841975"/>
            <a:ext cx="701326" cy="699025"/>
          </a:xfrm>
          <a:prstGeom prst="rect">
            <a:avLst/>
          </a:prstGeom>
          <a:noFill/>
          <a:ln>
            <a:noFill/>
          </a:ln>
        </p:spPr>
      </p:pic>
      <p:pic>
        <p:nvPicPr>
          <p:cNvPr id="1348" name="Google Shape;1348;p178"/>
          <p:cNvPicPr preferRelativeResize="0"/>
          <p:nvPr/>
        </p:nvPicPr>
        <p:blipFill>
          <a:blip r:embed="rId13">
            <a:alphaModFix/>
          </a:blip>
          <a:stretch>
            <a:fillRect/>
          </a:stretch>
        </p:blipFill>
        <p:spPr>
          <a:xfrm>
            <a:off x="4802225" y="2179775"/>
            <a:ext cx="1483566" cy="1112675"/>
          </a:xfrm>
          <a:prstGeom prst="rect">
            <a:avLst/>
          </a:prstGeom>
          <a:noFill/>
          <a:ln>
            <a:noFill/>
          </a:ln>
        </p:spPr>
      </p:pic>
      <p:sp>
        <p:nvSpPr>
          <p:cNvPr id="1349" name="Google Shape;1349;p178"/>
          <p:cNvSpPr txBox="1"/>
          <p:nvPr/>
        </p:nvSpPr>
        <p:spPr>
          <a:xfrm>
            <a:off x="248525" y="31275"/>
            <a:ext cx="7541400" cy="585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None/>
            </a:pPr>
            <a:r>
              <a:rPr lang="en-US" sz="2800" b="1">
                <a:solidFill>
                  <a:srgbClr val="414042"/>
                </a:solidFill>
                <a:latin typeface="Proxima Nova"/>
                <a:ea typeface="Proxima Nova"/>
                <a:cs typeface="Proxima Nova"/>
                <a:sym typeface="Proxima Nova"/>
              </a:rPr>
              <a:t>Growing Global Meetup Community</a:t>
            </a:r>
            <a:endParaRPr sz="2800" b="1" i="0" u="none" strike="noStrike" cap="none">
              <a:solidFill>
                <a:srgbClr val="414042"/>
              </a:solidFill>
              <a:latin typeface="Proxima Nova"/>
              <a:ea typeface="Proxima Nova"/>
              <a:cs typeface="Proxima Nova"/>
              <a:sym typeface="Proxima Nova"/>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53"/>
        <p:cNvGrpSpPr/>
        <p:nvPr/>
      </p:nvGrpSpPr>
      <p:grpSpPr>
        <a:xfrm>
          <a:off x="0" y="0"/>
          <a:ext cx="0" cy="0"/>
          <a:chOff x="0" y="0"/>
          <a:chExt cx="0" cy="0"/>
        </a:xfrm>
      </p:grpSpPr>
      <p:sp>
        <p:nvSpPr>
          <p:cNvPr id="1354" name="Google Shape;1354;p179"/>
          <p:cNvSpPr txBox="1"/>
          <p:nvPr/>
        </p:nvSpPr>
        <p:spPr>
          <a:xfrm>
            <a:off x="8594725" y="4648200"/>
            <a:ext cx="549300" cy="393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US" sz="900">
                <a:solidFill>
                  <a:srgbClr val="888888"/>
                </a:solidFill>
              </a:rPr>
              <a:t>15</a:t>
            </a:fld>
            <a:endParaRPr sz="900">
              <a:solidFill>
                <a:srgbClr val="888888"/>
              </a:solidFill>
            </a:endParaRPr>
          </a:p>
        </p:txBody>
      </p:sp>
      <p:sp>
        <p:nvSpPr>
          <p:cNvPr id="1355" name="Google Shape;1355;p179"/>
          <p:cNvSpPr txBox="1"/>
          <p:nvPr/>
        </p:nvSpPr>
        <p:spPr>
          <a:xfrm>
            <a:off x="197225" y="452250"/>
            <a:ext cx="3835200" cy="585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None/>
            </a:pPr>
            <a:r>
              <a:rPr lang="en-US" sz="2800" b="1">
                <a:solidFill>
                  <a:srgbClr val="414042"/>
                </a:solidFill>
                <a:latin typeface="Proxima Nova"/>
                <a:ea typeface="Proxima Nova"/>
                <a:cs typeface="Proxima Nova"/>
                <a:sym typeface="Proxima Nova"/>
              </a:rPr>
              <a:t>Meetup Highlights</a:t>
            </a:r>
            <a:endParaRPr sz="2800" b="1">
              <a:solidFill>
                <a:srgbClr val="414042"/>
              </a:solidFill>
              <a:latin typeface="Proxima Nova"/>
              <a:ea typeface="Proxima Nova"/>
              <a:cs typeface="Proxima Nova"/>
              <a:sym typeface="Proxima Nova"/>
            </a:endParaRPr>
          </a:p>
          <a:p>
            <a:pPr marL="0" marR="0" lvl="0" indent="0" algn="l" rtl="0">
              <a:lnSpc>
                <a:spcPct val="100000"/>
              </a:lnSpc>
              <a:spcBef>
                <a:spcPts val="0"/>
              </a:spcBef>
              <a:spcAft>
                <a:spcPts val="0"/>
              </a:spcAft>
              <a:buNone/>
            </a:pPr>
            <a:endParaRPr sz="2800" b="1">
              <a:solidFill>
                <a:srgbClr val="414042"/>
              </a:solidFill>
              <a:latin typeface="Proxima Nova"/>
              <a:ea typeface="Proxima Nova"/>
              <a:cs typeface="Proxima Nova"/>
              <a:sym typeface="Proxima Nova"/>
            </a:endParaRPr>
          </a:p>
          <a:p>
            <a:pPr marL="0" marR="0" lvl="0" indent="0" algn="ctr" rtl="0">
              <a:lnSpc>
                <a:spcPct val="100000"/>
              </a:lnSpc>
              <a:spcBef>
                <a:spcPts val="0"/>
              </a:spcBef>
              <a:spcAft>
                <a:spcPts val="0"/>
              </a:spcAft>
              <a:buNone/>
            </a:pPr>
            <a:endParaRPr sz="2800">
              <a:solidFill>
                <a:srgbClr val="414042"/>
              </a:solidFill>
              <a:latin typeface="Proxima Nova"/>
              <a:ea typeface="Proxima Nova"/>
              <a:cs typeface="Proxima Nova"/>
              <a:sym typeface="Proxima Nova"/>
            </a:endParaRPr>
          </a:p>
        </p:txBody>
      </p:sp>
      <p:sp>
        <p:nvSpPr>
          <p:cNvPr id="1356" name="Google Shape;1356;p179"/>
          <p:cNvSpPr txBox="1"/>
          <p:nvPr/>
        </p:nvSpPr>
        <p:spPr>
          <a:xfrm>
            <a:off x="264950" y="1096300"/>
            <a:ext cx="4230000" cy="3552000"/>
          </a:xfrm>
          <a:prstGeom prst="rect">
            <a:avLst/>
          </a:prstGeom>
          <a:noFill/>
          <a:ln>
            <a:noFill/>
          </a:ln>
        </p:spPr>
        <p:txBody>
          <a:bodyPr spcFirstLastPara="1" wrap="square" lIns="91425" tIns="91425" rIns="91425" bIns="91425" anchor="t" anchorCtr="0">
            <a:noAutofit/>
          </a:bodyPr>
          <a:lstStyle/>
          <a:p>
            <a:pPr marL="457200" lvl="0" indent="-317500" algn="l" rtl="0">
              <a:spcBef>
                <a:spcPts val="0"/>
              </a:spcBef>
              <a:spcAft>
                <a:spcPts val="0"/>
              </a:spcAft>
              <a:buSzPts val="1400"/>
              <a:buChar char="●"/>
            </a:pPr>
            <a:r>
              <a:rPr lang="en-US"/>
              <a:t>India Chapter ran a nation wide meetup that included several local groups across India holding events at the same time and streaming presentations to each location and online.  This is a great template for other regional groups to consider doing.</a:t>
            </a:r>
            <a:endParaRPr/>
          </a:p>
          <a:p>
            <a:pPr marL="0" lvl="0" indent="0" algn="l" rtl="0">
              <a:spcBef>
                <a:spcPts val="0"/>
              </a:spcBef>
              <a:spcAft>
                <a:spcPts val="0"/>
              </a:spcAft>
              <a:buNone/>
            </a:pPr>
            <a:endParaRPr/>
          </a:p>
          <a:p>
            <a:pPr marL="0" lvl="0" indent="0" algn="l" rtl="0">
              <a:spcBef>
                <a:spcPts val="0"/>
              </a:spcBef>
              <a:spcAft>
                <a:spcPts val="0"/>
              </a:spcAft>
              <a:buNone/>
            </a:pPr>
            <a:endParaRPr/>
          </a:p>
          <a:p>
            <a:pPr marL="457200" lvl="0" indent="-317500" algn="l" rtl="0">
              <a:spcBef>
                <a:spcPts val="0"/>
              </a:spcBef>
              <a:spcAft>
                <a:spcPts val="0"/>
              </a:spcAft>
              <a:buSzPts val="1400"/>
              <a:buChar char="●"/>
            </a:pPr>
            <a:r>
              <a:rPr lang="en-US"/>
              <a:t>There are now over 25 recorded talks from Hyperledger meetups around the world on the </a:t>
            </a:r>
            <a:r>
              <a:rPr lang="en-US" u="sng">
                <a:solidFill>
                  <a:schemeClr val="hlink"/>
                </a:solidFill>
                <a:hlinkClick r:id="rId3"/>
              </a:rPr>
              <a:t>Hyperledger YouTube channel</a:t>
            </a:r>
            <a:r>
              <a:rPr lang="en-US"/>
              <a:t>.  Thanks to Hyperledger Seattle for recording and sharing each of their meetups.  If you record your meetup and would like it posted, please reach out to meetup@hyperledger.org.</a:t>
            </a:r>
            <a:endParaRPr/>
          </a:p>
        </p:txBody>
      </p:sp>
      <p:pic>
        <p:nvPicPr>
          <p:cNvPr id="1357" name="Google Shape;1357;p179"/>
          <p:cNvPicPr preferRelativeResize="0"/>
          <p:nvPr/>
        </p:nvPicPr>
        <p:blipFill>
          <a:blip r:embed="rId4">
            <a:alphaModFix/>
          </a:blip>
          <a:stretch>
            <a:fillRect/>
          </a:stretch>
        </p:blipFill>
        <p:spPr>
          <a:xfrm>
            <a:off x="4531401" y="1037545"/>
            <a:ext cx="4612597" cy="1677900"/>
          </a:xfrm>
          <a:prstGeom prst="rect">
            <a:avLst/>
          </a:prstGeom>
          <a:noFill/>
          <a:ln>
            <a:noFill/>
          </a:ln>
        </p:spPr>
      </p:pic>
      <p:pic>
        <p:nvPicPr>
          <p:cNvPr id="1358" name="Google Shape;1358;p179"/>
          <p:cNvPicPr preferRelativeResize="0"/>
          <p:nvPr/>
        </p:nvPicPr>
        <p:blipFill>
          <a:blip r:embed="rId5">
            <a:alphaModFix/>
          </a:blip>
          <a:stretch>
            <a:fillRect/>
          </a:stretch>
        </p:blipFill>
        <p:spPr>
          <a:xfrm>
            <a:off x="4531400" y="2776470"/>
            <a:ext cx="3794977" cy="2119586"/>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362"/>
        <p:cNvGrpSpPr/>
        <p:nvPr/>
      </p:nvGrpSpPr>
      <p:grpSpPr>
        <a:xfrm>
          <a:off x="0" y="0"/>
          <a:ext cx="0" cy="0"/>
          <a:chOff x="0" y="0"/>
          <a:chExt cx="0" cy="0"/>
        </a:xfrm>
      </p:grpSpPr>
      <p:sp>
        <p:nvSpPr>
          <p:cNvPr id="1363" name="Google Shape;1363;p180"/>
          <p:cNvSpPr txBox="1"/>
          <p:nvPr/>
        </p:nvSpPr>
        <p:spPr>
          <a:xfrm>
            <a:off x="8594725" y="4648200"/>
            <a:ext cx="549300" cy="393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US" sz="900">
                <a:solidFill>
                  <a:srgbClr val="888888"/>
                </a:solidFill>
              </a:rPr>
              <a:t>16</a:t>
            </a:fld>
            <a:endParaRPr sz="900">
              <a:solidFill>
                <a:srgbClr val="888888"/>
              </a:solidFill>
            </a:endParaRPr>
          </a:p>
        </p:txBody>
      </p:sp>
      <p:sp>
        <p:nvSpPr>
          <p:cNvPr id="1364" name="Google Shape;1364;p180"/>
          <p:cNvSpPr txBox="1"/>
          <p:nvPr/>
        </p:nvSpPr>
        <p:spPr>
          <a:xfrm>
            <a:off x="197225" y="452250"/>
            <a:ext cx="8344800" cy="585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None/>
            </a:pPr>
            <a:r>
              <a:rPr lang="en-US" sz="2800" b="1">
                <a:solidFill>
                  <a:srgbClr val="414042"/>
                </a:solidFill>
                <a:latin typeface="Proxima Nova"/>
                <a:ea typeface="Proxima Nova"/>
                <a:cs typeface="Proxima Nova"/>
                <a:sym typeface="Proxima Nova"/>
              </a:rPr>
              <a:t>Share Your Meetup Highlights</a:t>
            </a:r>
            <a:endParaRPr sz="2800" b="1">
              <a:solidFill>
                <a:srgbClr val="414042"/>
              </a:solidFill>
              <a:latin typeface="Proxima Nova"/>
              <a:ea typeface="Proxima Nova"/>
              <a:cs typeface="Proxima Nova"/>
              <a:sym typeface="Proxima Nova"/>
            </a:endParaRPr>
          </a:p>
          <a:p>
            <a:pPr marL="0" marR="0" lvl="0" indent="0" algn="l" rtl="0">
              <a:lnSpc>
                <a:spcPct val="100000"/>
              </a:lnSpc>
              <a:spcBef>
                <a:spcPts val="0"/>
              </a:spcBef>
              <a:spcAft>
                <a:spcPts val="0"/>
              </a:spcAft>
              <a:buNone/>
            </a:pPr>
            <a:endParaRPr sz="2800" b="1">
              <a:solidFill>
                <a:srgbClr val="414042"/>
              </a:solidFill>
              <a:latin typeface="Proxima Nova"/>
              <a:ea typeface="Proxima Nova"/>
              <a:cs typeface="Proxima Nova"/>
              <a:sym typeface="Proxima Nova"/>
            </a:endParaRPr>
          </a:p>
          <a:p>
            <a:pPr marL="0" marR="0" lvl="0" indent="0" algn="ctr" rtl="0">
              <a:lnSpc>
                <a:spcPct val="100000"/>
              </a:lnSpc>
              <a:spcBef>
                <a:spcPts val="0"/>
              </a:spcBef>
              <a:spcAft>
                <a:spcPts val="0"/>
              </a:spcAft>
              <a:buNone/>
            </a:pPr>
            <a:endParaRPr sz="2800">
              <a:solidFill>
                <a:srgbClr val="414042"/>
              </a:solidFill>
              <a:latin typeface="Proxima Nova"/>
              <a:ea typeface="Proxima Nova"/>
              <a:cs typeface="Proxima Nova"/>
              <a:sym typeface="Proxima Nova"/>
            </a:endParaRPr>
          </a:p>
        </p:txBody>
      </p:sp>
      <p:sp>
        <p:nvSpPr>
          <p:cNvPr id="1365" name="Google Shape;1365;p180"/>
          <p:cNvSpPr txBox="1"/>
          <p:nvPr/>
        </p:nvSpPr>
        <p:spPr>
          <a:xfrm>
            <a:off x="264950" y="1096300"/>
            <a:ext cx="8450700" cy="3552000"/>
          </a:xfrm>
          <a:prstGeom prst="rect">
            <a:avLst/>
          </a:prstGeom>
          <a:noFill/>
          <a:ln>
            <a:noFill/>
          </a:ln>
        </p:spPr>
        <p:txBody>
          <a:bodyPr spcFirstLastPara="1" wrap="square" lIns="91425" tIns="91425" rIns="91425" bIns="91425" anchor="t" anchorCtr="0">
            <a:noAutofit/>
          </a:bodyPr>
          <a:lstStyle/>
          <a:p>
            <a:pPr marL="457200" lvl="0" indent="0" algn="l" rtl="0">
              <a:spcBef>
                <a:spcPts val="0"/>
              </a:spcBef>
              <a:spcAft>
                <a:spcPts val="0"/>
              </a:spcAft>
              <a:buNone/>
            </a:pPr>
            <a:r>
              <a:rPr lang="en-US"/>
              <a:t>Let us know about your meetup highlights so we can share the great things you are doing with the rest of the Hyperledger community.</a:t>
            </a:r>
            <a:endParaRPr/>
          </a:p>
          <a:p>
            <a:pPr marL="457200" lvl="0" indent="0" algn="l" rtl="0">
              <a:spcBef>
                <a:spcPts val="0"/>
              </a:spcBef>
              <a:spcAft>
                <a:spcPts val="0"/>
              </a:spcAft>
              <a:buNone/>
            </a:pPr>
            <a:endParaRPr/>
          </a:p>
          <a:p>
            <a:pPr marL="457200" lvl="0" indent="-317500" algn="l" rtl="0">
              <a:spcBef>
                <a:spcPts val="0"/>
              </a:spcBef>
              <a:spcAft>
                <a:spcPts val="0"/>
              </a:spcAft>
              <a:buSzPts val="1400"/>
              <a:buChar char="●"/>
            </a:pPr>
            <a:r>
              <a:rPr lang="en-US"/>
              <a:t>Send updates, photos, tips and ideas to the Meetup mailing list to get in touch with all of the meetup organizers.  You can find out how to post to that at:</a:t>
            </a:r>
            <a:endParaRPr/>
          </a:p>
          <a:p>
            <a:pPr marL="0" lvl="0" indent="457200" algn="l" rtl="0">
              <a:spcBef>
                <a:spcPts val="0"/>
              </a:spcBef>
              <a:spcAft>
                <a:spcPts val="0"/>
              </a:spcAft>
              <a:buNone/>
            </a:pPr>
            <a:endParaRPr/>
          </a:p>
          <a:p>
            <a:pPr marL="0" lvl="0" indent="457200" algn="l" rtl="0">
              <a:spcBef>
                <a:spcPts val="0"/>
              </a:spcBef>
              <a:spcAft>
                <a:spcPts val="0"/>
              </a:spcAft>
              <a:buNone/>
            </a:pPr>
            <a:r>
              <a:rPr lang="en-US" u="sng">
                <a:solidFill>
                  <a:schemeClr val="hlink"/>
                </a:solidFill>
                <a:hlinkClick r:id="rId3"/>
              </a:rPr>
              <a:t>https://lists.hyperledger.org/g/meetups/</a:t>
            </a:r>
            <a:endParaRPr/>
          </a:p>
          <a:p>
            <a:pPr marL="0" lvl="0" indent="457200" algn="l" rtl="0">
              <a:spcBef>
                <a:spcPts val="0"/>
              </a:spcBef>
              <a:spcAft>
                <a:spcPts val="0"/>
              </a:spcAft>
              <a:buNone/>
            </a:pPr>
            <a:endParaRPr/>
          </a:p>
          <a:p>
            <a:pPr marL="457200" lvl="0" indent="-317500" algn="l" rtl="0">
              <a:spcBef>
                <a:spcPts val="0"/>
              </a:spcBef>
              <a:spcAft>
                <a:spcPts val="0"/>
              </a:spcAft>
              <a:buSzPts val="1400"/>
              <a:buChar char="●"/>
            </a:pPr>
            <a:r>
              <a:rPr lang="en-US"/>
              <a:t>When we hear about what active meetup groups are doing we can support you by posting about your group on the Hyperledger Twitter account, send you free swag to give away, help you find speakers for upcoming events and more.</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369"/>
        <p:cNvGrpSpPr/>
        <p:nvPr/>
      </p:nvGrpSpPr>
      <p:grpSpPr>
        <a:xfrm>
          <a:off x="0" y="0"/>
          <a:ext cx="0" cy="0"/>
          <a:chOff x="0" y="0"/>
          <a:chExt cx="0" cy="0"/>
        </a:xfrm>
      </p:grpSpPr>
      <p:sp>
        <p:nvSpPr>
          <p:cNvPr id="1370" name="Google Shape;1370;p181"/>
          <p:cNvSpPr txBox="1"/>
          <p:nvPr/>
        </p:nvSpPr>
        <p:spPr>
          <a:xfrm>
            <a:off x="8594725" y="4648200"/>
            <a:ext cx="549300" cy="393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US" sz="900">
                <a:solidFill>
                  <a:srgbClr val="888888"/>
                </a:solidFill>
              </a:rPr>
              <a:t>17</a:t>
            </a:fld>
            <a:endParaRPr sz="900">
              <a:solidFill>
                <a:srgbClr val="888888"/>
              </a:solidFill>
            </a:endParaRPr>
          </a:p>
        </p:txBody>
      </p:sp>
      <p:sp>
        <p:nvSpPr>
          <p:cNvPr id="1371" name="Google Shape;1371;p181"/>
          <p:cNvSpPr txBox="1"/>
          <p:nvPr/>
        </p:nvSpPr>
        <p:spPr>
          <a:xfrm>
            <a:off x="425825" y="452250"/>
            <a:ext cx="4891500" cy="585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None/>
            </a:pPr>
            <a:r>
              <a:rPr lang="en-US" sz="2800" b="1">
                <a:solidFill>
                  <a:srgbClr val="414042"/>
                </a:solidFill>
                <a:latin typeface="Proxima Nova"/>
                <a:ea typeface="Proxima Nova"/>
                <a:cs typeface="Proxima Nova"/>
                <a:sym typeface="Proxima Nova"/>
              </a:rPr>
              <a:t>Hyperledger Bootcamps</a:t>
            </a:r>
            <a:endParaRPr sz="2800" b="1">
              <a:solidFill>
                <a:srgbClr val="414042"/>
              </a:solidFill>
              <a:latin typeface="Proxima Nova"/>
              <a:ea typeface="Proxima Nova"/>
              <a:cs typeface="Proxima Nova"/>
              <a:sym typeface="Proxima Nova"/>
            </a:endParaRPr>
          </a:p>
          <a:p>
            <a:pPr marL="0" marR="0" lvl="0" indent="0" algn="l" rtl="0">
              <a:lnSpc>
                <a:spcPct val="100000"/>
              </a:lnSpc>
              <a:spcBef>
                <a:spcPts val="0"/>
              </a:spcBef>
              <a:spcAft>
                <a:spcPts val="0"/>
              </a:spcAft>
              <a:buNone/>
            </a:pPr>
            <a:endParaRPr sz="2800" b="1">
              <a:solidFill>
                <a:srgbClr val="414042"/>
              </a:solidFill>
              <a:latin typeface="Proxima Nova"/>
              <a:ea typeface="Proxima Nova"/>
              <a:cs typeface="Proxima Nova"/>
              <a:sym typeface="Proxima Nova"/>
            </a:endParaRPr>
          </a:p>
          <a:p>
            <a:pPr marL="0" marR="0" lvl="0" indent="0" algn="ctr" rtl="0">
              <a:lnSpc>
                <a:spcPct val="100000"/>
              </a:lnSpc>
              <a:spcBef>
                <a:spcPts val="0"/>
              </a:spcBef>
              <a:spcAft>
                <a:spcPts val="0"/>
              </a:spcAft>
              <a:buNone/>
            </a:pPr>
            <a:endParaRPr sz="2800">
              <a:solidFill>
                <a:srgbClr val="414042"/>
              </a:solidFill>
              <a:latin typeface="Proxima Nova"/>
              <a:ea typeface="Proxima Nova"/>
              <a:cs typeface="Proxima Nova"/>
              <a:sym typeface="Proxima Nova"/>
            </a:endParaRPr>
          </a:p>
        </p:txBody>
      </p:sp>
      <p:sp>
        <p:nvSpPr>
          <p:cNvPr id="1372" name="Google Shape;1372;p181"/>
          <p:cNvSpPr txBox="1"/>
          <p:nvPr/>
        </p:nvSpPr>
        <p:spPr>
          <a:xfrm>
            <a:off x="264950" y="1096300"/>
            <a:ext cx="8329800" cy="3552000"/>
          </a:xfrm>
          <a:prstGeom prst="rect">
            <a:avLst/>
          </a:prstGeom>
          <a:noFill/>
          <a:ln>
            <a:noFill/>
          </a:ln>
        </p:spPr>
        <p:txBody>
          <a:bodyPr spcFirstLastPara="1" wrap="square" lIns="91425" tIns="91425" rIns="91425" bIns="91425" anchor="t" anchorCtr="0">
            <a:noAutofit/>
          </a:bodyPr>
          <a:lstStyle/>
          <a:p>
            <a:pPr marL="457200" lvl="0" indent="-317500" algn="l" rtl="0">
              <a:spcBef>
                <a:spcPts val="1000"/>
              </a:spcBef>
              <a:spcAft>
                <a:spcPts val="0"/>
              </a:spcAft>
              <a:buSzPts val="1400"/>
              <a:buChar char="●"/>
            </a:pPr>
            <a:r>
              <a:rPr lang="en-US"/>
              <a:t>An event where we help get community members up to speed on how to contribute</a:t>
            </a:r>
            <a:endParaRPr/>
          </a:p>
          <a:p>
            <a:pPr marL="457200" lvl="0" indent="-317500" algn="l" rtl="0">
              <a:spcBef>
                <a:spcPts val="1000"/>
              </a:spcBef>
              <a:spcAft>
                <a:spcPts val="0"/>
              </a:spcAft>
              <a:buSzPts val="1400"/>
              <a:buChar char="●"/>
            </a:pPr>
            <a:r>
              <a:rPr lang="en-US"/>
              <a:t>For existing community members this is the ideal place to recruit more help for your project, lab, or group</a:t>
            </a:r>
            <a:endParaRPr/>
          </a:p>
          <a:p>
            <a:pPr marL="457200" lvl="0" indent="-317500" algn="l" rtl="0">
              <a:spcBef>
                <a:spcPts val="1000"/>
              </a:spcBef>
              <a:spcAft>
                <a:spcPts val="0"/>
              </a:spcAft>
              <a:buSzPts val="1400"/>
              <a:buChar char="●"/>
            </a:pPr>
            <a:r>
              <a:rPr lang="en-US"/>
              <a:t>Bootcamps were held in Hong Kong and São Paulo earlier this year</a:t>
            </a:r>
            <a:endParaRPr/>
          </a:p>
          <a:p>
            <a:pPr marL="457200" lvl="0" indent="-317500" algn="l" rtl="0">
              <a:spcBef>
                <a:spcPts val="1000"/>
              </a:spcBef>
              <a:spcAft>
                <a:spcPts val="0"/>
              </a:spcAft>
              <a:buSzPts val="1400"/>
              <a:buChar char="●"/>
            </a:pPr>
            <a:r>
              <a:rPr lang="en-US"/>
              <a:t>The next Bootcamp is in </a:t>
            </a:r>
            <a:r>
              <a:rPr lang="en-US" u="sng">
                <a:solidFill>
                  <a:schemeClr val="hlink"/>
                </a:solidFill>
                <a:hlinkClick r:id="rId3"/>
              </a:rPr>
              <a:t>Moscow on October 14 and 15</a:t>
            </a:r>
            <a:endParaRPr/>
          </a:p>
          <a:p>
            <a:pPr marL="457200" lvl="0" indent="-317500" algn="l" rtl="0">
              <a:spcBef>
                <a:spcPts val="1000"/>
              </a:spcBef>
              <a:spcAft>
                <a:spcPts val="0"/>
              </a:spcAft>
              <a:buSzPts val="1400"/>
              <a:buChar char="●"/>
            </a:pPr>
            <a:r>
              <a:rPr lang="en-US"/>
              <a:t>If your local community is interested in hosting a Bootcamp, look more about the next steps at:</a:t>
            </a:r>
            <a:endParaRPr/>
          </a:p>
          <a:p>
            <a:pPr marL="457200" lvl="0" indent="0" algn="l" rtl="0">
              <a:spcBef>
                <a:spcPts val="1000"/>
              </a:spcBef>
              <a:spcAft>
                <a:spcPts val="1000"/>
              </a:spcAft>
              <a:buNone/>
            </a:pPr>
            <a:r>
              <a:rPr lang="en-US" u="sng">
                <a:solidFill>
                  <a:schemeClr val="hlink"/>
                </a:solidFill>
                <a:hlinkClick r:id="rId4"/>
              </a:rPr>
              <a:t>https://wiki.hyperledger.org/display/events/Bootcamps</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376"/>
        <p:cNvGrpSpPr/>
        <p:nvPr/>
      </p:nvGrpSpPr>
      <p:grpSpPr>
        <a:xfrm>
          <a:off x="0" y="0"/>
          <a:ext cx="0" cy="0"/>
          <a:chOff x="0" y="0"/>
          <a:chExt cx="0" cy="0"/>
        </a:xfrm>
      </p:grpSpPr>
      <p:sp>
        <p:nvSpPr>
          <p:cNvPr id="1377" name="Google Shape;1377;p182"/>
          <p:cNvSpPr txBox="1">
            <a:spLocks noGrp="1"/>
          </p:cNvSpPr>
          <p:nvPr>
            <p:ph type="title"/>
          </p:nvPr>
        </p:nvSpPr>
        <p:spPr>
          <a:xfrm>
            <a:off x="592700" y="414375"/>
            <a:ext cx="7486200" cy="561900"/>
          </a:xfrm>
          <a:prstGeom prst="rect">
            <a:avLst/>
          </a:prstGeom>
        </p:spPr>
        <p:txBody>
          <a:bodyPr spcFirstLastPara="1" wrap="square" lIns="0" tIns="0" rIns="0" bIns="0" anchor="b" anchorCtr="0">
            <a:noAutofit/>
          </a:bodyPr>
          <a:lstStyle/>
          <a:p>
            <a:pPr marL="0" lvl="0" indent="0" algn="ctr" rtl="0">
              <a:spcBef>
                <a:spcPts val="0"/>
              </a:spcBef>
              <a:spcAft>
                <a:spcPts val="0"/>
              </a:spcAft>
              <a:buNone/>
            </a:pPr>
            <a:r>
              <a:rPr lang="en-US" sz="2400">
                <a:latin typeface="Proxima Nova"/>
                <a:ea typeface="Proxima Nova"/>
                <a:cs typeface="Proxima Nova"/>
                <a:sym typeface="Proxima Nova"/>
              </a:rPr>
              <a:t>Hyperledger Hong Kong Bootcamp - March 7th - 8th</a:t>
            </a:r>
            <a:endParaRPr sz="2400">
              <a:latin typeface="Proxima Nova"/>
              <a:ea typeface="Proxima Nova"/>
              <a:cs typeface="Proxima Nova"/>
              <a:sym typeface="Proxima Nova"/>
            </a:endParaRPr>
          </a:p>
        </p:txBody>
      </p:sp>
      <p:pic>
        <p:nvPicPr>
          <p:cNvPr id="1378" name="Google Shape;1378;p182"/>
          <p:cNvPicPr preferRelativeResize="0"/>
          <p:nvPr/>
        </p:nvPicPr>
        <p:blipFill>
          <a:blip r:embed="rId3">
            <a:alphaModFix/>
          </a:blip>
          <a:stretch>
            <a:fillRect/>
          </a:stretch>
        </p:blipFill>
        <p:spPr>
          <a:xfrm>
            <a:off x="1091975" y="1034050"/>
            <a:ext cx="6680702" cy="3526475"/>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382"/>
        <p:cNvGrpSpPr/>
        <p:nvPr/>
      </p:nvGrpSpPr>
      <p:grpSpPr>
        <a:xfrm>
          <a:off x="0" y="0"/>
          <a:ext cx="0" cy="0"/>
          <a:chOff x="0" y="0"/>
          <a:chExt cx="0" cy="0"/>
        </a:xfrm>
      </p:grpSpPr>
      <p:sp>
        <p:nvSpPr>
          <p:cNvPr id="1383" name="Google Shape;1383;p183"/>
          <p:cNvSpPr txBox="1">
            <a:spLocks noGrp="1"/>
          </p:cNvSpPr>
          <p:nvPr>
            <p:ph type="title"/>
          </p:nvPr>
        </p:nvSpPr>
        <p:spPr>
          <a:xfrm>
            <a:off x="592700" y="414375"/>
            <a:ext cx="7486200" cy="561900"/>
          </a:xfrm>
          <a:prstGeom prst="rect">
            <a:avLst/>
          </a:prstGeom>
        </p:spPr>
        <p:txBody>
          <a:bodyPr spcFirstLastPara="1" wrap="square" lIns="0" tIns="0" rIns="0" bIns="0" anchor="b" anchorCtr="0">
            <a:noAutofit/>
          </a:bodyPr>
          <a:lstStyle/>
          <a:p>
            <a:pPr marL="0" lvl="0" indent="0" algn="ctr" rtl="0">
              <a:spcBef>
                <a:spcPts val="0"/>
              </a:spcBef>
              <a:spcAft>
                <a:spcPts val="0"/>
              </a:spcAft>
              <a:buNone/>
            </a:pPr>
            <a:r>
              <a:rPr lang="en-US" sz="2400">
                <a:latin typeface="Proxima Nova"/>
                <a:ea typeface="Proxima Nova"/>
                <a:cs typeface="Proxima Nova"/>
                <a:sym typeface="Proxima Nova"/>
              </a:rPr>
              <a:t>Hyperledger São Paulo Brazil Bootcamp June 24-25</a:t>
            </a:r>
            <a:endParaRPr sz="2400">
              <a:latin typeface="Proxima Nova"/>
              <a:ea typeface="Proxima Nova"/>
              <a:cs typeface="Proxima Nova"/>
              <a:sym typeface="Proxima Nova"/>
            </a:endParaRPr>
          </a:p>
        </p:txBody>
      </p:sp>
      <p:pic>
        <p:nvPicPr>
          <p:cNvPr id="1384" name="Google Shape;1384;p183"/>
          <p:cNvPicPr preferRelativeResize="0"/>
          <p:nvPr/>
        </p:nvPicPr>
        <p:blipFill>
          <a:blip r:embed="rId3">
            <a:alphaModFix/>
          </a:blip>
          <a:stretch>
            <a:fillRect/>
          </a:stretch>
        </p:blipFill>
        <p:spPr>
          <a:xfrm>
            <a:off x="768813" y="1085325"/>
            <a:ext cx="7133972" cy="3503051"/>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10"/>
        <p:cNvGrpSpPr/>
        <p:nvPr/>
      </p:nvGrpSpPr>
      <p:grpSpPr>
        <a:xfrm>
          <a:off x="0" y="0"/>
          <a:ext cx="0" cy="0"/>
          <a:chOff x="0" y="0"/>
          <a:chExt cx="0" cy="0"/>
        </a:xfrm>
      </p:grpSpPr>
      <p:sp>
        <p:nvSpPr>
          <p:cNvPr id="1211" name="Google Shape;1211;p166"/>
          <p:cNvSpPr txBox="1"/>
          <p:nvPr/>
        </p:nvSpPr>
        <p:spPr>
          <a:xfrm>
            <a:off x="456050" y="1536325"/>
            <a:ext cx="1644900" cy="1205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US" sz="4000" b="1">
                <a:solidFill>
                  <a:srgbClr val="74D1D6"/>
                </a:solidFill>
                <a:latin typeface="Proxima Nova"/>
                <a:ea typeface="Proxima Nova"/>
                <a:cs typeface="Proxima Nova"/>
                <a:sym typeface="Proxima Nova"/>
              </a:rPr>
              <a:t>3</a:t>
            </a:r>
            <a:r>
              <a:rPr lang="en-US" sz="1800" b="1">
                <a:solidFill>
                  <a:srgbClr val="74D1D6"/>
                </a:solidFill>
                <a:latin typeface="Proxima Nova"/>
                <a:ea typeface="Proxima Nova"/>
                <a:cs typeface="Proxima Nova"/>
                <a:sym typeface="Proxima Nova"/>
              </a:rPr>
              <a:t>.</a:t>
            </a:r>
            <a:r>
              <a:rPr lang="en-US" b="1">
                <a:solidFill>
                  <a:srgbClr val="74D1D6"/>
                </a:solidFill>
                <a:latin typeface="Proxima Nova"/>
                <a:ea typeface="Proxima Nova"/>
                <a:cs typeface="Proxima Nova"/>
                <a:sym typeface="Proxima Nova"/>
              </a:rPr>
              <a:t>5</a:t>
            </a:r>
            <a:endParaRPr>
              <a:solidFill>
                <a:srgbClr val="74D1D6"/>
              </a:solidFill>
              <a:latin typeface="Proxima Nova"/>
              <a:ea typeface="Proxima Nova"/>
              <a:cs typeface="Proxima Nova"/>
              <a:sym typeface="Proxima Nova"/>
            </a:endParaRPr>
          </a:p>
          <a:p>
            <a:pPr marL="0" lvl="0" indent="0" algn="ctr" rtl="0">
              <a:spcBef>
                <a:spcPts val="0"/>
              </a:spcBef>
              <a:spcAft>
                <a:spcPts val="0"/>
              </a:spcAft>
              <a:buNone/>
            </a:pPr>
            <a:r>
              <a:rPr lang="en-US" sz="1100">
                <a:solidFill>
                  <a:srgbClr val="414042"/>
                </a:solidFill>
                <a:latin typeface="Proxima Nova"/>
                <a:ea typeface="Proxima Nova"/>
                <a:cs typeface="Proxima Nova"/>
                <a:sym typeface="Proxima Nova"/>
              </a:rPr>
              <a:t>Years since launch</a:t>
            </a:r>
            <a:endParaRPr sz="1100">
              <a:solidFill>
                <a:srgbClr val="414042"/>
              </a:solidFill>
              <a:latin typeface="Proxima Nova"/>
              <a:ea typeface="Proxima Nova"/>
              <a:cs typeface="Proxima Nova"/>
              <a:sym typeface="Proxima Nova"/>
            </a:endParaRPr>
          </a:p>
        </p:txBody>
      </p:sp>
      <p:sp>
        <p:nvSpPr>
          <p:cNvPr id="1212" name="Google Shape;1212;p166"/>
          <p:cNvSpPr txBox="1"/>
          <p:nvPr/>
        </p:nvSpPr>
        <p:spPr>
          <a:xfrm>
            <a:off x="2072400" y="1536325"/>
            <a:ext cx="1622700" cy="1205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4000" b="1">
                <a:solidFill>
                  <a:srgbClr val="74D1D6"/>
                </a:solidFill>
                <a:latin typeface="Proxima Nova"/>
                <a:ea typeface="Proxima Nova"/>
                <a:cs typeface="Proxima Nova"/>
                <a:sym typeface="Proxima Nova"/>
              </a:rPr>
              <a:t>4</a:t>
            </a:r>
            <a:r>
              <a:rPr lang="en-US">
                <a:solidFill>
                  <a:srgbClr val="414042"/>
                </a:solidFill>
                <a:latin typeface="Proxima Nova"/>
                <a:ea typeface="Proxima Nova"/>
                <a:cs typeface="Proxima Nova"/>
                <a:sym typeface="Proxima Nova"/>
              </a:rPr>
              <a:t> </a:t>
            </a:r>
            <a:endParaRPr>
              <a:solidFill>
                <a:srgbClr val="414042"/>
              </a:solidFill>
              <a:latin typeface="Proxima Nova"/>
              <a:ea typeface="Proxima Nova"/>
              <a:cs typeface="Proxima Nova"/>
              <a:sym typeface="Proxima Nova"/>
            </a:endParaRPr>
          </a:p>
          <a:p>
            <a:pPr marL="0" lvl="0" indent="0" algn="ctr" rtl="0">
              <a:spcBef>
                <a:spcPts val="0"/>
              </a:spcBef>
              <a:spcAft>
                <a:spcPts val="0"/>
              </a:spcAft>
              <a:buNone/>
            </a:pPr>
            <a:r>
              <a:rPr lang="en-US" sz="1100">
                <a:solidFill>
                  <a:srgbClr val="414042"/>
                </a:solidFill>
                <a:latin typeface="Proxima Nova"/>
                <a:ea typeface="Proxima Nova"/>
                <a:cs typeface="Proxima Nova"/>
                <a:sym typeface="Proxima Nova"/>
              </a:rPr>
              <a:t>Libraries</a:t>
            </a:r>
            <a:endParaRPr sz="1100">
              <a:solidFill>
                <a:srgbClr val="414042"/>
              </a:solidFill>
              <a:latin typeface="Proxima Nova"/>
              <a:ea typeface="Proxima Nova"/>
              <a:cs typeface="Proxima Nova"/>
              <a:sym typeface="Proxima Nova"/>
            </a:endParaRPr>
          </a:p>
        </p:txBody>
      </p:sp>
      <p:sp>
        <p:nvSpPr>
          <p:cNvPr id="1213" name="Google Shape;1213;p166"/>
          <p:cNvSpPr txBox="1"/>
          <p:nvPr/>
        </p:nvSpPr>
        <p:spPr>
          <a:xfrm>
            <a:off x="4146513" y="1536325"/>
            <a:ext cx="602700" cy="1205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4000" b="1">
                <a:solidFill>
                  <a:srgbClr val="74D1D6"/>
                </a:solidFill>
                <a:latin typeface="Proxima Nova"/>
                <a:ea typeface="Proxima Nova"/>
                <a:cs typeface="Proxima Nova"/>
                <a:sym typeface="Proxima Nova"/>
              </a:rPr>
              <a:t>4</a:t>
            </a:r>
            <a:r>
              <a:rPr lang="en-US">
                <a:solidFill>
                  <a:srgbClr val="74D1D6"/>
                </a:solidFill>
                <a:latin typeface="Proxima Nova"/>
                <a:ea typeface="Proxima Nova"/>
                <a:cs typeface="Proxima Nova"/>
                <a:sym typeface="Proxima Nova"/>
              </a:rPr>
              <a:t> </a:t>
            </a:r>
            <a:endParaRPr>
              <a:solidFill>
                <a:srgbClr val="74D1D6"/>
              </a:solidFill>
              <a:latin typeface="Proxima Nova"/>
              <a:ea typeface="Proxima Nova"/>
              <a:cs typeface="Proxima Nova"/>
              <a:sym typeface="Proxima Nova"/>
            </a:endParaRPr>
          </a:p>
          <a:p>
            <a:pPr marL="0" lvl="0" indent="0" algn="ctr" rtl="0">
              <a:spcBef>
                <a:spcPts val="0"/>
              </a:spcBef>
              <a:spcAft>
                <a:spcPts val="0"/>
              </a:spcAft>
              <a:buNone/>
            </a:pPr>
            <a:r>
              <a:rPr lang="en-US" sz="1100">
                <a:solidFill>
                  <a:srgbClr val="414042"/>
                </a:solidFill>
                <a:latin typeface="Proxima Nova"/>
                <a:ea typeface="Proxima Nova"/>
                <a:cs typeface="Proxima Nova"/>
                <a:sym typeface="Proxima Nova"/>
              </a:rPr>
              <a:t>Tools</a:t>
            </a:r>
            <a:endParaRPr sz="1100">
              <a:solidFill>
                <a:srgbClr val="414042"/>
              </a:solidFill>
              <a:latin typeface="Proxima Nova"/>
              <a:ea typeface="Proxima Nova"/>
              <a:cs typeface="Proxima Nova"/>
              <a:sym typeface="Proxima Nova"/>
            </a:endParaRPr>
          </a:p>
        </p:txBody>
      </p:sp>
      <p:sp>
        <p:nvSpPr>
          <p:cNvPr id="1214" name="Google Shape;1214;p166"/>
          <p:cNvSpPr txBox="1"/>
          <p:nvPr/>
        </p:nvSpPr>
        <p:spPr>
          <a:xfrm>
            <a:off x="5442288" y="1536325"/>
            <a:ext cx="1180500" cy="1205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4000" b="1">
                <a:solidFill>
                  <a:srgbClr val="74D1D6"/>
                </a:solidFill>
                <a:latin typeface="Proxima Nova"/>
                <a:ea typeface="Proxima Nova"/>
                <a:cs typeface="Proxima Nova"/>
                <a:sym typeface="Proxima Nova"/>
              </a:rPr>
              <a:t>5</a:t>
            </a:r>
            <a:endParaRPr>
              <a:solidFill>
                <a:srgbClr val="414042"/>
              </a:solidFill>
              <a:latin typeface="Proxima Nova"/>
              <a:ea typeface="Proxima Nova"/>
              <a:cs typeface="Proxima Nova"/>
              <a:sym typeface="Proxima Nova"/>
            </a:endParaRPr>
          </a:p>
          <a:p>
            <a:pPr marL="0" lvl="0" indent="0" algn="ctr" rtl="0">
              <a:spcBef>
                <a:spcPts val="0"/>
              </a:spcBef>
              <a:spcAft>
                <a:spcPts val="0"/>
              </a:spcAft>
              <a:buNone/>
            </a:pPr>
            <a:r>
              <a:rPr lang="en-US" sz="1100">
                <a:solidFill>
                  <a:srgbClr val="414042"/>
                </a:solidFill>
                <a:latin typeface="Proxima Nova"/>
                <a:ea typeface="Proxima Nova"/>
                <a:cs typeface="Proxima Nova"/>
                <a:sym typeface="Proxima Nova"/>
              </a:rPr>
              <a:t>Distributed Ledgers</a:t>
            </a:r>
            <a:endParaRPr sz="1100">
              <a:solidFill>
                <a:srgbClr val="414042"/>
              </a:solidFill>
              <a:latin typeface="Proxima Nova"/>
              <a:ea typeface="Proxima Nova"/>
              <a:cs typeface="Proxima Nova"/>
              <a:sym typeface="Proxima Nova"/>
            </a:endParaRPr>
          </a:p>
        </p:txBody>
      </p:sp>
      <p:sp>
        <p:nvSpPr>
          <p:cNvPr id="1215" name="Google Shape;1215;p166"/>
          <p:cNvSpPr txBox="1"/>
          <p:nvPr/>
        </p:nvSpPr>
        <p:spPr>
          <a:xfrm>
            <a:off x="6546550" y="1536325"/>
            <a:ext cx="2141400" cy="1205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4000" b="1">
                <a:solidFill>
                  <a:srgbClr val="74D1D6"/>
                </a:solidFill>
                <a:latin typeface="Proxima Nova"/>
                <a:ea typeface="Proxima Nova"/>
                <a:cs typeface="Proxima Nova"/>
                <a:sym typeface="Proxima Nova"/>
              </a:rPr>
              <a:t>3</a:t>
            </a:r>
            <a:r>
              <a:rPr lang="en-US">
                <a:solidFill>
                  <a:srgbClr val="414042"/>
                </a:solidFill>
                <a:latin typeface="Proxima Nova"/>
                <a:ea typeface="Proxima Nova"/>
                <a:cs typeface="Proxima Nova"/>
                <a:sym typeface="Proxima Nova"/>
              </a:rPr>
              <a:t> </a:t>
            </a:r>
            <a:endParaRPr>
              <a:solidFill>
                <a:srgbClr val="414042"/>
              </a:solidFill>
              <a:latin typeface="Proxima Nova"/>
              <a:ea typeface="Proxima Nova"/>
              <a:cs typeface="Proxima Nova"/>
              <a:sym typeface="Proxima Nova"/>
            </a:endParaRPr>
          </a:p>
          <a:p>
            <a:pPr marL="0" lvl="0" indent="0" algn="ctr" rtl="0">
              <a:spcBef>
                <a:spcPts val="0"/>
              </a:spcBef>
              <a:spcAft>
                <a:spcPts val="0"/>
              </a:spcAft>
              <a:buNone/>
            </a:pPr>
            <a:r>
              <a:rPr lang="en-US" sz="1100">
                <a:solidFill>
                  <a:srgbClr val="414042"/>
                </a:solidFill>
                <a:latin typeface="Proxima Nova"/>
                <a:ea typeface="Proxima Nova"/>
                <a:cs typeface="Proxima Nova"/>
                <a:sym typeface="Proxima Nova"/>
              </a:rPr>
              <a:t>1.0+ Production Releases</a:t>
            </a:r>
            <a:endParaRPr sz="1100" b="1">
              <a:solidFill>
                <a:srgbClr val="414042"/>
              </a:solidFill>
              <a:latin typeface="Proxima Nova"/>
              <a:ea typeface="Proxima Nova"/>
              <a:cs typeface="Proxima Nova"/>
              <a:sym typeface="Proxima Nova"/>
            </a:endParaRPr>
          </a:p>
        </p:txBody>
      </p:sp>
      <p:sp>
        <p:nvSpPr>
          <p:cNvPr id="1216" name="Google Shape;1216;p166"/>
          <p:cNvSpPr txBox="1"/>
          <p:nvPr/>
        </p:nvSpPr>
        <p:spPr>
          <a:xfrm>
            <a:off x="456050" y="3349125"/>
            <a:ext cx="1644900" cy="1205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4000" b="1">
                <a:solidFill>
                  <a:srgbClr val="74D1D6"/>
                </a:solidFill>
                <a:latin typeface="Proxima Nova"/>
                <a:ea typeface="Proxima Nova"/>
                <a:cs typeface="Proxima Nova"/>
                <a:sym typeface="Proxima Nova"/>
              </a:rPr>
              <a:t>275+</a:t>
            </a:r>
            <a:r>
              <a:rPr lang="en-US">
                <a:solidFill>
                  <a:srgbClr val="414042"/>
                </a:solidFill>
                <a:latin typeface="Proxima Nova"/>
                <a:ea typeface="Proxima Nova"/>
                <a:cs typeface="Proxima Nova"/>
                <a:sym typeface="Proxima Nova"/>
              </a:rPr>
              <a:t> </a:t>
            </a:r>
            <a:endParaRPr>
              <a:solidFill>
                <a:srgbClr val="414042"/>
              </a:solidFill>
              <a:latin typeface="Proxima Nova"/>
              <a:ea typeface="Proxima Nova"/>
              <a:cs typeface="Proxima Nova"/>
              <a:sym typeface="Proxima Nova"/>
            </a:endParaRPr>
          </a:p>
          <a:p>
            <a:pPr marL="0" lvl="0" indent="0" algn="ctr" rtl="0">
              <a:spcBef>
                <a:spcPts val="0"/>
              </a:spcBef>
              <a:spcAft>
                <a:spcPts val="0"/>
              </a:spcAft>
              <a:buNone/>
            </a:pPr>
            <a:r>
              <a:rPr lang="en-US" sz="1100">
                <a:solidFill>
                  <a:srgbClr val="414042"/>
                </a:solidFill>
                <a:latin typeface="Proxima Nova"/>
                <a:ea typeface="Proxima Nova"/>
                <a:cs typeface="Proxima Nova"/>
                <a:sym typeface="Proxima Nova"/>
              </a:rPr>
              <a:t>Members</a:t>
            </a:r>
            <a:br>
              <a:rPr lang="en-US" sz="1100">
                <a:solidFill>
                  <a:srgbClr val="414042"/>
                </a:solidFill>
                <a:latin typeface="Proxima Nova"/>
                <a:ea typeface="Proxima Nova"/>
                <a:cs typeface="Proxima Nova"/>
                <a:sym typeface="Proxima Nova"/>
              </a:rPr>
            </a:br>
            <a:r>
              <a:rPr lang="en-US" sz="1100">
                <a:solidFill>
                  <a:srgbClr val="414042"/>
                </a:solidFill>
                <a:latin typeface="Proxima Nova"/>
                <a:ea typeface="Proxima Nova"/>
                <a:cs typeface="Proxima Nova"/>
                <a:sym typeface="Proxima Nova"/>
              </a:rPr>
              <a:t>(50+ in AsiaPac)</a:t>
            </a:r>
            <a:endParaRPr sz="1100">
              <a:solidFill>
                <a:srgbClr val="414042"/>
              </a:solidFill>
              <a:latin typeface="Proxima Nova"/>
              <a:ea typeface="Proxima Nova"/>
              <a:cs typeface="Proxima Nova"/>
              <a:sym typeface="Proxima Nova"/>
            </a:endParaRPr>
          </a:p>
        </p:txBody>
      </p:sp>
      <p:sp>
        <p:nvSpPr>
          <p:cNvPr id="1217" name="Google Shape;1217;p166"/>
          <p:cNvSpPr txBox="1"/>
          <p:nvPr/>
        </p:nvSpPr>
        <p:spPr>
          <a:xfrm>
            <a:off x="2030400" y="3349125"/>
            <a:ext cx="1644900" cy="1205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4000" b="1">
                <a:solidFill>
                  <a:srgbClr val="74D1D6"/>
                </a:solidFill>
                <a:latin typeface="Proxima Nova"/>
                <a:ea typeface="Proxima Nova"/>
                <a:cs typeface="Proxima Nova"/>
                <a:sym typeface="Proxima Nova"/>
              </a:rPr>
              <a:t>14</a:t>
            </a:r>
            <a:r>
              <a:rPr lang="en-US">
                <a:solidFill>
                  <a:srgbClr val="74D1D6"/>
                </a:solidFill>
                <a:latin typeface="Proxima Nova"/>
                <a:ea typeface="Proxima Nova"/>
                <a:cs typeface="Proxima Nova"/>
                <a:sym typeface="Proxima Nova"/>
              </a:rPr>
              <a:t> </a:t>
            </a:r>
            <a:endParaRPr>
              <a:solidFill>
                <a:srgbClr val="74D1D6"/>
              </a:solidFill>
              <a:latin typeface="Proxima Nova"/>
              <a:ea typeface="Proxima Nova"/>
              <a:cs typeface="Proxima Nova"/>
              <a:sym typeface="Proxima Nova"/>
            </a:endParaRPr>
          </a:p>
          <a:p>
            <a:pPr marL="0" lvl="0" indent="0" algn="ctr" rtl="0">
              <a:spcBef>
                <a:spcPts val="0"/>
              </a:spcBef>
              <a:spcAft>
                <a:spcPts val="0"/>
              </a:spcAft>
              <a:buNone/>
            </a:pPr>
            <a:r>
              <a:rPr lang="en-US" sz="1100">
                <a:solidFill>
                  <a:srgbClr val="414042"/>
                </a:solidFill>
                <a:latin typeface="Proxima Nova"/>
                <a:ea typeface="Proxima Nova"/>
                <a:cs typeface="Proxima Nova"/>
                <a:sym typeface="Proxima Nova"/>
              </a:rPr>
              <a:t>Active Community Working Groups &amp;</a:t>
            </a:r>
            <a:endParaRPr sz="1100">
              <a:solidFill>
                <a:srgbClr val="414042"/>
              </a:solidFill>
              <a:latin typeface="Proxima Nova"/>
              <a:ea typeface="Proxima Nova"/>
              <a:cs typeface="Proxima Nova"/>
              <a:sym typeface="Proxima Nova"/>
            </a:endParaRPr>
          </a:p>
          <a:p>
            <a:pPr marL="0" lvl="0" indent="0" algn="ctr" rtl="0">
              <a:spcBef>
                <a:spcPts val="0"/>
              </a:spcBef>
              <a:spcAft>
                <a:spcPts val="0"/>
              </a:spcAft>
              <a:buNone/>
            </a:pPr>
            <a:r>
              <a:rPr lang="en-US" sz="1100">
                <a:solidFill>
                  <a:srgbClr val="414042"/>
                </a:solidFill>
                <a:latin typeface="Proxima Nova"/>
                <a:ea typeface="Proxima Nova"/>
                <a:cs typeface="Proxima Nova"/>
                <a:sym typeface="Proxima Nova"/>
              </a:rPr>
              <a:t>Special Interest Groups</a:t>
            </a:r>
            <a:endParaRPr sz="1100">
              <a:solidFill>
                <a:srgbClr val="414042"/>
              </a:solidFill>
              <a:latin typeface="Proxima Nova"/>
              <a:ea typeface="Proxima Nova"/>
              <a:cs typeface="Proxima Nova"/>
              <a:sym typeface="Proxima Nova"/>
            </a:endParaRPr>
          </a:p>
        </p:txBody>
      </p:sp>
      <p:sp>
        <p:nvSpPr>
          <p:cNvPr id="1218" name="Google Shape;1218;p166"/>
          <p:cNvSpPr txBox="1"/>
          <p:nvPr/>
        </p:nvSpPr>
        <p:spPr>
          <a:xfrm>
            <a:off x="3771375" y="3349125"/>
            <a:ext cx="1353000" cy="1205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4000" b="1">
                <a:solidFill>
                  <a:srgbClr val="74D1D6"/>
                </a:solidFill>
                <a:latin typeface="Proxima Nova"/>
                <a:ea typeface="Proxima Nova"/>
                <a:cs typeface="Proxima Nova"/>
                <a:sym typeface="Proxima Nova"/>
              </a:rPr>
              <a:t>175+</a:t>
            </a:r>
            <a:r>
              <a:rPr lang="en-US">
                <a:solidFill>
                  <a:srgbClr val="414042"/>
                </a:solidFill>
                <a:latin typeface="Proxima Nova"/>
                <a:ea typeface="Proxima Nova"/>
                <a:cs typeface="Proxima Nova"/>
                <a:sym typeface="Proxima Nova"/>
              </a:rPr>
              <a:t> </a:t>
            </a:r>
            <a:endParaRPr>
              <a:solidFill>
                <a:srgbClr val="414042"/>
              </a:solidFill>
              <a:latin typeface="Proxima Nova"/>
              <a:ea typeface="Proxima Nova"/>
              <a:cs typeface="Proxima Nova"/>
              <a:sym typeface="Proxima Nova"/>
            </a:endParaRPr>
          </a:p>
          <a:p>
            <a:pPr marL="0" lvl="0" indent="0" algn="ctr" rtl="0">
              <a:spcBef>
                <a:spcPts val="0"/>
              </a:spcBef>
              <a:spcAft>
                <a:spcPts val="0"/>
              </a:spcAft>
              <a:buNone/>
            </a:pPr>
            <a:r>
              <a:rPr lang="en-US" sz="1100">
                <a:solidFill>
                  <a:srgbClr val="414042"/>
                </a:solidFill>
                <a:latin typeface="Proxima Nova"/>
                <a:ea typeface="Proxima Nova"/>
                <a:cs typeface="Proxima Nova"/>
                <a:sym typeface="Proxima Nova"/>
              </a:rPr>
              <a:t>Meetups</a:t>
            </a:r>
            <a:br>
              <a:rPr lang="en-US" sz="1100">
                <a:solidFill>
                  <a:srgbClr val="414042"/>
                </a:solidFill>
                <a:latin typeface="Proxima Nova"/>
                <a:ea typeface="Proxima Nova"/>
                <a:cs typeface="Proxima Nova"/>
                <a:sym typeface="Proxima Nova"/>
              </a:rPr>
            </a:br>
            <a:r>
              <a:rPr lang="en-US" sz="1100">
                <a:solidFill>
                  <a:srgbClr val="414042"/>
                </a:solidFill>
                <a:latin typeface="Proxima Nova"/>
                <a:ea typeface="Proxima Nova"/>
                <a:cs typeface="Proxima Nova"/>
                <a:sym typeface="Proxima Nova"/>
              </a:rPr>
              <a:t>Worldwide</a:t>
            </a:r>
            <a:endParaRPr sz="1100">
              <a:solidFill>
                <a:srgbClr val="414042"/>
              </a:solidFill>
              <a:latin typeface="Proxima Nova"/>
              <a:ea typeface="Proxima Nova"/>
              <a:cs typeface="Proxima Nova"/>
              <a:sym typeface="Proxima Nova"/>
            </a:endParaRPr>
          </a:p>
          <a:p>
            <a:pPr marL="0" lvl="0" indent="0" algn="ctr" rtl="0">
              <a:spcBef>
                <a:spcPts val="0"/>
              </a:spcBef>
              <a:spcAft>
                <a:spcPts val="0"/>
              </a:spcAft>
              <a:buNone/>
            </a:pPr>
            <a:r>
              <a:rPr lang="en-US" sz="1100">
                <a:solidFill>
                  <a:srgbClr val="414042"/>
                </a:solidFill>
                <a:latin typeface="Proxima Nova"/>
                <a:ea typeface="Proxima Nova"/>
                <a:cs typeface="Proxima Nova"/>
                <a:sym typeface="Proxima Nova"/>
              </a:rPr>
              <a:t>(75+ countries)</a:t>
            </a:r>
            <a:endParaRPr sz="1100">
              <a:solidFill>
                <a:srgbClr val="414042"/>
              </a:solidFill>
              <a:latin typeface="Proxima Nova"/>
              <a:ea typeface="Proxima Nova"/>
              <a:cs typeface="Proxima Nova"/>
              <a:sym typeface="Proxima Nova"/>
            </a:endParaRPr>
          </a:p>
        </p:txBody>
      </p:sp>
      <p:sp>
        <p:nvSpPr>
          <p:cNvPr id="1219" name="Google Shape;1219;p166"/>
          <p:cNvSpPr txBox="1"/>
          <p:nvPr/>
        </p:nvSpPr>
        <p:spPr>
          <a:xfrm>
            <a:off x="5328300" y="3349125"/>
            <a:ext cx="1408500" cy="1205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4000" b="1">
                <a:solidFill>
                  <a:srgbClr val="74D1D6"/>
                </a:solidFill>
                <a:latin typeface="Proxima Nova"/>
                <a:ea typeface="Proxima Nova"/>
                <a:cs typeface="Proxima Nova"/>
                <a:sym typeface="Proxima Nova"/>
              </a:rPr>
              <a:t>62K+</a:t>
            </a:r>
            <a:r>
              <a:rPr lang="en-US">
                <a:solidFill>
                  <a:srgbClr val="74D1D6"/>
                </a:solidFill>
                <a:latin typeface="Proxima Nova"/>
                <a:ea typeface="Proxima Nova"/>
                <a:cs typeface="Proxima Nova"/>
                <a:sym typeface="Proxima Nova"/>
              </a:rPr>
              <a:t> </a:t>
            </a:r>
            <a:endParaRPr>
              <a:solidFill>
                <a:srgbClr val="74D1D6"/>
              </a:solidFill>
              <a:latin typeface="Proxima Nova"/>
              <a:ea typeface="Proxima Nova"/>
              <a:cs typeface="Proxima Nova"/>
              <a:sym typeface="Proxima Nova"/>
            </a:endParaRPr>
          </a:p>
          <a:p>
            <a:pPr marL="0" lvl="0" indent="0" algn="ctr" rtl="0">
              <a:spcBef>
                <a:spcPts val="0"/>
              </a:spcBef>
              <a:spcAft>
                <a:spcPts val="0"/>
              </a:spcAft>
              <a:buNone/>
            </a:pPr>
            <a:r>
              <a:rPr lang="en-US" sz="1100">
                <a:solidFill>
                  <a:srgbClr val="414042"/>
                </a:solidFill>
                <a:latin typeface="Proxima Nova"/>
                <a:ea typeface="Proxima Nova"/>
                <a:cs typeface="Proxima Nova"/>
                <a:sym typeface="Proxima Nova"/>
              </a:rPr>
              <a:t>Meetup</a:t>
            </a:r>
            <a:br>
              <a:rPr lang="en-US" sz="1100">
                <a:solidFill>
                  <a:srgbClr val="414042"/>
                </a:solidFill>
                <a:latin typeface="Proxima Nova"/>
                <a:ea typeface="Proxima Nova"/>
                <a:cs typeface="Proxima Nova"/>
                <a:sym typeface="Proxima Nova"/>
              </a:rPr>
            </a:br>
            <a:r>
              <a:rPr lang="en-US" sz="1100">
                <a:solidFill>
                  <a:srgbClr val="414042"/>
                </a:solidFill>
                <a:latin typeface="Proxima Nova"/>
                <a:ea typeface="Proxima Nova"/>
                <a:cs typeface="Proxima Nova"/>
                <a:sym typeface="Proxima Nova"/>
              </a:rPr>
              <a:t>Participants</a:t>
            </a:r>
            <a:endParaRPr sz="1100">
              <a:solidFill>
                <a:srgbClr val="414042"/>
              </a:solidFill>
              <a:latin typeface="Proxima Nova"/>
              <a:ea typeface="Proxima Nova"/>
              <a:cs typeface="Proxima Nova"/>
              <a:sym typeface="Proxima Nova"/>
            </a:endParaRPr>
          </a:p>
        </p:txBody>
      </p:sp>
      <p:sp>
        <p:nvSpPr>
          <p:cNvPr id="1220" name="Google Shape;1220;p166"/>
          <p:cNvSpPr txBox="1"/>
          <p:nvPr/>
        </p:nvSpPr>
        <p:spPr>
          <a:xfrm>
            <a:off x="6546550" y="3349125"/>
            <a:ext cx="2141400" cy="1205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4000" b="1">
                <a:solidFill>
                  <a:srgbClr val="74D1D6"/>
                </a:solidFill>
                <a:latin typeface="Proxima Nova"/>
                <a:ea typeface="Proxima Nova"/>
                <a:cs typeface="Proxima Nova"/>
                <a:sym typeface="Proxima Nova"/>
              </a:rPr>
              <a:t>2,000+</a:t>
            </a:r>
            <a:r>
              <a:rPr lang="en-US">
                <a:solidFill>
                  <a:srgbClr val="74D1D6"/>
                </a:solidFill>
                <a:latin typeface="Proxima Nova"/>
                <a:ea typeface="Proxima Nova"/>
                <a:cs typeface="Proxima Nova"/>
                <a:sym typeface="Proxima Nova"/>
              </a:rPr>
              <a:t> </a:t>
            </a:r>
            <a:endParaRPr>
              <a:solidFill>
                <a:srgbClr val="74D1D6"/>
              </a:solidFill>
              <a:latin typeface="Proxima Nova"/>
              <a:ea typeface="Proxima Nova"/>
              <a:cs typeface="Proxima Nova"/>
              <a:sym typeface="Proxima Nova"/>
            </a:endParaRPr>
          </a:p>
          <a:p>
            <a:pPr marL="0" lvl="0" indent="0" algn="ctr" rtl="0">
              <a:spcBef>
                <a:spcPts val="0"/>
              </a:spcBef>
              <a:spcAft>
                <a:spcPts val="0"/>
              </a:spcAft>
              <a:buNone/>
            </a:pPr>
            <a:r>
              <a:rPr lang="en-US" sz="1100">
                <a:solidFill>
                  <a:srgbClr val="414042"/>
                </a:solidFill>
                <a:latin typeface="Proxima Nova"/>
                <a:ea typeface="Proxima Nova"/>
                <a:cs typeface="Proxima Nova"/>
                <a:sym typeface="Proxima Nova"/>
              </a:rPr>
              <a:t>Media Clips Per Month </a:t>
            </a:r>
            <a:br>
              <a:rPr lang="en-US" sz="1100">
                <a:solidFill>
                  <a:srgbClr val="414042"/>
                </a:solidFill>
                <a:latin typeface="Proxima Nova"/>
                <a:ea typeface="Proxima Nova"/>
                <a:cs typeface="Proxima Nova"/>
                <a:sym typeface="Proxima Nova"/>
              </a:rPr>
            </a:br>
            <a:endParaRPr sz="1100" b="1">
              <a:solidFill>
                <a:srgbClr val="414042"/>
              </a:solidFill>
              <a:latin typeface="Proxima Nova"/>
              <a:ea typeface="Proxima Nova"/>
              <a:cs typeface="Proxima Nova"/>
              <a:sym typeface="Proxima Nova"/>
            </a:endParaRPr>
          </a:p>
        </p:txBody>
      </p:sp>
      <p:pic>
        <p:nvPicPr>
          <p:cNvPr id="1221" name="Google Shape;1221;p166"/>
          <p:cNvPicPr preferRelativeResize="0"/>
          <p:nvPr/>
        </p:nvPicPr>
        <p:blipFill rotWithShape="1">
          <a:blip r:embed="rId3">
            <a:alphaModFix/>
          </a:blip>
          <a:srcRect t="159" b="169"/>
          <a:stretch/>
        </p:blipFill>
        <p:spPr>
          <a:xfrm>
            <a:off x="927825" y="877650"/>
            <a:ext cx="701326" cy="699025"/>
          </a:xfrm>
          <a:prstGeom prst="rect">
            <a:avLst/>
          </a:prstGeom>
          <a:noFill/>
          <a:ln>
            <a:noFill/>
          </a:ln>
        </p:spPr>
      </p:pic>
      <p:pic>
        <p:nvPicPr>
          <p:cNvPr id="1222" name="Google Shape;1222;p166"/>
          <p:cNvPicPr preferRelativeResize="0"/>
          <p:nvPr/>
        </p:nvPicPr>
        <p:blipFill rotWithShape="1">
          <a:blip r:embed="rId4">
            <a:alphaModFix/>
          </a:blip>
          <a:srcRect t="59" b="59"/>
          <a:stretch/>
        </p:blipFill>
        <p:spPr>
          <a:xfrm>
            <a:off x="927825" y="2706475"/>
            <a:ext cx="701326" cy="699025"/>
          </a:xfrm>
          <a:prstGeom prst="rect">
            <a:avLst/>
          </a:prstGeom>
          <a:noFill/>
          <a:ln>
            <a:noFill/>
          </a:ln>
        </p:spPr>
      </p:pic>
      <p:pic>
        <p:nvPicPr>
          <p:cNvPr id="1223" name="Google Shape;1223;p166"/>
          <p:cNvPicPr preferRelativeResize="0"/>
          <p:nvPr/>
        </p:nvPicPr>
        <p:blipFill rotWithShape="1">
          <a:blip r:embed="rId5">
            <a:alphaModFix/>
          </a:blip>
          <a:srcRect t="159" b="169"/>
          <a:stretch/>
        </p:blipFill>
        <p:spPr>
          <a:xfrm>
            <a:off x="2512513" y="877650"/>
            <a:ext cx="701326" cy="699025"/>
          </a:xfrm>
          <a:prstGeom prst="rect">
            <a:avLst/>
          </a:prstGeom>
          <a:noFill/>
          <a:ln>
            <a:noFill/>
          </a:ln>
        </p:spPr>
      </p:pic>
      <p:pic>
        <p:nvPicPr>
          <p:cNvPr id="1224" name="Google Shape;1224;p166"/>
          <p:cNvPicPr preferRelativeResize="0"/>
          <p:nvPr/>
        </p:nvPicPr>
        <p:blipFill rotWithShape="1">
          <a:blip r:embed="rId6">
            <a:alphaModFix/>
          </a:blip>
          <a:srcRect t="59" b="59"/>
          <a:stretch/>
        </p:blipFill>
        <p:spPr>
          <a:xfrm>
            <a:off x="2512513" y="2706475"/>
            <a:ext cx="701326" cy="699025"/>
          </a:xfrm>
          <a:prstGeom prst="rect">
            <a:avLst/>
          </a:prstGeom>
          <a:noFill/>
          <a:ln>
            <a:noFill/>
          </a:ln>
        </p:spPr>
      </p:pic>
      <p:pic>
        <p:nvPicPr>
          <p:cNvPr id="1225" name="Google Shape;1225;p166"/>
          <p:cNvPicPr preferRelativeResize="0"/>
          <p:nvPr/>
        </p:nvPicPr>
        <p:blipFill rotWithShape="1">
          <a:blip r:embed="rId7">
            <a:alphaModFix/>
          </a:blip>
          <a:srcRect t="159" b="169"/>
          <a:stretch/>
        </p:blipFill>
        <p:spPr>
          <a:xfrm>
            <a:off x="4097200" y="877650"/>
            <a:ext cx="701326" cy="699025"/>
          </a:xfrm>
          <a:prstGeom prst="rect">
            <a:avLst/>
          </a:prstGeom>
          <a:noFill/>
          <a:ln>
            <a:noFill/>
          </a:ln>
        </p:spPr>
      </p:pic>
      <p:pic>
        <p:nvPicPr>
          <p:cNvPr id="1226" name="Google Shape;1226;p166"/>
          <p:cNvPicPr preferRelativeResize="0"/>
          <p:nvPr/>
        </p:nvPicPr>
        <p:blipFill rotWithShape="1">
          <a:blip r:embed="rId8">
            <a:alphaModFix/>
          </a:blip>
          <a:srcRect t="159" b="169"/>
          <a:stretch/>
        </p:blipFill>
        <p:spPr>
          <a:xfrm>
            <a:off x="4097200" y="2706475"/>
            <a:ext cx="701326" cy="699027"/>
          </a:xfrm>
          <a:prstGeom prst="rect">
            <a:avLst/>
          </a:prstGeom>
          <a:noFill/>
          <a:ln>
            <a:noFill/>
          </a:ln>
        </p:spPr>
      </p:pic>
      <p:pic>
        <p:nvPicPr>
          <p:cNvPr id="1227" name="Google Shape;1227;p166"/>
          <p:cNvPicPr preferRelativeResize="0"/>
          <p:nvPr/>
        </p:nvPicPr>
        <p:blipFill rotWithShape="1">
          <a:blip r:embed="rId9">
            <a:alphaModFix/>
          </a:blip>
          <a:srcRect t="159" b="169"/>
          <a:stretch/>
        </p:blipFill>
        <p:spPr>
          <a:xfrm>
            <a:off x="5681888" y="877650"/>
            <a:ext cx="701326" cy="699025"/>
          </a:xfrm>
          <a:prstGeom prst="rect">
            <a:avLst/>
          </a:prstGeom>
          <a:noFill/>
          <a:ln>
            <a:noFill/>
          </a:ln>
        </p:spPr>
      </p:pic>
      <p:pic>
        <p:nvPicPr>
          <p:cNvPr id="1228" name="Google Shape;1228;p166"/>
          <p:cNvPicPr preferRelativeResize="0"/>
          <p:nvPr/>
        </p:nvPicPr>
        <p:blipFill rotWithShape="1">
          <a:blip r:embed="rId10">
            <a:alphaModFix/>
          </a:blip>
          <a:srcRect t="59" b="59"/>
          <a:stretch/>
        </p:blipFill>
        <p:spPr>
          <a:xfrm>
            <a:off x="5681888" y="2706475"/>
            <a:ext cx="701326" cy="699025"/>
          </a:xfrm>
          <a:prstGeom prst="rect">
            <a:avLst/>
          </a:prstGeom>
          <a:noFill/>
          <a:ln>
            <a:noFill/>
          </a:ln>
        </p:spPr>
      </p:pic>
      <p:pic>
        <p:nvPicPr>
          <p:cNvPr id="1229" name="Google Shape;1229;p166"/>
          <p:cNvPicPr preferRelativeResize="0"/>
          <p:nvPr/>
        </p:nvPicPr>
        <p:blipFill rotWithShape="1">
          <a:blip r:embed="rId11">
            <a:alphaModFix/>
          </a:blip>
          <a:srcRect t="159" b="169"/>
          <a:stretch/>
        </p:blipFill>
        <p:spPr>
          <a:xfrm>
            <a:off x="7266575" y="877650"/>
            <a:ext cx="701326" cy="699025"/>
          </a:xfrm>
          <a:prstGeom prst="rect">
            <a:avLst/>
          </a:prstGeom>
          <a:noFill/>
          <a:ln>
            <a:noFill/>
          </a:ln>
        </p:spPr>
      </p:pic>
      <p:pic>
        <p:nvPicPr>
          <p:cNvPr id="1230" name="Google Shape;1230;p166"/>
          <p:cNvPicPr preferRelativeResize="0"/>
          <p:nvPr/>
        </p:nvPicPr>
        <p:blipFill rotWithShape="1">
          <a:blip r:embed="rId12">
            <a:alphaModFix/>
          </a:blip>
          <a:srcRect t="159" b="169"/>
          <a:stretch/>
        </p:blipFill>
        <p:spPr>
          <a:xfrm>
            <a:off x="7266575" y="2706475"/>
            <a:ext cx="701326" cy="699025"/>
          </a:xfrm>
          <a:prstGeom prst="rect">
            <a:avLst/>
          </a:prstGeom>
          <a:noFill/>
          <a:ln>
            <a:noFill/>
          </a:ln>
        </p:spPr>
      </p:pic>
      <p:sp>
        <p:nvSpPr>
          <p:cNvPr id="1231" name="Google Shape;1231;p166"/>
          <p:cNvSpPr txBox="1"/>
          <p:nvPr/>
        </p:nvSpPr>
        <p:spPr>
          <a:xfrm>
            <a:off x="532250" y="121925"/>
            <a:ext cx="7507500" cy="501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100"/>
              <a:buFont typeface="Arial"/>
              <a:buNone/>
            </a:pPr>
            <a:r>
              <a:rPr lang="en-US" sz="2800" b="1">
                <a:solidFill>
                  <a:srgbClr val="414042"/>
                </a:solidFill>
                <a:latin typeface="Proxima Nova"/>
                <a:ea typeface="Proxima Nova"/>
                <a:cs typeface="Proxima Nova"/>
                <a:sym typeface="Proxima Nova"/>
              </a:rPr>
              <a:t>Hyperledger Momentum</a:t>
            </a:r>
            <a:endParaRPr sz="2800" b="1">
              <a:solidFill>
                <a:srgbClr val="414042"/>
              </a:solidFill>
              <a:latin typeface="Proxima Nova"/>
              <a:ea typeface="Proxima Nova"/>
              <a:cs typeface="Proxima Nova"/>
              <a:sym typeface="Proxima Nova"/>
            </a:endParaRPr>
          </a:p>
        </p:txBody>
      </p:sp>
      <p:sp>
        <p:nvSpPr>
          <p:cNvPr id="1232" name="Google Shape;1232;p166"/>
          <p:cNvSpPr txBox="1"/>
          <p:nvPr/>
        </p:nvSpPr>
        <p:spPr>
          <a:xfrm>
            <a:off x="4599800" y="3120900"/>
            <a:ext cx="6263400" cy="730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388"/>
        <p:cNvGrpSpPr/>
        <p:nvPr/>
      </p:nvGrpSpPr>
      <p:grpSpPr>
        <a:xfrm>
          <a:off x="0" y="0"/>
          <a:ext cx="0" cy="0"/>
          <a:chOff x="0" y="0"/>
          <a:chExt cx="0" cy="0"/>
        </a:xfrm>
      </p:grpSpPr>
      <p:graphicFrame>
        <p:nvGraphicFramePr>
          <p:cNvPr id="1389" name="Google Shape;1389;p184"/>
          <p:cNvGraphicFramePr/>
          <p:nvPr/>
        </p:nvGraphicFramePr>
        <p:xfrm>
          <a:off x="552500" y="1659147"/>
          <a:ext cx="3000000" cy="3000000"/>
        </p:xfrm>
        <a:graphic>
          <a:graphicData uri="http://schemas.openxmlformats.org/drawingml/2006/table">
            <a:tbl>
              <a:tblPr>
                <a:noFill/>
                <a:tableStyleId>{A052557A-FDB3-47F0-9E48-D5E8901C52B0}</a:tableStyleId>
              </a:tblPr>
              <a:tblGrid>
                <a:gridCol w="3834125">
                  <a:extLst>
                    <a:ext uri="{9D8B030D-6E8A-4147-A177-3AD203B41FA5}">
                      <a16:colId xmlns:a16="http://schemas.microsoft.com/office/drawing/2014/main" val="20000"/>
                    </a:ext>
                  </a:extLst>
                </a:gridCol>
                <a:gridCol w="1425850">
                  <a:extLst>
                    <a:ext uri="{9D8B030D-6E8A-4147-A177-3AD203B41FA5}">
                      <a16:colId xmlns:a16="http://schemas.microsoft.com/office/drawing/2014/main" val="20001"/>
                    </a:ext>
                  </a:extLst>
                </a:gridCol>
                <a:gridCol w="1301550">
                  <a:extLst>
                    <a:ext uri="{9D8B030D-6E8A-4147-A177-3AD203B41FA5}">
                      <a16:colId xmlns:a16="http://schemas.microsoft.com/office/drawing/2014/main" val="20002"/>
                    </a:ext>
                  </a:extLst>
                </a:gridCol>
                <a:gridCol w="1477475">
                  <a:extLst>
                    <a:ext uri="{9D8B030D-6E8A-4147-A177-3AD203B41FA5}">
                      <a16:colId xmlns:a16="http://schemas.microsoft.com/office/drawing/2014/main" val="20003"/>
                    </a:ext>
                  </a:extLst>
                </a:gridCol>
              </a:tblGrid>
              <a:tr h="425750">
                <a:tc>
                  <a:txBody>
                    <a:bodyPr/>
                    <a:lstStyle/>
                    <a:p>
                      <a:pPr marL="0" lvl="0" indent="0" algn="ctr" rtl="0">
                        <a:lnSpc>
                          <a:spcPct val="115000"/>
                        </a:lnSpc>
                        <a:spcBef>
                          <a:spcPts val="0"/>
                        </a:spcBef>
                        <a:spcAft>
                          <a:spcPts val="0"/>
                        </a:spcAft>
                        <a:buNone/>
                      </a:pPr>
                      <a:r>
                        <a:rPr lang="en-US" sz="1200" b="1">
                          <a:solidFill>
                            <a:srgbClr val="414042"/>
                          </a:solidFill>
                        </a:rPr>
                        <a:t>Conference</a:t>
                      </a:r>
                      <a:endParaRPr sz="1200" b="1">
                        <a:solidFill>
                          <a:srgbClr val="414042"/>
                        </a:solidFill>
                      </a:endParaRPr>
                    </a:p>
                  </a:txBody>
                  <a:tcPr marL="21425" marR="21425" marT="14300" marB="1430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US" sz="1200" b="1">
                          <a:solidFill>
                            <a:srgbClr val="414042"/>
                          </a:solidFill>
                        </a:rPr>
                        <a:t>Focus</a:t>
                      </a:r>
                      <a:endParaRPr sz="1200" b="1">
                        <a:solidFill>
                          <a:srgbClr val="414042"/>
                        </a:solidFill>
                      </a:endParaRPr>
                    </a:p>
                  </a:txBody>
                  <a:tcPr marL="21425" marR="21425" marT="14300" marB="1430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US" sz="1200" b="1">
                          <a:solidFill>
                            <a:srgbClr val="414042"/>
                          </a:solidFill>
                        </a:rPr>
                        <a:t>Location</a:t>
                      </a:r>
                      <a:endParaRPr sz="1200" b="1">
                        <a:solidFill>
                          <a:srgbClr val="414042"/>
                        </a:solidFill>
                      </a:endParaRPr>
                    </a:p>
                  </a:txBody>
                  <a:tcPr marL="21425" marR="21425" marT="14300" marB="1430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US" sz="1200" b="1">
                          <a:solidFill>
                            <a:srgbClr val="414042"/>
                          </a:solidFill>
                        </a:rPr>
                        <a:t>Dates</a:t>
                      </a:r>
                      <a:endParaRPr sz="1200" b="1">
                        <a:solidFill>
                          <a:srgbClr val="414042"/>
                        </a:solidFill>
                      </a:endParaRPr>
                    </a:p>
                  </a:txBody>
                  <a:tcPr marL="21425" marR="21425" marT="14300" marB="1430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361350">
                <a:tc>
                  <a:txBody>
                    <a:bodyPr/>
                    <a:lstStyle/>
                    <a:p>
                      <a:pPr marL="0" lvl="0" indent="0" algn="l" rtl="0">
                        <a:spcBef>
                          <a:spcPts val="0"/>
                        </a:spcBef>
                        <a:spcAft>
                          <a:spcPts val="0"/>
                        </a:spcAft>
                        <a:buNone/>
                      </a:pPr>
                      <a:r>
                        <a:rPr lang="en-US" sz="1200" u="sng">
                          <a:solidFill>
                            <a:schemeClr val="hlink"/>
                          </a:solidFill>
                          <a:hlinkClick r:id="rId3"/>
                        </a:rPr>
                        <a:t>Sibos 2019</a:t>
                      </a:r>
                      <a:endParaRPr sz="1200"/>
                    </a:p>
                  </a:txBody>
                  <a:tcPr marL="21425" marR="21425" marT="14300" marB="1430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spcBef>
                          <a:spcPts val="0"/>
                        </a:spcBef>
                        <a:spcAft>
                          <a:spcPts val="0"/>
                        </a:spcAft>
                        <a:buNone/>
                      </a:pPr>
                      <a:r>
                        <a:rPr lang="en-US" sz="1200"/>
                        <a:t>FinTech</a:t>
                      </a:r>
                      <a:endParaRPr sz="1200"/>
                    </a:p>
                  </a:txBody>
                  <a:tcPr marL="21425" marR="21425" marT="14300" marB="1430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spcBef>
                          <a:spcPts val="0"/>
                        </a:spcBef>
                        <a:spcAft>
                          <a:spcPts val="0"/>
                        </a:spcAft>
                        <a:buNone/>
                      </a:pPr>
                      <a:r>
                        <a:rPr lang="en-US" sz="1200"/>
                        <a:t>London</a:t>
                      </a:r>
                      <a:endParaRPr sz="1200"/>
                    </a:p>
                  </a:txBody>
                  <a:tcPr marL="21425" marR="21425" marT="14300" marB="1430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spcBef>
                          <a:spcPts val="0"/>
                        </a:spcBef>
                        <a:spcAft>
                          <a:spcPts val="0"/>
                        </a:spcAft>
                        <a:buNone/>
                      </a:pPr>
                      <a:r>
                        <a:rPr lang="en-US" sz="1200"/>
                        <a:t>Sept. 23-26</a:t>
                      </a:r>
                      <a:endParaRPr sz="1200"/>
                    </a:p>
                  </a:txBody>
                  <a:tcPr marL="21425" marR="21425" marT="14300" marB="1430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267150">
                <a:tc>
                  <a:txBody>
                    <a:bodyPr/>
                    <a:lstStyle/>
                    <a:p>
                      <a:pPr marL="0" lvl="0" indent="0" algn="l" rtl="0">
                        <a:spcBef>
                          <a:spcPts val="0"/>
                        </a:spcBef>
                        <a:spcAft>
                          <a:spcPts val="0"/>
                        </a:spcAft>
                        <a:buNone/>
                      </a:pPr>
                      <a:r>
                        <a:rPr lang="en-US" sz="1200" u="sng">
                          <a:solidFill>
                            <a:schemeClr val="hlink"/>
                          </a:solidFill>
                          <a:hlinkClick r:id="rId4"/>
                        </a:rPr>
                        <a:t>Devcon</a:t>
                      </a:r>
                      <a:endParaRPr sz="1200"/>
                    </a:p>
                  </a:txBody>
                  <a:tcPr marL="21425" marR="21425" marT="14300" marB="1430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spcBef>
                          <a:spcPts val="0"/>
                        </a:spcBef>
                        <a:spcAft>
                          <a:spcPts val="0"/>
                        </a:spcAft>
                        <a:buNone/>
                      </a:pPr>
                      <a:r>
                        <a:rPr lang="en-US" sz="1200">
                          <a:solidFill>
                            <a:schemeClr val="dk1"/>
                          </a:solidFill>
                        </a:rPr>
                        <a:t>OSS</a:t>
                      </a:r>
                      <a:endParaRPr sz="1200">
                        <a:solidFill>
                          <a:schemeClr val="dk1"/>
                        </a:solidFill>
                      </a:endParaRPr>
                    </a:p>
                  </a:txBody>
                  <a:tcPr marL="21425" marR="21425" marT="14300" marB="1430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spcBef>
                          <a:spcPts val="0"/>
                        </a:spcBef>
                        <a:spcAft>
                          <a:spcPts val="0"/>
                        </a:spcAft>
                        <a:buNone/>
                      </a:pPr>
                      <a:r>
                        <a:rPr lang="en-US" sz="1200"/>
                        <a:t>Osaka, Japan</a:t>
                      </a:r>
                      <a:endParaRPr sz="1200"/>
                    </a:p>
                  </a:txBody>
                  <a:tcPr marL="21425" marR="21425" marT="14300" marB="1430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spcBef>
                          <a:spcPts val="0"/>
                        </a:spcBef>
                        <a:spcAft>
                          <a:spcPts val="0"/>
                        </a:spcAft>
                        <a:buNone/>
                      </a:pPr>
                      <a:r>
                        <a:rPr lang="en-US" sz="1200"/>
                        <a:t>Oct 8-11</a:t>
                      </a:r>
                      <a:endParaRPr sz="1200"/>
                    </a:p>
                  </a:txBody>
                  <a:tcPr marL="21425" marR="21425" marT="14300" marB="1430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267150">
                <a:tc>
                  <a:txBody>
                    <a:bodyPr/>
                    <a:lstStyle/>
                    <a:p>
                      <a:pPr marL="0" lvl="0" indent="0" algn="l" rtl="0">
                        <a:spcBef>
                          <a:spcPts val="0"/>
                        </a:spcBef>
                        <a:spcAft>
                          <a:spcPts val="0"/>
                        </a:spcAft>
                        <a:buNone/>
                      </a:pPr>
                      <a:r>
                        <a:rPr lang="en-US" sz="1200" u="sng">
                          <a:solidFill>
                            <a:schemeClr val="hlink"/>
                          </a:solidFill>
                          <a:hlinkClick r:id="rId5"/>
                        </a:rPr>
                        <a:t>All Things Open</a:t>
                      </a:r>
                      <a:endParaRPr sz="1200"/>
                    </a:p>
                  </a:txBody>
                  <a:tcPr marL="21425" marR="21425" marT="14300" marB="1430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spcBef>
                          <a:spcPts val="0"/>
                        </a:spcBef>
                        <a:spcAft>
                          <a:spcPts val="0"/>
                        </a:spcAft>
                        <a:buNone/>
                      </a:pPr>
                      <a:r>
                        <a:rPr lang="en-US" sz="1200"/>
                        <a:t>OSS</a:t>
                      </a:r>
                      <a:endParaRPr sz="1200"/>
                    </a:p>
                  </a:txBody>
                  <a:tcPr marL="21425" marR="21425" marT="14300" marB="1430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spcBef>
                          <a:spcPts val="0"/>
                        </a:spcBef>
                        <a:spcAft>
                          <a:spcPts val="0"/>
                        </a:spcAft>
                        <a:buNone/>
                      </a:pPr>
                      <a:r>
                        <a:rPr lang="en-US" sz="1200"/>
                        <a:t>Raleigh, NC</a:t>
                      </a:r>
                      <a:endParaRPr sz="1200"/>
                    </a:p>
                  </a:txBody>
                  <a:tcPr marL="21425" marR="21425" marT="14300" marB="1430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spcBef>
                          <a:spcPts val="0"/>
                        </a:spcBef>
                        <a:spcAft>
                          <a:spcPts val="0"/>
                        </a:spcAft>
                        <a:buNone/>
                      </a:pPr>
                      <a:r>
                        <a:rPr lang="en-US" sz="1200"/>
                        <a:t>Oct. 13-15</a:t>
                      </a:r>
                      <a:endParaRPr sz="1200"/>
                    </a:p>
                  </a:txBody>
                  <a:tcPr marL="21425" marR="21425" marT="14300" marB="1430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350900">
                <a:tc>
                  <a:txBody>
                    <a:bodyPr/>
                    <a:lstStyle/>
                    <a:p>
                      <a:pPr marL="0" lvl="0" indent="0" algn="l" rtl="0">
                        <a:spcBef>
                          <a:spcPts val="0"/>
                        </a:spcBef>
                        <a:spcAft>
                          <a:spcPts val="0"/>
                        </a:spcAft>
                        <a:buNone/>
                      </a:pPr>
                      <a:r>
                        <a:rPr lang="en-US" sz="1200" u="sng">
                          <a:solidFill>
                            <a:schemeClr val="hlink"/>
                          </a:solidFill>
                          <a:hlinkClick r:id="rId6"/>
                        </a:rPr>
                        <a:t>Singapore FinTech</a:t>
                      </a:r>
                      <a:endParaRPr sz="1200"/>
                    </a:p>
                  </a:txBody>
                  <a:tcPr marL="21425" marR="21425" marT="14300" marB="1430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spcBef>
                          <a:spcPts val="0"/>
                        </a:spcBef>
                        <a:spcAft>
                          <a:spcPts val="0"/>
                        </a:spcAft>
                        <a:buClr>
                          <a:schemeClr val="dk1"/>
                        </a:buClr>
                        <a:buSzPts val="1100"/>
                        <a:buFont typeface="Arial"/>
                        <a:buNone/>
                      </a:pPr>
                      <a:r>
                        <a:rPr lang="en-US" sz="1200">
                          <a:solidFill>
                            <a:schemeClr val="dk1"/>
                          </a:solidFill>
                        </a:rPr>
                        <a:t>APAC FinTech</a:t>
                      </a:r>
                      <a:endParaRPr sz="1200"/>
                    </a:p>
                  </a:txBody>
                  <a:tcPr marL="21425" marR="21425" marT="14300" marB="1430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spcBef>
                          <a:spcPts val="0"/>
                        </a:spcBef>
                        <a:spcAft>
                          <a:spcPts val="0"/>
                        </a:spcAft>
                        <a:buNone/>
                      </a:pPr>
                      <a:r>
                        <a:rPr lang="en-US" sz="1200"/>
                        <a:t>Singapore</a:t>
                      </a:r>
                      <a:endParaRPr sz="1200"/>
                    </a:p>
                  </a:txBody>
                  <a:tcPr marL="21425" marR="21425" marT="14300" marB="1430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spcBef>
                          <a:spcPts val="0"/>
                        </a:spcBef>
                        <a:spcAft>
                          <a:spcPts val="0"/>
                        </a:spcAft>
                        <a:buNone/>
                      </a:pPr>
                      <a:r>
                        <a:rPr lang="en-US" sz="1200"/>
                        <a:t>Nov. 11-15</a:t>
                      </a:r>
                      <a:endParaRPr sz="1200"/>
                    </a:p>
                  </a:txBody>
                  <a:tcPr marL="21425" marR="21425" marT="14300" marB="1430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407300">
                <a:tc>
                  <a:txBody>
                    <a:bodyPr/>
                    <a:lstStyle/>
                    <a:p>
                      <a:pPr marL="0" lvl="0" indent="0" algn="l" rtl="0">
                        <a:spcBef>
                          <a:spcPts val="0"/>
                        </a:spcBef>
                        <a:spcAft>
                          <a:spcPts val="0"/>
                        </a:spcAft>
                        <a:buNone/>
                      </a:pPr>
                      <a:r>
                        <a:rPr lang="en-US" sz="1200" u="sng">
                          <a:solidFill>
                            <a:schemeClr val="hlink"/>
                          </a:solidFill>
                          <a:hlinkClick r:id="rId7"/>
                        </a:rPr>
                        <a:t>Blockchain World Series NA</a:t>
                      </a:r>
                      <a:endParaRPr sz="1200"/>
                    </a:p>
                  </a:txBody>
                  <a:tcPr marL="21425" marR="21425" marT="14300" marB="1430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spcBef>
                          <a:spcPts val="0"/>
                        </a:spcBef>
                        <a:spcAft>
                          <a:spcPts val="0"/>
                        </a:spcAft>
                        <a:buNone/>
                      </a:pPr>
                      <a:r>
                        <a:rPr lang="en-US" sz="1200">
                          <a:solidFill>
                            <a:schemeClr val="dk1"/>
                          </a:solidFill>
                        </a:rPr>
                        <a:t>Enterprise Blockchain</a:t>
                      </a:r>
                      <a:endParaRPr sz="1200">
                        <a:solidFill>
                          <a:schemeClr val="dk1"/>
                        </a:solidFill>
                      </a:endParaRPr>
                    </a:p>
                  </a:txBody>
                  <a:tcPr marL="21425" marR="21425" marT="14300" marB="1430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spcBef>
                          <a:spcPts val="0"/>
                        </a:spcBef>
                        <a:spcAft>
                          <a:spcPts val="0"/>
                        </a:spcAft>
                        <a:buNone/>
                      </a:pPr>
                      <a:r>
                        <a:rPr lang="en-US" sz="1200"/>
                        <a:t>Santa Clara</a:t>
                      </a:r>
                      <a:endParaRPr sz="1200"/>
                    </a:p>
                  </a:txBody>
                  <a:tcPr marL="21425" marR="21425" marT="14300" marB="1430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spcBef>
                          <a:spcPts val="0"/>
                        </a:spcBef>
                        <a:spcAft>
                          <a:spcPts val="0"/>
                        </a:spcAft>
                        <a:buNone/>
                      </a:pPr>
                      <a:r>
                        <a:rPr lang="en-US" sz="1200"/>
                        <a:t>Nov. 12 - 13</a:t>
                      </a:r>
                      <a:endParaRPr sz="1200"/>
                    </a:p>
                  </a:txBody>
                  <a:tcPr marL="21425" marR="21425" marT="14300" marB="1430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r h="319500">
                <a:tc>
                  <a:txBody>
                    <a:bodyPr/>
                    <a:lstStyle/>
                    <a:p>
                      <a:pPr marL="0" lvl="0" indent="0" algn="l" rtl="0">
                        <a:spcBef>
                          <a:spcPts val="0"/>
                        </a:spcBef>
                        <a:spcAft>
                          <a:spcPts val="0"/>
                        </a:spcAft>
                        <a:buNone/>
                      </a:pPr>
                      <a:r>
                        <a:rPr lang="en-US" sz="1200" u="sng">
                          <a:solidFill>
                            <a:schemeClr val="hlink"/>
                          </a:solidFill>
                          <a:hlinkClick r:id="rId8"/>
                        </a:rPr>
                        <a:t>Open FinTech</a:t>
                      </a:r>
                      <a:endParaRPr sz="1200"/>
                    </a:p>
                  </a:txBody>
                  <a:tcPr marL="21425" marR="21425" marT="14300" marB="1430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spcBef>
                          <a:spcPts val="0"/>
                        </a:spcBef>
                        <a:spcAft>
                          <a:spcPts val="0"/>
                        </a:spcAft>
                        <a:buClr>
                          <a:schemeClr val="dk1"/>
                        </a:buClr>
                        <a:buSzPts val="1100"/>
                        <a:buFont typeface="Arial"/>
                        <a:buNone/>
                      </a:pPr>
                      <a:r>
                        <a:rPr lang="en-US" sz="1200">
                          <a:solidFill>
                            <a:schemeClr val="dk1"/>
                          </a:solidFill>
                        </a:rPr>
                        <a:t>OSS, DLT</a:t>
                      </a:r>
                      <a:endParaRPr sz="1200"/>
                    </a:p>
                  </a:txBody>
                  <a:tcPr marL="21425" marR="21425" marT="14300" marB="1430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spcBef>
                          <a:spcPts val="0"/>
                        </a:spcBef>
                        <a:spcAft>
                          <a:spcPts val="0"/>
                        </a:spcAft>
                        <a:buNone/>
                      </a:pPr>
                      <a:r>
                        <a:rPr lang="en-US" sz="1200"/>
                        <a:t>New York</a:t>
                      </a:r>
                      <a:endParaRPr sz="1200"/>
                    </a:p>
                  </a:txBody>
                  <a:tcPr marL="21425" marR="21425" marT="14300" marB="1430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spcBef>
                          <a:spcPts val="0"/>
                        </a:spcBef>
                        <a:spcAft>
                          <a:spcPts val="0"/>
                        </a:spcAft>
                        <a:buNone/>
                      </a:pPr>
                      <a:r>
                        <a:rPr lang="en-US" sz="1200"/>
                        <a:t>Dec. 9</a:t>
                      </a:r>
                      <a:endParaRPr sz="1200"/>
                    </a:p>
                  </a:txBody>
                  <a:tcPr marL="21425" marR="21425" marT="14300" marB="1430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6"/>
                  </a:ext>
                </a:extLst>
              </a:tr>
              <a:tr h="319500">
                <a:tc>
                  <a:txBody>
                    <a:bodyPr/>
                    <a:lstStyle/>
                    <a:p>
                      <a:pPr marL="0" lvl="0" indent="0" algn="l" rtl="0">
                        <a:spcBef>
                          <a:spcPts val="0"/>
                        </a:spcBef>
                        <a:spcAft>
                          <a:spcPts val="0"/>
                        </a:spcAft>
                        <a:buNone/>
                      </a:pPr>
                      <a:r>
                        <a:rPr lang="en-US" sz="1200" u="sng">
                          <a:solidFill>
                            <a:schemeClr val="hlink"/>
                          </a:solidFill>
                          <a:hlinkClick r:id="rId9"/>
                        </a:rPr>
                        <a:t>Mobile World Congress</a:t>
                      </a:r>
                      <a:endParaRPr sz="1200"/>
                    </a:p>
                  </a:txBody>
                  <a:tcPr marL="21425" marR="21425" marT="14300" marB="1430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spcBef>
                          <a:spcPts val="0"/>
                        </a:spcBef>
                        <a:spcAft>
                          <a:spcPts val="0"/>
                        </a:spcAft>
                        <a:buNone/>
                      </a:pPr>
                      <a:r>
                        <a:rPr lang="en-US" sz="1200">
                          <a:solidFill>
                            <a:schemeClr val="dk1"/>
                          </a:solidFill>
                        </a:rPr>
                        <a:t>Telecom, OS</a:t>
                      </a:r>
                      <a:endParaRPr sz="1200">
                        <a:solidFill>
                          <a:schemeClr val="dk1"/>
                        </a:solidFill>
                      </a:endParaRPr>
                    </a:p>
                  </a:txBody>
                  <a:tcPr marL="21425" marR="21425" marT="14300" marB="1430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spcBef>
                          <a:spcPts val="0"/>
                        </a:spcBef>
                        <a:spcAft>
                          <a:spcPts val="0"/>
                        </a:spcAft>
                        <a:buNone/>
                      </a:pPr>
                      <a:r>
                        <a:rPr lang="en-US" sz="1200"/>
                        <a:t>Barcelona</a:t>
                      </a:r>
                      <a:endParaRPr sz="1200"/>
                    </a:p>
                  </a:txBody>
                  <a:tcPr marL="21425" marR="21425" marT="14300" marB="1430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spcBef>
                          <a:spcPts val="0"/>
                        </a:spcBef>
                        <a:spcAft>
                          <a:spcPts val="0"/>
                        </a:spcAft>
                        <a:buNone/>
                      </a:pPr>
                      <a:r>
                        <a:rPr lang="en-US" sz="1200"/>
                        <a:t>Feb. 24 - 27</a:t>
                      </a:r>
                      <a:endParaRPr sz="1200"/>
                    </a:p>
                  </a:txBody>
                  <a:tcPr marL="21425" marR="21425" marT="14300" marB="1430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7"/>
                  </a:ext>
                </a:extLst>
              </a:tr>
            </a:tbl>
          </a:graphicData>
        </a:graphic>
      </p:graphicFrame>
      <p:sp>
        <p:nvSpPr>
          <p:cNvPr id="1390" name="Google Shape;1390;p184"/>
          <p:cNvSpPr txBox="1"/>
          <p:nvPr/>
        </p:nvSpPr>
        <p:spPr>
          <a:xfrm>
            <a:off x="543133" y="298675"/>
            <a:ext cx="6290400" cy="441900"/>
          </a:xfrm>
          <a:prstGeom prst="rect">
            <a:avLst/>
          </a:prstGeom>
          <a:noFill/>
          <a:ln>
            <a:noFill/>
          </a:ln>
        </p:spPr>
        <p:txBody>
          <a:bodyPr spcFirstLastPara="1" wrap="square" lIns="68575" tIns="68575" rIns="68575" bIns="68575" anchor="t" anchorCtr="0">
            <a:noAutofit/>
          </a:bodyPr>
          <a:lstStyle/>
          <a:p>
            <a:pPr marL="0" lvl="0" indent="0" algn="l" rtl="0">
              <a:spcBef>
                <a:spcPts val="0"/>
              </a:spcBef>
              <a:spcAft>
                <a:spcPts val="0"/>
              </a:spcAft>
              <a:buNone/>
            </a:pPr>
            <a:r>
              <a:rPr lang="en-US" sz="2800" b="1">
                <a:solidFill>
                  <a:srgbClr val="414042"/>
                </a:solidFill>
                <a:latin typeface="Proxima Nova"/>
                <a:ea typeface="Proxima Nova"/>
                <a:cs typeface="Proxima Nova"/>
                <a:sym typeface="Proxima Nova"/>
              </a:rPr>
              <a:t>Other Upcoming Events</a:t>
            </a:r>
            <a:endParaRPr sz="1800" b="1">
              <a:solidFill>
                <a:srgbClr val="7AC62A"/>
              </a:solidFill>
            </a:endParaRPr>
          </a:p>
        </p:txBody>
      </p:sp>
      <p:sp>
        <p:nvSpPr>
          <p:cNvPr id="1391" name="Google Shape;1391;p184"/>
          <p:cNvSpPr txBox="1"/>
          <p:nvPr/>
        </p:nvSpPr>
        <p:spPr>
          <a:xfrm>
            <a:off x="552500" y="995825"/>
            <a:ext cx="8039100" cy="613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a:t>Hyperledger will be active at the following upcoming events.  If you will be attending any of these events, we are looking forward to meeting you there.</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395"/>
        <p:cNvGrpSpPr/>
        <p:nvPr/>
      </p:nvGrpSpPr>
      <p:grpSpPr>
        <a:xfrm>
          <a:off x="0" y="0"/>
          <a:ext cx="0" cy="0"/>
          <a:chOff x="0" y="0"/>
          <a:chExt cx="0" cy="0"/>
        </a:xfrm>
      </p:grpSpPr>
      <p:sp>
        <p:nvSpPr>
          <p:cNvPr id="1396" name="Google Shape;1396;p185"/>
          <p:cNvSpPr txBox="1">
            <a:spLocks noGrp="1"/>
          </p:cNvSpPr>
          <p:nvPr>
            <p:ph type="ctrTitle" idx="4294967295"/>
          </p:nvPr>
        </p:nvSpPr>
        <p:spPr>
          <a:xfrm>
            <a:off x="1222500" y="1340100"/>
            <a:ext cx="6699000" cy="1617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4800" b="1">
                <a:solidFill>
                  <a:srgbClr val="FFFFFF"/>
                </a:solidFill>
                <a:latin typeface="Proxima Nova"/>
                <a:ea typeface="Proxima Nova"/>
                <a:cs typeface="Proxima Nova"/>
                <a:sym typeface="Proxima Nova"/>
              </a:rPr>
              <a:t>New</a:t>
            </a:r>
            <a:endParaRPr sz="4800" b="1">
              <a:solidFill>
                <a:srgbClr val="FFFFFF"/>
              </a:solidFill>
              <a:latin typeface="Proxima Nova"/>
              <a:ea typeface="Proxima Nova"/>
              <a:cs typeface="Proxima Nova"/>
              <a:sym typeface="Proxima Nova"/>
            </a:endParaRPr>
          </a:p>
          <a:p>
            <a:pPr marL="0" lvl="0" indent="0" algn="ctr" rtl="0">
              <a:spcBef>
                <a:spcPts val="0"/>
              </a:spcBef>
              <a:spcAft>
                <a:spcPts val="0"/>
              </a:spcAft>
              <a:buNone/>
            </a:pPr>
            <a:r>
              <a:rPr lang="en-US" sz="4800" b="1">
                <a:solidFill>
                  <a:srgbClr val="FFFFFF"/>
                </a:solidFill>
                <a:latin typeface="Proxima Nova"/>
                <a:ea typeface="Proxima Nova"/>
                <a:cs typeface="Proxima Nova"/>
                <a:sym typeface="Proxima Nova"/>
              </a:rPr>
              <a:t>Global Use</a:t>
            </a:r>
            <a:endParaRPr sz="4800" b="1">
              <a:solidFill>
                <a:srgbClr val="FFFFFF"/>
              </a:solidFill>
              <a:latin typeface="Proxima Nova"/>
              <a:ea typeface="Proxima Nova"/>
              <a:cs typeface="Proxima Nova"/>
              <a:sym typeface="Proxima Nova"/>
            </a:endParaRPr>
          </a:p>
          <a:p>
            <a:pPr marL="0" lvl="0" indent="0" algn="ctr" rtl="0">
              <a:spcBef>
                <a:spcPts val="0"/>
              </a:spcBef>
              <a:spcAft>
                <a:spcPts val="0"/>
              </a:spcAft>
              <a:buNone/>
            </a:pPr>
            <a:r>
              <a:rPr lang="en-US" sz="4800" b="1">
                <a:solidFill>
                  <a:srgbClr val="FFFFFF"/>
                </a:solidFill>
                <a:latin typeface="Proxima Nova"/>
                <a:ea typeface="Proxima Nova"/>
                <a:cs typeface="Proxima Nova"/>
                <a:sym typeface="Proxima Nova"/>
              </a:rPr>
              <a:t>Cases</a:t>
            </a:r>
            <a:endParaRPr sz="4800" b="1">
              <a:solidFill>
                <a:srgbClr val="FFFFFF"/>
              </a:solidFill>
              <a:latin typeface="Proxima Nova"/>
              <a:ea typeface="Proxima Nova"/>
              <a:cs typeface="Proxima Nova"/>
              <a:sym typeface="Proxima Nova"/>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400"/>
        <p:cNvGrpSpPr/>
        <p:nvPr/>
      </p:nvGrpSpPr>
      <p:grpSpPr>
        <a:xfrm>
          <a:off x="0" y="0"/>
          <a:ext cx="0" cy="0"/>
          <a:chOff x="0" y="0"/>
          <a:chExt cx="0" cy="0"/>
        </a:xfrm>
      </p:grpSpPr>
      <p:sp>
        <p:nvSpPr>
          <p:cNvPr id="1401" name="Google Shape;1401;p186"/>
          <p:cNvSpPr txBox="1"/>
          <p:nvPr/>
        </p:nvSpPr>
        <p:spPr>
          <a:xfrm>
            <a:off x="1221025" y="1639225"/>
            <a:ext cx="6672000" cy="2736900"/>
          </a:xfrm>
          <a:prstGeom prst="rect">
            <a:avLst/>
          </a:prstGeom>
          <a:noFill/>
          <a:ln>
            <a:noFill/>
          </a:ln>
        </p:spPr>
        <p:txBody>
          <a:bodyPr spcFirstLastPara="1" wrap="square" lIns="93500" tIns="93500" rIns="93500" bIns="93500" anchor="t" anchorCtr="0">
            <a:noAutofit/>
          </a:bodyPr>
          <a:lstStyle/>
          <a:p>
            <a:pPr marL="0" lvl="0" indent="0" algn="ctr" rtl="0">
              <a:lnSpc>
                <a:spcPct val="100000"/>
              </a:lnSpc>
              <a:spcBef>
                <a:spcPts val="0"/>
              </a:spcBef>
              <a:spcAft>
                <a:spcPts val="0"/>
              </a:spcAft>
              <a:buNone/>
            </a:pPr>
            <a:r>
              <a:rPr lang="en-US" sz="2500" b="1">
                <a:solidFill>
                  <a:srgbClr val="942AFF"/>
                </a:solidFill>
                <a:latin typeface="Proxima Nova"/>
                <a:ea typeface="Proxima Nova"/>
                <a:cs typeface="Proxima Nova"/>
                <a:sym typeface="Proxima Nova"/>
              </a:rPr>
              <a:t>Hyperledger embraces the full spectrum of industry use cases, </a:t>
            </a:r>
            <a:r>
              <a:rPr lang="en-US" sz="2500">
                <a:solidFill>
                  <a:srgbClr val="414042"/>
                </a:solidFill>
                <a:latin typeface="Proxima Nova"/>
                <a:ea typeface="Proxima Nova"/>
                <a:cs typeface="Proxima Nova"/>
                <a:sym typeface="Proxima Nova"/>
              </a:rPr>
              <a:t>especially enterprise scenarios with widely varied requirements for decentralization, trust, continuity and confirmation times. Each represents a potentially unique optimization point for the technology. </a:t>
            </a:r>
            <a:endParaRPr sz="2500">
              <a:solidFill>
                <a:srgbClr val="414042"/>
              </a:solidFill>
              <a:latin typeface="Proxima Nova"/>
              <a:ea typeface="Proxima Nova"/>
              <a:cs typeface="Proxima Nova"/>
              <a:sym typeface="Proxima Nova"/>
            </a:endParaRPr>
          </a:p>
        </p:txBody>
      </p:sp>
      <p:pic>
        <p:nvPicPr>
          <p:cNvPr id="1402" name="Google Shape;1402;p186"/>
          <p:cNvPicPr preferRelativeResize="0"/>
          <p:nvPr/>
        </p:nvPicPr>
        <p:blipFill rotWithShape="1">
          <a:blip r:embed="rId3">
            <a:alphaModFix/>
          </a:blip>
          <a:srcRect/>
          <a:stretch/>
        </p:blipFill>
        <p:spPr>
          <a:xfrm>
            <a:off x="4006100" y="-1203675"/>
            <a:ext cx="818679" cy="1992373"/>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406"/>
        <p:cNvGrpSpPr/>
        <p:nvPr/>
      </p:nvGrpSpPr>
      <p:grpSpPr>
        <a:xfrm>
          <a:off x="0" y="0"/>
          <a:ext cx="0" cy="0"/>
          <a:chOff x="0" y="0"/>
          <a:chExt cx="0" cy="0"/>
        </a:xfrm>
      </p:grpSpPr>
      <p:pic>
        <p:nvPicPr>
          <p:cNvPr id="1407" name="Google Shape;1407;p187"/>
          <p:cNvPicPr preferRelativeResize="0"/>
          <p:nvPr/>
        </p:nvPicPr>
        <p:blipFill>
          <a:blip r:embed="rId3">
            <a:alphaModFix/>
          </a:blip>
          <a:stretch>
            <a:fillRect/>
          </a:stretch>
        </p:blipFill>
        <p:spPr>
          <a:xfrm>
            <a:off x="0" y="0"/>
            <a:ext cx="9144003" cy="5143501"/>
          </a:xfrm>
          <a:prstGeom prst="rect">
            <a:avLst/>
          </a:prstGeom>
          <a:noFill/>
          <a:ln>
            <a:noFill/>
          </a:ln>
        </p:spPr>
      </p:pic>
      <p:sp>
        <p:nvSpPr>
          <p:cNvPr id="1408" name="Google Shape;1408;p187"/>
          <p:cNvSpPr txBox="1"/>
          <p:nvPr/>
        </p:nvSpPr>
        <p:spPr>
          <a:xfrm>
            <a:off x="2871350" y="4851625"/>
            <a:ext cx="6440700" cy="62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100" u="sng">
                <a:solidFill>
                  <a:schemeClr val="hlink"/>
                </a:solidFill>
                <a:hlinkClick r:id="rId4"/>
              </a:rPr>
              <a:t>https://www.forbes.com/sites/michaeldelcastillo/2019/04/16/blockchain-50-billion-dollar-babies/</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412"/>
        <p:cNvGrpSpPr/>
        <p:nvPr/>
      </p:nvGrpSpPr>
      <p:grpSpPr>
        <a:xfrm>
          <a:off x="0" y="0"/>
          <a:ext cx="0" cy="0"/>
          <a:chOff x="0" y="0"/>
          <a:chExt cx="0" cy="0"/>
        </a:xfrm>
      </p:grpSpPr>
      <p:pic>
        <p:nvPicPr>
          <p:cNvPr id="1413" name="Google Shape;1413;p188"/>
          <p:cNvPicPr preferRelativeResize="0"/>
          <p:nvPr/>
        </p:nvPicPr>
        <p:blipFill>
          <a:blip r:embed="rId3">
            <a:alphaModFix/>
          </a:blip>
          <a:stretch>
            <a:fillRect/>
          </a:stretch>
        </p:blipFill>
        <p:spPr>
          <a:xfrm>
            <a:off x="806800" y="710425"/>
            <a:ext cx="2949426" cy="3701150"/>
          </a:xfrm>
          <a:prstGeom prst="rect">
            <a:avLst/>
          </a:prstGeom>
          <a:noFill/>
          <a:ln>
            <a:noFill/>
          </a:ln>
        </p:spPr>
      </p:pic>
      <p:sp>
        <p:nvSpPr>
          <p:cNvPr id="1414" name="Google Shape;1414;p188"/>
          <p:cNvSpPr txBox="1"/>
          <p:nvPr/>
        </p:nvSpPr>
        <p:spPr>
          <a:xfrm>
            <a:off x="4125125" y="601575"/>
            <a:ext cx="4698000" cy="813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800" b="1">
                <a:solidFill>
                  <a:srgbClr val="414042"/>
                </a:solidFill>
                <a:latin typeface="Proxima Nova"/>
                <a:ea typeface="Proxima Nova"/>
                <a:cs typeface="Proxima Nova"/>
                <a:sym typeface="Proxima Nova"/>
              </a:rPr>
              <a:t>So who’s using what?</a:t>
            </a:r>
            <a:endParaRPr sz="2800" b="1">
              <a:solidFill>
                <a:srgbClr val="414042"/>
              </a:solidFill>
              <a:latin typeface="Proxima Nova"/>
              <a:ea typeface="Proxima Nova"/>
              <a:cs typeface="Proxima Nova"/>
              <a:sym typeface="Proxima Nova"/>
            </a:endParaRPr>
          </a:p>
        </p:txBody>
      </p:sp>
      <p:sp>
        <p:nvSpPr>
          <p:cNvPr id="1415" name="Google Shape;1415;p188"/>
          <p:cNvSpPr txBox="1"/>
          <p:nvPr/>
        </p:nvSpPr>
        <p:spPr>
          <a:xfrm>
            <a:off x="4125125" y="1208875"/>
            <a:ext cx="4869900" cy="879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800" u="sng">
                <a:solidFill>
                  <a:schemeClr val="hlink"/>
                </a:solidFill>
                <a:latin typeface="Proxima Nova"/>
                <a:ea typeface="Proxima Nova"/>
                <a:cs typeface="Proxima Nova"/>
                <a:sym typeface="Proxima Nova"/>
                <a:hlinkClick r:id="rId4"/>
              </a:rPr>
              <a:t>Of the Forbes Blockchain 50</a:t>
            </a:r>
            <a:r>
              <a:rPr lang="en-US" sz="1800">
                <a:latin typeface="Proxima Nova"/>
                <a:ea typeface="Proxima Nova"/>
                <a:cs typeface="Proxima Nova"/>
                <a:sym typeface="Proxima Nova"/>
              </a:rPr>
              <a:t>:</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US" sz="1800">
                <a:latin typeface="Proxima Nova"/>
                <a:ea typeface="Proxima Nova"/>
                <a:cs typeface="Proxima Nova"/>
                <a:sym typeface="Proxima Nova"/>
              </a:rPr>
              <a:t>23 HL Fabric</a:t>
            </a:r>
            <a:endParaRPr sz="1800">
              <a:latin typeface="Proxima Nova"/>
              <a:ea typeface="Proxima Nova"/>
              <a:cs typeface="Proxima Nova"/>
              <a:sym typeface="Proxima Nova"/>
            </a:endParaRPr>
          </a:p>
          <a:p>
            <a:pPr marL="914400" lvl="1" indent="-342900" algn="l" rtl="0">
              <a:spcBef>
                <a:spcPts val="0"/>
              </a:spcBef>
              <a:spcAft>
                <a:spcPts val="0"/>
              </a:spcAft>
              <a:buSzPts val="1800"/>
              <a:buFont typeface="Proxima Nova"/>
              <a:buChar char="○"/>
            </a:pPr>
            <a:r>
              <a:rPr lang="en-US" sz="1800">
                <a:latin typeface="Proxima Nova"/>
                <a:ea typeface="Proxima Nova"/>
                <a:cs typeface="Proxima Nova"/>
                <a:sym typeface="Proxima Nova"/>
              </a:rPr>
              <a:t>+5 IBM Blockchain</a:t>
            </a:r>
            <a:endParaRPr sz="1800">
              <a:latin typeface="Proxima Nova"/>
              <a:ea typeface="Proxima Nova"/>
              <a:cs typeface="Proxima Nova"/>
              <a:sym typeface="Proxima Nova"/>
            </a:endParaRPr>
          </a:p>
          <a:p>
            <a:pPr marL="914400" lvl="1" indent="-342900" algn="l" rtl="0">
              <a:spcBef>
                <a:spcPts val="0"/>
              </a:spcBef>
              <a:spcAft>
                <a:spcPts val="0"/>
              </a:spcAft>
              <a:buSzPts val="1800"/>
              <a:buFont typeface="Proxima Nova"/>
              <a:buChar char="○"/>
            </a:pPr>
            <a:r>
              <a:rPr lang="en-US" sz="1800">
                <a:latin typeface="Proxima Nova"/>
                <a:ea typeface="Proxima Nova"/>
                <a:cs typeface="Proxima Nova"/>
                <a:sym typeface="Proxima Nova"/>
              </a:rPr>
              <a:t>+2 DTCC &amp; Google</a:t>
            </a:r>
            <a:endParaRPr sz="1800">
              <a:latin typeface="Proxima Nova"/>
              <a:ea typeface="Proxima Nova"/>
              <a:cs typeface="Proxima Nova"/>
              <a:sym typeface="Proxima Nova"/>
            </a:endParaRPr>
          </a:p>
          <a:p>
            <a:pPr marL="914400" lvl="1" indent="-342900" algn="l" rtl="0">
              <a:spcBef>
                <a:spcPts val="0"/>
              </a:spcBef>
              <a:spcAft>
                <a:spcPts val="0"/>
              </a:spcAft>
              <a:buSzPts val="1800"/>
              <a:buFont typeface="Proxima Nova"/>
              <a:buChar char="○"/>
            </a:pPr>
            <a:r>
              <a:rPr lang="en-US" sz="1800">
                <a:latin typeface="Proxima Nova"/>
                <a:ea typeface="Proxima Nova"/>
                <a:cs typeface="Proxima Nova"/>
                <a:sym typeface="Proxima Nova"/>
              </a:rPr>
              <a:t>+1 Oracle Blockchain</a:t>
            </a:r>
            <a:endParaRPr sz="1800">
              <a:latin typeface="Proxima Nova"/>
              <a:ea typeface="Proxima Nova"/>
              <a:cs typeface="Proxima Nova"/>
              <a:sym typeface="Proxima Nova"/>
            </a:endParaRPr>
          </a:p>
          <a:p>
            <a:pPr marL="914400" lvl="1" indent="-342900" algn="l" rtl="0">
              <a:spcBef>
                <a:spcPts val="0"/>
              </a:spcBef>
              <a:spcAft>
                <a:spcPts val="0"/>
              </a:spcAft>
              <a:buSzPts val="1800"/>
              <a:buFont typeface="Proxima Nova"/>
              <a:buChar char="○"/>
            </a:pPr>
            <a:r>
              <a:rPr lang="en-US" sz="1800">
                <a:latin typeface="Proxima Nova"/>
                <a:ea typeface="Proxima Nova"/>
                <a:cs typeface="Proxima Nova"/>
                <a:sym typeface="Proxima Nova"/>
              </a:rPr>
              <a:t>+1 Samsung Nexledger</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US" sz="1800">
                <a:latin typeface="Proxima Nova"/>
                <a:ea typeface="Proxima Nova"/>
                <a:cs typeface="Proxima Nova"/>
                <a:sym typeface="Proxima Nova"/>
              </a:rPr>
              <a:t>21 (Public?) Ethereum</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US" sz="1800">
                <a:latin typeface="Proxima Nova"/>
                <a:ea typeface="Proxima Nova"/>
                <a:cs typeface="Proxima Nova"/>
                <a:sym typeface="Proxima Nova"/>
              </a:rPr>
              <a:t>13 Corda</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US" sz="1800">
                <a:latin typeface="Proxima Nova"/>
                <a:ea typeface="Proxima Nova"/>
                <a:cs typeface="Proxima Nova"/>
                <a:sym typeface="Proxima Nova"/>
              </a:rPr>
              <a:t>12 Quorum</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US" sz="1800">
                <a:latin typeface="Proxima Nova"/>
                <a:ea typeface="Proxima Nova"/>
                <a:cs typeface="Proxima Nova"/>
                <a:sym typeface="Proxima Nova"/>
              </a:rPr>
              <a:t>3 HL Indy</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US" sz="1800">
                <a:latin typeface="Proxima Nova"/>
                <a:ea typeface="Proxima Nova"/>
                <a:cs typeface="Proxima Nova"/>
                <a:sym typeface="Proxima Nova"/>
              </a:rPr>
              <a:t>3 HL Sawtooth</a:t>
            </a:r>
            <a:endParaRPr sz="1800">
              <a:latin typeface="Proxima Nova"/>
              <a:ea typeface="Proxima Nova"/>
              <a:cs typeface="Proxima Nova"/>
              <a:sym typeface="Proxima Nova"/>
            </a:endParaRPr>
          </a:p>
        </p:txBody>
      </p:sp>
      <p:sp>
        <p:nvSpPr>
          <p:cNvPr id="1416" name="Google Shape;1416;p188"/>
          <p:cNvSpPr txBox="1"/>
          <p:nvPr/>
        </p:nvSpPr>
        <p:spPr>
          <a:xfrm>
            <a:off x="2871350" y="4775425"/>
            <a:ext cx="6440700" cy="62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100" u="sng">
                <a:solidFill>
                  <a:schemeClr val="hlink"/>
                </a:solidFill>
                <a:hlinkClick r:id="rId4"/>
              </a:rPr>
              <a:t>https://www.forbes.com/sites/michaeldelcastillo/2019/04/16/blockchain-50-billion-dollar-babies/</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420"/>
        <p:cNvGrpSpPr/>
        <p:nvPr/>
      </p:nvGrpSpPr>
      <p:grpSpPr>
        <a:xfrm>
          <a:off x="0" y="0"/>
          <a:ext cx="0" cy="0"/>
          <a:chOff x="0" y="0"/>
          <a:chExt cx="0" cy="0"/>
        </a:xfrm>
      </p:grpSpPr>
      <p:sp>
        <p:nvSpPr>
          <p:cNvPr id="1421" name="Google Shape;1421;p189"/>
          <p:cNvSpPr txBox="1"/>
          <p:nvPr/>
        </p:nvSpPr>
        <p:spPr>
          <a:xfrm>
            <a:off x="398000" y="222325"/>
            <a:ext cx="7541400" cy="585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US" sz="2800" b="1">
                <a:solidFill>
                  <a:srgbClr val="414042"/>
                </a:solidFill>
                <a:latin typeface="Proxima Nova"/>
                <a:ea typeface="Proxima Nova"/>
                <a:cs typeface="Proxima Nova"/>
                <a:sym typeface="Proxima Nova"/>
              </a:rPr>
              <a:t>Newest Cross Industry Case Studies</a:t>
            </a:r>
            <a:endParaRPr sz="2800" b="1">
              <a:solidFill>
                <a:srgbClr val="414042"/>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2800" b="1">
              <a:solidFill>
                <a:srgbClr val="414042"/>
              </a:solidFill>
              <a:latin typeface="Proxima Nova"/>
              <a:ea typeface="Proxima Nova"/>
              <a:cs typeface="Proxima Nova"/>
              <a:sym typeface="Proxima Nova"/>
            </a:endParaRPr>
          </a:p>
          <a:p>
            <a:pPr marL="0" lvl="0" indent="0" algn="l" rtl="0">
              <a:spcBef>
                <a:spcPts val="0"/>
              </a:spcBef>
              <a:spcAft>
                <a:spcPts val="0"/>
              </a:spcAft>
              <a:buNone/>
            </a:pPr>
            <a:endParaRPr sz="2800" b="1">
              <a:solidFill>
                <a:srgbClr val="414042"/>
              </a:solidFill>
              <a:latin typeface="Proxima Nova"/>
              <a:ea typeface="Proxima Nova"/>
              <a:cs typeface="Proxima Nova"/>
              <a:sym typeface="Proxima Nova"/>
            </a:endParaRPr>
          </a:p>
        </p:txBody>
      </p:sp>
      <p:sp>
        <p:nvSpPr>
          <p:cNvPr id="1422" name="Google Shape;1422;p189"/>
          <p:cNvSpPr txBox="1"/>
          <p:nvPr/>
        </p:nvSpPr>
        <p:spPr>
          <a:xfrm>
            <a:off x="2338775" y="838250"/>
            <a:ext cx="6390000" cy="3362400"/>
          </a:xfrm>
          <a:prstGeom prst="rect">
            <a:avLst/>
          </a:prstGeom>
          <a:noFill/>
          <a:ln>
            <a:noFill/>
          </a:ln>
        </p:spPr>
        <p:txBody>
          <a:bodyPr spcFirstLastPara="1" wrap="square" lIns="91425" tIns="91425" rIns="91425" bIns="91425" anchor="t" anchorCtr="0">
            <a:noAutofit/>
          </a:bodyPr>
          <a:lstStyle/>
          <a:p>
            <a:pPr marL="171450" lvl="0" indent="0" algn="l" rtl="0">
              <a:lnSpc>
                <a:spcPct val="115000"/>
              </a:lnSpc>
              <a:spcBef>
                <a:spcPts val="0"/>
              </a:spcBef>
              <a:spcAft>
                <a:spcPts val="0"/>
              </a:spcAft>
              <a:buNone/>
            </a:pPr>
            <a:r>
              <a:rPr lang="en-US" sz="1100" u="sng">
                <a:solidFill>
                  <a:schemeClr val="hlink"/>
                </a:solidFill>
                <a:latin typeface="Proxima Nova"/>
                <a:ea typeface="Proxima Nova"/>
                <a:cs typeface="Proxima Nova"/>
                <a:sym typeface="Proxima Nova"/>
                <a:hlinkClick r:id="rId3"/>
              </a:rPr>
              <a:t>Change Healthcare using Hyperledger Fabric to improve claims lifecycle throughput and transparency</a:t>
            </a:r>
            <a:endParaRPr sz="1100">
              <a:solidFill>
                <a:srgbClr val="414042"/>
              </a:solidFill>
              <a:latin typeface="Proxima Nova"/>
              <a:ea typeface="Proxima Nova"/>
              <a:cs typeface="Proxima Nova"/>
              <a:sym typeface="Proxima Nova"/>
            </a:endParaRPr>
          </a:p>
          <a:p>
            <a:pPr marL="171450" lvl="0" indent="0" algn="l" rtl="0">
              <a:lnSpc>
                <a:spcPct val="115000"/>
              </a:lnSpc>
              <a:spcBef>
                <a:spcPts val="0"/>
              </a:spcBef>
              <a:spcAft>
                <a:spcPts val="0"/>
              </a:spcAft>
              <a:buNone/>
            </a:pPr>
            <a:r>
              <a:rPr lang="en-US" sz="1100" b="1">
                <a:solidFill>
                  <a:srgbClr val="414042"/>
                </a:solidFill>
                <a:latin typeface="Proxima Nova"/>
                <a:ea typeface="Proxima Nova"/>
                <a:cs typeface="Proxima Nova"/>
                <a:sym typeface="Proxima Nova"/>
              </a:rPr>
              <a:t>Industry:</a:t>
            </a:r>
            <a:r>
              <a:rPr lang="en-US" sz="1100">
                <a:solidFill>
                  <a:srgbClr val="414042"/>
                </a:solidFill>
                <a:latin typeface="Proxima Nova"/>
                <a:ea typeface="Proxima Nova"/>
                <a:cs typeface="Proxima Nova"/>
                <a:sym typeface="Proxima Nova"/>
              </a:rPr>
              <a:t> Healthcare</a:t>
            </a:r>
            <a:endParaRPr sz="1100">
              <a:solidFill>
                <a:srgbClr val="414042"/>
              </a:solidFill>
              <a:latin typeface="Proxima Nova"/>
              <a:ea typeface="Proxima Nova"/>
              <a:cs typeface="Proxima Nova"/>
              <a:sym typeface="Proxima Nova"/>
            </a:endParaRPr>
          </a:p>
          <a:p>
            <a:pPr marL="171450" lvl="0" indent="0" algn="l" rtl="0">
              <a:lnSpc>
                <a:spcPct val="115000"/>
              </a:lnSpc>
              <a:spcBef>
                <a:spcPts val="0"/>
              </a:spcBef>
              <a:spcAft>
                <a:spcPts val="0"/>
              </a:spcAft>
              <a:buNone/>
            </a:pPr>
            <a:r>
              <a:rPr lang="en-US" sz="1100" b="1">
                <a:solidFill>
                  <a:srgbClr val="414042"/>
                </a:solidFill>
                <a:latin typeface="Proxima Nova"/>
                <a:ea typeface="Proxima Nova"/>
                <a:cs typeface="Proxima Nova"/>
                <a:sym typeface="Proxima Nova"/>
              </a:rPr>
              <a:t>Topics:</a:t>
            </a:r>
            <a:r>
              <a:rPr lang="en-US" sz="1100">
                <a:solidFill>
                  <a:srgbClr val="414042"/>
                </a:solidFill>
                <a:latin typeface="Proxima Nova"/>
                <a:ea typeface="Proxima Nova"/>
                <a:cs typeface="Proxima Nova"/>
                <a:sym typeface="Proxima Nova"/>
              </a:rPr>
              <a:t> Hyperledger Fabric, Healthcare, Blockchain</a:t>
            </a:r>
            <a:endParaRPr sz="1100">
              <a:solidFill>
                <a:srgbClr val="414042"/>
              </a:solidFill>
              <a:latin typeface="Proxima Nova"/>
              <a:ea typeface="Proxima Nova"/>
              <a:cs typeface="Proxima Nova"/>
              <a:sym typeface="Proxima Nova"/>
            </a:endParaRPr>
          </a:p>
          <a:p>
            <a:pPr marL="171450" lvl="0" indent="0" algn="l" rtl="0">
              <a:lnSpc>
                <a:spcPct val="115000"/>
              </a:lnSpc>
              <a:spcBef>
                <a:spcPts val="0"/>
              </a:spcBef>
              <a:spcAft>
                <a:spcPts val="0"/>
              </a:spcAft>
              <a:buNone/>
            </a:pPr>
            <a:r>
              <a:rPr lang="en-US" sz="1100" b="1">
                <a:solidFill>
                  <a:srgbClr val="414042"/>
                </a:solidFill>
                <a:latin typeface="Proxima Nova"/>
                <a:ea typeface="Proxima Nova"/>
                <a:cs typeface="Proxima Nova"/>
                <a:sym typeface="Proxima Nova"/>
              </a:rPr>
              <a:t>Project(s):</a:t>
            </a:r>
            <a:r>
              <a:rPr lang="en-US" sz="1100">
                <a:solidFill>
                  <a:srgbClr val="414042"/>
                </a:solidFill>
                <a:latin typeface="Proxima Nova"/>
                <a:ea typeface="Proxima Nova"/>
                <a:cs typeface="Proxima Nova"/>
                <a:sym typeface="Proxima Nova"/>
              </a:rPr>
              <a:t> Hyperledger Fabric</a:t>
            </a:r>
            <a:endParaRPr sz="1100">
              <a:solidFill>
                <a:srgbClr val="414042"/>
              </a:solidFill>
              <a:latin typeface="Proxima Nova"/>
              <a:ea typeface="Proxima Nova"/>
              <a:cs typeface="Proxima Nova"/>
              <a:sym typeface="Proxima Nova"/>
            </a:endParaRPr>
          </a:p>
          <a:p>
            <a:pPr marL="171450" lvl="0" indent="0" algn="l" rtl="0">
              <a:lnSpc>
                <a:spcPct val="115000"/>
              </a:lnSpc>
              <a:spcBef>
                <a:spcPts val="0"/>
              </a:spcBef>
              <a:spcAft>
                <a:spcPts val="0"/>
              </a:spcAft>
              <a:buNone/>
            </a:pPr>
            <a:endParaRPr sz="1100">
              <a:solidFill>
                <a:srgbClr val="414042"/>
              </a:solidFill>
              <a:latin typeface="Proxima Nova"/>
              <a:ea typeface="Proxima Nova"/>
              <a:cs typeface="Proxima Nova"/>
              <a:sym typeface="Proxima Nova"/>
            </a:endParaRPr>
          </a:p>
          <a:p>
            <a:pPr marL="171450" lvl="0" indent="0" algn="l" rtl="0">
              <a:lnSpc>
                <a:spcPct val="115000"/>
              </a:lnSpc>
              <a:spcBef>
                <a:spcPts val="0"/>
              </a:spcBef>
              <a:spcAft>
                <a:spcPts val="0"/>
              </a:spcAft>
              <a:buNone/>
            </a:pPr>
            <a:endParaRPr sz="1100">
              <a:solidFill>
                <a:srgbClr val="414042"/>
              </a:solidFill>
              <a:latin typeface="Proxima Nova"/>
              <a:ea typeface="Proxima Nova"/>
              <a:cs typeface="Proxima Nova"/>
              <a:sym typeface="Proxima Nova"/>
            </a:endParaRPr>
          </a:p>
          <a:p>
            <a:pPr marL="171450" lvl="0" indent="0" algn="l" rtl="0">
              <a:lnSpc>
                <a:spcPct val="115000"/>
              </a:lnSpc>
              <a:spcBef>
                <a:spcPts val="0"/>
              </a:spcBef>
              <a:spcAft>
                <a:spcPts val="0"/>
              </a:spcAft>
              <a:buNone/>
            </a:pPr>
            <a:r>
              <a:rPr lang="en-US" sz="1100" u="sng">
                <a:solidFill>
                  <a:schemeClr val="hlink"/>
                </a:solidFill>
                <a:latin typeface="Proxima Nova"/>
                <a:ea typeface="Proxima Nova"/>
                <a:cs typeface="Proxima Nova"/>
                <a:sym typeface="Proxima Nova"/>
                <a:hlinkClick r:id="rId4"/>
              </a:rPr>
              <a:t>When Hyperledger Sawtooth Met Kubernetes – Simplifying Enterprise Blockchain Adoption</a:t>
            </a:r>
            <a:endParaRPr sz="1100">
              <a:solidFill>
                <a:srgbClr val="414042"/>
              </a:solidFill>
              <a:latin typeface="Proxima Nova"/>
              <a:ea typeface="Proxima Nova"/>
              <a:cs typeface="Proxima Nova"/>
              <a:sym typeface="Proxima Nova"/>
            </a:endParaRPr>
          </a:p>
          <a:p>
            <a:pPr marL="171450" lvl="0" indent="0" algn="l" rtl="0">
              <a:lnSpc>
                <a:spcPct val="115000"/>
              </a:lnSpc>
              <a:spcBef>
                <a:spcPts val="0"/>
              </a:spcBef>
              <a:spcAft>
                <a:spcPts val="0"/>
              </a:spcAft>
              <a:buClr>
                <a:schemeClr val="dk1"/>
              </a:buClr>
              <a:buSzPts val="1100"/>
              <a:buFont typeface="Arial"/>
              <a:buNone/>
            </a:pPr>
            <a:r>
              <a:rPr lang="en-US" sz="1100" b="1">
                <a:solidFill>
                  <a:srgbClr val="414042"/>
                </a:solidFill>
                <a:latin typeface="Proxima Nova"/>
                <a:ea typeface="Proxima Nova"/>
                <a:cs typeface="Proxima Nova"/>
                <a:sym typeface="Proxima Nova"/>
              </a:rPr>
              <a:t>Industry:</a:t>
            </a:r>
            <a:r>
              <a:rPr lang="en-US" sz="1100">
                <a:solidFill>
                  <a:srgbClr val="414042"/>
                </a:solidFill>
                <a:latin typeface="Proxima Nova"/>
                <a:ea typeface="Proxima Nova"/>
                <a:cs typeface="Proxima Nova"/>
                <a:sym typeface="Proxima Nova"/>
              </a:rPr>
              <a:t> Blockchain, Cloud Computing, Technology, IT Services</a:t>
            </a:r>
            <a:endParaRPr sz="1100">
              <a:solidFill>
                <a:srgbClr val="414042"/>
              </a:solidFill>
              <a:latin typeface="Proxima Nova"/>
              <a:ea typeface="Proxima Nova"/>
              <a:cs typeface="Proxima Nova"/>
              <a:sym typeface="Proxima Nova"/>
            </a:endParaRPr>
          </a:p>
          <a:p>
            <a:pPr marL="171450" lvl="0" indent="0" algn="l" rtl="0">
              <a:lnSpc>
                <a:spcPct val="115000"/>
              </a:lnSpc>
              <a:spcBef>
                <a:spcPts val="0"/>
              </a:spcBef>
              <a:spcAft>
                <a:spcPts val="0"/>
              </a:spcAft>
              <a:buClr>
                <a:schemeClr val="dk1"/>
              </a:buClr>
              <a:buSzPts val="1100"/>
              <a:buFont typeface="Arial"/>
              <a:buNone/>
            </a:pPr>
            <a:r>
              <a:rPr lang="en-US" sz="1100" b="1">
                <a:solidFill>
                  <a:srgbClr val="414042"/>
                </a:solidFill>
                <a:latin typeface="Proxima Nova"/>
                <a:ea typeface="Proxima Nova"/>
                <a:cs typeface="Proxima Nova"/>
                <a:sym typeface="Proxima Nova"/>
              </a:rPr>
              <a:t>Topics:</a:t>
            </a:r>
            <a:r>
              <a:rPr lang="en-US" sz="1100">
                <a:solidFill>
                  <a:srgbClr val="414042"/>
                </a:solidFill>
                <a:latin typeface="Proxima Nova"/>
                <a:ea typeface="Proxima Nova"/>
                <a:cs typeface="Proxima Nova"/>
                <a:sym typeface="Proxima Nova"/>
              </a:rPr>
              <a:t> Hyperledger Sawtooth, Kubernetes, Blockchain, Containers, Cloud computing</a:t>
            </a:r>
            <a:endParaRPr sz="1100">
              <a:solidFill>
                <a:srgbClr val="414042"/>
              </a:solidFill>
              <a:latin typeface="Proxima Nova"/>
              <a:ea typeface="Proxima Nova"/>
              <a:cs typeface="Proxima Nova"/>
              <a:sym typeface="Proxima Nova"/>
            </a:endParaRPr>
          </a:p>
          <a:p>
            <a:pPr marL="171450" lvl="0" indent="0" algn="l" rtl="0">
              <a:lnSpc>
                <a:spcPct val="115000"/>
              </a:lnSpc>
              <a:spcBef>
                <a:spcPts val="0"/>
              </a:spcBef>
              <a:spcAft>
                <a:spcPts val="0"/>
              </a:spcAft>
              <a:buNone/>
            </a:pPr>
            <a:r>
              <a:rPr lang="en-US" sz="1100" b="1">
                <a:solidFill>
                  <a:srgbClr val="414042"/>
                </a:solidFill>
                <a:latin typeface="Proxima Nova"/>
                <a:ea typeface="Proxima Nova"/>
                <a:cs typeface="Proxima Nova"/>
                <a:sym typeface="Proxima Nova"/>
              </a:rPr>
              <a:t>Project(s):</a:t>
            </a:r>
            <a:r>
              <a:rPr lang="en-US" sz="1100">
                <a:solidFill>
                  <a:srgbClr val="414042"/>
                </a:solidFill>
                <a:latin typeface="Proxima Nova"/>
                <a:ea typeface="Proxima Nova"/>
                <a:cs typeface="Proxima Nova"/>
                <a:sym typeface="Proxima Nova"/>
              </a:rPr>
              <a:t> Hyperledger Sawtooth</a:t>
            </a:r>
            <a:endParaRPr sz="1100">
              <a:solidFill>
                <a:srgbClr val="414042"/>
              </a:solidFill>
              <a:latin typeface="Proxima Nova"/>
              <a:ea typeface="Proxima Nova"/>
              <a:cs typeface="Proxima Nova"/>
              <a:sym typeface="Proxima Nova"/>
            </a:endParaRPr>
          </a:p>
          <a:p>
            <a:pPr marL="171450" lvl="0" indent="0" algn="l" rtl="0">
              <a:lnSpc>
                <a:spcPct val="115000"/>
              </a:lnSpc>
              <a:spcBef>
                <a:spcPts val="0"/>
              </a:spcBef>
              <a:spcAft>
                <a:spcPts val="0"/>
              </a:spcAft>
              <a:buNone/>
            </a:pPr>
            <a:endParaRPr sz="1100">
              <a:solidFill>
                <a:srgbClr val="414042"/>
              </a:solidFill>
              <a:latin typeface="Proxima Nova"/>
              <a:ea typeface="Proxima Nova"/>
              <a:cs typeface="Proxima Nova"/>
              <a:sym typeface="Proxima Nova"/>
            </a:endParaRPr>
          </a:p>
          <a:p>
            <a:pPr marL="171450" lvl="0" indent="0" algn="l" rtl="0">
              <a:lnSpc>
                <a:spcPct val="115000"/>
              </a:lnSpc>
              <a:spcBef>
                <a:spcPts val="0"/>
              </a:spcBef>
              <a:spcAft>
                <a:spcPts val="0"/>
              </a:spcAft>
              <a:buNone/>
            </a:pPr>
            <a:endParaRPr sz="1100">
              <a:solidFill>
                <a:srgbClr val="414042"/>
              </a:solidFill>
              <a:latin typeface="Proxima Nova"/>
              <a:ea typeface="Proxima Nova"/>
              <a:cs typeface="Proxima Nova"/>
              <a:sym typeface="Proxima Nova"/>
            </a:endParaRPr>
          </a:p>
          <a:p>
            <a:pPr marL="171450" lvl="0" indent="0" algn="l" rtl="0">
              <a:lnSpc>
                <a:spcPct val="115000"/>
              </a:lnSpc>
              <a:spcBef>
                <a:spcPts val="0"/>
              </a:spcBef>
              <a:spcAft>
                <a:spcPts val="0"/>
              </a:spcAft>
              <a:buNone/>
            </a:pPr>
            <a:r>
              <a:rPr lang="en-US" sz="1100" u="sng">
                <a:solidFill>
                  <a:schemeClr val="hlink"/>
                </a:solidFill>
                <a:latin typeface="Proxima Nova"/>
                <a:ea typeface="Proxima Nova"/>
                <a:cs typeface="Proxima Nova"/>
                <a:sym typeface="Proxima Nova"/>
                <a:hlinkClick r:id="rId5"/>
              </a:rPr>
              <a:t>BC aims to cut government red tape with Hyperledger Indy</a:t>
            </a:r>
            <a:endParaRPr sz="1100">
              <a:solidFill>
                <a:srgbClr val="414042"/>
              </a:solidFill>
              <a:latin typeface="Proxima Nova"/>
              <a:ea typeface="Proxima Nova"/>
              <a:cs typeface="Proxima Nova"/>
              <a:sym typeface="Proxima Nova"/>
            </a:endParaRPr>
          </a:p>
          <a:p>
            <a:pPr marL="171450" lvl="0" indent="0" algn="l" rtl="0">
              <a:lnSpc>
                <a:spcPct val="115000"/>
              </a:lnSpc>
              <a:spcBef>
                <a:spcPts val="0"/>
              </a:spcBef>
              <a:spcAft>
                <a:spcPts val="0"/>
              </a:spcAft>
              <a:buNone/>
            </a:pPr>
            <a:r>
              <a:rPr lang="en-US" sz="1100" b="1">
                <a:solidFill>
                  <a:srgbClr val="414042"/>
                </a:solidFill>
                <a:latin typeface="Proxima Nova"/>
                <a:ea typeface="Proxima Nova"/>
                <a:cs typeface="Proxima Nova"/>
                <a:sym typeface="Proxima Nova"/>
              </a:rPr>
              <a:t>Industry:</a:t>
            </a:r>
            <a:r>
              <a:rPr lang="en-US" sz="1100">
                <a:solidFill>
                  <a:srgbClr val="414042"/>
                </a:solidFill>
                <a:latin typeface="Proxima Nova"/>
                <a:ea typeface="Proxima Nova"/>
                <a:cs typeface="Proxima Nova"/>
                <a:sym typeface="Proxima Nova"/>
              </a:rPr>
              <a:t> Blockchain, Tech, Small Business, Government</a:t>
            </a:r>
            <a:endParaRPr sz="1100">
              <a:solidFill>
                <a:srgbClr val="414042"/>
              </a:solidFill>
              <a:latin typeface="Proxima Nova"/>
              <a:ea typeface="Proxima Nova"/>
              <a:cs typeface="Proxima Nova"/>
              <a:sym typeface="Proxima Nova"/>
            </a:endParaRPr>
          </a:p>
          <a:p>
            <a:pPr marL="171450" lvl="0" indent="0" algn="l" rtl="0">
              <a:lnSpc>
                <a:spcPct val="115000"/>
              </a:lnSpc>
              <a:spcBef>
                <a:spcPts val="0"/>
              </a:spcBef>
              <a:spcAft>
                <a:spcPts val="0"/>
              </a:spcAft>
              <a:buNone/>
            </a:pPr>
            <a:r>
              <a:rPr lang="en-US" sz="1100" b="1">
                <a:solidFill>
                  <a:srgbClr val="414042"/>
                </a:solidFill>
                <a:latin typeface="Proxima Nova"/>
                <a:ea typeface="Proxima Nova"/>
                <a:cs typeface="Proxima Nova"/>
                <a:sym typeface="Proxima Nova"/>
              </a:rPr>
              <a:t>Topics:</a:t>
            </a:r>
            <a:r>
              <a:rPr lang="en-US" sz="1100">
                <a:solidFill>
                  <a:srgbClr val="414042"/>
                </a:solidFill>
                <a:latin typeface="Proxima Nova"/>
                <a:ea typeface="Proxima Nova"/>
                <a:cs typeface="Proxima Nova"/>
                <a:sym typeface="Proxima Nova"/>
              </a:rPr>
              <a:t> Blockchain, Open Source, Digital Identity, Self Sovereign Identity, Bureaucracy, Small Businesses, Business Development, Government</a:t>
            </a:r>
            <a:endParaRPr sz="1100">
              <a:solidFill>
                <a:srgbClr val="414042"/>
              </a:solidFill>
              <a:latin typeface="Proxima Nova"/>
              <a:ea typeface="Proxima Nova"/>
              <a:cs typeface="Proxima Nova"/>
              <a:sym typeface="Proxima Nova"/>
            </a:endParaRPr>
          </a:p>
          <a:p>
            <a:pPr marL="171450" lvl="0" indent="0" algn="l" rtl="0">
              <a:lnSpc>
                <a:spcPct val="115000"/>
              </a:lnSpc>
              <a:spcBef>
                <a:spcPts val="0"/>
              </a:spcBef>
              <a:spcAft>
                <a:spcPts val="0"/>
              </a:spcAft>
              <a:buClr>
                <a:schemeClr val="dk1"/>
              </a:buClr>
              <a:buSzPts val="1100"/>
              <a:buFont typeface="Arial"/>
              <a:buNone/>
            </a:pPr>
            <a:r>
              <a:rPr lang="en-US" sz="1100" b="1">
                <a:solidFill>
                  <a:srgbClr val="414042"/>
                </a:solidFill>
                <a:latin typeface="Proxima Nova"/>
                <a:ea typeface="Proxima Nova"/>
                <a:cs typeface="Proxima Nova"/>
                <a:sym typeface="Proxima Nova"/>
              </a:rPr>
              <a:t>Project(s):</a:t>
            </a:r>
            <a:r>
              <a:rPr lang="en-US" sz="1100">
                <a:solidFill>
                  <a:srgbClr val="414042"/>
                </a:solidFill>
                <a:latin typeface="Proxima Nova"/>
                <a:ea typeface="Proxima Nova"/>
                <a:cs typeface="Proxima Nova"/>
                <a:sym typeface="Proxima Nova"/>
              </a:rPr>
              <a:t> Hyperledger Indy</a:t>
            </a:r>
            <a:endParaRPr sz="1100">
              <a:solidFill>
                <a:srgbClr val="414042"/>
              </a:solidFill>
              <a:latin typeface="Proxima Nova"/>
              <a:ea typeface="Proxima Nova"/>
              <a:cs typeface="Proxima Nova"/>
              <a:sym typeface="Proxima Nova"/>
            </a:endParaRPr>
          </a:p>
        </p:txBody>
      </p:sp>
      <p:pic>
        <p:nvPicPr>
          <p:cNvPr id="1423" name="Google Shape;1423;p189"/>
          <p:cNvPicPr preferRelativeResize="0"/>
          <p:nvPr/>
        </p:nvPicPr>
        <p:blipFill>
          <a:blip r:embed="rId6">
            <a:alphaModFix/>
          </a:blip>
          <a:stretch>
            <a:fillRect/>
          </a:stretch>
        </p:blipFill>
        <p:spPr>
          <a:xfrm>
            <a:off x="152400" y="685850"/>
            <a:ext cx="2140700" cy="1312975"/>
          </a:xfrm>
          <a:prstGeom prst="rect">
            <a:avLst/>
          </a:prstGeom>
          <a:noFill/>
          <a:ln>
            <a:noFill/>
          </a:ln>
        </p:spPr>
      </p:pic>
      <p:pic>
        <p:nvPicPr>
          <p:cNvPr id="1424" name="Google Shape;1424;p189"/>
          <p:cNvPicPr preferRelativeResize="0"/>
          <p:nvPr/>
        </p:nvPicPr>
        <p:blipFill>
          <a:blip r:embed="rId7">
            <a:alphaModFix/>
          </a:blip>
          <a:stretch>
            <a:fillRect/>
          </a:stretch>
        </p:blipFill>
        <p:spPr>
          <a:xfrm>
            <a:off x="152400" y="2204701"/>
            <a:ext cx="2238975" cy="856416"/>
          </a:xfrm>
          <a:prstGeom prst="rect">
            <a:avLst/>
          </a:prstGeom>
          <a:noFill/>
          <a:ln>
            <a:noFill/>
          </a:ln>
        </p:spPr>
      </p:pic>
      <p:pic>
        <p:nvPicPr>
          <p:cNvPr id="1425" name="Google Shape;1425;p189"/>
          <p:cNvPicPr preferRelativeResize="0"/>
          <p:nvPr/>
        </p:nvPicPr>
        <p:blipFill>
          <a:blip r:embed="rId8">
            <a:alphaModFix/>
          </a:blip>
          <a:stretch>
            <a:fillRect/>
          </a:stretch>
        </p:blipFill>
        <p:spPr>
          <a:xfrm>
            <a:off x="152400" y="3476833"/>
            <a:ext cx="2238975" cy="588840"/>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429"/>
        <p:cNvGrpSpPr/>
        <p:nvPr/>
      </p:nvGrpSpPr>
      <p:grpSpPr>
        <a:xfrm>
          <a:off x="0" y="0"/>
          <a:ext cx="0" cy="0"/>
          <a:chOff x="0" y="0"/>
          <a:chExt cx="0" cy="0"/>
        </a:xfrm>
      </p:grpSpPr>
      <p:sp>
        <p:nvSpPr>
          <p:cNvPr id="1430" name="Google Shape;1430;p190"/>
          <p:cNvSpPr txBox="1"/>
          <p:nvPr/>
        </p:nvSpPr>
        <p:spPr>
          <a:xfrm>
            <a:off x="451075" y="290525"/>
            <a:ext cx="8463600" cy="605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800" b="1">
                <a:solidFill>
                  <a:srgbClr val="414042"/>
                </a:solidFill>
                <a:latin typeface="Proxima Nova"/>
                <a:ea typeface="Proxima Nova"/>
                <a:cs typeface="Proxima Nova"/>
                <a:sym typeface="Proxima Nova"/>
              </a:rPr>
              <a:t>Kiva: Implementing SSI and a privacy-first credit bureau for Sierra Leone</a:t>
            </a:r>
            <a:endParaRPr sz="1800" b="1">
              <a:solidFill>
                <a:srgbClr val="414042"/>
              </a:solidFill>
              <a:latin typeface="Proxima Nova"/>
              <a:ea typeface="Proxima Nova"/>
              <a:cs typeface="Proxima Nova"/>
              <a:sym typeface="Proxima Nova"/>
            </a:endParaRPr>
          </a:p>
        </p:txBody>
      </p:sp>
      <p:pic>
        <p:nvPicPr>
          <p:cNvPr id="1431" name="Google Shape;1431;p190"/>
          <p:cNvPicPr preferRelativeResize="0"/>
          <p:nvPr/>
        </p:nvPicPr>
        <p:blipFill>
          <a:blip r:embed="rId3">
            <a:alphaModFix/>
          </a:blip>
          <a:stretch>
            <a:fillRect/>
          </a:stretch>
        </p:blipFill>
        <p:spPr>
          <a:xfrm>
            <a:off x="4541400" y="818100"/>
            <a:ext cx="4203074" cy="3645476"/>
          </a:xfrm>
          <a:prstGeom prst="rect">
            <a:avLst/>
          </a:prstGeom>
          <a:noFill/>
          <a:ln>
            <a:noFill/>
          </a:ln>
        </p:spPr>
      </p:pic>
      <p:sp>
        <p:nvSpPr>
          <p:cNvPr id="1432" name="Google Shape;1432;p190"/>
          <p:cNvSpPr txBox="1"/>
          <p:nvPr/>
        </p:nvSpPr>
        <p:spPr>
          <a:xfrm>
            <a:off x="512250" y="818100"/>
            <a:ext cx="3952500" cy="743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a:latin typeface="Proxima Nova"/>
                <a:ea typeface="Proxima Nova"/>
                <a:cs typeface="Proxima Nova"/>
                <a:sym typeface="Proxima Nova"/>
              </a:rPr>
              <a:t>Challenge: </a:t>
            </a:r>
            <a:endParaRPr>
              <a:latin typeface="Proxima Nova"/>
              <a:ea typeface="Proxima Nova"/>
              <a:cs typeface="Proxima Nova"/>
              <a:sym typeface="Proxima Nova"/>
            </a:endParaRPr>
          </a:p>
          <a:p>
            <a:pPr marL="457200" lvl="0" indent="-317500" algn="l" rtl="0">
              <a:spcBef>
                <a:spcPts val="0"/>
              </a:spcBef>
              <a:spcAft>
                <a:spcPts val="0"/>
              </a:spcAft>
              <a:buSzPts val="1400"/>
              <a:buFont typeface="Proxima Nova"/>
              <a:buAutoNum type="arabicPeriod"/>
            </a:pPr>
            <a:r>
              <a:rPr lang="en-US">
                <a:latin typeface="Proxima Nova"/>
                <a:ea typeface="Proxima Nova"/>
                <a:cs typeface="Proxima Nova"/>
                <a:sym typeface="Proxima Nova"/>
              </a:rPr>
              <a:t>There is no effective digital identity system or credit bureau for SL’s 7.5M citizens</a:t>
            </a:r>
            <a:endParaRPr>
              <a:latin typeface="Proxima Nova"/>
              <a:ea typeface="Proxima Nova"/>
              <a:cs typeface="Proxima Nova"/>
              <a:sym typeface="Proxima Nova"/>
            </a:endParaRPr>
          </a:p>
          <a:p>
            <a:pPr marL="457200" lvl="0" indent="-317500" algn="l" rtl="0">
              <a:spcBef>
                <a:spcPts val="0"/>
              </a:spcBef>
              <a:spcAft>
                <a:spcPts val="0"/>
              </a:spcAft>
              <a:buSzPts val="1400"/>
              <a:buFont typeface="Proxima Nova"/>
              <a:buAutoNum type="arabicPeriod"/>
            </a:pPr>
            <a:r>
              <a:rPr lang="en-US">
                <a:latin typeface="Proxima Nova"/>
                <a:ea typeface="Proxima Nova"/>
                <a:cs typeface="Proxima Nova"/>
                <a:sym typeface="Proxima Nova"/>
              </a:rPr>
              <a:t>As a result, Kiva’s lending rates are 30%, much higher than in other countries and a blocker to financial participation.</a:t>
            </a:r>
            <a:endParaRPr>
              <a:latin typeface="Proxima Nova"/>
              <a:ea typeface="Proxima Nova"/>
              <a:cs typeface="Proxima Nova"/>
              <a:sym typeface="Proxima Nova"/>
            </a:endParaRPr>
          </a:p>
          <a:p>
            <a:pPr marL="0" lvl="0" indent="0" algn="l" rtl="0">
              <a:spcBef>
                <a:spcPts val="0"/>
              </a:spcBef>
              <a:spcAft>
                <a:spcPts val="0"/>
              </a:spcAft>
              <a:buNone/>
            </a:pPr>
            <a:r>
              <a:rPr lang="en-US">
                <a:latin typeface="Proxima Nova"/>
                <a:ea typeface="Proxima Nova"/>
                <a:cs typeface="Proxima Nova"/>
                <a:sym typeface="Proxima Nova"/>
              </a:rPr>
              <a:t>Solution:</a:t>
            </a:r>
            <a:endParaRPr>
              <a:latin typeface="Proxima Nova"/>
              <a:ea typeface="Proxima Nova"/>
              <a:cs typeface="Proxima Nova"/>
              <a:sym typeface="Proxima Nova"/>
            </a:endParaRPr>
          </a:p>
          <a:p>
            <a:pPr marL="457200" lvl="0" indent="-317500" algn="l" rtl="0">
              <a:spcBef>
                <a:spcPts val="0"/>
              </a:spcBef>
              <a:spcAft>
                <a:spcPts val="0"/>
              </a:spcAft>
              <a:buSzPts val="1400"/>
              <a:buFont typeface="Proxima Nova"/>
              <a:buAutoNum type="arabicPeriod"/>
            </a:pPr>
            <a:r>
              <a:rPr lang="en-US">
                <a:latin typeface="Proxima Nova"/>
                <a:ea typeface="Proxima Nova"/>
                <a:cs typeface="Proxima Nova"/>
                <a:sym typeface="Proxima Nova"/>
              </a:rPr>
              <a:t>2019-Q2 NCRA (SL government ID agency) will issue credentials on a Hyperledger-Indy based network.</a:t>
            </a:r>
            <a:endParaRPr>
              <a:latin typeface="Proxima Nova"/>
              <a:ea typeface="Proxima Nova"/>
              <a:cs typeface="Proxima Nova"/>
              <a:sym typeface="Proxima Nova"/>
            </a:endParaRPr>
          </a:p>
          <a:p>
            <a:pPr marL="457200" lvl="0" indent="-317500" algn="l" rtl="0">
              <a:spcBef>
                <a:spcPts val="0"/>
              </a:spcBef>
              <a:spcAft>
                <a:spcPts val="0"/>
              </a:spcAft>
              <a:buSzPts val="1400"/>
              <a:buFont typeface="Proxima Nova"/>
              <a:buAutoNum type="arabicPeriod"/>
            </a:pPr>
            <a:r>
              <a:rPr lang="en-US">
                <a:latin typeface="Proxima Nova"/>
                <a:ea typeface="Proxima Nova"/>
                <a:cs typeface="Proxima Nova"/>
                <a:sym typeface="Proxima Nova"/>
              </a:rPr>
              <a:t>2019-Q4 BSL (central bank) will use Hyperledger Fabric for a shared, decentralized credit reporting bureau.</a:t>
            </a: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r>
              <a:rPr lang="en-US">
                <a:latin typeface="Proxima Nova"/>
                <a:ea typeface="Proxima Nova"/>
                <a:cs typeface="Proxima Nova"/>
                <a:sym typeface="Proxima Nova"/>
              </a:rPr>
              <a:t>Partnership between Kiva, SL government, UNDP and UNCDF.</a:t>
            </a: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p:txBody>
      </p:sp>
      <p:sp>
        <p:nvSpPr>
          <p:cNvPr id="1433" name="Google Shape;1433;p190"/>
          <p:cNvSpPr txBox="1"/>
          <p:nvPr/>
        </p:nvSpPr>
        <p:spPr>
          <a:xfrm>
            <a:off x="1998775" y="4780825"/>
            <a:ext cx="7462200" cy="197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200"/>
              <a:t>Social Impact SIG presentation</a:t>
            </a:r>
            <a:r>
              <a:rPr lang="en-US"/>
              <a:t>: </a:t>
            </a:r>
            <a:r>
              <a:rPr lang="en-US" sz="1100" u="sng">
                <a:solidFill>
                  <a:srgbClr val="0097A7"/>
                </a:solidFill>
                <a:hlinkClick r:id="rId4"/>
              </a:rPr>
              <a:t>https://wiki.hyperledger.org/display/SISIG/2019-08-06+Meeting+notes</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437"/>
        <p:cNvGrpSpPr/>
        <p:nvPr/>
      </p:nvGrpSpPr>
      <p:grpSpPr>
        <a:xfrm>
          <a:off x="0" y="0"/>
          <a:ext cx="0" cy="0"/>
          <a:chOff x="0" y="0"/>
          <a:chExt cx="0" cy="0"/>
        </a:xfrm>
      </p:grpSpPr>
      <p:sp>
        <p:nvSpPr>
          <p:cNvPr id="1438" name="Google Shape;1438;p191"/>
          <p:cNvSpPr txBox="1"/>
          <p:nvPr/>
        </p:nvSpPr>
        <p:spPr>
          <a:xfrm>
            <a:off x="398000" y="222325"/>
            <a:ext cx="7541400" cy="585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US" sz="2800" b="1">
                <a:solidFill>
                  <a:srgbClr val="414042"/>
                </a:solidFill>
                <a:latin typeface="Proxima Nova"/>
                <a:ea typeface="Proxima Nova"/>
                <a:cs typeface="Proxima Nova"/>
                <a:sym typeface="Proxima Nova"/>
              </a:rPr>
              <a:t>Trade Finance: we.trade</a:t>
            </a:r>
            <a:endParaRPr sz="2800" b="1">
              <a:solidFill>
                <a:srgbClr val="414042"/>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2800" b="1">
              <a:solidFill>
                <a:srgbClr val="414042"/>
              </a:solidFill>
              <a:latin typeface="Proxima Nova"/>
              <a:ea typeface="Proxima Nova"/>
              <a:cs typeface="Proxima Nova"/>
              <a:sym typeface="Proxima Nova"/>
            </a:endParaRPr>
          </a:p>
          <a:p>
            <a:pPr marL="0" lvl="0" indent="0" algn="l" rtl="0">
              <a:spcBef>
                <a:spcPts val="0"/>
              </a:spcBef>
              <a:spcAft>
                <a:spcPts val="0"/>
              </a:spcAft>
              <a:buNone/>
            </a:pPr>
            <a:endParaRPr sz="2800" b="1">
              <a:solidFill>
                <a:srgbClr val="414042"/>
              </a:solidFill>
              <a:latin typeface="Proxima Nova"/>
              <a:ea typeface="Proxima Nova"/>
              <a:cs typeface="Proxima Nova"/>
              <a:sym typeface="Proxima Nova"/>
            </a:endParaRPr>
          </a:p>
        </p:txBody>
      </p:sp>
      <p:pic>
        <p:nvPicPr>
          <p:cNvPr id="1439" name="Google Shape;1439;p191" descr="ttps://bravenewcoin.com/assets/Uploads/_resampled/ResizedImage600600-Bank-of-America-Merrill-Lynch-HSBC-"/>
          <p:cNvPicPr preferRelativeResize="0"/>
          <p:nvPr/>
        </p:nvPicPr>
        <p:blipFill rotWithShape="1">
          <a:blip r:embed="rId3">
            <a:alphaModFix/>
          </a:blip>
          <a:srcRect/>
          <a:stretch/>
        </p:blipFill>
        <p:spPr>
          <a:xfrm>
            <a:off x="5366450" y="990650"/>
            <a:ext cx="3362400" cy="3362424"/>
          </a:xfrm>
          <a:prstGeom prst="rect">
            <a:avLst/>
          </a:prstGeom>
          <a:noFill/>
          <a:ln>
            <a:noFill/>
          </a:ln>
        </p:spPr>
      </p:pic>
      <p:pic>
        <p:nvPicPr>
          <p:cNvPr id="1440" name="Google Shape;1440;p191"/>
          <p:cNvPicPr preferRelativeResize="0"/>
          <p:nvPr/>
        </p:nvPicPr>
        <p:blipFill rotWithShape="1">
          <a:blip r:embed="rId4">
            <a:alphaModFix/>
          </a:blip>
          <a:srcRect l="477" t="2066"/>
          <a:stretch/>
        </p:blipFill>
        <p:spPr>
          <a:xfrm>
            <a:off x="5969621" y="257850"/>
            <a:ext cx="2156059" cy="666671"/>
          </a:xfrm>
          <a:prstGeom prst="rect">
            <a:avLst/>
          </a:prstGeom>
          <a:noFill/>
          <a:ln>
            <a:noFill/>
          </a:ln>
        </p:spPr>
      </p:pic>
      <p:sp>
        <p:nvSpPr>
          <p:cNvPr id="1441" name="Google Shape;1441;p191"/>
          <p:cNvSpPr txBox="1"/>
          <p:nvPr/>
        </p:nvSpPr>
        <p:spPr>
          <a:xfrm>
            <a:off x="402275" y="838250"/>
            <a:ext cx="4707600" cy="3362400"/>
          </a:xfrm>
          <a:prstGeom prst="rect">
            <a:avLst/>
          </a:prstGeom>
          <a:noFill/>
          <a:ln>
            <a:noFill/>
          </a:ln>
        </p:spPr>
        <p:txBody>
          <a:bodyPr spcFirstLastPara="1" wrap="square" lIns="91425" tIns="91425" rIns="91425" bIns="91425" anchor="t" anchorCtr="0">
            <a:noAutofit/>
          </a:bodyPr>
          <a:lstStyle/>
          <a:p>
            <a:pPr marL="171450" lvl="0" indent="-174625" algn="l" rtl="0">
              <a:lnSpc>
                <a:spcPct val="115000"/>
              </a:lnSpc>
              <a:spcBef>
                <a:spcPts val="0"/>
              </a:spcBef>
              <a:spcAft>
                <a:spcPts val="0"/>
              </a:spcAft>
              <a:buClr>
                <a:srgbClr val="414042"/>
              </a:buClr>
              <a:buSzPts val="1250"/>
              <a:buFont typeface="Noto Sans Symbols"/>
              <a:buChar char="●"/>
            </a:pPr>
            <a:r>
              <a:rPr lang="en-US" sz="1250">
                <a:solidFill>
                  <a:srgbClr val="414042"/>
                </a:solidFill>
                <a:latin typeface="Proxima Nova"/>
                <a:ea typeface="Proxima Nova"/>
                <a:cs typeface="Proxima Nova"/>
                <a:sym typeface="Proxima Nova"/>
              </a:rPr>
              <a:t>we.trade is a blockchain-based international trading system for a consortium of major world banks including: </a:t>
            </a:r>
            <a:br>
              <a:rPr lang="en-US" sz="1250">
                <a:solidFill>
                  <a:srgbClr val="414042"/>
                </a:solidFill>
                <a:latin typeface="Proxima Nova"/>
                <a:ea typeface="Proxima Nova"/>
                <a:cs typeface="Proxima Nova"/>
                <a:sym typeface="Proxima Nova"/>
              </a:rPr>
            </a:br>
            <a:r>
              <a:rPr lang="en-US" sz="1250" b="1">
                <a:solidFill>
                  <a:srgbClr val="414042"/>
                </a:solidFill>
                <a:latin typeface="Proxima Nova"/>
                <a:ea typeface="Proxima Nova"/>
                <a:cs typeface="Proxima Nova"/>
                <a:sym typeface="Proxima Nova"/>
              </a:rPr>
              <a:t>HSBC, Deutsche Bank, KBC, Natixis, Rabobank, Société Générale, Santander, UniCredit and Nordea</a:t>
            </a:r>
            <a:endParaRPr sz="1250" b="1">
              <a:solidFill>
                <a:srgbClr val="414042"/>
              </a:solidFill>
              <a:latin typeface="Proxima Nova"/>
              <a:ea typeface="Proxima Nova"/>
              <a:cs typeface="Proxima Nova"/>
              <a:sym typeface="Proxima Nova"/>
            </a:endParaRPr>
          </a:p>
          <a:p>
            <a:pPr marL="171450" lvl="0" indent="-174625" algn="l" rtl="0">
              <a:lnSpc>
                <a:spcPct val="115000"/>
              </a:lnSpc>
              <a:spcBef>
                <a:spcPts val="0"/>
              </a:spcBef>
              <a:spcAft>
                <a:spcPts val="0"/>
              </a:spcAft>
              <a:buClr>
                <a:srgbClr val="414042"/>
              </a:buClr>
              <a:buSzPts val="1250"/>
              <a:buFont typeface="Proxima Nova"/>
              <a:buChar char="●"/>
            </a:pPr>
            <a:r>
              <a:rPr lang="en-US" sz="1250">
                <a:solidFill>
                  <a:srgbClr val="414042"/>
                </a:solidFill>
                <a:highlight>
                  <a:srgbClr val="FFFFFF"/>
                </a:highlight>
                <a:latin typeface="Proxima Nova"/>
                <a:ea typeface="Proxima Nova"/>
                <a:cs typeface="Proxima Nova"/>
                <a:sym typeface="Proxima Nova"/>
              </a:rPr>
              <a:t>SMEs generate 85% of employment growth in Europe, but only ~50% of them have access to formal credit.</a:t>
            </a:r>
            <a:endParaRPr sz="1250">
              <a:solidFill>
                <a:srgbClr val="414042"/>
              </a:solidFill>
              <a:highlight>
                <a:srgbClr val="FFFFFF"/>
              </a:highlight>
              <a:latin typeface="Proxima Nova"/>
              <a:ea typeface="Proxima Nova"/>
              <a:cs typeface="Proxima Nova"/>
              <a:sym typeface="Proxima Nova"/>
            </a:endParaRPr>
          </a:p>
          <a:p>
            <a:pPr marL="171450" lvl="0" indent="-174625" algn="l" rtl="0">
              <a:lnSpc>
                <a:spcPct val="115000"/>
              </a:lnSpc>
              <a:spcBef>
                <a:spcPts val="0"/>
              </a:spcBef>
              <a:spcAft>
                <a:spcPts val="0"/>
              </a:spcAft>
              <a:buClr>
                <a:srgbClr val="414042"/>
              </a:buClr>
              <a:buSzPts val="1250"/>
              <a:buFont typeface="Proxima Nova"/>
              <a:buChar char="●"/>
            </a:pPr>
            <a:r>
              <a:rPr lang="en-US" sz="1250">
                <a:solidFill>
                  <a:srgbClr val="414042"/>
                </a:solidFill>
                <a:latin typeface="Proxima Nova"/>
                <a:ea typeface="Proxima Nova"/>
                <a:cs typeface="Proxima Nova"/>
                <a:sym typeface="Proxima Nova"/>
              </a:rPr>
              <a:t>Went into production July 2018 conducting </a:t>
            </a:r>
            <a:r>
              <a:rPr lang="en-US" sz="1250" b="1">
                <a:solidFill>
                  <a:srgbClr val="414042"/>
                </a:solidFill>
                <a:latin typeface="Proxima Nova"/>
                <a:ea typeface="Proxima Nova"/>
                <a:cs typeface="Proxima Nova"/>
                <a:sym typeface="Proxima Nova"/>
              </a:rPr>
              <a:t>seven live trade transactions by ten companies via four partner banks</a:t>
            </a:r>
            <a:endParaRPr sz="1250" b="1">
              <a:solidFill>
                <a:srgbClr val="414042"/>
              </a:solidFill>
              <a:latin typeface="Proxima Nova"/>
              <a:ea typeface="Proxima Nova"/>
              <a:cs typeface="Proxima Nova"/>
              <a:sym typeface="Proxima Nova"/>
            </a:endParaRPr>
          </a:p>
          <a:p>
            <a:pPr marL="171450" marR="0" lvl="0" indent="-174625" algn="l" rtl="0">
              <a:lnSpc>
                <a:spcPct val="115000"/>
              </a:lnSpc>
              <a:spcBef>
                <a:spcPts val="0"/>
              </a:spcBef>
              <a:spcAft>
                <a:spcPts val="0"/>
              </a:spcAft>
              <a:buClr>
                <a:srgbClr val="414042"/>
              </a:buClr>
              <a:buSzPts val="1250"/>
              <a:buFont typeface="Proxima Nova"/>
              <a:buChar char="●"/>
            </a:pPr>
            <a:r>
              <a:rPr lang="en-US" sz="1250">
                <a:solidFill>
                  <a:srgbClr val="414042"/>
                </a:solidFill>
                <a:latin typeface="Proxima Nova"/>
                <a:ea typeface="Proxima Nova"/>
                <a:cs typeface="Proxima Nova"/>
                <a:sym typeface="Proxima Nova"/>
              </a:rPr>
              <a:t>Enables accurate trading position information, order to settlement control, risk coverage, track and trace options</a:t>
            </a:r>
            <a:endParaRPr sz="1250">
              <a:solidFill>
                <a:srgbClr val="414042"/>
              </a:solidFill>
              <a:latin typeface="Proxima Nova"/>
              <a:ea typeface="Proxima Nova"/>
              <a:cs typeface="Proxima Nova"/>
              <a:sym typeface="Proxima Nova"/>
            </a:endParaRPr>
          </a:p>
          <a:p>
            <a:pPr marL="171450" lvl="0" indent="-174625" algn="l" rtl="0">
              <a:lnSpc>
                <a:spcPct val="115000"/>
              </a:lnSpc>
              <a:spcBef>
                <a:spcPts val="0"/>
              </a:spcBef>
              <a:spcAft>
                <a:spcPts val="0"/>
              </a:spcAft>
              <a:buClr>
                <a:srgbClr val="414042"/>
              </a:buClr>
              <a:buSzPts val="1250"/>
              <a:buFont typeface="Proxima Nova"/>
              <a:buChar char="●"/>
            </a:pPr>
            <a:r>
              <a:rPr lang="en-US" sz="1250" b="1">
                <a:solidFill>
                  <a:srgbClr val="414042"/>
                </a:solidFill>
                <a:latin typeface="Proxima Nova"/>
                <a:ea typeface="Proxima Nova"/>
                <a:cs typeface="Proxima Nova"/>
                <a:sym typeface="Proxima Nova"/>
              </a:rPr>
              <a:t>Near-real time exchange of information</a:t>
            </a:r>
            <a:r>
              <a:rPr lang="en-US" sz="1250">
                <a:solidFill>
                  <a:srgbClr val="414042"/>
                </a:solidFill>
                <a:latin typeface="Proxima Nova"/>
                <a:ea typeface="Proxima Nova"/>
                <a:cs typeface="Proxima Nova"/>
                <a:sym typeface="Proxima Nova"/>
              </a:rPr>
              <a:t> on a </a:t>
            </a:r>
            <a:r>
              <a:rPr lang="en-US" sz="1250" b="1">
                <a:solidFill>
                  <a:srgbClr val="414042"/>
                </a:solidFill>
                <a:latin typeface="Proxima Nova"/>
                <a:ea typeface="Proxima Nova"/>
                <a:cs typeface="Proxima Nova"/>
                <a:sym typeface="Proxima Nova"/>
              </a:rPr>
              <a:t>secure</a:t>
            </a:r>
            <a:r>
              <a:rPr lang="en-US" sz="1250">
                <a:solidFill>
                  <a:srgbClr val="414042"/>
                </a:solidFill>
                <a:latin typeface="Proxima Nova"/>
                <a:ea typeface="Proxima Nova"/>
                <a:cs typeface="Proxima Nova"/>
                <a:sym typeface="Proxima Nova"/>
              </a:rPr>
              <a:t> platform that digitizes transactional financing</a:t>
            </a:r>
            <a:endParaRPr sz="1250">
              <a:solidFill>
                <a:srgbClr val="414042"/>
              </a:solidFill>
              <a:latin typeface="Proxima Nova"/>
              <a:ea typeface="Proxima Nova"/>
              <a:cs typeface="Proxima Nova"/>
              <a:sym typeface="Proxima Nova"/>
            </a:endParaRPr>
          </a:p>
          <a:p>
            <a:pPr marL="171450" lvl="0" indent="-174625" algn="l" rtl="0">
              <a:lnSpc>
                <a:spcPct val="115000"/>
              </a:lnSpc>
              <a:spcBef>
                <a:spcPts val="0"/>
              </a:spcBef>
              <a:spcAft>
                <a:spcPts val="0"/>
              </a:spcAft>
              <a:buClr>
                <a:srgbClr val="414042"/>
              </a:buClr>
              <a:buSzPts val="1250"/>
              <a:buFont typeface="Proxima Nova"/>
              <a:buChar char="●"/>
            </a:pPr>
            <a:r>
              <a:rPr lang="en-US" sz="1250">
                <a:solidFill>
                  <a:srgbClr val="414042"/>
                </a:solidFill>
                <a:latin typeface="Proxima Nova"/>
                <a:ea typeface="Proxima Nova"/>
                <a:cs typeface="Proxima Nova"/>
                <a:sym typeface="Proxima Nova"/>
              </a:rPr>
              <a:t>Continual business and </a:t>
            </a:r>
            <a:r>
              <a:rPr lang="en-US" sz="1250" b="1">
                <a:solidFill>
                  <a:srgbClr val="414042"/>
                </a:solidFill>
                <a:latin typeface="Proxima Nova"/>
                <a:ea typeface="Proxima Nova"/>
                <a:cs typeface="Proxima Nova"/>
                <a:sym typeface="Proxima Nova"/>
              </a:rPr>
              <a:t>compliance readiness</a:t>
            </a:r>
            <a:r>
              <a:rPr lang="en-US" sz="1250">
                <a:solidFill>
                  <a:srgbClr val="414042"/>
                </a:solidFill>
                <a:latin typeface="Proxima Nova"/>
                <a:ea typeface="Proxima Nova"/>
                <a:cs typeface="Proxima Nova"/>
                <a:sym typeface="Proxima Nova"/>
              </a:rPr>
              <a:t> in any relevant regulatory environment </a:t>
            </a:r>
            <a:endParaRPr sz="1250">
              <a:solidFill>
                <a:srgbClr val="414042"/>
              </a:solidFill>
              <a:latin typeface="Proxima Nova"/>
              <a:ea typeface="Proxima Nova"/>
              <a:cs typeface="Proxima Nova"/>
              <a:sym typeface="Proxima Nova"/>
            </a:endParaRPr>
          </a:p>
          <a:p>
            <a:pPr marL="171450" lvl="0" indent="-174625" algn="l" rtl="0">
              <a:lnSpc>
                <a:spcPct val="115000"/>
              </a:lnSpc>
              <a:spcBef>
                <a:spcPts val="0"/>
              </a:spcBef>
              <a:spcAft>
                <a:spcPts val="0"/>
              </a:spcAft>
              <a:buClr>
                <a:srgbClr val="414042"/>
              </a:buClr>
              <a:buSzPts val="1250"/>
              <a:buFont typeface="Proxima Nova"/>
              <a:buChar char="●"/>
            </a:pPr>
            <a:r>
              <a:rPr lang="en-US" sz="1250" b="1">
                <a:solidFill>
                  <a:srgbClr val="414042"/>
                </a:solidFill>
                <a:latin typeface="Proxima Nova"/>
                <a:ea typeface="Proxima Nova"/>
                <a:cs typeface="Proxima Nova"/>
                <a:sym typeface="Proxima Nova"/>
              </a:rPr>
              <a:t>Scalability</a:t>
            </a:r>
            <a:r>
              <a:rPr lang="en-US" sz="1250">
                <a:solidFill>
                  <a:srgbClr val="414042"/>
                </a:solidFill>
                <a:latin typeface="Proxima Nova"/>
                <a:ea typeface="Proxima Nova"/>
                <a:cs typeface="Proxima Nova"/>
                <a:sym typeface="Proxima Nova"/>
              </a:rPr>
              <a:t> that allows for rapid international expansion as business, regulatory, and security opportunities converge</a:t>
            </a:r>
            <a:endParaRPr sz="1250">
              <a:solidFill>
                <a:srgbClr val="414042"/>
              </a:solidFill>
              <a:latin typeface="Proxima Nova"/>
              <a:ea typeface="Proxima Nova"/>
              <a:cs typeface="Proxima Nova"/>
              <a:sym typeface="Proxima Nova"/>
            </a:endParaRPr>
          </a:p>
        </p:txBody>
      </p:sp>
      <p:sp>
        <p:nvSpPr>
          <p:cNvPr id="1442" name="Google Shape;1442;p191"/>
          <p:cNvSpPr txBox="1"/>
          <p:nvPr/>
        </p:nvSpPr>
        <p:spPr>
          <a:xfrm>
            <a:off x="5563550" y="4671000"/>
            <a:ext cx="3165300" cy="472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100" u="sng">
                <a:solidFill>
                  <a:schemeClr val="hlink"/>
                </a:solidFill>
                <a:hlinkClick r:id="rId5"/>
              </a:rPr>
              <a:t>https://we-trade.com/</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446"/>
        <p:cNvGrpSpPr/>
        <p:nvPr/>
      </p:nvGrpSpPr>
      <p:grpSpPr>
        <a:xfrm>
          <a:off x="0" y="0"/>
          <a:ext cx="0" cy="0"/>
          <a:chOff x="0" y="0"/>
          <a:chExt cx="0" cy="0"/>
        </a:xfrm>
      </p:grpSpPr>
      <p:sp>
        <p:nvSpPr>
          <p:cNvPr id="1447" name="Google Shape;1447;p192"/>
          <p:cNvSpPr txBox="1"/>
          <p:nvPr/>
        </p:nvSpPr>
        <p:spPr>
          <a:xfrm>
            <a:off x="408850" y="249350"/>
            <a:ext cx="7541400" cy="585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800" b="1">
                <a:solidFill>
                  <a:srgbClr val="414042"/>
                </a:solidFill>
                <a:latin typeface="Proxima Nova"/>
                <a:ea typeface="Proxima Nova"/>
                <a:cs typeface="Proxima Nova"/>
                <a:sym typeface="Proxima Nova"/>
              </a:rPr>
              <a:t>Government Procurement: GSA</a:t>
            </a:r>
            <a:endParaRPr sz="1800">
              <a:solidFill>
                <a:srgbClr val="414042"/>
              </a:solidFill>
              <a:latin typeface="Proxima Nova"/>
              <a:ea typeface="Proxima Nova"/>
              <a:cs typeface="Proxima Nova"/>
              <a:sym typeface="Proxima Nova"/>
            </a:endParaRPr>
          </a:p>
        </p:txBody>
      </p:sp>
      <p:sp>
        <p:nvSpPr>
          <p:cNvPr id="1448" name="Google Shape;1448;p192"/>
          <p:cNvSpPr txBox="1"/>
          <p:nvPr/>
        </p:nvSpPr>
        <p:spPr>
          <a:xfrm>
            <a:off x="364200" y="1052075"/>
            <a:ext cx="4707600" cy="3125700"/>
          </a:xfrm>
          <a:prstGeom prst="rect">
            <a:avLst/>
          </a:prstGeom>
          <a:noFill/>
          <a:ln>
            <a:noFill/>
          </a:ln>
        </p:spPr>
        <p:txBody>
          <a:bodyPr spcFirstLastPara="1" wrap="square" lIns="91425" tIns="91425" rIns="91425" bIns="91425" anchor="t" anchorCtr="0">
            <a:noAutofit/>
          </a:bodyPr>
          <a:lstStyle/>
          <a:p>
            <a:pPr marL="171450" marR="0" lvl="0" indent="-177800" algn="l" rtl="0">
              <a:lnSpc>
                <a:spcPct val="115000"/>
              </a:lnSpc>
              <a:spcBef>
                <a:spcPts val="0"/>
              </a:spcBef>
              <a:spcAft>
                <a:spcPts val="0"/>
              </a:spcAft>
              <a:buClr>
                <a:srgbClr val="414042"/>
              </a:buClr>
              <a:buSzPts val="1300"/>
              <a:buFont typeface="Proxima Nova"/>
              <a:buChar char="●"/>
            </a:pPr>
            <a:r>
              <a:rPr lang="en-US" sz="1300">
                <a:solidFill>
                  <a:srgbClr val="414042"/>
                </a:solidFill>
                <a:latin typeface="Proxima Nova"/>
                <a:ea typeface="Proxima Nova"/>
                <a:cs typeface="Proxima Nova"/>
                <a:sym typeface="Proxima Nova"/>
              </a:rPr>
              <a:t>Today's procurement processes take upto 35 days even when the requirements are very clear.</a:t>
            </a:r>
            <a:endParaRPr sz="1300">
              <a:solidFill>
                <a:srgbClr val="414042"/>
              </a:solidFill>
              <a:latin typeface="Proxima Nova"/>
              <a:ea typeface="Proxima Nova"/>
              <a:cs typeface="Proxima Nova"/>
              <a:sym typeface="Proxima Nova"/>
            </a:endParaRPr>
          </a:p>
          <a:p>
            <a:pPr marL="171450" marR="0" lvl="0" indent="-177800" algn="l" rtl="0">
              <a:lnSpc>
                <a:spcPct val="115000"/>
              </a:lnSpc>
              <a:spcBef>
                <a:spcPts val="0"/>
              </a:spcBef>
              <a:spcAft>
                <a:spcPts val="0"/>
              </a:spcAft>
              <a:buClr>
                <a:srgbClr val="414042"/>
              </a:buClr>
              <a:buSzPts val="1300"/>
              <a:buFont typeface="Proxima Nova"/>
              <a:buChar char="●"/>
            </a:pPr>
            <a:r>
              <a:rPr lang="en-US" sz="1300">
                <a:solidFill>
                  <a:srgbClr val="414042"/>
                </a:solidFill>
                <a:latin typeface="Proxima Nova"/>
                <a:ea typeface="Proxima Nova"/>
                <a:cs typeface="Proxima Nova"/>
                <a:sym typeface="Proxima Nova"/>
              </a:rPr>
              <a:t>The General Services Administration designed a FASt Lane process for IT Schedule 70 contracts.</a:t>
            </a:r>
            <a:endParaRPr sz="1300">
              <a:solidFill>
                <a:srgbClr val="414042"/>
              </a:solidFill>
              <a:latin typeface="Proxima Nova"/>
              <a:ea typeface="Proxima Nova"/>
              <a:cs typeface="Proxima Nova"/>
              <a:sym typeface="Proxima Nova"/>
            </a:endParaRPr>
          </a:p>
          <a:p>
            <a:pPr marL="171450" marR="0" lvl="0" indent="-177800" algn="l" rtl="0">
              <a:lnSpc>
                <a:spcPct val="115000"/>
              </a:lnSpc>
              <a:spcBef>
                <a:spcPts val="0"/>
              </a:spcBef>
              <a:spcAft>
                <a:spcPts val="0"/>
              </a:spcAft>
              <a:buClr>
                <a:srgbClr val="414042"/>
              </a:buClr>
              <a:buSzPts val="1300"/>
              <a:buFont typeface="Proxima Nova"/>
              <a:buChar char="●"/>
            </a:pPr>
            <a:r>
              <a:rPr lang="en-US" sz="1300">
                <a:solidFill>
                  <a:srgbClr val="414042"/>
                </a:solidFill>
                <a:latin typeface="Proxima Nova"/>
                <a:ea typeface="Proxima Nova"/>
                <a:cs typeface="Proxima Nova"/>
                <a:sym typeface="Proxima Nova"/>
              </a:rPr>
              <a:t>Blockchain-based software layer over the agency’s existing infrastructure that aims to make the GSA Schedules </a:t>
            </a:r>
            <a:r>
              <a:rPr lang="en-US" sz="1300" b="1">
                <a:solidFill>
                  <a:srgbClr val="414042"/>
                </a:solidFill>
                <a:latin typeface="Proxima Nova"/>
                <a:ea typeface="Proxima Nova"/>
                <a:cs typeface="Proxima Nova"/>
                <a:sym typeface="Proxima Nova"/>
              </a:rPr>
              <a:t>review process transparent and automate financial reviews and processes, creating savings in fixed costs.</a:t>
            </a:r>
            <a:endParaRPr sz="1300" b="1">
              <a:solidFill>
                <a:srgbClr val="414042"/>
              </a:solidFill>
              <a:latin typeface="Proxima Nova"/>
              <a:ea typeface="Proxima Nova"/>
              <a:cs typeface="Proxima Nova"/>
              <a:sym typeface="Proxima Nova"/>
            </a:endParaRPr>
          </a:p>
          <a:p>
            <a:pPr marL="171450" marR="0" lvl="0" indent="-177800" algn="l" rtl="0">
              <a:lnSpc>
                <a:spcPct val="115000"/>
              </a:lnSpc>
              <a:spcBef>
                <a:spcPts val="0"/>
              </a:spcBef>
              <a:spcAft>
                <a:spcPts val="0"/>
              </a:spcAft>
              <a:buClr>
                <a:srgbClr val="414042"/>
              </a:buClr>
              <a:buSzPts val="1300"/>
              <a:buFont typeface="Proxima Nova"/>
              <a:buChar char="●"/>
            </a:pPr>
            <a:r>
              <a:rPr lang="en-US" sz="1300">
                <a:solidFill>
                  <a:srgbClr val="414042"/>
                </a:solidFill>
                <a:latin typeface="Proxima Nova"/>
                <a:ea typeface="Proxima Nova"/>
                <a:cs typeface="Proxima Nova"/>
                <a:sym typeface="Proxima Nova"/>
              </a:rPr>
              <a:t>Vendors' financial information is analyzed through a “smart contract” that compares their financial ratios to the average of companies with the same NAICS code.</a:t>
            </a:r>
            <a:endParaRPr sz="1300">
              <a:solidFill>
                <a:srgbClr val="414042"/>
              </a:solidFill>
              <a:latin typeface="Proxima Nova"/>
              <a:ea typeface="Proxima Nova"/>
              <a:cs typeface="Proxima Nova"/>
              <a:sym typeface="Proxima Nova"/>
            </a:endParaRPr>
          </a:p>
          <a:p>
            <a:pPr marL="171450" marR="0" lvl="0" indent="-177800" algn="l" rtl="0">
              <a:lnSpc>
                <a:spcPct val="115000"/>
              </a:lnSpc>
              <a:spcBef>
                <a:spcPts val="0"/>
              </a:spcBef>
              <a:spcAft>
                <a:spcPts val="0"/>
              </a:spcAft>
              <a:buClr>
                <a:srgbClr val="414042"/>
              </a:buClr>
              <a:buSzPts val="1300"/>
              <a:buFont typeface="Proxima Nova"/>
              <a:buChar char="●"/>
            </a:pPr>
            <a:r>
              <a:rPr lang="en-US" sz="1300">
                <a:solidFill>
                  <a:srgbClr val="414042"/>
                </a:solidFill>
                <a:latin typeface="Proxima Nova"/>
                <a:ea typeface="Proxima Nova"/>
                <a:cs typeface="Proxima Nova"/>
                <a:sym typeface="Proxima Nova"/>
              </a:rPr>
              <a:t>Agency estimates that the blockchain pilot will save a financial analyst 10 to 15 days when it comes to reviewing each proposal. Lowering the OpEx costs by 80-90%.</a:t>
            </a:r>
            <a:endParaRPr sz="1300">
              <a:solidFill>
                <a:srgbClr val="414042"/>
              </a:solidFill>
              <a:latin typeface="Proxima Nova"/>
              <a:ea typeface="Proxima Nova"/>
              <a:cs typeface="Proxima Nova"/>
              <a:sym typeface="Proxima Nova"/>
            </a:endParaRPr>
          </a:p>
          <a:p>
            <a:pPr marL="0" marR="0" lvl="0" indent="0" algn="l" rtl="0">
              <a:lnSpc>
                <a:spcPct val="115000"/>
              </a:lnSpc>
              <a:spcBef>
                <a:spcPts val="0"/>
              </a:spcBef>
              <a:spcAft>
                <a:spcPts val="0"/>
              </a:spcAft>
              <a:buNone/>
            </a:pPr>
            <a:endParaRPr sz="1300">
              <a:solidFill>
                <a:srgbClr val="414042"/>
              </a:solidFill>
              <a:latin typeface="Proxima Nova"/>
              <a:ea typeface="Proxima Nova"/>
              <a:cs typeface="Proxima Nova"/>
              <a:sym typeface="Proxima Nova"/>
            </a:endParaRPr>
          </a:p>
        </p:txBody>
      </p:sp>
      <p:pic>
        <p:nvPicPr>
          <p:cNvPr id="1449" name="Google Shape;1449;p192"/>
          <p:cNvPicPr preferRelativeResize="0"/>
          <p:nvPr/>
        </p:nvPicPr>
        <p:blipFill>
          <a:blip r:embed="rId3">
            <a:alphaModFix/>
          </a:blip>
          <a:stretch>
            <a:fillRect/>
          </a:stretch>
        </p:blipFill>
        <p:spPr>
          <a:xfrm>
            <a:off x="5224200" y="1521775"/>
            <a:ext cx="3767401" cy="1822936"/>
          </a:xfrm>
          <a:prstGeom prst="rect">
            <a:avLst/>
          </a:prstGeom>
          <a:noFill/>
          <a:ln>
            <a:noFill/>
          </a:ln>
        </p:spPr>
      </p:pic>
      <p:pic>
        <p:nvPicPr>
          <p:cNvPr id="1450" name="Google Shape;1450;p192"/>
          <p:cNvPicPr preferRelativeResize="0"/>
          <p:nvPr/>
        </p:nvPicPr>
        <p:blipFill rotWithShape="1">
          <a:blip r:embed="rId4">
            <a:alphaModFix/>
          </a:blip>
          <a:srcRect t="29814"/>
          <a:stretch/>
        </p:blipFill>
        <p:spPr>
          <a:xfrm>
            <a:off x="6879350" y="3596425"/>
            <a:ext cx="561100" cy="393800"/>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454"/>
        <p:cNvGrpSpPr/>
        <p:nvPr/>
      </p:nvGrpSpPr>
      <p:grpSpPr>
        <a:xfrm>
          <a:off x="0" y="0"/>
          <a:ext cx="0" cy="0"/>
          <a:chOff x="0" y="0"/>
          <a:chExt cx="0" cy="0"/>
        </a:xfrm>
      </p:grpSpPr>
      <p:sp>
        <p:nvSpPr>
          <p:cNvPr id="1455" name="Google Shape;1455;p193"/>
          <p:cNvSpPr txBox="1"/>
          <p:nvPr/>
        </p:nvSpPr>
        <p:spPr>
          <a:xfrm>
            <a:off x="408850" y="249350"/>
            <a:ext cx="7541400" cy="585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800" b="1">
                <a:solidFill>
                  <a:srgbClr val="414042"/>
                </a:solidFill>
                <a:latin typeface="Proxima Nova"/>
                <a:ea typeface="Proxima Nova"/>
                <a:cs typeface="Proxima Nova"/>
                <a:sym typeface="Proxima Nova"/>
              </a:rPr>
              <a:t>Digital Identity: The OrgBook</a:t>
            </a:r>
            <a:endParaRPr sz="2800" b="1">
              <a:solidFill>
                <a:srgbClr val="414042"/>
              </a:solidFill>
              <a:latin typeface="Proxima Nova"/>
              <a:ea typeface="Proxima Nova"/>
              <a:cs typeface="Proxima Nova"/>
              <a:sym typeface="Proxima Nova"/>
            </a:endParaRPr>
          </a:p>
        </p:txBody>
      </p:sp>
      <p:pic>
        <p:nvPicPr>
          <p:cNvPr id="1456" name="Google Shape;1456;p193"/>
          <p:cNvPicPr preferRelativeResize="0"/>
          <p:nvPr/>
        </p:nvPicPr>
        <p:blipFill rotWithShape="1">
          <a:blip r:embed="rId3">
            <a:alphaModFix/>
          </a:blip>
          <a:srcRect l="5132" t="2851" r="5132" b="11275"/>
          <a:stretch/>
        </p:blipFill>
        <p:spPr>
          <a:xfrm>
            <a:off x="5710151" y="518675"/>
            <a:ext cx="2911000" cy="997250"/>
          </a:xfrm>
          <a:prstGeom prst="rect">
            <a:avLst/>
          </a:prstGeom>
          <a:noFill/>
          <a:ln>
            <a:noFill/>
          </a:ln>
        </p:spPr>
      </p:pic>
      <p:sp>
        <p:nvSpPr>
          <p:cNvPr id="1457" name="Google Shape;1457;p193"/>
          <p:cNvSpPr txBox="1"/>
          <p:nvPr/>
        </p:nvSpPr>
        <p:spPr>
          <a:xfrm>
            <a:off x="364200" y="1052075"/>
            <a:ext cx="4707600" cy="3125700"/>
          </a:xfrm>
          <a:prstGeom prst="rect">
            <a:avLst/>
          </a:prstGeom>
          <a:noFill/>
          <a:ln>
            <a:noFill/>
          </a:ln>
        </p:spPr>
        <p:txBody>
          <a:bodyPr spcFirstLastPara="1" wrap="square" lIns="91425" tIns="91425" rIns="91425" bIns="91425" anchor="t" anchorCtr="0">
            <a:noAutofit/>
          </a:bodyPr>
          <a:lstStyle/>
          <a:p>
            <a:pPr marL="171450" lvl="0" indent="-177800" algn="l" rtl="0">
              <a:lnSpc>
                <a:spcPct val="115000"/>
              </a:lnSpc>
              <a:spcBef>
                <a:spcPts val="0"/>
              </a:spcBef>
              <a:spcAft>
                <a:spcPts val="0"/>
              </a:spcAft>
              <a:buClr>
                <a:srgbClr val="414042"/>
              </a:buClr>
              <a:buSzPts val="1300"/>
              <a:buFont typeface="Proxima Nova"/>
              <a:buChar char="●"/>
            </a:pPr>
            <a:r>
              <a:rPr lang="en-US" sz="1300">
                <a:solidFill>
                  <a:srgbClr val="414042"/>
                </a:solidFill>
                <a:latin typeface="Proxima Nova"/>
                <a:ea typeface="Proxima Nova"/>
                <a:cs typeface="Proxima Nova"/>
                <a:sym typeface="Proxima Nova"/>
              </a:rPr>
              <a:t>The OrgBook serves as a </a:t>
            </a:r>
            <a:r>
              <a:rPr lang="en-US" sz="1300" b="1">
                <a:solidFill>
                  <a:srgbClr val="414042"/>
                </a:solidFill>
                <a:latin typeface="Proxima Nova"/>
                <a:ea typeface="Proxima Nova"/>
                <a:cs typeface="Proxima Nova"/>
                <a:sym typeface="Proxima Nova"/>
              </a:rPr>
              <a:t>trusted digital network of verifiable data</a:t>
            </a:r>
            <a:r>
              <a:rPr lang="en-US" sz="1300">
                <a:solidFill>
                  <a:srgbClr val="414042"/>
                </a:solidFill>
                <a:latin typeface="Proxima Nova"/>
                <a:ea typeface="Proxima Nova"/>
                <a:cs typeface="Proxima Nova"/>
                <a:sym typeface="Proxima Nova"/>
              </a:rPr>
              <a:t> about organizations which is globally connected, </a:t>
            </a:r>
            <a:r>
              <a:rPr lang="en-US" sz="1300" b="1">
                <a:solidFill>
                  <a:srgbClr val="414042"/>
                </a:solidFill>
                <a:latin typeface="Proxima Nova"/>
                <a:ea typeface="Proxima Nova"/>
                <a:cs typeface="Proxima Nova"/>
                <a:sym typeface="Proxima Nova"/>
              </a:rPr>
              <a:t>interoperable, secure, and easy to join</a:t>
            </a:r>
            <a:endParaRPr sz="1300">
              <a:solidFill>
                <a:srgbClr val="414042"/>
              </a:solidFill>
              <a:latin typeface="Proxima Nova"/>
              <a:ea typeface="Proxima Nova"/>
              <a:cs typeface="Proxima Nova"/>
              <a:sym typeface="Proxima Nova"/>
            </a:endParaRPr>
          </a:p>
          <a:p>
            <a:pPr marL="171450" lvl="0" indent="-177800" algn="l" rtl="0">
              <a:lnSpc>
                <a:spcPct val="115000"/>
              </a:lnSpc>
              <a:spcBef>
                <a:spcPts val="0"/>
              </a:spcBef>
              <a:spcAft>
                <a:spcPts val="0"/>
              </a:spcAft>
              <a:buClr>
                <a:srgbClr val="414042"/>
              </a:buClr>
              <a:buSzPts val="1300"/>
              <a:buFont typeface="Proxima Nova"/>
              <a:buChar char="●"/>
            </a:pPr>
            <a:r>
              <a:rPr lang="en-US" sz="1300">
                <a:solidFill>
                  <a:srgbClr val="414042"/>
                </a:solidFill>
                <a:latin typeface="Proxima Nova"/>
                <a:ea typeface="Proxima Nova"/>
                <a:cs typeface="Proxima Nova"/>
                <a:sym typeface="Proxima Nova"/>
              </a:rPr>
              <a:t>Why? So business/government can quickly access evidence of that a potential partner is legally incorporated</a:t>
            </a:r>
            <a:endParaRPr sz="1300">
              <a:solidFill>
                <a:srgbClr val="414042"/>
              </a:solidFill>
              <a:latin typeface="Proxima Nova"/>
              <a:ea typeface="Proxima Nova"/>
              <a:cs typeface="Proxima Nova"/>
              <a:sym typeface="Proxima Nova"/>
            </a:endParaRPr>
          </a:p>
          <a:p>
            <a:pPr marL="171450" lvl="0" indent="-177800" algn="l" rtl="0">
              <a:lnSpc>
                <a:spcPct val="115000"/>
              </a:lnSpc>
              <a:spcBef>
                <a:spcPts val="0"/>
              </a:spcBef>
              <a:spcAft>
                <a:spcPts val="0"/>
              </a:spcAft>
              <a:buClr>
                <a:srgbClr val="414042"/>
              </a:buClr>
              <a:buSzPts val="1300"/>
              <a:buFont typeface="Proxima Nova"/>
              <a:buChar char="●"/>
            </a:pPr>
            <a:r>
              <a:rPr lang="en-US" sz="1300">
                <a:solidFill>
                  <a:srgbClr val="414042"/>
                </a:solidFill>
                <a:latin typeface="Proxima Nova"/>
                <a:ea typeface="Proxima Nova"/>
                <a:cs typeface="Proxima Nova"/>
                <a:sym typeface="Proxima Nova"/>
              </a:rPr>
              <a:t>The new enrollment experience is </a:t>
            </a:r>
            <a:r>
              <a:rPr lang="en-US" sz="1300" b="1">
                <a:solidFill>
                  <a:srgbClr val="414042"/>
                </a:solidFill>
                <a:latin typeface="Proxima Nova"/>
                <a:ea typeface="Proxima Nova"/>
                <a:cs typeface="Proxima Nova"/>
                <a:sym typeface="Proxima Nova"/>
              </a:rPr>
              <a:t>more convenient</a:t>
            </a:r>
            <a:r>
              <a:rPr lang="en-US" sz="1300">
                <a:solidFill>
                  <a:srgbClr val="414042"/>
                </a:solidFill>
                <a:latin typeface="Proxima Nova"/>
                <a:ea typeface="Proxima Nova"/>
                <a:cs typeface="Proxima Nova"/>
                <a:sym typeface="Proxima Nova"/>
              </a:rPr>
              <a:t> and use an open global blockchain registry</a:t>
            </a:r>
            <a:endParaRPr sz="1300">
              <a:solidFill>
                <a:srgbClr val="414042"/>
              </a:solidFill>
              <a:latin typeface="Proxima Nova"/>
              <a:ea typeface="Proxima Nova"/>
              <a:cs typeface="Proxima Nova"/>
              <a:sym typeface="Proxima Nova"/>
            </a:endParaRPr>
          </a:p>
          <a:p>
            <a:pPr marL="171450" marR="0" lvl="0" indent="-177800" algn="l" rtl="0">
              <a:lnSpc>
                <a:spcPct val="115000"/>
              </a:lnSpc>
              <a:spcBef>
                <a:spcPts val="0"/>
              </a:spcBef>
              <a:spcAft>
                <a:spcPts val="0"/>
              </a:spcAft>
              <a:buClr>
                <a:srgbClr val="414042"/>
              </a:buClr>
              <a:buSzPts val="1300"/>
              <a:buFont typeface="Proxima Nova"/>
              <a:buChar char="●"/>
            </a:pPr>
            <a:r>
              <a:rPr lang="en-US" sz="1300">
                <a:solidFill>
                  <a:srgbClr val="414042"/>
                </a:solidFill>
                <a:latin typeface="Proxima Nova"/>
                <a:ea typeface="Proxima Nova"/>
                <a:cs typeface="Proxima Nova"/>
                <a:sym typeface="Proxima Nova"/>
              </a:rPr>
              <a:t>Reduced single point of failure for database, </a:t>
            </a:r>
            <a:r>
              <a:rPr lang="en-US" sz="1300" b="1">
                <a:solidFill>
                  <a:srgbClr val="414042"/>
                </a:solidFill>
                <a:latin typeface="Proxima Nova"/>
                <a:ea typeface="Proxima Nova"/>
                <a:cs typeface="Proxima Nova"/>
                <a:sym typeface="Proxima Nova"/>
              </a:rPr>
              <a:t>reduced fraud</a:t>
            </a:r>
            <a:r>
              <a:rPr lang="en-US" sz="1300">
                <a:solidFill>
                  <a:srgbClr val="414042"/>
                </a:solidFill>
                <a:latin typeface="Proxima Nova"/>
                <a:ea typeface="Proxima Nova"/>
                <a:cs typeface="Proxima Nova"/>
                <a:sym typeface="Proxima Nova"/>
              </a:rPr>
              <a:t> from counterfeit IDs, reduces bottlenecks, and </a:t>
            </a:r>
            <a:r>
              <a:rPr lang="en-US" sz="1300" b="1">
                <a:solidFill>
                  <a:srgbClr val="414042"/>
                </a:solidFill>
                <a:latin typeface="Proxima Nova"/>
                <a:ea typeface="Proxima Nova"/>
                <a:cs typeface="Proxima Nova"/>
                <a:sym typeface="Proxima Nova"/>
              </a:rPr>
              <a:t>improves privacy</a:t>
            </a:r>
            <a:r>
              <a:rPr lang="en-US" sz="1300">
                <a:solidFill>
                  <a:srgbClr val="414042"/>
                </a:solidFill>
                <a:latin typeface="Proxima Nova"/>
                <a:ea typeface="Proxima Nova"/>
                <a:cs typeface="Proxima Nova"/>
                <a:sym typeface="Proxima Nova"/>
              </a:rPr>
              <a:t> which a complex verification system can expose</a:t>
            </a:r>
            <a:endParaRPr sz="1300">
              <a:solidFill>
                <a:srgbClr val="414042"/>
              </a:solidFill>
              <a:latin typeface="Proxima Nova"/>
              <a:ea typeface="Proxima Nova"/>
              <a:cs typeface="Proxima Nova"/>
              <a:sym typeface="Proxima Nova"/>
            </a:endParaRPr>
          </a:p>
          <a:p>
            <a:pPr marL="171450" marR="0" lvl="0" indent="-177800" algn="l" rtl="0">
              <a:lnSpc>
                <a:spcPct val="115000"/>
              </a:lnSpc>
              <a:spcBef>
                <a:spcPts val="0"/>
              </a:spcBef>
              <a:spcAft>
                <a:spcPts val="0"/>
              </a:spcAft>
              <a:buClr>
                <a:srgbClr val="414042"/>
              </a:buClr>
              <a:buSzPts val="1300"/>
              <a:buFont typeface="Proxima Nova"/>
              <a:buChar char="●"/>
            </a:pPr>
            <a:r>
              <a:rPr lang="en-US" sz="1300">
                <a:solidFill>
                  <a:srgbClr val="414042"/>
                </a:solidFill>
                <a:latin typeface="Proxima Nova"/>
                <a:ea typeface="Proxima Nova"/>
                <a:cs typeface="Proxima Nova"/>
                <a:sym typeface="Proxima Nova"/>
              </a:rPr>
              <a:t>As more businesses establish their Self-Sovereign Identity, more Services will become Self-Sovereign Identity-aware</a:t>
            </a:r>
            <a:endParaRPr sz="1300">
              <a:solidFill>
                <a:srgbClr val="414042"/>
              </a:solidFill>
              <a:latin typeface="Proxima Nova"/>
              <a:ea typeface="Proxima Nova"/>
              <a:cs typeface="Proxima Nova"/>
              <a:sym typeface="Proxima Nova"/>
            </a:endParaRPr>
          </a:p>
          <a:p>
            <a:pPr marL="171450" marR="0" lvl="0" indent="-177800" algn="l" rtl="0">
              <a:lnSpc>
                <a:spcPct val="115000"/>
              </a:lnSpc>
              <a:spcBef>
                <a:spcPts val="0"/>
              </a:spcBef>
              <a:spcAft>
                <a:spcPts val="0"/>
              </a:spcAft>
              <a:buClr>
                <a:srgbClr val="414042"/>
              </a:buClr>
              <a:buSzPts val="1300"/>
              <a:buFont typeface="Proxima Nova"/>
              <a:buChar char="●"/>
            </a:pPr>
            <a:r>
              <a:rPr lang="en-US" sz="1300" b="1">
                <a:solidFill>
                  <a:srgbClr val="414042"/>
                </a:solidFill>
                <a:latin typeface="Proxima Nova"/>
                <a:ea typeface="Proxima Nova"/>
                <a:cs typeface="Proxima Nova"/>
                <a:sym typeface="Proxima Nova"/>
              </a:rPr>
              <a:t>Live</a:t>
            </a:r>
            <a:r>
              <a:rPr lang="en-US" sz="1300">
                <a:solidFill>
                  <a:srgbClr val="414042"/>
                </a:solidFill>
                <a:latin typeface="Proxima Nova"/>
                <a:ea typeface="Proxima Nova"/>
                <a:cs typeface="Proxima Nova"/>
                <a:sym typeface="Proxima Nova"/>
              </a:rPr>
              <a:t>, public, </a:t>
            </a:r>
            <a:r>
              <a:rPr lang="en-US" sz="1300" b="1">
                <a:solidFill>
                  <a:srgbClr val="414042"/>
                </a:solidFill>
                <a:latin typeface="Proxima Nova"/>
                <a:ea typeface="Proxima Nova"/>
                <a:cs typeface="Proxima Nova"/>
                <a:sym typeface="Proxima Nova"/>
              </a:rPr>
              <a:t>globally accessible network </a:t>
            </a:r>
            <a:r>
              <a:rPr lang="en-US" sz="1300">
                <a:solidFill>
                  <a:srgbClr val="414042"/>
                </a:solidFill>
                <a:latin typeface="Proxima Nova"/>
                <a:ea typeface="Proxima Nova"/>
                <a:cs typeface="Proxima Nova"/>
                <a:sym typeface="Proxima Nova"/>
              </a:rPr>
              <a:t>using the Sovrin Provisional Network built on Hyperledger Indy.</a:t>
            </a:r>
            <a:endParaRPr sz="1300">
              <a:solidFill>
                <a:srgbClr val="414042"/>
              </a:solidFill>
              <a:latin typeface="Proxima Nova"/>
              <a:ea typeface="Proxima Nova"/>
              <a:cs typeface="Proxima Nova"/>
              <a:sym typeface="Proxima Nova"/>
            </a:endParaRPr>
          </a:p>
        </p:txBody>
      </p:sp>
      <p:pic>
        <p:nvPicPr>
          <p:cNvPr id="1458" name="Google Shape;1458;p193" descr="TheOrgBook - VON Record.png"/>
          <p:cNvPicPr preferRelativeResize="0"/>
          <p:nvPr/>
        </p:nvPicPr>
        <p:blipFill>
          <a:blip r:embed="rId4">
            <a:alphaModFix/>
          </a:blip>
          <a:stretch>
            <a:fillRect/>
          </a:stretch>
        </p:blipFill>
        <p:spPr>
          <a:xfrm>
            <a:off x="5298826" y="1644950"/>
            <a:ext cx="3428850" cy="2643075"/>
          </a:xfrm>
          <a:prstGeom prst="rect">
            <a:avLst/>
          </a:prstGeom>
          <a:noFill/>
          <a:ln>
            <a:noFill/>
          </a:ln>
        </p:spPr>
      </p:pic>
      <p:sp>
        <p:nvSpPr>
          <p:cNvPr id="1459" name="Google Shape;1459;p193"/>
          <p:cNvSpPr txBox="1"/>
          <p:nvPr/>
        </p:nvSpPr>
        <p:spPr>
          <a:xfrm>
            <a:off x="4010750" y="4648200"/>
            <a:ext cx="4858500" cy="518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100" u="sng">
                <a:solidFill>
                  <a:schemeClr val="hlink"/>
                </a:solidFill>
                <a:hlinkClick r:id="rId5"/>
              </a:rPr>
              <a:t>https://www.hyperledger.org/resources/publications/orgbook-case-study</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36"/>
        <p:cNvGrpSpPr/>
        <p:nvPr/>
      </p:nvGrpSpPr>
      <p:grpSpPr>
        <a:xfrm>
          <a:off x="0" y="0"/>
          <a:ext cx="0" cy="0"/>
          <a:chOff x="0" y="0"/>
          <a:chExt cx="0" cy="0"/>
        </a:xfrm>
      </p:grpSpPr>
      <p:sp>
        <p:nvSpPr>
          <p:cNvPr id="1237" name="Google Shape;1237;p167"/>
          <p:cNvSpPr txBox="1"/>
          <p:nvPr/>
        </p:nvSpPr>
        <p:spPr>
          <a:xfrm>
            <a:off x="962100" y="1681525"/>
            <a:ext cx="7219800" cy="28452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US" sz="2400" b="1">
                <a:solidFill>
                  <a:srgbClr val="74D1D6"/>
                </a:solidFill>
                <a:latin typeface="Proxima Nova"/>
                <a:ea typeface="Proxima Nova"/>
                <a:cs typeface="Proxima Nova"/>
                <a:sym typeface="Proxima Nova"/>
              </a:rPr>
              <a:t>Hyperledger has a modular approach to hosting projects.</a:t>
            </a:r>
            <a:r>
              <a:rPr lang="en-US" sz="2400" b="1">
                <a:solidFill>
                  <a:srgbClr val="7AC62A"/>
                </a:solidFill>
                <a:latin typeface="Proxima Nova"/>
                <a:ea typeface="Proxima Nova"/>
                <a:cs typeface="Proxima Nova"/>
                <a:sym typeface="Proxima Nova"/>
              </a:rPr>
              <a:t> </a:t>
            </a:r>
            <a:r>
              <a:rPr lang="en-US" sz="2400">
                <a:solidFill>
                  <a:srgbClr val="414042"/>
                </a:solidFill>
                <a:latin typeface="Proxima Nova"/>
                <a:ea typeface="Proxima Nova"/>
                <a:cs typeface="Proxima Nova"/>
                <a:sym typeface="Proxima Nova"/>
              </a:rPr>
              <a:t>Think of Hyperledger as a </a:t>
            </a:r>
            <a:r>
              <a:rPr lang="en-US" sz="2400" b="1">
                <a:solidFill>
                  <a:srgbClr val="74D1D6"/>
                </a:solidFill>
                <a:latin typeface="Proxima Nova"/>
                <a:ea typeface="Proxima Nova"/>
                <a:cs typeface="Proxima Nova"/>
                <a:sym typeface="Proxima Nova"/>
              </a:rPr>
              <a:t>greenhouse</a:t>
            </a:r>
            <a:r>
              <a:rPr lang="en-US" sz="2400">
                <a:solidFill>
                  <a:srgbClr val="414042"/>
                </a:solidFill>
                <a:latin typeface="Proxima Nova"/>
                <a:ea typeface="Proxima Nova"/>
                <a:cs typeface="Proxima Nova"/>
                <a:sym typeface="Proxima Nova"/>
              </a:rPr>
              <a:t> growing and sustaining business blockchain projects from seed to fruition. </a:t>
            </a:r>
            <a:endParaRPr sz="2400">
              <a:solidFill>
                <a:srgbClr val="414042"/>
              </a:solidFill>
              <a:latin typeface="Proxima Nova"/>
              <a:ea typeface="Proxima Nova"/>
              <a:cs typeface="Proxima Nova"/>
              <a:sym typeface="Proxima Nova"/>
            </a:endParaRPr>
          </a:p>
          <a:p>
            <a:pPr marL="0" lvl="0" indent="0" algn="ctr" rtl="0">
              <a:lnSpc>
                <a:spcPct val="100000"/>
              </a:lnSpc>
              <a:spcBef>
                <a:spcPts val="0"/>
              </a:spcBef>
              <a:spcAft>
                <a:spcPts val="0"/>
              </a:spcAft>
              <a:buNone/>
            </a:pPr>
            <a:r>
              <a:rPr lang="en-US" sz="2400">
                <a:solidFill>
                  <a:srgbClr val="414042"/>
                </a:solidFill>
                <a:latin typeface="Proxima Nova"/>
                <a:ea typeface="Proxima Nova"/>
                <a:cs typeface="Proxima Nova"/>
                <a:sym typeface="Proxima Nova"/>
              </a:rPr>
              <a:t>The Linux Foundation and Hyperledger provide the infrastructure for open development to occur among a diverse and thriving community.</a:t>
            </a:r>
            <a:endParaRPr sz="2400">
              <a:solidFill>
                <a:srgbClr val="414042"/>
              </a:solidFill>
              <a:latin typeface="Proxima Nova"/>
              <a:ea typeface="Proxima Nova"/>
              <a:cs typeface="Proxima Nova"/>
              <a:sym typeface="Proxima Nova"/>
            </a:endParaRPr>
          </a:p>
        </p:txBody>
      </p:sp>
      <p:pic>
        <p:nvPicPr>
          <p:cNvPr id="1238" name="Google Shape;1238;p167"/>
          <p:cNvPicPr preferRelativeResize="0"/>
          <p:nvPr/>
        </p:nvPicPr>
        <p:blipFill rotWithShape="1">
          <a:blip r:embed="rId3">
            <a:alphaModFix/>
          </a:blip>
          <a:srcRect l="-2749" r="-609"/>
          <a:stretch/>
        </p:blipFill>
        <p:spPr>
          <a:xfrm>
            <a:off x="3967850" y="-1200600"/>
            <a:ext cx="1176850" cy="2771025"/>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463"/>
        <p:cNvGrpSpPr/>
        <p:nvPr/>
      </p:nvGrpSpPr>
      <p:grpSpPr>
        <a:xfrm>
          <a:off x="0" y="0"/>
          <a:ext cx="0" cy="0"/>
          <a:chOff x="0" y="0"/>
          <a:chExt cx="0" cy="0"/>
        </a:xfrm>
      </p:grpSpPr>
      <p:sp>
        <p:nvSpPr>
          <p:cNvPr id="1464" name="Google Shape;1464;p194"/>
          <p:cNvSpPr txBox="1">
            <a:spLocks noGrp="1"/>
          </p:cNvSpPr>
          <p:nvPr>
            <p:ph type="ctrTitle"/>
          </p:nvPr>
        </p:nvSpPr>
        <p:spPr>
          <a:xfrm>
            <a:off x="1222500" y="1362450"/>
            <a:ext cx="6699000" cy="24186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4800" b="1">
                <a:solidFill>
                  <a:srgbClr val="FFFFFF"/>
                </a:solidFill>
                <a:latin typeface="Proxima Nova"/>
                <a:ea typeface="Proxima Nova"/>
                <a:cs typeface="Proxima Nova"/>
                <a:sym typeface="Proxima Nova"/>
              </a:rPr>
              <a:t>Hyperledger Blockchain Frameworks</a:t>
            </a:r>
            <a:endParaRPr sz="4800" b="1">
              <a:solidFill>
                <a:srgbClr val="FFFFFF"/>
              </a:solidFill>
              <a:latin typeface="Proxima Nova"/>
              <a:ea typeface="Proxima Nova"/>
              <a:cs typeface="Proxima Nova"/>
              <a:sym typeface="Proxima Nova"/>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468"/>
        <p:cNvGrpSpPr/>
        <p:nvPr/>
      </p:nvGrpSpPr>
      <p:grpSpPr>
        <a:xfrm>
          <a:off x="0" y="0"/>
          <a:ext cx="0" cy="0"/>
          <a:chOff x="0" y="0"/>
          <a:chExt cx="0" cy="0"/>
        </a:xfrm>
      </p:grpSpPr>
      <p:sp>
        <p:nvSpPr>
          <p:cNvPr id="1469" name="Google Shape;1469;p195"/>
          <p:cNvSpPr txBox="1"/>
          <p:nvPr/>
        </p:nvSpPr>
        <p:spPr>
          <a:xfrm>
            <a:off x="182725" y="2465875"/>
            <a:ext cx="8733900" cy="24234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US" sz="1500" b="1">
                <a:solidFill>
                  <a:srgbClr val="942AFF"/>
                </a:solidFill>
                <a:latin typeface="Proxima Nova"/>
                <a:ea typeface="Proxima Nova"/>
                <a:cs typeface="Proxima Nova"/>
                <a:sym typeface="Proxima Nova"/>
              </a:rPr>
              <a:t> </a:t>
            </a:r>
            <a:endParaRPr sz="1500" b="1">
              <a:solidFill>
                <a:srgbClr val="942AFF"/>
              </a:solidFill>
              <a:latin typeface="Proxima Nova"/>
              <a:ea typeface="Proxima Nova"/>
              <a:cs typeface="Proxima Nova"/>
              <a:sym typeface="Proxima Nova"/>
            </a:endParaRPr>
          </a:p>
          <a:p>
            <a:pPr marL="0" lvl="0" indent="0" algn="ctr" rtl="0">
              <a:lnSpc>
                <a:spcPct val="100000"/>
              </a:lnSpc>
              <a:spcBef>
                <a:spcPts val="0"/>
              </a:spcBef>
              <a:spcAft>
                <a:spcPts val="0"/>
              </a:spcAft>
              <a:buNone/>
            </a:pPr>
            <a:r>
              <a:rPr lang="en-US" sz="1500">
                <a:solidFill>
                  <a:srgbClr val="414042"/>
                </a:solidFill>
                <a:latin typeface="Proxima Nova"/>
                <a:ea typeface="Proxima Nova"/>
                <a:cs typeface="Proxima Nova"/>
                <a:sym typeface="Proxima Nova"/>
              </a:rPr>
              <a:t>Hyperledger Fabric is an enterprise-grade permissioned distributed ledger framework for developing solutions and applications. </a:t>
            </a:r>
            <a:endParaRPr sz="1500">
              <a:solidFill>
                <a:srgbClr val="414042"/>
              </a:solidFill>
              <a:latin typeface="Proxima Nova"/>
              <a:ea typeface="Proxima Nova"/>
              <a:cs typeface="Proxima Nova"/>
              <a:sym typeface="Proxima Nova"/>
            </a:endParaRPr>
          </a:p>
          <a:p>
            <a:pPr marL="0" lvl="0" indent="0" algn="ctr" rtl="0">
              <a:lnSpc>
                <a:spcPct val="100000"/>
              </a:lnSpc>
              <a:spcBef>
                <a:spcPts val="0"/>
              </a:spcBef>
              <a:spcAft>
                <a:spcPts val="0"/>
              </a:spcAft>
              <a:buClr>
                <a:schemeClr val="dk1"/>
              </a:buClr>
              <a:buSzPts val="1100"/>
              <a:buFont typeface="Arial"/>
              <a:buNone/>
            </a:pPr>
            <a:r>
              <a:rPr lang="en-US" sz="1500">
                <a:solidFill>
                  <a:srgbClr val="414042"/>
                </a:solidFill>
                <a:latin typeface="Proxima Nova"/>
                <a:ea typeface="Proxima Nova"/>
                <a:cs typeface="Proxima Nova"/>
                <a:sym typeface="Proxima Nova"/>
              </a:rPr>
              <a:t>Its modular and versatile design satisfies a broad range of industry use cases.</a:t>
            </a:r>
            <a:endParaRPr sz="1500">
              <a:solidFill>
                <a:srgbClr val="414042"/>
              </a:solidFill>
              <a:latin typeface="Proxima Nova"/>
              <a:ea typeface="Proxima Nova"/>
              <a:cs typeface="Proxima Nova"/>
              <a:sym typeface="Proxima Nova"/>
            </a:endParaRPr>
          </a:p>
          <a:p>
            <a:pPr marL="0" lvl="0" indent="0" algn="ctr" rtl="0">
              <a:lnSpc>
                <a:spcPct val="100000"/>
              </a:lnSpc>
              <a:spcBef>
                <a:spcPts val="0"/>
              </a:spcBef>
              <a:spcAft>
                <a:spcPts val="0"/>
              </a:spcAft>
              <a:buClr>
                <a:schemeClr val="dk1"/>
              </a:buClr>
              <a:buSzPts val="1100"/>
              <a:buFont typeface="Arial"/>
              <a:buNone/>
            </a:pPr>
            <a:r>
              <a:rPr lang="en-US" sz="1500">
                <a:solidFill>
                  <a:srgbClr val="414042"/>
                </a:solidFill>
                <a:latin typeface="Proxima Nova"/>
                <a:ea typeface="Proxima Nova"/>
                <a:cs typeface="Proxima Nova"/>
                <a:sym typeface="Proxima Nova"/>
              </a:rPr>
              <a:t>It offers a unique approach to consensus that enables performance at scale while preserving privacy.</a:t>
            </a:r>
            <a:endParaRPr sz="1500">
              <a:solidFill>
                <a:srgbClr val="414042"/>
              </a:solidFill>
              <a:latin typeface="Proxima Nova"/>
              <a:ea typeface="Proxima Nova"/>
              <a:cs typeface="Proxima Nova"/>
              <a:sym typeface="Proxima Nova"/>
            </a:endParaRPr>
          </a:p>
          <a:p>
            <a:pPr marL="0" lvl="0" indent="0" algn="ctr" rtl="0">
              <a:lnSpc>
                <a:spcPct val="100000"/>
              </a:lnSpc>
              <a:spcBef>
                <a:spcPts val="0"/>
              </a:spcBef>
              <a:spcAft>
                <a:spcPts val="0"/>
              </a:spcAft>
              <a:buClr>
                <a:schemeClr val="dk1"/>
              </a:buClr>
              <a:buSzPts val="1100"/>
              <a:buFont typeface="Arial"/>
              <a:buNone/>
            </a:pPr>
            <a:r>
              <a:rPr lang="en-US" sz="1500">
                <a:solidFill>
                  <a:srgbClr val="414042"/>
                </a:solidFill>
                <a:latin typeface="Proxima Nova"/>
                <a:ea typeface="Proxima Nova"/>
                <a:cs typeface="Proxima Nova"/>
                <a:sym typeface="Proxima Nova"/>
              </a:rPr>
              <a:t>Fabric v1.4.3 is the current long-term support (LTS) release, which includes RAFT consensus.</a:t>
            </a:r>
            <a:endParaRPr sz="1500">
              <a:solidFill>
                <a:srgbClr val="414042"/>
              </a:solidFill>
              <a:latin typeface="Proxima Nova"/>
              <a:ea typeface="Proxima Nova"/>
              <a:cs typeface="Proxima Nova"/>
              <a:sym typeface="Proxima Nova"/>
            </a:endParaRPr>
          </a:p>
          <a:p>
            <a:pPr marL="0" lvl="0" indent="0" algn="ctr" rtl="0">
              <a:lnSpc>
                <a:spcPct val="100000"/>
              </a:lnSpc>
              <a:spcBef>
                <a:spcPts val="0"/>
              </a:spcBef>
              <a:spcAft>
                <a:spcPts val="0"/>
              </a:spcAft>
              <a:buClr>
                <a:schemeClr val="dk1"/>
              </a:buClr>
              <a:buSzPts val="1100"/>
              <a:buFont typeface="Arial"/>
              <a:buNone/>
            </a:pPr>
            <a:r>
              <a:rPr lang="en-US" sz="1500">
                <a:solidFill>
                  <a:srgbClr val="414042"/>
                </a:solidFill>
                <a:latin typeface="Proxima Nova"/>
                <a:ea typeface="Proxima Nova"/>
                <a:cs typeface="Proxima Nova"/>
                <a:sym typeface="Proxima Nova"/>
              </a:rPr>
              <a:t>2.0-alpha was released in April with support for decentralized governance of smart contracts.</a:t>
            </a:r>
            <a:endParaRPr sz="1500">
              <a:solidFill>
                <a:srgbClr val="414042"/>
              </a:solidFill>
              <a:latin typeface="Proxima Nova"/>
              <a:ea typeface="Proxima Nova"/>
              <a:cs typeface="Proxima Nova"/>
              <a:sym typeface="Proxima Nova"/>
            </a:endParaRPr>
          </a:p>
          <a:p>
            <a:pPr marL="0" lvl="0" indent="0" algn="ctr" rtl="0">
              <a:lnSpc>
                <a:spcPct val="100000"/>
              </a:lnSpc>
              <a:spcBef>
                <a:spcPts val="0"/>
              </a:spcBef>
              <a:spcAft>
                <a:spcPts val="0"/>
              </a:spcAft>
              <a:buNone/>
            </a:pPr>
            <a:r>
              <a:rPr lang="en-US" sz="1500">
                <a:solidFill>
                  <a:srgbClr val="414042"/>
                </a:solidFill>
                <a:latin typeface="Proxima Nova"/>
                <a:ea typeface="Proxima Nova"/>
                <a:cs typeface="Proxima Nova"/>
                <a:sym typeface="Proxima Nova"/>
              </a:rPr>
              <a:t>200+ devs across 100+ companies contributing. </a:t>
            </a:r>
            <a:endParaRPr sz="1500">
              <a:solidFill>
                <a:srgbClr val="414042"/>
              </a:solidFill>
              <a:latin typeface="Proxima Nova"/>
              <a:ea typeface="Proxima Nova"/>
              <a:cs typeface="Proxima Nova"/>
              <a:sym typeface="Proxima Nova"/>
            </a:endParaRPr>
          </a:p>
          <a:p>
            <a:pPr marL="0" lvl="0" indent="0" algn="ctr" rtl="0">
              <a:lnSpc>
                <a:spcPct val="100000"/>
              </a:lnSpc>
              <a:spcBef>
                <a:spcPts val="0"/>
              </a:spcBef>
              <a:spcAft>
                <a:spcPts val="0"/>
              </a:spcAft>
              <a:buClr>
                <a:schemeClr val="dk1"/>
              </a:buClr>
              <a:buSzPts val="1100"/>
              <a:buFont typeface="Arial"/>
              <a:buNone/>
            </a:pPr>
            <a:r>
              <a:rPr lang="en-US" sz="1500">
                <a:solidFill>
                  <a:srgbClr val="414042"/>
                </a:solidFill>
                <a:latin typeface="Proxima Nova"/>
                <a:ea typeface="Proxima Nova"/>
                <a:cs typeface="Proxima Nova"/>
                <a:sym typeface="Proxima Nova"/>
              </a:rPr>
              <a:t>Hundreds of pilot and production networks deployed.</a:t>
            </a:r>
            <a:endParaRPr sz="1500">
              <a:solidFill>
                <a:srgbClr val="414042"/>
              </a:solidFill>
              <a:latin typeface="Proxima Nova"/>
              <a:ea typeface="Proxima Nova"/>
              <a:cs typeface="Proxima Nova"/>
              <a:sym typeface="Proxima Nova"/>
            </a:endParaRPr>
          </a:p>
          <a:p>
            <a:pPr marL="0" lvl="0" indent="0" algn="ctr" rtl="0">
              <a:lnSpc>
                <a:spcPct val="100000"/>
              </a:lnSpc>
              <a:spcBef>
                <a:spcPts val="0"/>
              </a:spcBef>
              <a:spcAft>
                <a:spcPts val="0"/>
              </a:spcAft>
              <a:buClr>
                <a:schemeClr val="dk1"/>
              </a:buClr>
              <a:buSzPts val="1100"/>
              <a:buFont typeface="Arial"/>
              <a:buNone/>
            </a:pPr>
            <a:endParaRPr sz="1500">
              <a:solidFill>
                <a:srgbClr val="414042"/>
              </a:solidFill>
              <a:latin typeface="Proxima Nova"/>
              <a:ea typeface="Proxima Nova"/>
              <a:cs typeface="Proxima Nova"/>
              <a:sym typeface="Proxima Nova"/>
            </a:endParaRPr>
          </a:p>
          <a:p>
            <a:pPr marL="0" lvl="0" indent="0" algn="ctr" rtl="0">
              <a:lnSpc>
                <a:spcPct val="100000"/>
              </a:lnSpc>
              <a:spcBef>
                <a:spcPts val="0"/>
              </a:spcBef>
              <a:spcAft>
                <a:spcPts val="0"/>
              </a:spcAft>
              <a:buNone/>
            </a:pPr>
            <a:br>
              <a:rPr lang="en-US" sz="1500">
                <a:solidFill>
                  <a:srgbClr val="414042"/>
                </a:solidFill>
                <a:latin typeface="Proxima Nova"/>
                <a:ea typeface="Proxima Nova"/>
                <a:cs typeface="Proxima Nova"/>
                <a:sym typeface="Proxima Nova"/>
              </a:rPr>
            </a:br>
            <a:endParaRPr sz="1500">
              <a:solidFill>
                <a:srgbClr val="414042"/>
              </a:solidFill>
              <a:latin typeface="Proxima Nova"/>
              <a:ea typeface="Proxima Nova"/>
              <a:cs typeface="Proxima Nova"/>
              <a:sym typeface="Proxima Nova"/>
            </a:endParaRPr>
          </a:p>
        </p:txBody>
      </p:sp>
      <p:pic>
        <p:nvPicPr>
          <p:cNvPr id="1470" name="Google Shape;1470;p195"/>
          <p:cNvPicPr preferRelativeResize="0"/>
          <p:nvPr/>
        </p:nvPicPr>
        <p:blipFill>
          <a:blip r:embed="rId3">
            <a:alphaModFix/>
          </a:blip>
          <a:stretch>
            <a:fillRect/>
          </a:stretch>
        </p:blipFill>
        <p:spPr>
          <a:xfrm>
            <a:off x="3424050" y="-981275"/>
            <a:ext cx="2295899" cy="1658675"/>
          </a:xfrm>
          <a:prstGeom prst="rect">
            <a:avLst/>
          </a:prstGeom>
          <a:noFill/>
          <a:ln>
            <a:noFill/>
          </a:ln>
        </p:spPr>
      </p:pic>
      <p:pic>
        <p:nvPicPr>
          <p:cNvPr id="1471" name="Google Shape;1471;p195"/>
          <p:cNvPicPr preferRelativeResize="0"/>
          <p:nvPr/>
        </p:nvPicPr>
        <p:blipFill>
          <a:blip r:embed="rId4">
            <a:alphaModFix/>
          </a:blip>
          <a:stretch>
            <a:fillRect/>
          </a:stretch>
        </p:blipFill>
        <p:spPr>
          <a:xfrm>
            <a:off x="2903100" y="698850"/>
            <a:ext cx="3337799" cy="2022600"/>
          </a:xfrm>
          <a:prstGeom prst="rect">
            <a:avLst/>
          </a:prstGeom>
          <a:noFill/>
          <a:ln>
            <a:noFill/>
          </a:ln>
        </p:spPr>
      </p:pic>
      <p:sp>
        <p:nvSpPr>
          <p:cNvPr id="1472" name="Google Shape;1472;p195"/>
          <p:cNvSpPr txBox="1"/>
          <p:nvPr/>
        </p:nvSpPr>
        <p:spPr>
          <a:xfrm>
            <a:off x="3533700" y="4782575"/>
            <a:ext cx="6831900" cy="613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200"/>
              <a:t>Learn more at: </a:t>
            </a:r>
            <a:r>
              <a:rPr lang="en-US" sz="1200" u="sng">
                <a:solidFill>
                  <a:schemeClr val="hlink"/>
                </a:solidFill>
                <a:hlinkClick r:id="rId5"/>
              </a:rPr>
              <a:t>https://wiki.hyperledger.org/display/fabric/Hyperledger+Fabric</a:t>
            </a:r>
            <a:endParaRPr sz="120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476"/>
        <p:cNvGrpSpPr/>
        <p:nvPr/>
      </p:nvGrpSpPr>
      <p:grpSpPr>
        <a:xfrm>
          <a:off x="0" y="0"/>
          <a:ext cx="0" cy="0"/>
          <a:chOff x="0" y="0"/>
          <a:chExt cx="0" cy="0"/>
        </a:xfrm>
      </p:grpSpPr>
      <p:sp>
        <p:nvSpPr>
          <p:cNvPr id="1477" name="Google Shape;1477;p196"/>
          <p:cNvSpPr txBox="1"/>
          <p:nvPr/>
        </p:nvSpPr>
        <p:spPr>
          <a:xfrm>
            <a:off x="516500" y="2575325"/>
            <a:ext cx="8327100" cy="27369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US" sz="2000">
                <a:solidFill>
                  <a:srgbClr val="414042"/>
                </a:solidFill>
                <a:latin typeface="Proxima Nova"/>
                <a:ea typeface="Proxima Nova"/>
                <a:cs typeface="Proxima Nova"/>
                <a:sym typeface="Proxima Nova"/>
              </a:rPr>
              <a:t>A modular platform for building, deploying, and running distributed ledgers. Hyperledger Sawtooth includes a novel consensus algorithm, Proof of Elapsed Time (PoET), which targets large distributed validator populations with minimal resource consumption. Hyperledger’s second project, released as 1.0 in January 2018 and 1.1 in Dec 2018. </a:t>
            </a:r>
            <a:endParaRPr sz="2000">
              <a:solidFill>
                <a:srgbClr val="414042"/>
              </a:solidFill>
              <a:latin typeface="Proxima Nova"/>
              <a:ea typeface="Proxima Nova"/>
              <a:cs typeface="Proxima Nova"/>
              <a:sym typeface="Proxima Nova"/>
            </a:endParaRPr>
          </a:p>
          <a:p>
            <a:pPr marL="0" lvl="0" indent="0" algn="ctr" rtl="0">
              <a:lnSpc>
                <a:spcPct val="100000"/>
              </a:lnSpc>
              <a:spcBef>
                <a:spcPts val="0"/>
              </a:spcBef>
              <a:spcAft>
                <a:spcPts val="0"/>
              </a:spcAft>
              <a:buNone/>
            </a:pPr>
            <a:r>
              <a:rPr lang="en-US" sz="2000">
                <a:solidFill>
                  <a:srgbClr val="414042"/>
                </a:solidFill>
                <a:latin typeface="Proxima Nova"/>
                <a:ea typeface="Proxima Nova"/>
                <a:cs typeface="Proxima Nova"/>
                <a:sym typeface="Proxima Nova"/>
              </a:rPr>
              <a:t>Supports Solidity/EVM smart contracts by linking with HL Burrow.</a:t>
            </a:r>
            <a:br>
              <a:rPr lang="en-US" sz="2000">
                <a:solidFill>
                  <a:srgbClr val="414042"/>
                </a:solidFill>
                <a:latin typeface="Proxima Nova"/>
                <a:ea typeface="Proxima Nova"/>
                <a:cs typeface="Proxima Nova"/>
                <a:sym typeface="Proxima Nova"/>
              </a:rPr>
            </a:br>
            <a:endParaRPr sz="2000">
              <a:solidFill>
                <a:srgbClr val="414042"/>
              </a:solidFill>
              <a:latin typeface="Proxima Nova"/>
              <a:ea typeface="Proxima Nova"/>
              <a:cs typeface="Proxima Nova"/>
              <a:sym typeface="Proxima Nova"/>
            </a:endParaRPr>
          </a:p>
        </p:txBody>
      </p:sp>
      <p:pic>
        <p:nvPicPr>
          <p:cNvPr id="1478" name="Google Shape;1478;p196"/>
          <p:cNvPicPr preferRelativeResize="0"/>
          <p:nvPr/>
        </p:nvPicPr>
        <p:blipFill>
          <a:blip r:embed="rId3">
            <a:alphaModFix/>
          </a:blip>
          <a:stretch>
            <a:fillRect/>
          </a:stretch>
        </p:blipFill>
        <p:spPr>
          <a:xfrm>
            <a:off x="3424050" y="-1177150"/>
            <a:ext cx="2295899" cy="1658675"/>
          </a:xfrm>
          <a:prstGeom prst="rect">
            <a:avLst/>
          </a:prstGeom>
          <a:noFill/>
          <a:ln>
            <a:noFill/>
          </a:ln>
        </p:spPr>
      </p:pic>
      <p:pic>
        <p:nvPicPr>
          <p:cNvPr id="1479" name="Google Shape;1479;p196"/>
          <p:cNvPicPr preferRelativeResize="0"/>
          <p:nvPr/>
        </p:nvPicPr>
        <p:blipFill>
          <a:blip r:embed="rId4">
            <a:alphaModFix/>
          </a:blip>
          <a:stretch>
            <a:fillRect/>
          </a:stretch>
        </p:blipFill>
        <p:spPr>
          <a:xfrm>
            <a:off x="2225925" y="521588"/>
            <a:ext cx="4692150" cy="2089875"/>
          </a:xfrm>
          <a:prstGeom prst="rect">
            <a:avLst/>
          </a:prstGeom>
          <a:noFill/>
          <a:ln>
            <a:noFill/>
          </a:ln>
        </p:spPr>
      </p:pic>
      <p:sp>
        <p:nvSpPr>
          <p:cNvPr id="1480" name="Google Shape;1480;p196"/>
          <p:cNvSpPr txBox="1"/>
          <p:nvPr/>
        </p:nvSpPr>
        <p:spPr>
          <a:xfrm>
            <a:off x="3296175" y="4782575"/>
            <a:ext cx="6831900" cy="613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200"/>
              <a:t>Learn more at: </a:t>
            </a:r>
            <a:r>
              <a:rPr lang="en-US" sz="1200" u="sng">
                <a:solidFill>
                  <a:schemeClr val="hlink"/>
                </a:solidFill>
                <a:hlinkClick r:id="rId5"/>
              </a:rPr>
              <a:t>https://wiki.hyperledger.org/display/sawtooth/Hyperledger+Sawtooth</a:t>
            </a:r>
            <a:endParaRPr sz="120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484"/>
        <p:cNvGrpSpPr/>
        <p:nvPr/>
      </p:nvGrpSpPr>
      <p:grpSpPr>
        <a:xfrm>
          <a:off x="0" y="0"/>
          <a:ext cx="0" cy="0"/>
          <a:chOff x="0" y="0"/>
          <a:chExt cx="0" cy="0"/>
        </a:xfrm>
      </p:grpSpPr>
      <p:sp>
        <p:nvSpPr>
          <p:cNvPr id="1485" name="Google Shape;1485;p197"/>
          <p:cNvSpPr txBox="1"/>
          <p:nvPr/>
        </p:nvSpPr>
        <p:spPr>
          <a:xfrm>
            <a:off x="388200" y="2506325"/>
            <a:ext cx="8285400" cy="28368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US" sz="2000">
                <a:solidFill>
                  <a:srgbClr val="414042"/>
                </a:solidFill>
                <a:latin typeface="Proxima Nova"/>
                <a:ea typeface="Proxima Nova"/>
                <a:cs typeface="Proxima Nova"/>
                <a:sym typeface="Proxima Nova"/>
              </a:rPr>
              <a:t>Tools, libraries, and reusable components for providing digital identities rooted on blockchains or other distributed ledgers so that they are interoperable across administrative domains, applications, and any other silo. Utilizes zero-knowledge proofs to provide verifiable claims</a:t>
            </a:r>
            <a:br>
              <a:rPr lang="en-US" sz="2000">
                <a:solidFill>
                  <a:srgbClr val="414042"/>
                </a:solidFill>
                <a:latin typeface="Proxima Nova"/>
                <a:ea typeface="Proxima Nova"/>
                <a:cs typeface="Proxima Nova"/>
                <a:sym typeface="Proxima Nova"/>
              </a:rPr>
            </a:br>
            <a:r>
              <a:rPr lang="en-US" sz="2000">
                <a:solidFill>
                  <a:srgbClr val="414042"/>
                </a:solidFill>
                <a:latin typeface="Proxima Nova"/>
                <a:ea typeface="Proxima Nova"/>
                <a:cs typeface="Proxima Nova"/>
                <a:sym typeface="Proxima Nova"/>
              </a:rPr>
              <a:t>which can be used to prove something about the identity without providing access to the underlying data</a:t>
            </a:r>
            <a:br>
              <a:rPr lang="en-US" sz="2000">
                <a:solidFill>
                  <a:srgbClr val="414042"/>
                </a:solidFill>
                <a:latin typeface="Proxima Nova"/>
                <a:ea typeface="Proxima Nova"/>
                <a:cs typeface="Proxima Nova"/>
                <a:sym typeface="Proxima Nova"/>
              </a:rPr>
            </a:br>
            <a:endParaRPr sz="2000">
              <a:solidFill>
                <a:srgbClr val="414042"/>
              </a:solidFill>
              <a:latin typeface="Proxima Nova"/>
              <a:ea typeface="Proxima Nova"/>
              <a:cs typeface="Proxima Nova"/>
              <a:sym typeface="Proxima Nova"/>
            </a:endParaRPr>
          </a:p>
        </p:txBody>
      </p:sp>
      <p:pic>
        <p:nvPicPr>
          <p:cNvPr id="1486" name="Google Shape;1486;p197"/>
          <p:cNvPicPr preferRelativeResize="0"/>
          <p:nvPr/>
        </p:nvPicPr>
        <p:blipFill>
          <a:blip r:embed="rId3">
            <a:alphaModFix/>
          </a:blip>
          <a:stretch>
            <a:fillRect/>
          </a:stretch>
        </p:blipFill>
        <p:spPr>
          <a:xfrm>
            <a:off x="3424050" y="-1177150"/>
            <a:ext cx="2295899" cy="1658675"/>
          </a:xfrm>
          <a:prstGeom prst="rect">
            <a:avLst/>
          </a:prstGeom>
          <a:noFill/>
          <a:ln>
            <a:noFill/>
          </a:ln>
        </p:spPr>
      </p:pic>
      <p:pic>
        <p:nvPicPr>
          <p:cNvPr id="1487" name="Google Shape;1487;p197"/>
          <p:cNvPicPr preferRelativeResize="0"/>
          <p:nvPr/>
        </p:nvPicPr>
        <p:blipFill>
          <a:blip r:embed="rId4">
            <a:alphaModFix/>
          </a:blip>
          <a:stretch>
            <a:fillRect/>
          </a:stretch>
        </p:blipFill>
        <p:spPr>
          <a:xfrm>
            <a:off x="2230075" y="481525"/>
            <a:ext cx="4683850" cy="1973525"/>
          </a:xfrm>
          <a:prstGeom prst="rect">
            <a:avLst/>
          </a:prstGeom>
          <a:noFill/>
          <a:ln>
            <a:noFill/>
          </a:ln>
        </p:spPr>
      </p:pic>
      <p:sp>
        <p:nvSpPr>
          <p:cNvPr id="1488" name="Google Shape;1488;p197"/>
          <p:cNvSpPr txBox="1"/>
          <p:nvPr/>
        </p:nvSpPr>
        <p:spPr>
          <a:xfrm>
            <a:off x="3942319" y="4782575"/>
            <a:ext cx="6831900" cy="613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200"/>
              <a:t>Learn more at: </a:t>
            </a:r>
            <a:r>
              <a:rPr lang="en-US" sz="1200" u="sng">
                <a:solidFill>
                  <a:schemeClr val="hlink"/>
                </a:solidFill>
                <a:hlinkClick r:id="rId5"/>
              </a:rPr>
              <a:t>https://wiki.hyperledger.org/display/indy/Hyperledger+Indy</a:t>
            </a:r>
            <a:endParaRPr sz="120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492"/>
        <p:cNvGrpSpPr/>
        <p:nvPr/>
      </p:nvGrpSpPr>
      <p:grpSpPr>
        <a:xfrm>
          <a:off x="0" y="0"/>
          <a:ext cx="0" cy="0"/>
          <a:chOff x="0" y="0"/>
          <a:chExt cx="0" cy="0"/>
        </a:xfrm>
      </p:grpSpPr>
      <p:sp>
        <p:nvSpPr>
          <p:cNvPr id="1493" name="Google Shape;1493;p198"/>
          <p:cNvSpPr txBox="1"/>
          <p:nvPr/>
        </p:nvSpPr>
        <p:spPr>
          <a:xfrm>
            <a:off x="1236000" y="2320300"/>
            <a:ext cx="6672000" cy="27369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US" sz="2000">
                <a:solidFill>
                  <a:srgbClr val="414042"/>
                </a:solidFill>
                <a:latin typeface="Proxima Nova"/>
                <a:ea typeface="Proxima Nova"/>
                <a:cs typeface="Proxima Nova"/>
                <a:sym typeface="Proxima Nova"/>
              </a:rPr>
              <a:t>Burrow provides a modular blockchain client with a permissioned smart contract interpreter built in part to the specification of the Ethereum Virtual Machine (EVM). It is the only Apache-licensed EVM.  Uses Tendermint as its default consensus mechanism, but has also been ported to Fabric and Sawtooth.</a:t>
            </a:r>
            <a:endParaRPr sz="2000">
              <a:solidFill>
                <a:srgbClr val="414042"/>
              </a:solidFill>
              <a:latin typeface="Proxima Nova"/>
              <a:ea typeface="Proxima Nova"/>
              <a:cs typeface="Proxima Nova"/>
              <a:sym typeface="Proxima Nova"/>
            </a:endParaRPr>
          </a:p>
        </p:txBody>
      </p:sp>
      <p:pic>
        <p:nvPicPr>
          <p:cNvPr id="1494" name="Google Shape;1494;p198"/>
          <p:cNvPicPr preferRelativeResize="0"/>
          <p:nvPr/>
        </p:nvPicPr>
        <p:blipFill>
          <a:blip r:embed="rId3">
            <a:alphaModFix/>
          </a:blip>
          <a:stretch>
            <a:fillRect/>
          </a:stretch>
        </p:blipFill>
        <p:spPr>
          <a:xfrm>
            <a:off x="3424050" y="-1066100"/>
            <a:ext cx="2295899" cy="1658675"/>
          </a:xfrm>
          <a:prstGeom prst="rect">
            <a:avLst/>
          </a:prstGeom>
          <a:noFill/>
          <a:ln>
            <a:noFill/>
          </a:ln>
        </p:spPr>
      </p:pic>
      <p:pic>
        <p:nvPicPr>
          <p:cNvPr id="1495" name="Google Shape;1495;p198"/>
          <p:cNvPicPr preferRelativeResize="0"/>
          <p:nvPr/>
        </p:nvPicPr>
        <p:blipFill>
          <a:blip r:embed="rId4">
            <a:alphaModFix/>
          </a:blip>
          <a:stretch>
            <a:fillRect/>
          </a:stretch>
        </p:blipFill>
        <p:spPr>
          <a:xfrm>
            <a:off x="2553463" y="619125"/>
            <a:ext cx="4037075" cy="1772175"/>
          </a:xfrm>
          <a:prstGeom prst="rect">
            <a:avLst/>
          </a:prstGeom>
          <a:noFill/>
          <a:ln>
            <a:noFill/>
          </a:ln>
        </p:spPr>
      </p:pic>
      <p:sp>
        <p:nvSpPr>
          <p:cNvPr id="1496" name="Google Shape;1496;p198"/>
          <p:cNvSpPr txBox="1"/>
          <p:nvPr/>
        </p:nvSpPr>
        <p:spPr>
          <a:xfrm>
            <a:off x="3552183" y="4782575"/>
            <a:ext cx="6831900" cy="613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200"/>
              <a:t>Learn more at: </a:t>
            </a:r>
            <a:r>
              <a:rPr lang="en-US" sz="1200" u="sng">
                <a:solidFill>
                  <a:schemeClr val="hlink"/>
                </a:solidFill>
                <a:hlinkClick r:id="rId5"/>
              </a:rPr>
              <a:t>https://wiki.hyperledger.org/display/burrow/Hyperledger+Burrow</a:t>
            </a:r>
            <a:endParaRPr sz="120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500"/>
        <p:cNvGrpSpPr/>
        <p:nvPr/>
      </p:nvGrpSpPr>
      <p:grpSpPr>
        <a:xfrm>
          <a:off x="0" y="0"/>
          <a:ext cx="0" cy="0"/>
          <a:chOff x="0" y="0"/>
          <a:chExt cx="0" cy="0"/>
        </a:xfrm>
      </p:grpSpPr>
      <p:sp>
        <p:nvSpPr>
          <p:cNvPr id="1501" name="Google Shape;1501;p199"/>
          <p:cNvSpPr txBox="1"/>
          <p:nvPr/>
        </p:nvSpPr>
        <p:spPr>
          <a:xfrm>
            <a:off x="812775" y="2484400"/>
            <a:ext cx="7569600" cy="24234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US" sz="2000" b="1">
                <a:solidFill>
                  <a:srgbClr val="414042"/>
                </a:solidFill>
                <a:latin typeface="Proxima Nova"/>
                <a:ea typeface="Proxima Nova"/>
                <a:cs typeface="Proxima Nova"/>
                <a:sym typeface="Proxima Nova"/>
              </a:rPr>
              <a:t>1.0 release in May. </a:t>
            </a:r>
            <a:r>
              <a:rPr lang="en-US" sz="2000">
                <a:solidFill>
                  <a:srgbClr val="414042"/>
                </a:solidFill>
                <a:latin typeface="Proxima Nova"/>
                <a:ea typeface="Proxima Nova"/>
                <a:cs typeface="Proxima Nova"/>
                <a:sym typeface="Proxima Nova"/>
              </a:rPr>
              <a:t>A business blockchain framework designed to be simple and easy to incorporate into infrastructural projects requiring distributed ledger technology. Written in C++ incorporating unique chain-based Byzantine Fault Tolerant consensus.  Mobile SDKs.  Multisig support for transactions.</a:t>
            </a:r>
            <a:endParaRPr sz="2400">
              <a:solidFill>
                <a:srgbClr val="414042"/>
              </a:solidFill>
              <a:latin typeface="Proxima Nova"/>
              <a:ea typeface="Proxima Nova"/>
              <a:cs typeface="Proxima Nova"/>
              <a:sym typeface="Proxima Nova"/>
            </a:endParaRPr>
          </a:p>
          <a:p>
            <a:pPr marL="0" lvl="0" indent="0" algn="ctr" rtl="0">
              <a:lnSpc>
                <a:spcPct val="100000"/>
              </a:lnSpc>
              <a:spcBef>
                <a:spcPts val="0"/>
              </a:spcBef>
              <a:spcAft>
                <a:spcPts val="0"/>
              </a:spcAft>
              <a:buNone/>
            </a:pPr>
            <a:endParaRPr sz="2400" b="1">
              <a:solidFill>
                <a:srgbClr val="942AFF"/>
              </a:solidFill>
              <a:latin typeface="Proxima Nova"/>
              <a:ea typeface="Proxima Nova"/>
              <a:cs typeface="Proxima Nova"/>
              <a:sym typeface="Proxima Nova"/>
            </a:endParaRPr>
          </a:p>
        </p:txBody>
      </p:sp>
      <p:pic>
        <p:nvPicPr>
          <p:cNvPr id="1502" name="Google Shape;1502;p199"/>
          <p:cNvPicPr preferRelativeResize="0"/>
          <p:nvPr/>
        </p:nvPicPr>
        <p:blipFill>
          <a:blip r:embed="rId3">
            <a:alphaModFix/>
          </a:blip>
          <a:stretch>
            <a:fillRect/>
          </a:stretch>
        </p:blipFill>
        <p:spPr>
          <a:xfrm>
            <a:off x="3424050" y="-1046675"/>
            <a:ext cx="2295899" cy="1658675"/>
          </a:xfrm>
          <a:prstGeom prst="rect">
            <a:avLst/>
          </a:prstGeom>
          <a:noFill/>
          <a:ln>
            <a:noFill/>
          </a:ln>
        </p:spPr>
      </p:pic>
      <p:pic>
        <p:nvPicPr>
          <p:cNvPr id="1503" name="Google Shape;1503;p199"/>
          <p:cNvPicPr preferRelativeResize="0"/>
          <p:nvPr/>
        </p:nvPicPr>
        <p:blipFill>
          <a:blip r:embed="rId4">
            <a:alphaModFix/>
          </a:blip>
          <a:stretch>
            <a:fillRect/>
          </a:stretch>
        </p:blipFill>
        <p:spPr>
          <a:xfrm>
            <a:off x="2851749" y="637625"/>
            <a:ext cx="3119250" cy="1897088"/>
          </a:xfrm>
          <a:prstGeom prst="rect">
            <a:avLst/>
          </a:prstGeom>
          <a:noFill/>
          <a:ln>
            <a:noFill/>
          </a:ln>
        </p:spPr>
      </p:pic>
      <p:sp>
        <p:nvSpPr>
          <p:cNvPr id="1504" name="Google Shape;1504;p199"/>
          <p:cNvSpPr txBox="1"/>
          <p:nvPr/>
        </p:nvSpPr>
        <p:spPr>
          <a:xfrm>
            <a:off x="3552183" y="4782575"/>
            <a:ext cx="6831900" cy="613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200"/>
              <a:t>Learn more at: </a:t>
            </a:r>
            <a:r>
              <a:rPr lang="en-US" sz="1200" u="sng">
                <a:solidFill>
                  <a:schemeClr val="hlink"/>
                </a:solidFill>
                <a:hlinkClick r:id="rId5"/>
              </a:rPr>
              <a:t>https://wiki.hyperledger.org/display/iroha/Hyperledger+Iroha</a:t>
            </a:r>
            <a:endParaRPr sz="12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42"/>
        <p:cNvGrpSpPr/>
        <p:nvPr/>
      </p:nvGrpSpPr>
      <p:grpSpPr>
        <a:xfrm>
          <a:off x="0" y="0"/>
          <a:ext cx="0" cy="0"/>
          <a:chOff x="0" y="0"/>
          <a:chExt cx="0" cy="0"/>
        </a:xfrm>
      </p:grpSpPr>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46"/>
        <p:cNvGrpSpPr/>
        <p:nvPr/>
      </p:nvGrpSpPr>
      <p:grpSpPr>
        <a:xfrm>
          <a:off x="0" y="0"/>
          <a:ext cx="0" cy="0"/>
          <a:chOff x="0" y="0"/>
          <a:chExt cx="0" cy="0"/>
        </a:xfrm>
      </p:grpSpPr>
      <p:sp>
        <p:nvSpPr>
          <p:cNvPr id="1247" name="Google Shape;1247;p169"/>
          <p:cNvSpPr txBox="1"/>
          <p:nvPr/>
        </p:nvSpPr>
        <p:spPr>
          <a:xfrm>
            <a:off x="338350" y="319925"/>
            <a:ext cx="8541600" cy="585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US" sz="3000" b="1">
                <a:latin typeface="Proxima Nova"/>
                <a:ea typeface="Proxima Nova"/>
                <a:cs typeface="Proxima Nova"/>
                <a:sym typeface="Proxima Nova"/>
              </a:rPr>
              <a:t>Major Project Releases</a:t>
            </a:r>
            <a:endParaRPr sz="3000" b="1">
              <a:latin typeface="Proxima Nova"/>
              <a:ea typeface="Proxima Nova"/>
              <a:cs typeface="Proxima Nova"/>
              <a:sym typeface="Proxima Nova"/>
            </a:endParaRPr>
          </a:p>
          <a:p>
            <a:pPr marL="0" lvl="0" indent="0" algn="ctr" rtl="0">
              <a:spcBef>
                <a:spcPts val="0"/>
              </a:spcBef>
              <a:spcAft>
                <a:spcPts val="0"/>
              </a:spcAft>
              <a:buNone/>
            </a:pPr>
            <a:endParaRPr sz="1800">
              <a:latin typeface="Proxima Nova"/>
              <a:ea typeface="Proxima Nova"/>
              <a:cs typeface="Proxima Nova"/>
              <a:sym typeface="Proxima Nova"/>
            </a:endParaRPr>
          </a:p>
          <a:p>
            <a:pPr marL="0" lvl="0" indent="0" algn="ctr" rtl="0">
              <a:spcBef>
                <a:spcPts val="0"/>
              </a:spcBef>
              <a:spcAft>
                <a:spcPts val="0"/>
              </a:spcAft>
              <a:buClr>
                <a:schemeClr val="dk1"/>
              </a:buClr>
              <a:buSzPts val="1100"/>
              <a:buFont typeface="Arial"/>
              <a:buNone/>
            </a:pPr>
            <a:endParaRPr sz="1800">
              <a:latin typeface="Proxima Nova"/>
              <a:ea typeface="Proxima Nova"/>
              <a:cs typeface="Proxima Nova"/>
              <a:sym typeface="Proxima Nova"/>
            </a:endParaRPr>
          </a:p>
          <a:p>
            <a:pPr marL="0" lvl="0" indent="0" algn="ctr" rtl="0">
              <a:spcBef>
                <a:spcPts val="0"/>
              </a:spcBef>
              <a:spcAft>
                <a:spcPts val="0"/>
              </a:spcAft>
              <a:buClr>
                <a:schemeClr val="dk1"/>
              </a:buClr>
              <a:buSzPts val="1100"/>
              <a:buFont typeface="Arial"/>
              <a:buNone/>
            </a:pPr>
            <a:endParaRPr sz="1800">
              <a:latin typeface="Proxima Nova"/>
              <a:ea typeface="Proxima Nova"/>
              <a:cs typeface="Proxima Nova"/>
              <a:sym typeface="Proxima Nova"/>
            </a:endParaRPr>
          </a:p>
          <a:p>
            <a:pPr marL="0" lvl="0" indent="0" algn="ctr" rtl="0">
              <a:spcBef>
                <a:spcPts val="0"/>
              </a:spcBef>
              <a:spcAft>
                <a:spcPts val="0"/>
              </a:spcAft>
              <a:buClr>
                <a:schemeClr val="dk1"/>
              </a:buClr>
              <a:buSzPts val="1100"/>
              <a:buFont typeface="Arial"/>
              <a:buNone/>
            </a:pPr>
            <a:endParaRPr sz="1800" b="1">
              <a:latin typeface="Proxima Nova"/>
              <a:ea typeface="Proxima Nova"/>
              <a:cs typeface="Proxima Nova"/>
              <a:sym typeface="Proxima Nova"/>
            </a:endParaRPr>
          </a:p>
          <a:p>
            <a:pPr marL="0" lvl="0" indent="0" algn="ctr" rtl="0">
              <a:spcBef>
                <a:spcPts val="0"/>
              </a:spcBef>
              <a:spcAft>
                <a:spcPts val="0"/>
              </a:spcAft>
              <a:buNone/>
            </a:pPr>
            <a:endParaRPr sz="1800" b="1">
              <a:latin typeface="Proxima Nova"/>
              <a:ea typeface="Proxima Nova"/>
              <a:cs typeface="Proxima Nova"/>
              <a:sym typeface="Proxima Nova"/>
            </a:endParaRPr>
          </a:p>
        </p:txBody>
      </p:sp>
      <p:sp>
        <p:nvSpPr>
          <p:cNvPr id="1248" name="Google Shape;1248;p169"/>
          <p:cNvSpPr txBox="1"/>
          <p:nvPr/>
        </p:nvSpPr>
        <p:spPr>
          <a:xfrm>
            <a:off x="3299875" y="1405950"/>
            <a:ext cx="5502300" cy="2937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800">
                <a:solidFill>
                  <a:schemeClr val="dk1"/>
                </a:solidFill>
                <a:latin typeface="Proxima Nova"/>
                <a:ea typeface="Proxima Nova"/>
                <a:cs typeface="Proxima Nova"/>
                <a:sym typeface="Proxima Nova"/>
              </a:rPr>
              <a:t>The Alpha release of Hyperledger Fabric v2.0 allows users to try out the new support for decentralized governance of smart contracts.</a:t>
            </a:r>
            <a:br>
              <a:rPr lang="en-US" sz="1800">
                <a:latin typeface="Proxima Nova"/>
                <a:ea typeface="Proxima Nova"/>
                <a:cs typeface="Proxima Nova"/>
                <a:sym typeface="Proxima Nova"/>
              </a:rPr>
            </a:br>
            <a:endParaRPr sz="1800">
              <a:latin typeface="Proxima Nova"/>
              <a:ea typeface="Proxima Nova"/>
              <a:cs typeface="Proxima Nova"/>
              <a:sym typeface="Proxima Nova"/>
            </a:endParaRPr>
          </a:p>
          <a:p>
            <a:pPr marL="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r>
              <a:rPr lang="en-US" sz="1800">
                <a:solidFill>
                  <a:srgbClr val="414042"/>
                </a:solidFill>
                <a:latin typeface="Proxima Nova"/>
                <a:ea typeface="Proxima Nova"/>
                <a:cs typeface="Proxima Nova"/>
                <a:sym typeface="Proxima Nova"/>
              </a:rPr>
              <a:t>The Iroha 1.0 release happened in May and included YAC Consensus, Fully Operational Multisignature, updated client libraries and Windows support</a:t>
            </a:r>
            <a:endParaRPr sz="1800">
              <a:latin typeface="Proxima Nova"/>
              <a:ea typeface="Proxima Nova"/>
              <a:cs typeface="Proxima Nova"/>
              <a:sym typeface="Proxima Nova"/>
            </a:endParaRPr>
          </a:p>
          <a:p>
            <a:pPr marL="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br>
              <a:rPr lang="en-US" sz="1800">
                <a:latin typeface="Proxima Nova"/>
                <a:ea typeface="Proxima Nova"/>
                <a:cs typeface="Proxima Nova"/>
                <a:sym typeface="Proxima Nova"/>
              </a:rPr>
            </a:br>
            <a:br>
              <a:rPr lang="en-US"/>
            </a:br>
            <a:endParaRPr/>
          </a:p>
        </p:txBody>
      </p:sp>
      <p:pic>
        <p:nvPicPr>
          <p:cNvPr id="1249" name="Google Shape;1249;p169"/>
          <p:cNvPicPr preferRelativeResize="0"/>
          <p:nvPr/>
        </p:nvPicPr>
        <p:blipFill>
          <a:blip r:embed="rId3">
            <a:alphaModFix/>
          </a:blip>
          <a:stretch>
            <a:fillRect/>
          </a:stretch>
        </p:blipFill>
        <p:spPr>
          <a:xfrm>
            <a:off x="655475" y="1676224"/>
            <a:ext cx="2253275" cy="628200"/>
          </a:xfrm>
          <a:prstGeom prst="rect">
            <a:avLst/>
          </a:prstGeom>
          <a:noFill/>
          <a:ln>
            <a:noFill/>
          </a:ln>
        </p:spPr>
      </p:pic>
      <p:pic>
        <p:nvPicPr>
          <p:cNvPr id="1250" name="Google Shape;1250;p169"/>
          <p:cNvPicPr preferRelativeResize="0"/>
          <p:nvPr/>
        </p:nvPicPr>
        <p:blipFill>
          <a:blip r:embed="rId4">
            <a:alphaModFix/>
          </a:blip>
          <a:stretch>
            <a:fillRect/>
          </a:stretch>
        </p:blipFill>
        <p:spPr>
          <a:xfrm>
            <a:off x="664400" y="3076125"/>
            <a:ext cx="2253274" cy="616182"/>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54"/>
        <p:cNvGrpSpPr/>
        <p:nvPr/>
      </p:nvGrpSpPr>
      <p:grpSpPr>
        <a:xfrm>
          <a:off x="0" y="0"/>
          <a:ext cx="0" cy="0"/>
          <a:chOff x="0" y="0"/>
          <a:chExt cx="0" cy="0"/>
        </a:xfrm>
      </p:grpSpPr>
      <p:sp>
        <p:nvSpPr>
          <p:cNvPr id="1255" name="Google Shape;1255;p170"/>
          <p:cNvSpPr txBox="1"/>
          <p:nvPr/>
        </p:nvSpPr>
        <p:spPr>
          <a:xfrm>
            <a:off x="338350" y="319925"/>
            <a:ext cx="8541600" cy="585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US" sz="3000" b="1">
                <a:latin typeface="Proxima Nova"/>
                <a:ea typeface="Proxima Nova"/>
                <a:cs typeface="Proxima Nova"/>
                <a:sym typeface="Proxima Nova"/>
              </a:rPr>
              <a:t>Our Newest Projects</a:t>
            </a:r>
            <a:endParaRPr sz="3000" b="1">
              <a:latin typeface="Proxima Nova"/>
              <a:ea typeface="Proxima Nova"/>
              <a:cs typeface="Proxima Nova"/>
              <a:sym typeface="Proxima Nova"/>
            </a:endParaRPr>
          </a:p>
          <a:p>
            <a:pPr marL="0" lvl="0" indent="0" algn="ctr" rtl="0">
              <a:spcBef>
                <a:spcPts val="0"/>
              </a:spcBef>
              <a:spcAft>
                <a:spcPts val="0"/>
              </a:spcAft>
              <a:buNone/>
            </a:pPr>
            <a:endParaRPr sz="1800">
              <a:latin typeface="Proxima Nova"/>
              <a:ea typeface="Proxima Nova"/>
              <a:cs typeface="Proxima Nova"/>
              <a:sym typeface="Proxima Nova"/>
            </a:endParaRPr>
          </a:p>
          <a:p>
            <a:pPr marL="0" lvl="0" indent="0" algn="ctr" rtl="0">
              <a:spcBef>
                <a:spcPts val="0"/>
              </a:spcBef>
              <a:spcAft>
                <a:spcPts val="0"/>
              </a:spcAft>
              <a:buClr>
                <a:schemeClr val="dk1"/>
              </a:buClr>
              <a:buSzPts val="1100"/>
              <a:buFont typeface="Arial"/>
              <a:buNone/>
            </a:pPr>
            <a:endParaRPr sz="1800">
              <a:latin typeface="Proxima Nova"/>
              <a:ea typeface="Proxima Nova"/>
              <a:cs typeface="Proxima Nova"/>
              <a:sym typeface="Proxima Nova"/>
            </a:endParaRPr>
          </a:p>
          <a:p>
            <a:pPr marL="0" lvl="0" indent="0" algn="ctr" rtl="0">
              <a:spcBef>
                <a:spcPts val="0"/>
              </a:spcBef>
              <a:spcAft>
                <a:spcPts val="0"/>
              </a:spcAft>
              <a:buClr>
                <a:schemeClr val="dk1"/>
              </a:buClr>
              <a:buSzPts val="1100"/>
              <a:buFont typeface="Arial"/>
              <a:buNone/>
            </a:pPr>
            <a:endParaRPr sz="1800">
              <a:latin typeface="Proxima Nova"/>
              <a:ea typeface="Proxima Nova"/>
              <a:cs typeface="Proxima Nova"/>
              <a:sym typeface="Proxima Nova"/>
            </a:endParaRPr>
          </a:p>
          <a:p>
            <a:pPr marL="0" lvl="0" indent="0" algn="ctr" rtl="0">
              <a:spcBef>
                <a:spcPts val="0"/>
              </a:spcBef>
              <a:spcAft>
                <a:spcPts val="0"/>
              </a:spcAft>
              <a:buClr>
                <a:schemeClr val="dk1"/>
              </a:buClr>
              <a:buSzPts val="1100"/>
              <a:buFont typeface="Arial"/>
              <a:buNone/>
            </a:pPr>
            <a:endParaRPr sz="1800" b="1">
              <a:latin typeface="Proxima Nova"/>
              <a:ea typeface="Proxima Nova"/>
              <a:cs typeface="Proxima Nova"/>
              <a:sym typeface="Proxima Nova"/>
            </a:endParaRPr>
          </a:p>
          <a:p>
            <a:pPr marL="0" lvl="0" indent="0" algn="ctr" rtl="0">
              <a:spcBef>
                <a:spcPts val="0"/>
              </a:spcBef>
              <a:spcAft>
                <a:spcPts val="0"/>
              </a:spcAft>
              <a:buNone/>
            </a:pPr>
            <a:endParaRPr sz="1800" b="1">
              <a:latin typeface="Proxima Nova"/>
              <a:ea typeface="Proxima Nova"/>
              <a:cs typeface="Proxima Nova"/>
              <a:sym typeface="Proxima Nova"/>
            </a:endParaRPr>
          </a:p>
        </p:txBody>
      </p:sp>
      <p:sp>
        <p:nvSpPr>
          <p:cNvPr id="1256" name="Google Shape;1256;p170"/>
          <p:cNvSpPr txBox="1"/>
          <p:nvPr/>
        </p:nvSpPr>
        <p:spPr>
          <a:xfrm>
            <a:off x="3299875" y="1101150"/>
            <a:ext cx="5502300" cy="2937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800">
                <a:solidFill>
                  <a:srgbClr val="172B4D"/>
                </a:solidFill>
                <a:latin typeface="Proxima Nova"/>
                <a:ea typeface="Proxima Nova"/>
                <a:cs typeface="Proxima Nova"/>
                <a:sym typeface="Proxima Nova"/>
              </a:rPr>
              <a:t>Infrastructure for blockchain-rooted, peer-to-peer interactions. Includes a shared cryptographic wallet (the secure storage tech, not a UI) + </a:t>
            </a:r>
            <a:r>
              <a:rPr lang="en-US" sz="1800">
                <a:solidFill>
                  <a:schemeClr val="dk1"/>
                </a:solidFill>
                <a:latin typeface="Proxima Nova"/>
                <a:ea typeface="Proxima Nova"/>
                <a:cs typeface="Proxima Nova"/>
                <a:sym typeface="Proxima Nova"/>
              </a:rPr>
              <a:t>a protocol for off-ledger interaction</a:t>
            </a:r>
            <a:r>
              <a:rPr lang="en-US" sz="1800">
                <a:solidFill>
                  <a:srgbClr val="172B4D"/>
                </a:solidFill>
                <a:latin typeface="Proxima Nova"/>
                <a:ea typeface="Proxima Nova"/>
                <a:cs typeface="Proxima Nova"/>
                <a:sym typeface="Proxima Nova"/>
              </a:rPr>
              <a:t> between clients.</a:t>
            </a:r>
            <a:endParaRPr sz="1800">
              <a:solidFill>
                <a:srgbClr val="172B4D"/>
              </a:solidFill>
              <a:latin typeface="Proxima Nova"/>
              <a:ea typeface="Proxima Nova"/>
              <a:cs typeface="Proxima Nova"/>
              <a:sym typeface="Proxima Nova"/>
            </a:endParaRPr>
          </a:p>
          <a:p>
            <a:pPr marL="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US" sz="1800">
                <a:latin typeface="Proxima Nova"/>
                <a:ea typeface="Proxima Nova"/>
                <a:cs typeface="Proxima Nova"/>
                <a:sym typeface="Proxima Nova"/>
              </a:rPr>
              <a:t>Hyperledger Transact will reduce the development effort for writing distributed ledger software by providing a standard interface for executing smart contracts that is separate from the distributed ledger implementation. A shared software library handles all aspects of scheduling, transaction dispatch, and state management.</a:t>
            </a:r>
            <a:br>
              <a:rPr lang="en-US"/>
            </a:br>
            <a:endParaRPr/>
          </a:p>
        </p:txBody>
      </p:sp>
      <p:pic>
        <p:nvPicPr>
          <p:cNvPr id="1257" name="Google Shape;1257;p170"/>
          <p:cNvPicPr preferRelativeResize="0"/>
          <p:nvPr/>
        </p:nvPicPr>
        <p:blipFill>
          <a:blip r:embed="rId3">
            <a:alphaModFix/>
          </a:blip>
          <a:stretch>
            <a:fillRect/>
          </a:stretch>
        </p:blipFill>
        <p:spPr>
          <a:xfrm>
            <a:off x="839325" y="1462622"/>
            <a:ext cx="2047999" cy="578328"/>
          </a:xfrm>
          <a:prstGeom prst="rect">
            <a:avLst/>
          </a:prstGeom>
          <a:noFill/>
          <a:ln>
            <a:noFill/>
          </a:ln>
        </p:spPr>
      </p:pic>
      <p:pic>
        <p:nvPicPr>
          <p:cNvPr id="1258" name="Google Shape;1258;p170"/>
          <p:cNvPicPr preferRelativeResize="0"/>
          <p:nvPr/>
        </p:nvPicPr>
        <p:blipFill>
          <a:blip r:embed="rId4">
            <a:alphaModFix/>
          </a:blip>
          <a:stretch>
            <a:fillRect/>
          </a:stretch>
        </p:blipFill>
        <p:spPr>
          <a:xfrm>
            <a:off x="631650" y="3021473"/>
            <a:ext cx="2571926" cy="57832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62"/>
        <p:cNvGrpSpPr/>
        <p:nvPr/>
      </p:nvGrpSpPr>
      <p:grpSpPr>
        <a:xfrm>
          <a:off x="0" y="0"/>
          <a:ext cx="0" cy="0"/>
          <a:chOff x="0" y="0"/>
          <a:chExt cx="0" cy="0"/>
        </a:xfrm>
      </p:grpSpPr>
      <p:sp>
        <p:nvSpPr>
          <p:cNvPr id="1263" name="Google Shape;1263;p171"/>
          <p:cNvSpPr txBox="1"/>
          <p:nvPr/>
        </p:nvSpPr>
        <p:spPr>
          <a:xfrm>
            <a:off x="206225" y="163725"/>
            <a:ext cx="8243100" cy="645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US" sz="2800" b="1">
                <a:solidFill>
                  <a:srgbClr val="414042"/>
                </a:solidFill>
                <a:latin typeface="Proxima Nova"/>
                <a:ea typeface="Proxima Nova"/>
                <a:cs typeface="Proxima Nova"/>
                <a:sym typeface="Proxima Nova"/>
              </a:rPr>
              <a:t>Special Interest Groups (SIG)</a:t>
            </a:r>
            <a:endParaRPr sz="2800" b="1">
              <a:solidFill>
                <a:srgbClr val="414042"/>
              </a:solidFill>
              <a:latin typeface="Proxima Nova"/>
              <a:ea typeface="Proxima Nova"/>
              <a:cs typeface="Proxima Nova"/>
              <a:sym typeface="Proxima Nova"/>
            </a:endParaRPr>
          </a:p>
          <a:p>
            <a:pPr marL="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a:latin typeface="Proxima Nova"/>
              <a:ea typeface="Proxima Nova"/>
              <a:cs typeface="Proxima Nova"/>
              <a:sym typeface="Proxima Nova"/>
            </a:endParaRPr>
          </a:p>
          <a:p>
            <a:pPr marL="0" lvl="0" indent="0" algn="l" rtl="0">
              <a:spcBef>
                <a:spcPts val="0"/>
              </a:spcBef>
              <a:spcAft>
                <a:spcPts val="0"/>
              </a:spcAft>
              <a:buNone/>
            </a:pPr>
            <a:endParaRPr sz="1800" b="1">
              <a:latin typeface="Proxima Nova"/>
              <a:ea typeface="Proxima Nova"/>
              <a:cs typeface="Proxima Nova"/>
              <a:sym typeface="Proxima Nova"/>
            </a:endParaRPr>
          </a:p>
        </p:txBody>
      </p:sp>
      <p:sp>
        <p:nvSpPr>
          <p:cNvPr id="1264" name="Google Shape;1264;p171"/>
          <p:cNvSpPr txBox="1"/>
          <p:nvPr/>
        </p:nvSpPr>
        <p:spPr>
          <a:xfrm>
            <a:off x="206225" y="1317150"/>
            <a:ext cx="3311700" cy="2984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65" name="Google Shape;1265;p171"/>
          <p:cNvSpPr txBox="1"/>
          <p:nvPr/>
        </p:nvSpPr>
        <p:spPr>
          <a:xfrm>
            <a:off x="5363575" y="1250825"/>
            <a:ext cx="3467700" cy="3000000"/>
          </a:xfrm>
          <a:prstGeom prst="rect">
            <a:avLst/>
          </a:prstGeom>
          <a:noFill/>
          <a:ln>
            <a:noFill/>
          </a:ln>
        </p:spPr>
        <p:txBody>
          <a:bodyPr spcFirstLastPara="1" wrap="square" lIns="91425" tIns="91425" rIns="91425" bIns="91425" anchor="t" anchorCtr="0">
            <a:noAutofit/>
          </a:bodyPr>
          <a:lstStyle/>
          <a:p>
            <a:pPr marL="0" lvl="0" indent="0" algn="l" rtl="0">
              <a:lnSpc>
                <a:spcPct val="150000"/>
              </a:lnSpc>
              <a:spcBef>
                <a:spcPts val="0"/>
              </a:spcBef>
              <a:spcAft>
                <a:spcPts val="0"/>
              </a:spcAft>
              <a:buNone/>
            </a:pPr>
            <a:r>
              <a:rPr lang="en-US" sz="2400" b="1">
                <a:solidFill>
                  <a:srgbClr val="237BBB"/>
                </a:solidFill>
                <a:latin typeface="Proxima Nova"/>
                <a:ea typeface="Proxima Nova"/>
                <a:cs typeface="Proxima Nova"/>
                <a:sym typeface="Proxima Nova"/>
              </a:rPr>
              <a:t>Current SIG Proposals:</a:t>
            </a:r>
            <a:r>
              <a:rPr lang="en-US" sz="1800" b="1">
                <a:solidFill>
                  <a:srgbClr val="00B0F0"/>
                </a:solidFill>
                <a:latin typeface="Proxima Nova"/>
                <a:ea typeface="Proxima Nova"/>
                <a:cs typeface="Proxima Nova"/>
                <a:sym typeface="Proxima Nova"/>
              </a:rPr>
              <a:t> </a:t>
            </a:r>
            <a:endParaRPr sz="1800" b="1">
              <a:solidFill>
                <a:srgbClr val="00B0F0"/>
              </a:solidFill>
              <a:latin typeface="Proxima Nova"/>
              <a:ea typeface="Proxima Nova"/>
              <a:cs typeface="Proxima Nova"/>
              <a:sym typeface="Proxima Nova"/>
            </a:endParaRPr>
          </a:p>
          <a:p>
            <a:pPr marL="457200" lvl="0" indent="-342900" algn="l" rtl="0">
              <a:spcBef>
                <a:spcPts val="0"/>
              </a:spcBef>
              <a:spcAft>
                <a:spcPts val="0"/>
              </a:spcAft>
              <a:buClr>
                <a:srgbClr val="00B0F0"/>
              </a:buClr>
              <a:buSzPts val="1800"/>
              <a:buFont typeface="Proxima Nova"/>
              <a:buChar char="●"/>
            </a:pPr>
            <a:r>
              <a:rPr lang="en-US" sz="1800" b="1">
                <a:solidFill>
                  <a:srgbClr val="00B0F0"/>
                </a:solidFill>
                <a:latin typeface="Proxima Nova"/>
                <a:ea typeface="Proxima Nova"/>
                <a:cs typeface="Proxima Nova"/>
                <a:sym typeface="Proxima Nova"/>
              </a:rPr>
              <a:t>Education Architecture </a:t>
            </a:r>
            <a:endParaRPr sz="1800">
              <a:solidFill>
                <a:schemeClr val="dk1"/>
              </a:solidFill>
              <a:latin typeface="Proxima Nova"/>
              <a:ea typeface="Proxima Nova"/>
              <a:cs typeface="Proxima Nova"/>
              <a:sym typeface="Proxima Nova"/>
            </a:endParaRPr>
          </a:p>
          <a:p>
            <a:pPr marL="0" lvl="0" indent="0" algn="l" rtl="0">
              <a:spcBef>
                <a:spcPts val="0"/>
              </a:spcBef>
              <a:spcAft>
                <a:spcPts val="0"/>
              </a:spcAft>
              <a:buNone/>
            </a:pPr>
            <a:endParaRPr sz="1800">
              <a:solidFill>
                <a:schemeClr val="dk1"/>
              </a:solidFill>
              <a:latin typeface="Proxima Nova"/>
              <a:ea typeface="Proxima Nova"/>
              <a:cs typeface="Proxima Nova"/>
              <a:sym typeface="Proxima Nova"/>
            </a:endParaRPr>
          </a:p>
          <a:p>
            <a:pPr marL="0" lvl="0" indent="0" algn="l" rtl="0">
              <a:spcBef>
                <a:spcPts val="0"/>
              </a:spcBef>
              <a:spcAft>
                <a:spcPts val="0"/>
              </a:spcAft>
              <a:buNone/>
            </a:pPr>
            <a:endParaRPr sz="1800">
              <a:solidFill>
                <a:schemeClr val="dk1"/>
              </a:solidFill>
              <a:latin typeface="Proxima Nova"/>
              <a:ea typeface="Proxima Nova"/>
              <a:cs typeface="Proxima Nova"/>
              <a:sym typeface="Proxima Nova"/>
            </a:endParaRPr>
          </a:p>
          <a:p>
            <a:pPr marL="0" lvl="0" indent="0" algn="l" rtl="0">
              <a:spcBef>
                <a:spcPts val="0"/>
              </a:spcBef>
              <a:spcAft>
                <a:spcPts val="0"/>
              </a:spcAft>
              <a:buNone/>
            </a:pPr>
            <a:r>
              <a:rPr lang="en-US" sz="1800">
                <a:solidFill>
                  <a:schemeClr val="dk1"/>
                </a:solidFill>
                <a:latin typeface="Proxima Nova"/>
                <a:ea typeface="Proxima Nova"/>
                <a:cs typeface="Proxima Nova"/>
                <a:sym typeface="Proxima Nova"/>
              </a:rPr>
              <a:t>For more information or to get involved, please visit: </a:t>
            </a:r>
            <a:r>
              <a:rPr lang="en-US" sz="1800" u="sng">
                <a:solidFill>
                  <a:srgbClr val="237BBB"/>
                </a:solidFill>
                <a:latin typeface="Proxima Nova"/>
                <a:ea typeface="Proxima Nova"/>
                <a:cs typeface="Proxima Nova"/>
                <a:sym typeface="Proxima Nova"/>
                <a:hlinkClick r:id="rId3"/>
              </a:rPr>
              <a:t>https://wiki.hyperledger.org/display/HYP/Special+Interest+Groups</a:t>
            </a:r>
            <a:endParaRPr sz="1800">
              <a:solidFill>
                <a:srgbClr val="237BBB"/>
              </a:solidFill>
              <a:latin typeface="Proxima Nova"/>
              <a:ea typeface="Proxima Nova"/>
              <a:cs typeface="Proxima Nova"/>
              <a:sym typeface="Proxima Nova"/>
            </a:endParaRPr>
          </a:p>
          <a:p>
            <a:pPr marL="0" lvl="0" indent="0" algn="l" rtl="0">
              <a:spcBef>
                <a:spcPts val="0"/>
              </a:spcBef>
              <a:spcAft>
                <a:spcPts val="0"/>
              </a:spcAft>
              <a:buNone/>
            </a:pPr>
            <a:endParaRPr sz="1800">
              <a:solidFill>
                <a:schemeClr val="dk1"/>
              </a:solidFill>
              <a:latin typeface="Proxima Nova"/>
              <a:ea typeface="Proxima Nova"/>
              <a:cs typeface="Proxima Nova"/>
              <a:sym typeface="Proxima Nova"/>
            </a:endParaRPr>
          </a:p>
          <a:p>
            <a:pPr marL="0" lvl="0" indent="0" algn="l" rtl="0">
              <a:lnSpc>
                <a:spcPct val="150000"/>
              </a:lnSpc>
              <a:spcBef>
                <a:spcPts val="0"/>
              </a:spcBef>
              <a:spcAft>
                <a:spcPts val="0"/>
              </a:spcAft>
              <a:buClr>
                <a:schemeClr val="dk1"/>
              </a:buClr>
              <a:buSzPts val="1100"/>
              <a:buFont typeface="Arial"/>
              <a:buNone/>
            </a:pPr>
            <a:endParaRPr sz="2400" b="1">
              <a:solidFill>
                <a:srgbClr val="237BBB"/>
              </a:solidFill>
              <a:latin typeface="Proxima Nova"/>
              <a:ea typeface="Proxima Nova"/>
              <a:cs typeface="Proxima Nova"/>
              <a:sym typeface="Proxima Nova"/>
            </a:endParaRPr>
          </a:p>
        </p:txBody>
      </p:sp>
      <p:sp>
        <p:nvSpPr>
          <p:cNvPr id="1266" name="Google Shape;1266;p171"/>
          <p:cNvSpPr txBox="1"/>
          <p:nvPr/>
        </p:nvSpPr>
        <p:spPr>
          <a:xfrm>
            <a:off x="841350" y="726850"/>
            <a:ext cx="4111500" cy="3000000"/>
          </a:xfrm>
          <a:prstGeom prst="rect">
            <a:avLst/>
          </a:prstGeom>
          <a:noFill/>
          <a:ln>
            <a:noFill/>
          </a:ln>
        </p:spPr>
        <p:txBody>
          <a:bodyPr spcFirstLastPara="1" wrap="square" lIns="91425" tIns="91425" rIns="91425" bIns="91425" anchor="t" anchorCtr="0">
            <a:noAutofit/>
          </a:bodyPr>
          <a:lstStyle/>
          <a:p>
            <a:pPr marL="0" lvl="0" indent="0" algn="l" rtl="0">
              <a:lnSpc>
                <a:spcPct val="150000"/>
              </a:lnSpc>
              <a:spcBef>
                <a:spcPts val="0"/>
              </a:spcBef>
              <a:spcAft>
                <a:spcPts val="0"/>
              </a:spcAft>
              <a:buNone/>
            </a:pPr>
            <a:r>
              <a:rPr lang="en-US" sz="2400" b="1">
                <a:solidFill>
                  <a:srgbClr val="237BBB"/>
                </a:solidFill>
                <a:latin typeface="Proxima Nova"/>
                <a:ea typeface="Proxima Nova"/>
                <a:cs typeface="Proxima Nova"/>
                <a:sym typeface="Proxima Nova"/>
              </a:rPr>
              <a:t>Newest SIGs:</a:t>
            </a:r>
            <a:endParaRPr sz="2400" b="1">
              <a:solidFill>
                <a:srgbClr val="237BBB"/>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r>
              <a:rPr lang="en-US" sz="1600" b="1">
                <a:solidFill>
                  <a:schemeClr val="dk1"/>
                </a:solidFill>
                <a:latin typeface="Proxima Nova"/>
                <a:ea typeface="Proxima Nova"/>
                <a:cs typeface="Proxima Nova"/>
                <a:sym typeface="Proxima Nova"/>
              </a:rPr>
              <a:t>HYPERLEDGER</a:t>
            </a:r>
            <a:endParaRPr sz="1600" b="1">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r>
              <a:rPr lang="en-US" b="1">
                <a:solidFill>
                  <a:srgbClr val="00B0F0"/>
                </a:solidFill>
                <a:latin typeface="Proxima Nova"/>
                <a:ea typeface="Proxima Nova"/>
                <a:cs typeface="Proxima Nova"/>
                <a:sym typeface="Proxima Nova"/>
              </a:rPr>
              <a:t>Supply Chain Special Interest Group</a:t>
            </a:r>
            <a:r>
              <a:rPr lang="en-US" sz="1800">
                <a:solidFill>
                  <a:schemeClr val="dk1"/>
                </a:solidFill>
                <a:latin typeface="Proxima Nova"/>
                <a:ea typeface="Proxima Nova"/>
                <a:cs typeface="Proxima Nova"/>
                <a:sym typeface="Proxima Nova"/>
              </a:rPr>
              <a:t> </a:t>
            </a:r>
            <a:endParaRPr>
              <a:latin typeface="Proxima Nova"/>
              <a:ea typeface="Proxima Nova"/>
              <a:cs typeface="Proxima Nova"/>
              <a:sym typeface="Proxima Nova"/>
            </a:endParaRPr>
          </a:p>
          <a:p>
            <a:pPr marL="0" lvl="0" indent="0" algn="l" rtl="0">
              <a:spcBef>
                <a:spcPts val="0"/>
              </a:spcBef>
              <a:spcAft>
                <a:spcPts val="0"/>
              </a:spcAft>
              <a:buNone/>
            </a:pPr>
            <a:r>
              <a:rPr lang="en-US">
                <a:latin typeface="Proxima Nova"/>
                <a:ea typeface="Proxima Nova"/>
                <a:cs typeface="Proxima Nova"/>
                <a:sym typeface="Proxima Nova"/>
              </a:rPr>
              <a:t>Focused on the implementation of enterprise-grade solutions utilizing the Hyperledger greenhouse of business blockchain frameworks and tools (launched May)</a:t>
            </a:r>
            <a:br>
              <a:rPr lang="en-US" sz="1800">
                <a:latin typeface="Proxima Nova"/>
                <a:ea typeface="Proxima Nova"/>
                <a:cs typeface="Proxima Nova"/>
                <a:sym typeface="Proxima Nova"/>
              </a:rPr>
            </a:br>
            <a:endParaRPr sz="1800" b="1">
              <a:latin typeface="Proxima Nova"/>
              <a:ea typeface="Proxima Nova"/>
              <a:cs typeface="Proxima Nova"/>
              <a:sym typeface="Proxima Nova"/>
            </a:endParaRPr>
          </a:p>
          <a:p>
            <a:pPr marL="0" lvl="0" indent="0" algn="l" rtl="0">
              <a:spcBef>
                <a:spcPts val="0"/>
              </a:spcBef>
              <a:spcAft>
                <a:spcPts val="0"/>
              </a:spcAft>
              <a:buNone/>
            </a:pPr>
            <a:r>
              <a:rPr lang="en-US" sz="1600" b="1">
                <a:latin typeface="Proxima Nova"/>
                <a:ea typeface="Proxima Nova"/>
                <a:cs typeface="Proxima Nova"/>
                <a:sym typeface="Proxima Nova"/>
              </a:rPr>
              <a:t>HYPERLEDGER</a:t>
            </a:r>
            <a:endParaRPr sz="1600" b="1">
              <a:latin typeface="Proxima Nova"/>
              <a:ea typeface="Proxima Nova"/>
              <a:cs typeface="Proxima Nova"/>
              <a:sym typeface="Proxima Nova"/>
            </a:endParaRPr>
          </a:p>
          <a:p>
            <a:pPr marL="0" lvl="0" indent="0" algn="l" rtl="0">
              <a:spcBef>
                <a:spcPts val="0"/>
              </a:spcBef>
              <a:spcAft>
                <a:spcPts val="0"/>
              </a:spcAft>
              <a:buNone/>
            </a:pPr>
            <a:r>
              <a:rPr lang="en-US" b="1">
                <a:solidFill>
                  <a:srgbClr val="00B0F0"/>
                </a:solidFill>
                <a:latin typeface="Proxima Nova"/>
                <a:ea typeface="Proxima Nova"/>
                <a:cs typeface="Proxima Nova"/>
                <a:sym typeface="Proxima Nova"/>
              </a:rPr>
              <a:t>Capital Markets Special Interest Group</a:t>
            </a:r>
            <a:r>
              <a:rPr lang="en-US" sz="1800">
                <a:latin typeface="Proxima Nova"/>
                <a:ea typeface="Proxima Nova"/>
                <a:cs typeface="Proxima Nova"/>
                <a:sym typeface="Proxima Nova"/>
              </a:rPr>
              <a:t> </a:t>
            </a:r>
            <a:r>
              <a:rPr lang="en-US" sz="2000">
                <a:solidFill>
                  <a:srgbClr val="414042"/>
                </a:solidFill>
                <a:latin typeface="Proxima Nova"/>
                <a:ea typeface="Proxima Nova"/>
                <a:cs typeface="Proxima Nova"/>
                <a:sym typeface="Proxima Nova"/>
              </a:rPr>
              <a:t> </a:t>
            </a:r>
            <a:endParaRPr sz="2000">
              <a:solidFill>
                <a:srgbClr val="414042"/>
              </a:solidFill>
              <a:latin typeface="Proxima Nova"/>
              <a:ea typeface="Proxima Nova"/>
              <a:cs typeface="Proxima Nova"/>
              <a:sym typeface="Proxima Nova"/>
            </a:endParaRPr>
          </a:p>
          <a:p>
            <a:pPr marL="0" lvl="0" indent="0" algn="l" rtl="0">
              <a:spcBef>
                <a:spcPts val="0"/>
              </a:spcBef>
              <a:spcAft>
                <a:spcPts val="0"/>
              </a:spcAft>
              <a:buNone/>
            </a:pPr>
            <a:r>
              <a:rPr lang="en-US">
                <a:solidFill>
                  <a:srgbClr val="414042"/>
                </a:solidFill>
                <a:latin typeface="Proxima Nova"/>
                <a:ea typeface="Proxima Nova"/>
                <a:cs typeface="Proxima Nova"/>
                <a:sym typeface="Proxima Nova"/>
              </a:rPr>
              <a:t>Focused on studying how Hyperledger DLTs interact with Capital Markets use cases and exploring architecture, identity and performance related considerations (launched July)</a:t>
            </a:r>
            <a:endParaRPr/>
          </a:p>
        </p:txBody>
      </p:sp>
      <p:pic>
        <p:nvPicPr>
          <p:cNvPr id="1267" name="Google Shape;1267;p171"/>
          <p:cNvPicPr preferRelativeResize="0"/>
          <p:nvPr/>
        </p:nvPicPr>
        <p:blipFill>
          <a:blip r:embed="rId4">
            <a:alphaModFix/>
          </a:blip>
          <a:stretch>
            <a:fillRect/>
          </a:stretch>
        </p:blipFill>
        <p:spPr>
          <a:xfrm>
            <a:off x="302138" y="1443200"/>
            <a:ext cx="594196" cy="587875"/>
          </a:xfrm>
          <a:prstGeom prst="rect">
            <a:avLst/>
          </a:prstGeom>
          <a:noFill/>
          <a:ln>
            <a:noFill/>
          </a:ln>
        </p:spPr>
      </p:pic>
      <p:pic>
        <p:nvPicPr>
          <p:cNvPr id="1268" name="Google Shape;1268;p171"/>
          <p:cNvPicPr preferRelativeResize="0"/>
          <p:nvPr/>
        </p:nvPicPr>
        <p:blipFill>
          <a:blip r:embed="rId5">
            <a:alphaModFix/>
          </a:blip>
          <a:stretch>
            <a:fillRect/>
          </a:stretch>
        </p:blipFill>
        <p:spPr>
          <a:xfrm>
            <a:off x="302150" y="3113951"/>
            <a:ext cx="594175" cy="59417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72"/>
        <p:cNvGrpSpPr/>
        <p:nvPr/>
      </p:nvGrpSpPr>
      <p:grpSpPr>
        <a:xfrm>
          <a:off x="0" y="0"/>
          <a:ext cx="0" cy="0"/>
          <a:chOff x="0" y="0"/>
          <a:chExt cx="0" cy="0"/>
        </a:xfrm>
      </p:grpSpPr>
      <p:sp>
        <p:nvSpPr>
          <p:cNvPr id="1273" name="Google Shape;1273;p172"/>
          <p:cNvSpPr txBox="1"/>
          <p:nvPr/>
        </p:nvSpPr>
        <p:spPr>
          <a:xfrm>
            <a:off x="436700" y="163725"/>
            <a:ext cx="8012700" cy="645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US" sz="2800" b="1">
                <a:solidFill>
                  <a:srgbClr val="414042"/>
                </a:solidFill>
                <a:latin typeface="Proxima Nova"/>
                <a:ea typeface="Proxima Nova"/>
                <a:cs typeface="Proxima Nova"/>
                <a:sym typeface="Proxima Nova"/>
              </a:rPr>
              <a:t>New Technical Working Groups</a:t>
            </a:r>
            <a:endParaRPr sz="2800" b="1">
              <a:solidFill>
                <a:srgbClr val="414042"/>
              </a:solidFill>
              <a:latin typeface="Proxima Nova"/>
              <a:ea typeface="Proxima Nova"/>
              <a:cs typeface="Proxima Nova"/>
              <a:sym typeface="Proxima Nova"/>
            </a:endParaRPr>
          </a:p>
          <a:p>
            <a:pPr marL="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a:latin typeface="Proxima Nova"/>
              <a:ea typeface="Proxima Nova"/>
              <a:cs typeface="Proxima Nova"/>
              <a:sym typeface="Proxima Nova"/>
            </a:endParaRPr>
          </a:p>
          <a:p>
            <a:pPr marL="0" lvl="0" indent="0" algn="l" rtl="0">
              <a:spcBef>
                <a:spcPts val="0"/>
              </a:spcBef>
              <a:spcAft>
                <a:spcPts val="0"/>
              </a:spcAft>
              <a:buNone/>
            </a:pPr>
            <a:endParaRPr sz="1800" b="1">
              <a:latin typeface="Proxima Nova"/>
              <a:ea typeface="Proxima Nova"/>
              <a:cs typeface="Proxima Nova"/>
              <a:sym typeface="Proxima Nova"/>
            </a:endParaRPr>
          </a:p>
        </p:txBody>
      </p:sp>
      <p:sp>
        <p:nvSpPr>
          <p:cNvPr id="1274" name="Google Shape;1274;p172"/>
          <p:cNvSpPr txBox="1"/>
          <p:nvPr/>
        </p:nvSpPr>
        <p:spPr>
          <a:xfrm>
            <a:off x="206225" y="1317150"/>
            <a:ext cx="3311700" cy="2984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75" name="Google Shape;1275;p172"/>
          <p:cNvSpPr txBox="1"/>
          <p:nvPr/>
        </p:nvSpPr>
        <p:spPr>
          <a:xfrm>
            <a:off x="5919875" y="1250825"/>
            <a:ext cx="2911500" cy="3000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800">
              <a:solidFill>
                <a:schemeClr val="dk1"/>
              </a:solidFill>
              <a:latin typeface="Proxima Nova"/>
              <a:ea typeface="Proxima Nova"/>
              <a:cs typeface="Proxima Nova"/>
              <a:sym typeface="Proxima Nova"/>
            </a:endParaRPr>
          </a:p>
          <a:p>
            <a:pPr marL="0" lvl="0" indent="0" algn="l" rtl="0">
              <a:spcBef>
                <a:spcPts val="0"/>
              </a:spcBef>
              <a:spcAft>
                <a:spcPts val="0"/>
              </a:spcAft>
              <a:buNone/>
            </a:pPr>
            <a:endParaRPr sz="1800">
              <a:solidFill>
                <a:schemeClr val="dk1"/>
              </a:solidFill>
              <a:latin typeface="Proxima Nova"/>
              <a:ea typeface="Proxima Nova"/>
              <a:cs typeface="Proxima Nova"/>
              <a:sym typeface="Proxima Nova"/>
            </a:endParaRPr>
          </a:p>
          <a:p>
            <a:pPr marL="0" lvl="0" indent="0" algn="l" rtl="0">
              <a:spcBef>
                <a:spcPts val="0"/>
              </a:spcBef>
              <a:spcAft>
                <a:spcPts val="0"/>
              </a:spcAft>
              <a:buNone/>
            </a:pPr>
            <a:r>
              <a:rPr lang="en-US" sz="1800">
                <a:solidFill>
                  <a:schemeClr val="dk1"/>
                </a:solidFill>
                <a:latin typeface="Proxima Nova"/>
                <a:ea typeface="Proxima Nova"/>
                <a:cs typeface="Proxima Nova"/>
                <a:sym typeface="Proxima Nova"/>
              </a:rPr>
              <a:t>For more information or to get involved, please visit: </a:t>
            </a:r>
            <a:endParaRPr sz="1800">
              <a:solidFill>
                <a:schemeClr val="dk1"/>
              </a:solidFill>
              <a:latin typeface="Proxima Nova"/>
              <a:ea typeface="Proxima Nova"/>
              <a:cs typeface="Proxima Nova"/>
              <a:sym typeface="Proxima Nova"/>
            </a:endParaRPr>
          </a:p>
          <a:p>
            <a:pPr marL="0" lvl="0" indent="0" algn="l" rtl="0">
              <a:spcBef>
                <a:spcPts val="0"/>
              </a:spcBef>
              <a:spcAft>
                <a:spcPts val="0"/>
              </a:spcAft>
              <a:buNone/>
            </a:pPr>
            <a:r>
              <a:rPr lang="en-US" sz="1800" u="sng">
                <a:solidFill>
                  <a:schemeClr val="hlink"/>
                </a:solidFill>
                <a:latin typeface="Proxima Nova"/>
                <a:ea typeface="Proxima Nova"/>
                <a:cs typeface="Proxima Nova"/>
                <a:sym typeface="Proxima Nova"/>
                <a:hlinkClick r:id="rId3"/>
              </a:rPr>
              <a:t>https://wiki.hyperledger.org/display/DCI/</a:t>
            </a:r>
            <a:endParaRPr sz="1800">
              <a:solidFill>
                <a:schemeClr val="dk1"/>
              </a:solidFill>
              <a:latin typeface="Proxima Nova"/>
              <a:ea typeface="Proxima Nova"/>
              <a:cs typeface="Proxima Nova"/>
              <a:sym typeface="Proxima Nova"/>
            </a:endParaRPr>
          </a:p>
          <a:p>
            <a:pPr marL="0" lvl="0" indent="0" algn="l" rtl="0">
              <a:spcBef>
                <a:spcPts val="0"/>
              </a:spcBef>
              <a:spcAft>
                <a:spcPts val="0"/>
              </a:spcAft>
              <a:buNone/>
            </a:pPr>
            <a:endParaRPr sz="1800">
              <a:solidFill>
                <a:schemeClr val="dk1"/>
              </a:solidFill>
              <a:latin typeface="Proxima Nova"/>
              <a:ea typeface="Proxima Nova"/>
              <a:cs typeface="Proxima Nova"/>
              <a:sym typeface="Proxima Nova"/>
            </a:endParaRPr>
          </a:p>
          <a:p>
            <a:pPr marL="0" lvl="0" indent="0" algn="l" rtl="0">
              <a:lnSpc>
                <a:spcPct val="150000"/>
              </a:lnSpc>
              <a:spcBef>
                <a:spcPts val="0"/>
              </a:spcBef>
              <a:spcAft>
                <a:spcPts val="0"/>
              </a:spcAft>
              <a:buNone/>
            </a:pPr>
            <a:endParaRPr sz="2400" b="1">
              <a:solidFill>
                <a:srgbClr val="237BBB"/>
              </a:solidFill>
              <a:latin typeface="Proxima Nova"/>
              <a:ea typeface="Proxima Nova"/>
              <a:cs typeface="Proxima Nova"/>
              <a:sym typeface="Proxima Nova"/>
            </a:endParaRPr>
          </a:p>
        </p:txBody>
      </p:sp>
      <p:sp>
        <p:nvSpPr>
          <p:cNvPr id="1276" name="Google Shape;1276;p172"/>
          <p:cNvSpPr txBox="1"/>
          <p:nvPr/>
        </p:nvSpPr>
        <p:spPr>
          <a:xfrm>
            <a:off x="436700" y="955450"/>
            <a:ext cx="5131500" cy="3000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US" sz="1600" b="1">
                <a:solidFill>
                  <a:schemeClr val="dk1"/>
                </a:solidFill>
                <a:latin typeface="Proxima Nova"/>
                <a:ea typeface="Proxima Nova"/>
                <a:cs typeface="Proxima Nova"/>
                <a:sym typeface="Proxima Nova"/>
              </a:rPr>
              <a:t>HYPERLEDGER</a:t>
            </a:r>
            <a:endParaRPr sz="2400" b="1">
              <a:solidFill>
                <a:srgbClr val="237BBB"/>
              </a:solidFill>
              <a:latin typeface="Proxima Nova"/>
              <a:ea typeface="Proxima Nova"/>
              <a:cs typeface="Proxima Nova"/>
              <a:sym typeface="Proxima Nova"/>
            </a:endParaRPr>
          </a:p>
          <a:p>
            <a:pPr marL="0" lvl="0" indent="0" algn="l" rtl="0">
              <a:lnSpc>
                <a:spcPct val="100000"/>
              </a:lnSpc>
              <a:spcBef>
                <a:spcPts val="0"/>
              </a:spcBef>
              <a:spcAft>
                <a:spcPts val="0"/>
              </a:spcAft>
              <a:buNone/>
            </a:pPr>
            <a:r>
              <a:rPr lang="en-US" sz="2400" b="1">
                <a:solidFill>
                  <a:srgbClr val="237BBB"/>
                </a:solidFill>
                <a:latin typeface="Proxima Nova"/>
                <a:ea typeface="Proxima Nova"/>
                <a:cs typeface="Proxima Nova"/>
                <a:sym typeface="Proxima Nova"/>
              </a:rPr>
              <a:t>Diversity, Civility and Inclusion Working Group</a:t>
            </a:r>
            <a:endParaRPr sz="2400" b="1">
              <a:solidFill>
                <a:srgbClr val="237BBB"/>
              </a:solidFill>
              <a:latin typeface="Proxima Nova"/>
              <a:ea typeface="Proxima Nova"/>
              <a:cs typeface="Proxima Nova"/>
              <a:sym typeface="Proxima Nova"/>
            </a:endParaRPr>
          </a:p>
          <a:p>
            <a:pPr marL="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US" sz="1800">
                <a:latin typeface="Proxima Nova"/>
                <a:ea typeface="Proxima Nova"/>
                <a:cs typeface="Proxima Nova"/>
                <a:sym typeface="Proxima Nova"/>
              </a:rPr>
              <a:t>This group is focused on measuring and improving the health of our open source community. We seek to provide constructive recommendations to the TSC, projects, and working groups. All are welcome to join us and help Hyperledger continue to grow in a diverse, civil, and inclusive way.</a:t>
            </a:r>
            <a:endParaRPr sz="18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80"/>
        <p:cNvGrpSpPr/>
        <p:nvPr/>
      </p:nvGrpSpPr>
      <p:grpSpPr>
        <a:xfrm>
          <a:off x="0" y="0"/>
          <a:ext cx="0" cy="0"/>
          <a:chOff x="0" y="0"/>
          <a:chExt cx="0" cy="0"/>
        </a:xfrm>
      </p:grpSpPr>
      <p:sp>
        <p:nvSpPr>
          <p:cNvPr id="1281" name="Google Shape;1281;p173"/>
          <p:cNvSpPr txBox="1"/>
          <p:nvPr/>
        </p:nvSpPr>
        <p:spPr>
          <a:xfrm>
            <a:off x="171200" y="71745"/>
            <a:ext cx="7614600" cy="585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800" b="1">
                <a:solidFill>
                  <a:srgbClr val="414042"/>
                </a:solidFill>
                <a:latin typeface="Proxima Nova"/>
                <a:ea typeface="Proxima Nova"/>
                <a:cs typeface="Proxima Nova"/>
                <a:sym typeface="Proxima Nova"/>
              </a:rPr>
              <a:t>Training and Certifications</a:t>
            </a:r>
            <a:endParaRPr sz="2800" b="1">
              <a:solidFill>
                <a:srgbClr val="414042"/>
              </a:solidFill>
              <a:latin typeface="Proxima Nova"/>
              <a:ea typeface="Proxima Nova"/>
              <a:cs typeface="Proxima Nova"/>
              <a:sym typeface="Proxima Nova"/>
            </a:endParaRPr>
          </a:p>
          <a:p>
            <a:pPr marL="0" lvl="0" indent="0" algn="l" rtl="0">
              <a:spcBef>
                <a:spcPts val="0"/>
              </a:spcBef>
              <a:spcAft>
                <a:spcPts val="0"/>
              </a:spcAft>
              <a:buNone/>
            </a:pPr>
            <a:endParaRPr sz="1800" b="1">
              <a:solidFill>
                <a:srgbClr val="414042"/>
              </a:solidFill>
              <a:latin typeface="Proxima Nova"/>
              <a:ea typeface="Proxima Nova"/>
              <a:cs typeface="Proxima Nova"/>
              <a:sym typeface="Proxima Nova"/>
            </a:endParaRPr>
          </a:p>
        </p:txBody>
      </p:sp>
      <p:pic>
        <p:nvPicPr>
          <p:cNvPr id="1282" name="Google Shape;1282;p173"/>
          <p:cNvPicPr preferRelativeResize="0"/>
          <p:nvPr/>
        </p:nvPicPr>
        <p:blipFill>
          <a:blip r:embed="rId3">
            <a:alphaModFix/>
          </a:blip>
          <a:stretch>
            <a:fillRect/>
          </a:stretch>
        </p:blipFill>
        <p:spPr>
          <a:xfrm>
            <a:off x="7575224" y="87825"/>
            <a:ext cx="1469800" cy="529126"/>
          </a:xfrm>
          <a:prstGeom prst="rect">
            <a:avLst/>
          </a:prstGeom>
          <a:noFill/>
          <a:ln>
            <a:noFill/>
          </a:ln>
        </p:spPr>
      </p:pic>
      <p:sp>
        <p:nvSpPr>
          <p:cNvPr id="1283" name="Google Shape;1283;p173"/>
          <p:cNvSpPr txBox="1"/>
          <p:nvPr/>
        </p:nvSpPr>
        <p:spPr>
          <a:xfrm>
            <a:off x="4484625" y="4775075"/>
            <a:ext cx="4796700" cy="408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b="1">
                <a:solidFill>
                  <a:srgbClr val="237BBB"/>
                </a:solidFill>
                <a:latin typeface="Proxima Nova"/>
                <a:ea typeface="Proxima Nova"/>
                <a:cs typeface="Proxima Nova"/>
                <a:sym typeface="Proxima Nova"/>
              </a:rPr>
              <a:t>Visit: https://www.hyperledger.org/resources/training</a:t>
            </a:r>
            <a:endParaRPr b="1">
              <a:solidFill>
                <a:srgbClr val="237BBB"/>
              </a:solidFill>
              <a:latin typeface="Proxima Nova"/>
              <a:ea typeface="Proxima Nova"/>
              <a:cs typeface="Proxima Nova"/>
              <a:sym typeface="Proxima Nova"/>
            </a:endParaRPr>
          </a:p>
        </p:txBody>
      </p:sp>
      <p:sp>
        <p:nvSpPr>
          <p:cNvPr id="1284" name="Google Shape;1284;p173"/>
          <p:cNvSpPr txBox="1"/>
          <p:nvPr/>
        </p:nvSpPr>
        <p:spPr>
          <a:xfrm>
            <a:off x="217400" y="684625"/>
            <a:ext cx="4116600" cy="3000000"/>
          </a:xfrm>
          <a:prstGeom prst="rect">
            <a:avLst/>
          </a:prstGeom>
          <a:noFill/>
          <a:ln>
            <a:noFill/>
          </a:ln>
        </p:spPr>
        <p:txBody>
          <a:bodyPr spcFirstLastPara="1" wrap="square" lIns="91425" tIns="91425" rIns="91425" bIns="91425" anchor="t" anchorCtr="0">
            <a:noAutofit/>
          </a:bodyPr>
          <a:lstStyle/>
          <a:p>
            <a:pPr marL="0" lvl="0" indent="0" algn="l" rtl="0">
              <a:lnSpc>
                <a:spcPct val="125000"/>
              </a:lnSpc>
              <a:spcBef>
                <a:spcPts val="0"/>
              </a:spcBef>
              <a:spcAft>
                <a:spcPts val="0"/>
              </a:spcAft>
              <a:buNone/>
            </a:pPr>
            <a:r>
              <a:rPr lang="en-US" sz="1600">
                <a:solidFill>
                  <a:srgbClr val="595959"/>
                </a:solidFill>
                <a:latin typeface="Proxima Nova"/>
                <a:ea typeface="Proxima Nova"/>
                <a:cs typeface="Proxima Nova"/>
                <a:sym typeface="Proxima Nova"/>
              </a:rPr>
              <a:t>Technical training courses and professional certifications to get you up-to-speed on Hyperledger with the highest quality training from The Linux Foundation and Hyperledger Training Partners.</a:t>
            </a:r>
            <a:endParaRPr sz="1600">
              <a:solidFill>
                <a:srgbClr val="595959"/>
              </a:solidFill>
              <a:latin typeface="Proxima Nova"/>
              <a:ea typeface="Proxima Nova"/>
              <a:cs typeface="Proxima Nova"/>
              <a:sym typeface="Proxima Nova"/>
            </a:endParaRPr>
          </a:p>
          <a:p>
            <a:pPr marL="0" lvl="0" indent="0" algn="l" rtl="0">
              <a:lnSpc>
                <a:spcPct val="125000"/>
              </a:lnSpc>
              <a:spcBef>
                <a:spcPts val="0"/>
              </a:spcBef>
              <a:spcAft>
                <a:spcPts val="0"/>
              </a:spcAft>
              <a:buNone/>
            </a:pPr>
            <a:endParaRPr sz="900">
              <a:solidFill>
                <a:srgbClr val="595959"/>
              </a:solidFill>
              <a:latin typeface="Proxima Nova"/>
              <a:ea typeface="Proxima Nova"/>
              <a:cs typeface="Proxima Nova"/>
              <a:sym typeface="Proxima Nova"/>
            </a:endParaRPr>
          </a:p>
          <a:p>
            <a:pPr marL="0" lvl="0" indent="0" algn="l" rtl="0">
              <a:lnSpc>
                <a:spcPct val="125000"/>
              </a:lnSpc>
              <a:spcBef>
                <a:spcPts val="0"/>
              </a:spcBef>
              <a:spcAft>
                <a:spcPts val="0"/>
              </a:spcAft>
              <a:buNone/>
            </a:pPr>
            <a:r>
              <a:rPr lang="en-US" sz="1800" b="1">
                <a:solidFill>
                  <a:srgbClr val="595959"/>
                </a:solidFill>
                <a:latin typeface="Proxima Nova"/>
                <a:ea typeface="Proxima Nova"/>
                <a:cs typeface="Proxima Nova"/>
                <a:sym typeface="Proxima Nova"/>
              </a:rPr>
              <a:t>New Professional Certifications!</a:t>
            </a:r>
            <a:endParaRPr sz="1800" b="1">
              <a:solidFill>
                <a:srgbClr val="595959"/>
              </a:solidFill>
              <a:latin typeface="Proxima Nova"/>
              <a:ea typeface="Proxima Nova"/>
              <a:cs typeface="Proxima Nova"/>
              <a:sym typeface="Proxima Nova"/>
            </a:endParaRPr>
          </a:p>
          <a:p>
            <a:pPr marL="457200" lvl="0" indent="-304800" algn="l" rtl="0">
              <a:lnSpc>
                <a:spcPct val="125000"/>
              </a:lnSpc>
              <a:spcBef>
                <a:spcPts val="0"/>
              </a:spcBef>
              <a:spcAft>
                <a:spcPts val="0"/>
              </a:spcAft>
              <a:buClr>
                <a:srgbClr val="237BBB"/>
              </a:buClr>
              <a:buSzPts val="1200"/>
              <a:buFont typeface="Proxima Nova"/>
              <a:buChar char="●"/>
            </a:pPr>
            <a:r>
              <a:rPr lang="en-US" sz="1200" b="1">
                <a:solidFill>
                  <a:srgbClr val="237BBB"/>
                </a:solidFill>
                <a:latin typeface="Proxima Nova"/>
                <a:ea typeface="Proxima Nova"/>
                <a:cs typeface="Proxima Nova"/>
                <a:sym typeface="Proxima Nova"/>
              </a:rPr>
              <a:t>Certified Hyperledger Sawtooth Administrator (CHSA) </a:t>
            </a:r>
            <a:endParaRPr sz="1200" b="1">
              <a:solidFill>
                <a:srgbClr val="237BBB"/>
              </a:solidFill>
              <a:latin typeface="Proxima Nova"/>
              <a:ea typeface="Proxima Nova"/>
              <a:cs typeface="Proxima Nova"/>
              <a:sym typeface="Proxima Nova"/>
            </a:endParaRPr>
          </a:p>
          <a:p>
            <a:pPr marL="457200" lvl="0" indent="-304800" algn="l" rtl="0">
              <a:lnSpc>
                <a:spcPct val="125000"/>
              </a:lnSpc>
              <a:spcBef>
                <a:spcPts val="0"/>
              </a:spcBef>
              <a:spcAft>
                <a:spcPts val="0"/>
              </a:spcAft>
              <a:buClr>
                <a:srgbClr val="237BBB"/>
              </a:buClr>
              <a:buSzPts val="1200"/>
              <a:buFont typeface="Proxima Nova"/>
              <a:buChar char="●"/>
            </a:pPr>
            <a:r>
              <a:rPr lang="en-US" sz="1200" b="1">
                <a:solidFill>
                  <a:srgbClr val="237BBB"/>
                </a:solidFill>
                <a:latin typeface="Proxima Nova"/>
                <a:ea typeface="Proxima Nova"/>
                <a:cs typeface="Proxima Nova"/>
                <a:sym typeface="Proxima Nova"/>
              </a:rPr>
              <a:t>Certified Hyperledger Fabric Administrator (CHFA).</a:t>
            </a:r>
            <a:endParaRPr sz="1200" b="1">
              <a:solidFill>
                <a:srgbClr val="237BBB"/>
              </a:solidFill>
              <a:latin typeface="Proxima Nova"/>
              <a:ea typeface="Proxima Nova"/>
              <a:cs typeface="Proxima Nova"/>
              <a:sym typeface="Proxima Nova"/>
            </a:endParaRPr>
          </a:p>
          <a:p>
            <a:pPr marL="457200" lvl="0" indent="-317500" algn="l" rtl="0">
              <a:lnSpc>
                <a:spcPct val="125000"/>
              </a:lnSpc>
              <a:spcBef>
                <a:spcPts val="0"/>
              </a:spcBef>
              <a:spcAft>
                <a:spcPts val="0"/>
              </a:spcAft>
              <a:buClr>
                <a:srgbClr val="237BBB"/>
              </a:buClr>
              <a:buSzPts val="1400"/>
              <a:buFont typeface="Proxima Nova"/>
              <a:buChar char="●"/>
            </a:pPr>
            <a:r>
              <a:rPr lang="en-US" sz="1200" b="1">
                <a:solidFill>
                  <a:srgbClr val="237BBB"/>
                </a:solidFill>
                <a:latin typeface="Proxima Nova"/>
                <a:ea typeface="Proxima Nova"/>
                <a:cs typeface="Proxima Nova"/>
                <a:sym typeface="Proxima Nova"/>
              </a:rPr>
              <a:t>Certified Hyperledger Fabric Developer (CHFD) </a:t>
            </a:r>
            <a:r>
              <a:rPr lang="en-US" sz="1000" b="1">
                <a:solidFill>
                  <a:srgbClr val="237BBB"/>
                </a:solidFill>
                <a:latin typeface="Proxima Nova"/>
                <a:ea typeface="Proxima Nova"/>
                <a:cs typeface="Proxima Nova"/>
                <a:sym typeface="Proxima Nova"/>
              </a:rPr>
              <a:t>(coming soon Q1 2020!) </a:t>
            </a:r>
            <a:endParaRPr sz="1000" b="1">
              <a:solidFill>
                <a:srgbClr val="237BBB"/>
              </a:solidFill>
              <a:latin typeface="Proxima Nova"/>
              <a:ea typeface="Proxima Nova"/>
              <a:cs typeface="Proxima Nova"/>
              <a:sym typeface="Proxima Nova"/>
            </a:endParaRPr>
          </a:p>
        </p:txBody>
      </p:sp>
      <p:pic>
        <p:nvPicPr>
          <p:cNvPr id="1285" name="Google Shape;1285;p173"/>
          <p:cNvPicPr preferRelativeResize="0"/>
          <p:nvPr/>
        </p:nvPicPr>
        <p:blipFill>
          <a:blip r:embed="rId4">
            <a:alphaModFix/>
          </a:blip>
          <a:stretch>
            <a:fillRect/>
          </a:stretch>
        </p:blipFill>
        <p:spPr>
          <a:xfrm>
            <a:off x="4765175" y="2352300"/>
            <a:ext cx="1469803" cy="1332600"/>
          </a:xfrm>
          <a:prstGeom prst="rect">
            <a:avLst/>
          </a:prstGeom>
          <a:noFill/>
          <a:ln>
            <a:noFill/>
          </a:ln>
        </p:spPr>
      </p:pic>
      <p:pic>
        <p:nvPicPr>
          <p:cNvPr id="1286" name="Google Shape;1286;p173"/>
          <p:cNvPicPr preferRelativeResize="0"/>
          <p:nvPr/>
        </p:nvPicPr>
        <p:blipFill>
          <a:blip r:embed="rId5">
            <a:alphaModFix/>
          </a:blip>
          <a:stretch>
            <a:fillRect/>
          </a:stretch>
        </p:blipFill>
        <p:spPr>
          <a:xfrm>
            <a:off x="6801600" y="2352300"/>
            <a:ext cx="1469800" cy="1327729"/>
          </a:xfrm>
          <a:prstGeom prst="rect">
            <a:avLst/>
          </a:prstGeom>
          <a:noFill/>
          <a:ln>
            <a:noFill/>
          </a:ln>
        </p:spPr>
      </p:pic>
      <p:pic>
        <p:nvPicPr>
          <p:cNvPr id="1287" name="Google Shape;1287;p173"/>
          <p:cNvPicPr preferRelativeResize="0"/>
          <p:nvPr/>
        </p:nvPicPr>
        <p:blipFill>
          <a:blip r:embed="rId6">
            <a:alphaModFix/>
          </a:blip>
          <a:stretch>
            <a:fillRect/>
          </a:stretch>
        </p:blipFill>
        <p:spPr>
          <a:xfrm>
            <a:off x="5074950" y="3837025"/>
            <a:ext cx="2857500" cy="628650"/>
          </a:xfrm>
          <a:prstGeom prst="rect">
            <a:avLst/>
          </a:prstGeom>
          <a:noFill/>
          <a:ln>
            <a:noFill/>
          </a:ln>
        </p:spPr>
      </p:pic>
      <p:grpSp>
        <p:nvGrpSpPr>
          <p:cNvPr id="1288" name="Google Shape;1288;p173"/>
          <p:cNvGrpSpPr/>
          <p:nvPr/>
        </p:nvGrpSpPr>
        <p:grpSpPr>
          <a:xfrm>
            <a:off x="4431081" y="733250"/>
            <a:ext cx="4619744" cy="1425000"/>
            <a:chOff x="4431081" y="733250"/>
            <a:chExt cx="4619744" cy="1425000"/>
          </a:xfrm>
        </p:grpSpPr>
        <p:sp>
          <p:nvSpPr>
            <p:cNvPr id="1289" name="Google Shape;1289;p173"/>
            <p:cNvSpPr/>
            <p:nvPr/>
          </p:nvSpPr>
          <p:spPr>
            <a:xfrm>
              <a:off x="4441625" y="733250"/>
              <a:ext cx="4609200" cy="1425000"/>
            </a:xfrm>
            <a:prstGeom prst="rect">
              <a:avLst/>
            </a:prstGeom>
            <a:solidFill>
              <a:srgbClr val="00B0F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290" name="Google Shape;1290;p173"/>
            <p:cNvPicPr preferRelativeResize="0"/>
            <p:nvPr/>
          </p:nvPicPr>
          <p:blipFill>
            <a:blip r:embed="rId7">
              <a:alphaModFix/>
            </a:blip>
            <a:stretch>
              <a:fillRect/>
            </a:stretch>
          </p:blipFill>
          <p:spPr>
            <a:xfrm>
              <a:off x="4431081" y="1027961"/>
              <a:ext cx="2336131" cy="798882"/>
            </a:xfrm>
            <a:prstGeom prst="rect">
              <a:avLst/>
            </a:prstGeom>
            <a:noFill/>
            <a:ln>
              <a:noFill/>
            </a:ln>
          </p:spPr>
        </p:pic>
        <p:sp>
          <p:nvSpPr>
            <p:cNvPr id="1291" name="Google Shape;1291;p173"/>
            <p:cNvSpPr txBox="1"/>
            <p:nvPr/>
          </p:nvSpPr>
          <p:spPr>
            <a:xfrm>
              <a:off x="5264737" y="1262630"/>
              <a:ext cx="876300" cy="320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000">
                  <a:solidFill>
                    <a:srgbClr val="FFFFFF"/>
                  </a:solidFill>
                </a:rPr>
                <a:t>MOOCs</a:t>
              </a:r>
              <a:endParaRPr sz="1000">
                <a:solidFill>
                  <a:srgbClr val="FFFFFF"/>
                </a:solidFill>
              </a:endParaRPr>
            </a:p>
          </p:txBody>
        </p:sp>
      </p:grpSp>
      <p:sp>
        <p:nvSpPr>
          <p:cNvPr id="1292" name="Google Shape;1292;p173"/>
          <p:cNvSpPr txBox="1"/>
          <p:nvPr/>
        </p:nvSpPr>
        <p:spPr>
          <a:xfrm>
            <a:off x="6801600" y="793725"/>
            <a:ext cx="2342400" cy="1425000"/>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en-US" sz="900">
                <a:solidFill>
                  <a:srgbClr val="FFFFFF"/>
                </a:solidFill>
              </a:rPr>
              <a:t>- Blockchain: Understanding Its Uses and Implications </a:t>
            </a:r>
            <a:endParaRPr sz="900">
              <a:solidFill>
                <a:srgbClr val="FFFFFF"/>
              </a:solidFill>
            </a:endParaRPr>
          </a:p>
          <a:p>
            <a:pPr marL="0" lvl="0" indent="0" algn="l" rtl="0">
              <a:lnSpc>
                <a:spcPct val="115000"/>
              </a:lnSpc>
              <a:spcBef>
                <a:spcPts val="0"/>
              </a:spcBef>
              <a:spcAft>
                <a:spcPts val="0"/>
              </a:spcAft>
              <a:buNone/>
            </a:pPr>
            <a:r>
              <a:rPr lang="en-US" sz="900">
                <a:solidFill>
                  <a:srgbClr val="FFFFFF"/>
                </a:solidFill>
              </a:rPr>
              <a:t>- Introduction to Hyperledger Technologies </a:t>
            </a:r>
            <a:endParaRPr sz="900">
              <a:solidFill>
                <a:srgbClr val="FFFFFF"/>
              </a:solidFill>
            </a:endParaRPr>
          </a:p>
          <a:p>
            <a:pPr marL="0" lvl="0" indent="0" algn="l" rtl="0">
              <a:lnSpc>
                <a:spcPct val="115000"/>
              </a:lnSpc>
              <a:spcBef>
                <a:spcPts val="0"/>
              </a:spcBef>
              <a:spcAft>
                <a:spcPts val="0"/>
              </a:spcAft>
              <a:buNone/>
            </a:pPr>
            <a:r>
              <a:rPr lang="en-US" sz="900">
                <a:solidFill>
                  <a:srgbClr val="FFFFFF"/>
                </a:solidFill>
              </a:rPr>
              <a:t>- Hyperledger Fabric Fundamentals </a:t>
            </a:r>
            <a:endParaRPr sz="900">
              <a:solidFill>
                <a:srgbClr val="FFFFFF"/>
              </a:solidFill>
            </a:endParaRPr>
          </a:p>
          <a:p>
            <a:pPr marL="0" lvl="0" indent="0" algn="l" rtl="0">
              <a:lnSpc>
                <a:spcPct val="115000"/>
              </a:lnSpc>
              <a:spcBef>
                <a:spcPts val="0"/>
              </a:spcBef>
              <a:spcAft>
                <a:spcPts val="0"/>
              </a:spcAft>
              <a:buNone/>
            </a:pPr>
            <a:r>
              <a:rPr lang="en-US" sz="900">
                <a:solidFill>
                  <a:srgbClr val="FFFFFF"/>
                </a:solidFill>
              </a:rPr>
              <a:t>- Hyperledger Sawtooth Administration </a:t>
            </a:r>
            <a:endParaRPr sz="900">
              <a:solidFill>
                <a:srgbClr val="FFFFFF"/>
              </a:solidFill>
            </a:endParaRPr>
          </a:p>
          <a:p>
            <a:pPr marL="0" lvl="0" indent="0" algn="l" rtl="0">
              <a:lnSpc>
                <a:spcPct val="115000"/>
              </a:lnSpc>
              <a:spcBef>
                <a:spcPts val="0"/>
              </a:spcBef>
              <a:spcAft>
                <a:spcPts val="0"/>
              </a:spcAft>
              <a:buNone/>
            </a:pPr>
            <a:r>
              <a:rPr lang="en-US" sz="900">
                <a:solidFill>
                  <a:srgbClr val="FFFFFF"/>
                </a:solidFill>
              </a:rPr>
              <a:t>- Hyperledger Fabric Administration </a:t>
            </a:r>
            <a:endParaRPr sz="900">
              <a:solidFill>
                <a:srgbClr val="FFFFFF"/>
              </a:solidFill>
            </a:endParaRPr>
          </a:p>
        </p:txBody>
      </p:sp>
    </p:spTree>
  </p:cSld>
  <p:clrMapOvr>
    <a:masterClrMapping/>
  </p:clrMapOvr>
</p:sld>
</file>

<file path=ppt/theme/theme1.xml><?xml version="1.0" encoding="utf-8"?>
<a:theme xmlns:a="http://schemas.openxmlformats.org/drawingml/2006/main" name="Purple">
  <a:themeElements>
    <a:clrScheme name="Custom 5">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2B89C9"/>
      </a:hlink>
      <a:folHlink>
        <a:srgbClr val="2B89C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imple Dark">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Purple">
  <a:themeElements>
    <a:clrScheme name="Hyperledger">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2B89C9"/>
      </a:hlink>
      <a:folHlink>
        <a:srgbClr val="2B89C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Purple">
  <a:themeElements>
    <a:clrScheme name="Custom 5">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2B89C9"/>
      </a:hlink>
      <a:folHlink>
        <a:srgbClr val="2B89C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Hyperledger">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Blue">
  <a:themeElements>
    <a:clrScheme name="Custom 5">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2B89C9"/>
      </a:hlink>
      <a:folHlink>
        <a:srgbClr val="2B89C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Custom">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3535</Words>
  <Application>Microsoft Office PowerPoint</Application>
  <PresentationFormat>On-screen Show (16:9)</PresentationFormat>
  <Paragraphs>318</Paragraphs>
  <Slides>35</Slides>
  <Notes>35</Notes>
  <HiddenSlides>0</HiddenSlides>
  <MMClips>0</MMClips>
  <ScaleCrop>false</ScaleCrop>
  <HeadingPairs>
    <vt:vector size="6" baseType="variant">
      <vt:variant>
        <vt:lpstr>Fonts Used</vt:lpstr>
      </vt:variant>
      <vt:variant>
        <vt:i4>5</vt:i4>
      </vt:variant>
      <vt:variant>
        <vt:lpstr>Theme</vt:lpstr>
      </vt:variant>
      <vt:variant>
        <vt:i4>9</vt:i4>
      </vt:variant>
      <vt:variant>
        <vt:lpstr>Slide Titles</vt:lpstr>
      </vt:variant>
      <vt:variant>
        <vt:i4>35</vt:i4>
      </vt:variant>
    </vt:vector>
  </HeadingPairs>
  <TitlesOfParts>
    <vt:vector size="49" baseType="lpstr">
      <vt:lpstr>Noto Sans Symbols</vt:lpstr>
      <vt:lpstr>Calibri</vt:lpstr>
      <vt:lpstr>Roboto</vt:lpstr>
      <vt:lpstr>Proxima Nova</vt:lpstr>
      <vt:lpstr>Arial</vt:lpstr>
      <vt:lpstr>Purple</vt:lpstr>
      <vt:lpstr>Simple Dark</vt:lpstr>
      <vt:lpstr>Purple</vt:lpstr>
      <vt:lpstr>Purple</vt:lpstr>
      <vt:lpstr>Simple Light</vt:lpstr>
      <vt:lpstr>Simple Light</vt:lpstr>
      <vt:lpstr>Hyperledger</vt:lpstr>
      <vt:lpstr>Blue</vt:lpstr>
      <vt:lpstr>Custom</vt:lpstr>
      <vt:lpstr> Mid-Year 2019 Hyperledger Update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Hyperledger Global Forum 2020</vt:lpstr>
      <vt:lpstr>PowerPoint Presentation</vt:lpstr>
      <vt:lpstr>PowerPoint Presentation</vt:lpstr>
      <vt:lpstr>PowerPoint Presentation</vt:lpstr>
      <vt:lpstr>PowerPoint Presentation</vt:lpstr>
      <vt:lpstr>Hyperledger Hong Kong Bootcamp - March 7th - 8th</vt:lpstr>
      <vt:lpstr>Hyperledger São Paulo Brazil Bootcamp June 24-25</vt:lpstr>
      <vt:lpstr>PowerPoint Presentation</vt:lpstr>
      <vt:lpstr>New Global Use Cases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Hyperledger Blockchain Frameworks</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Mid-Year 2019 Hyperledger Update     </dc:title>
  <dc:creator>Bobbi Muscara</dc:creator>
  <cp:lastModifiedBy>Bobbi Muscara</cp:lastModifiedBy>
  <cp:revision>1</cp:revision>
  <dcterms:modified xsi:type="dcterms:W3CDTF">2019-08-29T03:11:40Z</dcterms:modified>
</cp:coreProperties>
</file>