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6" r:id="rId1"/>
    <p:sldMasterId id="2147483697" r:id="rId2"/>
  </p:sldMasterIdLst>
  <p:notesMasterIdLst>
    <p:notesMasterId r:id="rId19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1" d="100"/>
          <a:sy n="141" d="100"/>
        </p:scale>
        <p:origin x="92" y="21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gb4331541f1_0_62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7" name="Google Shape;547;gb4331541f1_0_6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gb4331541f1_0_65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3" name="Google Shape;553;gb4331541f1_0_6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7ee4c2823f_0_79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1" name="Google Shape;561;g7ee4c2823f_0_7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gb4331541f1_0_66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8" name="Google Shape;568;gb4331541f1_0_6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g7ee4c2823f_0_108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6" name="Google Shape;576;g7ee4c2823f_0_10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g7ee4c2823f_0_109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4" name="Google Shape;584;g7ee4c2823f_0_10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g7ee4c2823f_0_82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1" name="Google Shape;591;g7ee4c2823f_0_8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7ee4c2823f_0_73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5" name="Google Shape;425;g7ee4c2823f_0_7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b4331541f1_0_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6" name="Google Shape;446;gb4331541f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gb4331541f1_0_67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0" name="Google Shape;470;gb4331541f1_0_6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7ee4c2823f_0_78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g7ee4c2823f_0_7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gb4331541f1_0_96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0" name="Google Shape;520;gb4331541f1_0_9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b4331541f1_0_27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8" name="Google Shape;528;gb4331541f1_0_2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gb4331541f1_0_62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5" name="Google Shape;535;gb4331541f1_0_6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gb4331541f1_0_62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1" name="Google Shape;541;gb4331541f1_0_6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6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6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">
  <p:cSld name="Titelfoli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oogle Shape;15;p2"/>
          <p:cNvGrpSpPr/>
          <p:nvPr/>
        </p:nvGrpSpPr>
        <p:grpSpPr>
          <a:xfrm>
            <a:off x="287338" y="542987"/>
            <a:ext cx="8552762" cy="1833840"/>
            <a:chOff x="287338" y="603319"/>
            <a:chExt cx="8552762" cy="2037600"/>
          </a:xfrm>
        </p:grpSpPr>
        <p:sp>
          <p:nvSpPr>
            <p:cNvPr id="16" name="Google Shape;16;p2"/>
            <p:cNvSpPr/>
            <p:nvPr/>
          </p:nvSpPr>
          <p:spPr>
            <a:xfrm>
              <a:off x="6192000" y="603319"/>
              <a:ext cx="2648100" cy="20376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87338" y="603319"/>
              <a:ext cx="5904600" cy="2037600"/>
            </a:xfrm>
            <a:prstGeom prst="rect">
              <a:avLst/>
            </a:prstGeom>
            <a:solidFill>
              <a:srgbClr val="0096D3">
                <a:alpha val="894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pic>
        <p:nvPicPr>
          <p:cNvPr id="18" name="Google Shape;18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79375" y="959319"/>
            <a:ext cx="1664248" cy="87804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>
            <a:spLocks noGrp="1"/>
          </p:cNvSpPr>
          <p:nvPr>
            <p:ph type="ctrTitle"/>
          </p:nvPr>
        </p:nvSpPr>
        <p:spPr>
          <a:xfrm>
            <a:off x="605406" y="1171229"/>
            <a:ext cx="54360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Georgia"/>
              <a:buNone/>
              <a:defRPr sz="3200" b="1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ubTitle" idx="1"/>
          </p:nvPr>
        </p:nvSpPr>
        <p:spPr>
          <a:xfrm>
            <a:off x="605406" y="893772"/>
            <a:ext cx="5436000" cy="31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2"/>
          </p:nvPr>
        </p:nvSpPr>
        <p:spPr>
          <a:xfrm>
            <a:off x="287338" y="2647474"/>
            <a:ext cx="4284600" cy="558900"/>
          </a:xfrm>
          <a:prstGeom prst="rect">
            <a:avLst/>
          </a:prstGeom>
          <a:solidFill>
            <a:schemeClr val="lt1">
              <a:alpha val="89410"/>
            </a:schemeClr>
          </a:solidFill>
          <a:ln>
            <a:noFill/>
          </a:ln>
        </p:spPr>
        <p:txBody>
          <a:bodyPr spcFirstLastPara="1" wrap="square" lIns="324000" tIns="216000" rIns="324000" bIns="2160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Char char="▪"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body" idx="3"/>
          </p:nvPr>
        </p:nvSpPr>
        <p:spPr>
          <a:xfrm>
            <a:off x="457200" y="4884234"/>
            <a:ext cx="1638300" cy="21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050"/>
              <a:buFont typeface="Noto Sans Symbols"/>
              <a:buNone/>
              <a:defRPr sz="105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50"/>
              <a:buFont typeface="Noto Sans Symbols"/>
              <a:buNone/>
              <a:defRPr sz="105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23" name="Google Shape;23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15113" y="4616964"/>
            <a:ext cx="1652348" cy="2858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 Bild 2">
  <p:cSld name="Titelfolie Bild 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11"/>
          <p:cNvGrpSpPr/>
          <p:nvPr/>
        </p:nvGrpSpPr>
        <p:grpSpPr>
          <a:xfrm>
            <a:off x="287338" y="542987"/>
            <a:ext cx="8552762" cy="1833840"/>
            <a:chOff x="287338" y="603319"/>
            <a:chExt cx="8552762" cy="2037600"/>
          </a:xfrm>
        </p:grpSpPr>
        <p:sp>
          <p:nvSpPr>
            <p:cNvPr id="93" name="Google Shape;93;p11"/>
            <p:cNvSpPr/>
            <p:nvPr/>
          </p:nvSpPr>
          <p:spPr>
            <a:xfrm>
              <a:off x="6192000" y="603319"/>
              <a:ext cx="2648100" cy="20376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94" name="Google Shape;94;p11"/>
            <p:cNvSpPr/>
            <p:nvPr/>
          </p:nvSpPr>
          <p:spPr>
            <a:xfrm>
              <a:off x="287338" y="603319"/>
              <a:ext cx="5904600" cy="2037600"/>
            </a:xfrm>
            <a:prstGeom prst="rect">
              <a:avLst/>
            </a:prstGeom>
            <a:solidFill>
              <a:srgbClr val="0096D3">
                <a:alpha val="894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95" name="Google Shape;95;p11"/>
          <p:cNvSpPr txBox="1">
            <a:spLocks noGrp="1"/>
          </p:cNvSpPr>
          <p:nvPr>
            <p:ph type="body" idx="1"/>
          </p:nvPr>
        </p:nvSpPr>
        <p:spPr>
          <a:xfrm>
            <a:off x="287338" y="2647474"/>
            <a:ext cx="4284600" cy="558900"/>
          </a:xfrm>
          <a:prstGeom prst="rect">
            <a:avLst/>
          </a:prstGeom>
          <a:solidFill>
            <a:schemeClr val="lt1">
              <a:alpha val="89410"/>
            </a:schemeClr>
          </a:solidFill>
          <a:ln>
            <a:noFill/>
          </a:ln>
        </p:spPr>
        <p:txBody>
          <a:bodyPr spcFirstLastPara="1" wrap="square" lIns="324000" tIns="216000" rIns="324000" bIns="2160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Char char="▪"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6" name="Google Shape;96;p11"/>
          <p:cNvSpPr txBox="1">
            <a:spLocks noGrp="1"/>
          </p:cNvSpPr>
          <p:nvPr>
            <p:ph type="body" idx="2"/>
          </p:nvPr>
        </p:nvSpPr>
        <p:spPr>
          <a:xfrm>
            <a:off x="457200" y="4884234"/>
            <a:ext cx="1638300" cy="21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050"/>
              <a:buFont typeface="Noto Sans Symbols"/>
              <a:buNone/>
              <a:defRPr sz="105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50"/>
              <a:buFont typeface="Noto Sans Symbols"/>
              <a:buNone/>
              <a:defRPr sz="105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7" name="Google Shape;97;p11"/>
          <p:cNvSpPr txBox="1">
            <a:spLocks noGrp="1"/>
          </p:cNvSpPr>
          <p:nvPr>
            <p:ph type="ctrTitle"/>
          </p:nvPr>
        </p:nvSpPr>
        <p:spPr>
          <a:xfrm>
            <a:off x="605406" y="1171229"/>
            <a:ext cx="54360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Georgia"/>
              <a:buNone/>
              <a:defRPr sz="3200" b="1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8" name="Google Shape;98;p11"/>
          <p:cNvSpPr txBox="1">
            <a:spLocks noGrp="1"/>
          </p:cNvSpPr>
          <p:nvPr>
            <p:ph type="subTitle" idx="3"/>
          </p:nvPr>
        </p:nvSpPr>
        <p:spPr>
          <a:xfrm>
            <a:off x="605406" y="893772"/>
            <a:ext cx="5436000" cy="31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99" name="Google Shape;99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79375" y="959319"/>
            <a:ext cx="1664248" cy="878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15113" y="4616964"/>
            <a:ext cx="1652348" cy="2858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 Bild 3">
  <p:cSld name="Titelfolie Bild 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Google Shape;102;p12"/>
          <p:cNvGrpSpPr/>
          <p:nvPr/>
        </p:nvGrpSpPr>
        <p:grpSpPr>
          <a:xfrm>
            <a:off x="287338" y="542987"/>
            <a:ext cx="8552762" cy="1833840"/>
            <a:chOff x="287338" y="603319"/>
            <a:chExt cx="8552762" cy="2037600"/>
          </a:xfrm>
        </p:grpSpPr>
        <p:sp>
          <p:nvSpPr>
            <p:cNvPr id="103" name="Google Shape;103;p12"/>
            <p:cNvSpPr/>
            <p:nvPr/>
          </p:nvSpPr>
          <p:spPr>
            <a:xfrm>
              <a:off x="6192000" y="603319"/>
              <a:ext cx="2648100" cy="20376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04" name="Google Shape;104;p12"/>
            <p:cNvSpPr/>
            <p:nvPr/>
          </p:nvSpPr>
          <p:spPr>
            <a:xfrm>
              <a:off x="287338" y="603319"/>
              <a:ext cx="5904600" cy="2037600"/>
            </a:xfrm>
            <a:prstGeom prst="rect">
              <a:avLst/>
            </a:prstGeom>
            <a:solidFill>
              <a:srgbClr val="0096D3">
                <a:alpha val="894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105" name="Google Shape;105;p12"/>
          <p:cNvSpPr txBox="1">
            <a:spLocks noGrp="1"/>
          </p:cNvSpPr>
          <p:nvPr>
            <p:ph type="body" idx="1"/>
          </p:nvPr>
        </p:nvSpPr>
        <p:spPr>
          <a:xfrm>
            <a:off x="287338" y="2647474"/>
            <a:ext cx="4284600" cy="558900"/>
          </a:xfrm>
          <a:prstGeom prst="rect">
            <a:avLst/>
          </a:prstGeom>
          <a:solidFill>
            <a:schemeClr val="lt1">
              <a:alpha val="89410"/>
            </a:schemeClr>
          </a:solidFill>
          <a:ln>
            <a:noFill/>
          </a:ln>
        </p:spPr>
        <p:txBody>
          <a:bodyPr spcFirstLastPara="1" wrap="square" lIns="324000" tIns="216000" rIns="324000" bIns="2160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Char char="▪"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6" name="Google Shape;106;p12"/>
          <p:cNvSpPr txBox="1">
            <a:spLocks noGrp="1"/>
          </p:cNvSpPr>
          <p:nvPr>
            <p:ph type="body" idx="2"/>
          </p:nvPr>
        </p:nvSpPr>
        <p:spPr>
          <a:xfrm>
            <a:off x="457200" y="4884234"/>
            <a:ext cx="1638300" cy="21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050"/>
              <a:buFont typeface="Noto Sans Symbols"/>
              <a:buNone/>
              <a:defRPr sz="105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50"/>
              <a:buFont typeface="Noto Sans Symbols"/>
              <a:buNone/>
              <a:defRPr sz="105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7" name="Google Shape;107;p12"/>
          <p:cNvSpPr txBox="1">
            <a:spLocks noGrp="1"/>
          </p:cNvSpPr>
          <p:nvPr>
            <p:ph type="ctrTitle"/>
          </p:nvPr>
        </p:nvSpPr>
        <p:spPr>
          <a:xfrm>
            <a:off x="605406" y="1171229"/>
            <a:ext cx="54360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Georgia"/>
              <a:buNone/>
              <a:defRPr sz="3200" b="1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2"/>
          <p:cNvSpPr txBox="1">
            <a:spLocks noGrp="1"/>
          </p:cNvSpPr>
          <p:nvPr>
            <p:ph type="subTitle" idx="3"/>
          </p:nvPr>
        </p:nvSpPr>
        <p:spPr>
          <a:xfrm>
            <a:off x="605406" y="893772"/>
            <a:ext cx="5436000" cy="31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09" name="Google Shape;109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79375" y="959319"/>
            <a:ext cx="1664248" cy="878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15113" y="4616964"/>
            <a:ext cx="1652348" cy="2858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Nur Titel">
  <p:cSld name="Nur Titel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3"/>
          <p:cNvSpPr txBox="1">
            <a:spLocks noGrp="1"/>
          </p:cNvSpPr>
          <p:nvPr>
            <p:ph type="body" idx="1"/>
          </p:nvPr>
        </p:nvSpPr>
        <p:spPr>
          <a:xfrm>
            <a:off x="468316" y="1210152"/>
            <a:ext cx="8210400" cy="393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Char char="▪"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3" name="Google Shape;113;p13"/>
          <p:cNvSpPr/>
          <p:nvPr/>
        </p:nvSpPr>
        <p:spPr>
          <a:xfrm>
            <a:off x="0" y="939170"/>
            <a:ext cx="9144000" cy="22800"/>
          </a:xfrm>
          <a:prstGeom prst="rect">
            <a:avLst/>
          </a:prstGeom>
          <a:solidFill>
            <a:srgbClr val="0C94B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    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13"/>
          <p:cNvSpPr txBox="1">
            <a:spLocks noGrp="1"/>
          </p:cNvSpPr>
          <p:nvPr>
            <p:ph type="title"/>
          </p:nvPr>
        </p:nvSpPr>
        <p:spPr>
          <a:xfrm>
            <a:off x="462408" y="125730"/>
            <a:ext cx="6840000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eorgia"/>
              <a:buNone/>
              <a:defRPr sz="24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15" name="Google Shape;115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711621" y="259712"/>
            <a:ext cx="1052999" cy="5555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wei Inhalte Vergleich">
  <p:cSld name="Zwei Inhalte Vergleich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4"/>
          <p:cNvSpPr txBox="1">
            <a:spLocks noGrp="1"/>
          </p:cNvSpPr>
          <p:nvPr>
            <p:ph type="body" idx="1"/>
          </p:nvPr>
        </p:nvSpPr>
        <p:spPr>
          <a:xfrm>
            <a:off x="462405" y="1742392"/>
            <a:ext cx="3960000" cy="29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Char char="▪"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Noto Sans Symbols"/>
              <a:buChar char="▪"/>
              <a:defRPr sz="11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Noto Sans Symbols"/>
              <a:buChar char="▪"/>
              <a:defRPr sz="11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8" name="Google Shape;118;p14"/>
          <p:cNvSpPr txBox="1">
            <a:spLocks noGrp="1"/>
          </p:cNvSpPr>
          <p:nvPr>
            <p:ph type="body" idx="2"/>
          </p:nvPr>
        </p:nvSpPr>
        <p:spPr>
          <a:xfrm>
            <a:off x="4715688" y="1742392"/>
            <a:ext cx="3960000" cy="29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Char char="▪"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Noto Sans Symbols"/>
              <a:buChar char="▪"/>
              <a:defRPr sz="11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Noto Sans Symbols"/>
              <a:buChar char="▪"/>
              <a:defRPr sz="11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9" name="Google Shape;119;p14"/>
          <p:cNvSpPr txBox="1">
            <a:spLocks noGrp="1"/>
          </p:cNvSpPr>
          <p:nvPr>
            <p:ph type="body" idx="3"/>
          </p:nvPr>
        </p:nvSpPr>
        <p:spPr>
          <a:xfrm>
            <a:off x="468314" y="1210152"/>
            <a:ext cx="3960900" cy="47970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None/>
              <a:defRPr sz="1800" b="1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0" name="Google Shape;120;p14"/>
          <p:cNvSpPr txBox="1">
            <a:spLocks noGrp="1"/>
          </p:cNvSpPr>
          <p:nvPr>
            <p:ph type="dt" idx="10"/>
          </p:nvPr>
        </p:nvSpPr>
        <p:spPr>
          <a:xfrm>
            <a:off x="5745181" y="4870853"/>
            <a:ext cx="987300" cy="2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1" name="Google Shape;121;p14"/>
          <p:cNvSpPr txBox="1">
            <a:spLocks noGrp="1"/>
          </p:cNvSpPr>
          <p:nvPr>
            <p:ph type="ftr" idx="11"/>
          </p:nvPr>
        </p:nvSpPr>
        <p:spPr>
          <a:xfrm>
            <a:off x="1354561" y="4870853"/>
            <a:ext cx="3217500" cy="2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2" name="Google Shape;122;p14"/>
          <p:cNvSpPr txBox="1">
            <a:spLocks noGrp="1"/>
          </p:cNvSpPr>
          <p:nvPr>
            <p:ph type="sldNum" idx="12"/>
          </p:nvPr>
        </p:nvSpPr>
        <p:spPr>
          <a:xfrm>
            <a:off x="462407" y="4870853"/>
            <a:ext cx="892200" cy="2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SEITE </a:t>
            </a: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3" name="Google Shape;123;p14"/>
          <p:cNvSpPr txBox="1">
            <a:spLocks noGrp="1"/>
          </p:cNvSpPr>
          <p:nvPr>
            <p:ph type="title"/>
          </p:nvPr>
        </p:nvSpPr>
        <p:spPr>
          <a:xfrm>
            <a:off x="462408" y="125730"/>
            <a:ext cx="6840000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eorgia"/>
              <a:buNone/>
              <a:defRPr sz="24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4" name="Google Shape;124;p14"/>
          <p:cNvSpPr txBox="1">
            <a:spLocks noGrp="1"/>
          </p:cNvSpPr>
          <p:nvPr>
            <p:ph type="body" idx="4"/>
          </p:nvPr>
        </p:nvSpPr>
        <p:spPr>
          <a:xfrm>
            <a:off x="4727894" y="1210152"/>
            <a:ext cx="3960900" cy="47970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None/>
              <a:defRPr sz="1800" b="1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bschlussfolie">
  <p:cSld name="Abschlussfolie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5"/>
          <p:cNvSpPr/>
          <p:nvPr/>
        </p:nvSpPr>
        <p:spPr>
          <a:xfrm>
            <a:off x="467544" y="1768077"/>
            <a:ext cx="4319700" cy="244530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rgbClr val="7F7F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27" name="Google Shape;127;p15" descr="Logo-für-VK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1560" y="1914525"/>
            <a:ext cx="443199" cy="2027396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5"/>
          <p:cNvSpPr txBox="1">
            <a:spLocks noGrp="1"/>
          </p:cNvSpPr>
          <p:nvPr>
            <p:ph type="body" idx="1"/>
          </p:nvPr>
        </p:nvSpPr>
        <p:spPr>
          <a:xfrm>
            <a:off x="1684020" y="2303859"/>
            <a:ext cx="2763900" cy="16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2582"/>
              </a:buClr>
              <a:buSzPts val="1100"/>
              <a:buFont typeface="Noto Sans Symbols"/>
              <a:buNone/>
              <a:defRPr sz="11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9" name="Google Shape;129;p15"/>
          <p:cNvSpPr txBox="1">
            <a:spLocks noGrp="1"/>
          </p:cNvSpPr>
          <p:nvPr>
            <p:ph type="dt" idx="10"/>
          </p:nvPr>
        </p:nvSpPr>
        <p:spPr>
          <a:xfrm>
            <a:off x="5745181" y="4870853"/>
            <a:ext cx="987300" cy="2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0" name="Google Shape;130;p15"/>
          <p:cNvSpPr txBox="1">
            <a:spLocks noGrp="1"/>
          </p:cNvSpPr>
          <p:nvPr>
            <p:ph type="ftr" idx="11"/>
          </p:nvPr>
        </p:nvSpPr>
        <p:spPr>
          <a:xfrm>
            <a:off x="1354561" y="4870853"/>
            <a:ext cx="3217500" cy="2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1" name="Google Shape;131;p15"/>
          <p:cNvSpPr txBox="1">
            <a:spLocks noGrp="1"/>
          </p:cNvSpPr>
          <p:nvPr>
            <p:ph type="sldNum" idx="12"/>
          </p:nvPr>
        </p:nvSpPr>
        <p:spPr>
          <a:xfrm>
            <a:off x="462407" y="4870853"/>
            <a:ext cx="892200" cy="2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SEITE </a:t>
            </a: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 Bild 2 kurz">
  <p:cSld name="Titelfolie Bild 2 kurz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Google Shape;133;p16"/>
          <p:cNvGrpSpPr/>
          <p:nvPr/>
        </p:nvGrpSpPr>
        <p:grpSpPr>
          <a:xfrm>
            <a:off x="287338" y="543002"/>
            <a:ext cx="8552762" cy="1558560"/>
            <a:chOff x="287338" y="603319"/>
            <a:chExt cx="8552762" cy="2037600"/>
          </a:xfrm>
        </p:grpSpPr>
        <p:sp>
          <p:nvSpPr>
            <p:cNvPr id="134" name="Google Shape;134;p16"/>
            <p:cNvSpPr/>
            <p:nvPr/>
          </p:nvSpPr>
          <p:spPr>
            <a:xfrm>
              <a:off x="6192000" y="603319"/>
              <a:ext cx="2648100" cy="20376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35" name="Google Shape;135;p16"/>
            <p:cNvSpPr/>
            <p:nvPr/>
          </p:nvSpPr>
          <p:spPr>
            <a:xfrm>
              <a:off x="287338" y="603319"/>
              <a:ext cx="5904600" cy="2037600"/>
            </a:xfrm>
            <a:prstGeom prst="rect">
              <a:avLst/>
            </a:prstGeom>
            <a:solidFill>
              <a:srgbClr val="0096D3">
                <a:alpha val="894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136" name="Google Shape;136;p16"/>
          <p:cNvSpPr txBox="1">
            <a:spLocks noGrp="1"/>
          </p:cNvSpPr>
          <p:nvPr>
            <p:ph type="ctrTitle"/>
          </p:nvPr>
        </p:nvSpPr>
        <p:spPr>
          <a:xfrm>
            <a:off x="605407" y="1166539"/>
            <a:ext cx="5436000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Georgia"/>
              <a:buNone/>
              <a:defRPr sz="3200" b="1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7" name="Google Shape;137;p16"/>
          <p:cNvSpPr txBox="1">
            <a:spLocks noGrp="1"/>
          </p:cNvSpPr>
          <p:nvPr>
            <p:ph type="subTitle" idx="1"/>
          </p:nvPr>
        </p:nvSpPr>
        <p:spPr>
          <a:xfrm>
            <a:off x="605407" y="893772"/>
            <a:ext cx="5436000" cy="2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8" name="Google Shape;138;p16"/>
          <p:cNvSpPr txBox="1">
            <a:spLocks noGrp="1"/>
          </p:cNvSpPr>
          <p:nvPr>
            <p:ph type="body" idx="2"/>
          </p:nvPr>
        </p:nvSpPr>
        <p:spPr>
          <a:xfrm>
            <a:off x="287338" y="2378616"/>
            <a:ext cx="4284600" cy="558900"/>
          </a:xfrm>
          <a:prstGeom prst="rect">
            <a:avLst/>
          </a:prstGeom>
          <a:solidFill>
            <a:schemeClr val="lt1">
              <a:alpha val="89410"/>
            </a:schemeClr>
          </a:solidFill>
          <a:ln>
            <a:noFill/>
          </a:ln>
        </p:spPr>
        <p:txBody>
          <a:bodyPr spcFirstLastPara="1" wrap="square" lIns="324000" tIns="216000" rIns="324000" bIns="2160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Char char="▪"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9" name="Google Shape;139;p16"/>
          <p:cNvSpPr txBox="1">
            <a:spLocks noGrp="1"/>
          </p:cNvSpPr>
          <p:nvPr>
            <p:ph type="body" idx="3"/>
          </p:nvPr>
        </p:nvSpPr>
        <p:spPr>
          <a:xfrm>
            <a:off x="457200" y="4884234"/>
            <a:ext cx="1638300" cy="21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050"/>
              <a:buFont typeface="Noto Sans Symbols"/>
              <a:buNone/>
              <a:defRPr sz="105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50"/>
              <a:buFont typeface="Noto Sans Symbols"/>
              <a:buNone/>
              <a:defRPr sz="105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40" name="Google Shape;140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79375" y="959319"/>
            <a:ext cx="1664248" cy="878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15113" y="4616964"/>
            <a:ext cx="1652348" cy="2858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 Bild 3 kurz">
  <p:cSld name="Titelfolie Bild 3 kurz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" name="Google Shape;143;p17"/>
          <p:cNvGrpSpPr/>
          <p:nvPr/>
        </p:nvGrpSpPr>
        <p:grpSpPr>
          <a:xfrm>
            <a:off x="287338" y="543002"/>
            <a:ext cx="8552762" cy="1558560"/>
            <a:chOff x="287338" y="603319"/>
            <a:chExt cx="8552762" cy="2037600"/>
          </a:xfrm>
        </p:grpSpPr>
        <p:sp>
          <p:nvSpPr>
            <p:cNvPr id="144" name="Google Shape;144;p17"/>
            <p:cNvSpPr/>
            <p:nvPr/>
          </p:nvSpPr>
          <p:spPr>
            <a:xfrm>
              <a:off x="6192000" y="603319"/>
              <a:ext cx="2648100" cy="20376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45" name="Google Shape;145;p17"/>
            <p:cNvSpPr/>
            <p:nvPr/>
          </p:nvSpPr>
          <p:spPr>
            <a:xfrm>
              <a:off x="287338" y="603319"/>
              <a:ext cx="5904600" cy="2037600"/>
            </a:xfrm>
            <a:prstGeom prst="rect">
              <a:avLst/>
            </a:prstGeom>
            <a:solidFill>
              <a:srgbClr val="0096D3">
                <a:alpha val="894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146" name="Google Shape;146;p17"/>
          <p:cNvSpPr txBox="1">
            <a:spLocks noGrp="1"/>
          </p:cNvSpPr>
          <p:nvPr>
            <p:ph type="ctrTitle"/>
          </p:nvPr>
        </p:nvSpPr>
        <p:spPr>
          <a:xfrm>
            <a:off x="605407" y="1166539"/>
            <a:ext cx="5436000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Georgia"/>
              <a:buNone/>
              <a:defRPr sz="3200" b="1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7" name="Google Shape;147;p17"/>
          <p:cNvSpPr txBox="1">
            <a:spLocks noGrp="1"/>
          </p:cNvSpPr>
          <p:nvPr>
            <p:ph type="subTitle" idx="1"/>
          </p:nvPr>
        </p:nvSpPr>
        <p:spPr>
          <a:xfrm>
            <a:off x="605407" y="893772"/>
            <a:ext cx="5436000" cy="2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48" name="Google Shape;148;p17"/>
          <p:cNvSpPr txBox="1">
            <a:spLocks noGrp="1"/>
          </p:cNvSpPr>
          <p:nvPr>
            <p:ph type="body" idx="2"/>
          </p:nvPr>
        </p:nvSpPr>
        <p:spPr>
          <a:xfrm>
            <a:off x="287338" y="2378616"/>
            <a:ext cx="4284600" cy="558900"/>
          </a:xfrm>
          <a:prstGeom prst="rect">
            <a:avLst/>
          </a:prstGeom>
          <a:solidFill>
            <a:schemeClr val="lt1">
              <a:alpha val="89410"/>
            </a:schemeClr>
          </a:solidFill>
          <a:ln>
            <a:noFill/>
          </a:ln>
        </p:spPr>
        <p:txBody>
          <a:bodyPr spcFirstLastPara="1" wrap="square" lIns="324000" tIns="216000" rIns="324000" bIns="2160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Char char="▪"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49" name="Google Shape;149;p17"/>
          <p:cNvSpPr txBox="1">
            <a:spLocks noGrp="1"/>
          </p:cNvSpPr>
          <p:nvPr>
            <p:ph type="body" idx="3"/>
          </p:nvPr>
        </p:nvSpPr>
        <p:spPr>
          <a:xfrm>
            <a:off x="457200" y="4884234"/>
            <a:ext cx="1638300" cy="21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050"/>
              <a:buFont typeface="Noto Sans Symbols"/>
              <a:buNone/>
              <a:defRPr sz="105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50"/>
              <a:buFont typeface="Noto Sans Symbols"/>
              <a:buNone/>
              <a:defRPr sz="105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50" name="Google Shape;150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79375" y="959319"/>
            <a:ext cx="1664248" cy="878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15113" y="4616964"/>
            <a:ext cx="1652348" cy="2858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8"/>
          <p:cNvSpPr/>
          <p:nvPr/>
        </p:nvSpPr>
        <p:spPr>
          <a:xfrm>
            <a:off x="0" y="1567350"/>
            <a:ext cx="9144000" cy="2008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18"/>
          <p:cNvSpPr txBox="1">
            <a:spLocks noGrp="1"/>
          </p:cNvSpPr>
          <p:nvPr>
            <p:ph type="title"/>
          </p:nvPr>
        </p:nvSpPr>
        <p:spPr>
          <a:xfrm>
            <a:off x="430800" y="1889700"/>
            <a:ext cx="8282400" cy="151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5" name="Google Shape;155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9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58" name="Google Shape;158;p19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0" tIns="45700" rIns="0" bIns="457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59" name="Google Shape;159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0" tIns="45700" rIns="0" bIns="457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elfolie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" name="Google Shape;165;p21"/>
          <p:cNvGrpSpPr/>
          <p:nvPr/>
        </p:nvGrpSpPr>
        <p:grpSpPr>
          <a:xfrm>
            <a:off x="287336" y="546297"/>
            <a:ext cx="8552912" cy="1835100"/>
            <a:chOff x="-1" y="-1"/>
            <a:chExt cx="11403883" cy="2446800"/>
          </a:xfrm>
        </p:grpSpPr>
        <p:sp>
          <p:nvSpPr>
            <p:cNvPr id="166" name="Google Shape;166;p21"/>
            <p:cNvSpPr/>
            <p:nvPr/>
          </p:nvSpPr>
          <p:spPr>
            <a:xfrm>
              <a:off x="7872882" y="-1"/>
              <a:ext cx="3531000" cy="2446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" name="Google Shape;167;p21"/>
            <p:cNvSpPr/>
            <p:nvPr/>
          </p:nvSpPr>
          <p:spPr>
            <a:xfrm>
              <a:off x="-1" y="-1"/>
              <a:ext cx="7872900" cy="2446800"/>
            </a:xfrm>
            <a:prstGeom prst="rect">
              <a:avLst/>
            </a:prstGeom>
            <a:solidFill>
              <a:srgbClr val="0096D3">
                <a:alpha val="89800"/>
              </a:srgbClr>
            </a:solidFill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8" name="Google Shape;168;p21"/>
          <p:cNvSpPr txBox="1">
            <a:spLocks noGrp="1"/>
          </p:cNvSpPr>
          <p:nvPr>
            <p:ph type="title"/>
          </p:nvPr>
        </p:nvSpPr>
        <p:spPr>
          <a:xfrm>
            <a:off x="605405" y="1171228"/>
            <a:ext cx="54360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Georgia"/>
              <a:buNone/>
              <a:defRPr sz="3200" b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21"/>
          <p:cNvSpPr txBox="1">
            <a:spLocks noGrp="1"/>
          </p:cNvSpPr>
          <p:nvPr>
            <p:ph type="body" idx="1"/>
          </p:nvPr>
        </p:nvSpPr>
        <p:spPr>
          <a:xfrm>
            <a:off x="605405" y="893771"/>
            <a:ext cx="5436000" cy="31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1"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228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1">
                <a:latin typeface="Verdana"/>
                <a:ea typeface="Verdana"/>
                <a:cs typeface="Verdana"/>
                <a:sym typeface="Verdana"/>
              </a:defRPr>
            </a:lvl2pPr>
            <a:lvl3pPr marL="1371600" lvl="2" indent="-228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1">
                <a:latin typeface="Verdana"/>
                <a:ea typeface="Verdana"/>
                <a:cs typeface="Verdana"/>
                <a:sym typeface="Verdana"/>
              </a:defRPr>
            </a:lvl3pPr>
            <a:lvl4pPr marL="1828800" lvl="3" indent="-228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1">
                <a:latin typeface="Verdana"/>
                <a:ea typeface="Verdana"/>
                <a:cs typeface="Verdana"/>
                <a:sym typeface="Verdana"/>
              </a:defRPr>
            </a:lvl4pPr>
            <a:lvl5pPr marL="2286000" lvl="4" indent="-228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1">
                <a:latin typeface="Verdana"/>
                <a:ea typeface="Verdana"/>
                <a:cs typeface="Verdana"/>
                <a:sym typeface="Verdana"/>
              </a:defRPr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0" name="Google Shape;170;p21"/>
          <p:cNvSpPr txBox="1">
            <a:spLocks noGrp="1"/>
          </p:cNvSpPr>
          <p:nvPr>
            <p:ph type="body" idx="2"/>
          </p:nvPr>
        </p:nvSpPr>
        <p:spPr>
          <a:xfrm>
            <a:off x="287337" y="2616430"/>
            <a:ext cx="4284600" cy="493500"/>
          </a:xfrm>
          <a:prstGeom prst="rect">
            <a:avLst/>
          </a:prstGeom>
          <a:solidFill>
            <a:srgbClr val="FFFFFF">
              <a:alpha val="89800"/>
            </a:srgbClr>
          </a:solidFill>
          <a:ln>
            <a:noFill/>
          </a:ln>
        </p:spPr>
        <p:txBody>
          <a:bodyPr spcFirstLastPara="1" wrap="square" lIns="161975" tIns="161975" rIns="161975" bIns="161975" anchor="t" anchorCtr="0">
            <a:no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1" name="Google Shape;171;p21"/>
          <p:cNvSpPr txBox="1">
            <a:spLocks noGrp="1"/>
          </p:cNvSpPr>
          <p:nvPr>
            <p:ph type="body" idx="3"/>
          </p:nvPr>
        </p:nvSpPr>
        <p:spPr>
          <a:xfrm>
            <a:off x="457200" y="4884235"/>
            <a:ext cx="1638300" cy="21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pic>
        <p:nvPicPr>
          <p:cNvPr id="172" name="Google Shape;172;p21" descr="Grafik 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55560" y="903985"/>
            <a:ext cx="1875601" cy="989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21" descr="Grafik 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41294" y="4568397"/>
            <a:ext cx="1894681" cy="327743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1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Kapitelfolie">
  <p:cSld name="Kapitelfoli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oogle Shape;25;p3"/>
          <p:cNvGrpSpPr/>
          <p:nvPr/>
        </p:nvGrpSpPr>
        <p:grpSpPr>
          <a:xfrm>
            <a:off x="287338" y="542987"/>
            <a:ext cx="8552762" cy="1833840"/>
            <a:chOff x="287338" y="603319"/>
            <a:chExt cx="8552762" cy="2037600"/>
          </a:xfrm>
        </p:grpSpPr>
        <p:sp>
          <p:nvSpPr>
            <p:cNvPr id="26" name="Google Shape;26;p3"/>
            <p:cNvSpPr/>
            <p:nvPr/>
          </p:nvSpPr>
          <p:spPr>
            <a:xfrm>
              <a:off x="6192000" y="603319"/>
              <a:ext cx="2648100" cy="2037600"/>
            </a:xfrm>
            <a:prstGeom prst="rect">
              <a:avLst/>
            </a:prstGeom>
            <a:solidFill>
              <a:schemeClr val="lt1"/>
            </a:solidFill>
            <a:ln w="19050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7" name="Google Shape;27;p3"/>
            <p:cNvSpPr/>
            <p:nvPr/>
          </p:nvSpPr>
          <p:spPr>
            <a:xfrm>
              <a:off x="287338" y="603319"/>
              <a:ext cx="5904600" cy="2037600"/>
            </a:xfrm>
            <a:prstGeom prst="rect">
              <a:avLst/>
            </a:prstGeom>
            <a:solidFill>
              <a:srgbClr val="0096D3"/>
            </a:solidFill>
            <a:ln w="19050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28" name="Google Shape;28;p3"/>
          <p:cNvSpPr txBox="1">
            <a:spLocks noGrp="1"/>
          </p:cNvSpPr>
          <p:nvPr>
            <p:ph type="body" idx="1"/>
          </p:nvPr>
        </p:nvSpPr>
        <p:spPr>
          <a:xfrm>
            <a:off x="287338" y="2647474"/>
            <a:ext cx="4284600" cy="558900"/>
          </a:xfrm>
          <a:prstGeom prst="rect">
            <a:avLst/>
          </a:prstGeom>
          <a:solidFill>
            <a:schemeClr val="lt1">
              <a:alpha val="89410"/>
            </a:schemeClr>
          </a:solidFill>
          <a:ln>
            <a:noFill/>
          </a:ln>
        </p:spPr>
        <p:txBody>
          <a:bodyPr spcFirstLastPara="1" wrap="square" lIns="324000" tIns="216000" rIns="324000" bIns="2160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Char char="▪"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ctrTitle"/>
          </p:nvPr>
        </p:nvSpPr>
        <p:spPr>
          <a:xfrm>
            <a:off x="605406" y="1171229"/>
            <a:ext cx="54360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Georgia"/>
              <a:buNone/>
              <a:defRPr sz="2800" b="1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dt" idx="10"/>
          </p:nvPr>
        </p:nvSpPr>
        <p:spPr>
          <a:xfrm>
            <a:off x="5745181" y="4870853"/>
            <a:ext cx="987300" cy="2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ftr" idx="11"/>
          </p:nvPr>
        </p:nvSpPr>
        <p:spPr>
          <a:xfrm>
            <a:off x="1354561" y="4870853"/>
            <a:ext cx="3217500" cy="2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2" name="Google Shape;32;p3"/>
          <p:cNvSpPr txBox="1">
            <a:spLocks noGrp="1"/>
          </p:cNvSpPr>
          <p:nvPr>
            <p:ph type="sldNum" idx="12"/>
          </p:nvPr>
        </p:nvSpPr>
        <p:spPr>
          <a:xfrm>
            <a:off x="462407" y="4870853"/>
            <a:ext cx="892200" cy="2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SEITE </a:t>
            </a: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3" name="Google Shape;33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579375" y="959319"/>
            <a:ext cx="1664248" cy="878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67613" y="4816360"/>
            <a:ext cx="1186248" cy="2056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el und Inhalt">
  <p:cSld name="1_Titel und Inhalt"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p22" descr="Grafik 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711620" y="269242"/>
            <a:ext cx="1170001" cy="61728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7" name="Google Shape;177;p22"/>
          <p:cNvGrpSpPr/>
          <p:nvPr/>
        </p:nvGrpSpPr>
        <p:grpSpPr>
          <a:xfrm>
            <a:off x="0" y="778107"/>
            <a:ext cx="9144000" cy="344700"/>
            <a:chOff x="0" y="0"/>
            <a:chExt cx="12192000" cy="459600"/>
          </a:xfrm>
        </p:grpSpPr>
        <p:sp>
          <p:nvSpPr>
            <p:cNvPr id="178" name="Google Shape;178;p22"/>
            <p:cNvSpPr/>
            <p:nvPr/>
          </p:nvSpPr>
          <p:spPr>
            <a:xfrm>
              <a:off x="0" y="214749"/>
              <a:ext cx="12192000" cy="30300"/>
            </a:xfrm>
            <a:prstGeom prst="rect">
              <a:avLst/>
            </a:prstGeom>
            <a:solidFill>
              <a:srgbClr val="0C94B7"/>
            </a:solidFill>
            <a:ln w="12700" cap="flat" cmpd="sng">
              <a:solidFill>
                <a:srgbClr val="0096D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" name="Google Shape;179;p22"/>
            <p:cNvSpPr txBox="1"/>
            <p:nvPr/>
          </p:nvSpPr>
          <p:spPr>
            <a:xfrm>
              <a:off x="0" y="0"/>
              <a:ext cx="12192000" cy="45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Verdana"/>
                <a:buNone/>
              </a:pPr>
              <a:r>
                <a:rPr lang="en" sz="1800" b="0" i="0" u="none" strike="noStrike" cap="non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      </a:t>
              </a:r>
              <a:endParaRPr sz="1100"/>
            </a:p>
          </p:txBody>
        </p:sp>
      </p:grpSp>
      <p:pic>
        <p:nvPicPr>
          <p:cNvPr id="180" name="Google Shape;180;p22" descr="Grafik 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67613" y="4800647"/>
            <a:ext cx="1318059" cy="228553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2"/>
          <p:cNvSpPr txBox="1">
            <a:spLocks noGrp="1"/>
          </p:cNvSpPr>
          <p:nvPr>
            <p:ph type="body" idx="1"/>
          </p:nvPr>
        </p:nvSpPr>
        <p:spPr>
          <a:xfrm>
            <a:off x="462018" y="1210152"/>
            <a:ext cx="7759500" cy="346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96D3"/>
              </a:buClr>
              <a:buSzPts val="1600"/>
              <a:buFont typeface="Verdana"/>
              <a:buChar char="▪"/>
              <a:defRPr sz="1600"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96D3"/>
              </a:buClr>
              <a:buSzPts val="1600"/>
              <a:buFont typeface="Verdana"/>
              <a:buChar char="▪"/>
              <a:defRPr sz="1600">
                <a:latin typeface="Verdana"/>
                <a:ea typeface="Verdana"/>
                <a:cs typeface="Verdana"/>
                <a:sym typeface="Verdana"/>
              </a:defRPr>
            </a:lvl2pPr>
            <a:lvl3pPr marL="137160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96D3"/>
              </a:buClr>
              <a:buSzPts val="1600"/>
              <a:buFont typeface="Verdana"/>
              <a:buChar char="▪"/>
              <a:defRPr sz="1600">
                <a:latin typeface="Verdana"/>
                <a:ea typeface="Verdana"/>
                <a:cs typeface="Verdana"/>
                <a:sym typeface="Verdana"/>
              </a:defRPr>
            </a:lvl3pPr>
            <a:lvl4pPr marL="182880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96D3"/>
              </a:buClr>
              <a:buSzPts val="1600"/>
              <a:buFont typeface="Verdana"/>
              <a:buChar char="▪"/>
              <a:defRPr sz="1600">
                <a:latin typeface="Verdana"/>
                <a:ea typeface="Verdana"/>
                <a:cs typeface="Verdana"/>
                <a:sym typeface="Verdana"/>
              </a:defRPr>
            </a:lvl4pPr>
            <a:lvl5pPr marL="228600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96D3"/>
              </a:buClr>
              <a:buSzPts val="1600"/>
              <a:buFont typeface="Verdana"/>
              <a:buChar char="▪"/>
              <a:defRPr sz="1600">
                <a:latin typeface="Verdana"/>
                <a:ea typeface="Verdana"/>
                <a:cs typeface="Verdana"/>
                <a:sym typeface="Verdana"/>
              </a:defRPr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82" name="Google Shape;182;p22"/>
          <p:cNvSpPr txBox="1">
            <a:spLocks noGrp="1"/>
          </p:cNvSpPr>
          <p:nvPr>
            <p:ph type="title"/>
          </p:nvPr>
        </p:nvSpPr>
        <p:spPr>
          <a:xfrm>
            <a:off x="482002" y="547920"/>
            <a:ext cx="68400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Georgia"/>
              <a:buNone/>
              <a:defRPr sz="2600" b="1">
                <a:latin typeface="Georgia"/>
                <a:ea typeface="Georgia"/>
                <a:cs typeface="Georgia"/>
                <a:sym typeface="Georgia"/>
              </a:defRPr>
            </a:lvl1pPr>
            <a:lvl2pPr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22"/>
          <p:cNvSpPr txBox="1">
            <a:spLocks noGrp="1"/>
          </p:cNvSpPr>
          <p:nvPr>
            <p:ph type="body" idx="2"/>
          </p:nvPr>
        </p:nvSpPr>
        <p:spPr>
          <a:xfrm>
            <a:off x="477837" y="147743"/>
            <a:ext cx="6837300" cy="3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84" name="Google Shape;184;p22"/>
          <p:cNvSpPr txBox="1">
            <a:spLocks noGrp="1"/>
          </p:cNvSpPr>
          <p:nvPr>
            <p:ph type="sldNum" idx="12"/>
          </p:nvPr>
        </p:nvSpPr>
        <p:spPr>
          <a:xfrm>
            <a:off x="462406" y="4929841"/>
            <a:ext cx="130500" cy="1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b="0" i="0" u="none" strike="noStrike">
              <a:solidFill>
                <a:srgbClr val="888888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" type="title">
  <p:cSld name="TITLE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3"/>
          <p:cNvSpPr txBox="1">
            <a:spLocks noGrp="1"/>
          </p:cNvSpPr>
          <p:nvPr>
            <p:ph type="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Calibri"/>
              <a:buNone/>
              <a:defRPr sz="4500"/>
            </a:lvl1pPr>
            <a:lvl2pPr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23"/>
          <p:cNvSpPr txBox="1">
            <a:spLocks noGrp="1"/>
          </p:cNvSpPr>
          <p:nvPr>
            <p:ph type="body" idx="1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/>
            </a:lvl1pPr>
            <a:lvl2pPr marL="914400" lvl="1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/>
            </a:lvl2pPr>
            <a:lvl3pPr marL="1371600" lvl="2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/>
            </a:lvl3pPr>
            <a:lvl4pPr marL="1828800" lvl="3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/>
            </a:lvl4pPr>
            <a:lvl5pPr marL="2286000" lvl="4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88" name="Google Shape;188;p23"/>
          <p:cNvSpPr txBox="1">
            <a:spLocks noGrp="1"/>
          </p:cNvSpPr>
          <p:nvPr>
            <p:ph type="sldNum" idx="12"/>
          </p:nvPr>
        </p:nvSpPr>
        <p:spPr>
          <a:xfrm>
            <a:off x="8317363" y="4803219"/>
            <a:ext cx="198000" cy="2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>
  <p:cSld name="Titel und Inhalt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4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1pPr>
            <a:lvl2pPr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1" name="Google Shape;191;p24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92" name="Google Shape;192;p24"/>
          <p:cNvSpPr txBox="1">
            <a:spLocks noGrp="1"/>
          </p:cNvSpPr>
          <p:nvPr>
            <p:ph type="sldNum" idx="12"/>
          </p:nvPr>
        </p:nvSpPr>
        <p:spPr>
          <a:xfrm>
            <a:off x="8317363" y="4803219"/>
            <a:ext cx="198000" cy="2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bschnitts-&#10;überschrift">
  <p:cSld name="Abschnitts-&#10;überschrift"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5"/>
          <p:cNvSpPr txBox="1">
            <a:spLocks noGrp="1"/>
          </p:cNvSpPr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Calibri"/>
              <a:buNone/>
              <a:defRPr sz="4500"/>
            </a:lvl1pPr>
            <a:lvl2pPr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25"/>
          <p:cNvSpPr txBox="1">
            <a:spLocks noGrp="1"/>
          </p:cNvSpPr>
          <p:nvPr>
            <p:ph type="body" idx="1"/>
          </p:nvPr>
        </p:nvSpPr>
        <p:spPr>
          <a:xfrm>
            <a:off x="623888" y="3442097"/>
            <a:ext cx="78867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Calibri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Calibri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Calibri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Calibri"/>
              <a:buNone/>
              <a:defRPr sz="18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Calibri"/>
              <a:buNone/>
              <a:defRPr sz="1800">
                <a:solidFill>
                  <a:srgbClr val="888888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96" name="Google Shape;196;p25"/>
          <p:cNvSpPr txBox="1">
            <a:spLocks noGrp="1"/>
          </p:cNvSpPr>
          <p:nvPr>
            <p:ph type="sldNum" idx="12"/>
          </p:nvPr>
        </p:nvSpPr>
        <p:spPr>
          <a:xfrm>
            <a:off x="8317363" y="4803219"/>
            <a:ext cx="198000" cy="2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wei Inhalte">
  <p:cSld name="Zwei Inhalte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1pPr>
            <a:lvl2pPr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26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00" name="Google Shape;200;p26"/>
          <p:cNvSpPr txBox="1">
            <a:spLocks noGrp="1"/>
          </p:cNvSpPr>
          <p:nvPr>
            <p:ph type="sldNum" idx="12"/>
          </p:nvPr>
        </p:nvSpPr>
        <p:spPr>
          <a:xfrm>
            <a:off x="8317363" y="4803219"/>
            <a:ext cx="198000" cy="2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gleich">
  <p:cSld name="Vergleich"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7"/>
          <p:cNvSpPr txBox="1">
            <a:spLocks noGrp="1"/>
          </p:cNvSpPr>
          <p:nvPr>
            <p:ph type="title"/>
          </p:nvPr>
        </p:nvSpPr>
        <p:spPr>
          <a:xfrm>
            <a:off x="62984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1pPr>
            <a:lvl2pPr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27"/>
          <p:cNvSpPr txBox="1">
            <a:spLocks noGrp="1"/>
          </p:cNvSpPr>
          <p:nvPr>
            <p:ph type="body" idx="1"/>
          </p:nvPr>
        </p:nvSpPr>
        <p:spPr>
          <a:xfrm>
            <a:off x="629840" y="1260872"/>
            <a:ext cx="38682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1"/>
            </a:lvl1pPr>
            <a:lvl2pPr marL="914400" lvl="1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1"/>
            </a:lvl2pPr>
            <a:lvl3pPr marL="1371600" lvl="2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1"/>
            </a:lvl4pPr>
            <a:lvl5pPr marL="2286000" lvl="4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1"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04" name="Google Shape;204;p27"/>
          <p:cNvSpPr txBox="1">
            <a:spLocks noGrp="1"/>
          </p:cNvSpPr>
          <p:nvPr>
            <p:ph type="body" idx="2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b" anchorCtr="0">
            <a:no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05" name="Google Shape;205;p27"/>
          <p:cNvSpPr txBox="1">
            <a:spLocks noGrp="1"/>
          </p:cNvSpPr>
          <p:nvPr>
            <p:ph type="sldNum" idx="12"/>
          </p:nvPr>
        </p:nvSpPr>
        <p:spPr>
          <a:xfrm>
            <a:off x="8317363" y="4803219"/>
            <a:ext cx="198000" cy="2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">
  <p:cSld name="Nur Titel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8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1pPr>
            <a:lvl2pPr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28"/>
          <p:cNvSpPr txBox="1">
            <a:spLocks noGrp="1"/>
          </p:cNvSpPr>
          <p:nvPr>
            <p:ph type="sldNum" idx="12"/>
          </p:nvPr>
        </p:nvSpPr>
        <p:spPr>
          <a:xfrm>
            <a:off x="8317363" y="4803219"/>
            <a:ext cx="198000" cy="2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>
  <p:cSld name="Leer"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9"/>
          <p:cNvSpPr txBox="1">
            <a:spLocks noGrp="1"/>
          </p:cNvSpPr>
          <p:nvPr>
            <p:ph type="sldNum" idx="12"/>
          </p:nvPr>
        </p:nvSpPr>
        <p:spPr>
          <a:xfrm>
            <a:off x="8317363" y="4803219"/>
            <a:ext cx="198000" cy="2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halt mit Überschrift">
  <p:cSld name="Inhalt mit Überschrift"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0"/>
          <p:cNvSpPr txBox="1">
            <a:spLocks noGrp="1"/>
          </p:cNvSpPr>
          <p:nvPr>
            <p:ph type="title"/>
          </p:nvPr>
        </p:nvSpPr>
        <p:spPr>
          <a:xfrm>
            <a:off x="629840" y="342900"/>
            <a:ext cx="2949300" cy="12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1pPr>
            <a:lvl2pPr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p30"/>
          <p:cNvSpPr txBox="1">
            <a:spLocks noGrp="1"/>
          </p:cNvSpPr>
          <p:nvPr>
            <p:ph type="body" idx="1"/>
          </p:nvPr>
        </p:nvSpPr>
        <p:spPr>
          <a:xfrm>
            <a:off x="3887390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L="457200" lvl="0" indent="-3810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810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2pPr>
            <a:lvl3pPr marL="1371600" lvl="2" indent="-3810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3pPr>
            <a:lvl4pPr marL="1828800" lvl="3" indent="-3810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4pPr>
            <a:lvl5pPr marL="2286000" lvl="4" indent="-3810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14" name="Google Shape;214;p30"/>
          <p:cNvSpPr txBox="1">
            <a:spLocks noGrp="1"/>
          </p:cNvSpPr>
          <p:nvPr>
            <p:ph type="body" idx="2"/>
          </p:nvPr>
        </p:nvSpPr>
        <p:spPr>
          <a:xfrm>
            <a:off x="629840" y="1543050"/>
            <a:ext cx="29493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15" name="Google Shape;215;p30"/>
          <p:cNvSpPr txBox="1">
            <a:spLocks noGrp="1"/>
          </p:cNvSpPr>
          <p:nvPr>
            <p:ph type="sldNum" idx="12"/>
          </p:nvPr>
        </p:nvSpPr>
        <p:spPr>
          <a:xfrm>
            <a:off x="8317363" y="4803219"/>
            <a:ext cx="198000" cy="2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ld mit Überschrift">
  <p:cSld name="Bild mit Überschrift"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1"/>
          <p:cNvSpPr txBox="1">
            <a:spLocks noGrp="1"/>
          </p:cNvSpPr>
          <p:nvPr>
            <p:ph type="title"/>
          </p:nvPr>
        </p:nvSpPr>
        <p:spPr>
          <a:xfrm>
            <a:off x="629840" y="342900"/>
            <a:ext cx="2949300" cy="12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1pPr>
            <a:lvl2pPr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31"/>
          <p:cNvSpPr>
            <a:spLocks noGrp="1"/>
          </p:cNvSpPr>
          <p:nvPr>
            <p:ph type="pic" idx="2"/>
          </p:nvPr>
        </p:nvSpPr>
        <p:spPr>
          <a:xfrm>
            <a:off x="3887390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9" name="Google Shape;219;p31"/>
          <p:cNvSpPr txBox="1">
            <a:spLocks noGrp="1"/>
          </p:cNvSpPr>
          <p:nvPr>
            <p:ph type="body" idx="1"/>
          </p:nvPr>
        </p:nvSpPr>
        <p:spPr>
          <a:xfrm>
            <a:off x="629840" y="1543050"/>
            <a:ext cx="29493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/>
            </a:lvl1pPr>
            <a:lvl2pPr marL="914400" lvl="1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/>
            </a:lvl2pPr>
            <a:lvl3pPr marL="1371600" lvl="2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/>
            </a:lvl4pPr>
            <a:lvl5pPr marL="2286000" lvl="4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20" name="Google Shape;220;p31"/>
          <p:cNvSpPr txBox="1">
            <a:spLocks noGrp="1"/>
          </p:cNvSpPr>
          <p:nvPr>
            <p:ph type="sldNum" idx="12"/>
          </p:nvPr>
        </p:nvSpPr>
        <p:spPr>
          <a:xfrm>
            <a:off x="8317363" y="4803219"/>
            <a:ext cx="198000" cy="2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vertikaler Text">
  <p:cSld name="Titel und vertikaler Text"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2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1pPr>
            <a:lvl2pPr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3" name="Google Shape;223;p32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24" name="Google Shape;224;p32"/>
          <p:cNvSpPr txBox="1">
            <a:spLocks noGrp="1"/>
          </p:cNvSpPr>
          <p:nvPr>
            <p:ph type="sldNum" idx="12"/>
          </p:nvPr>
        </p:nvSpPr>
        <p:spPr>
          <a:xfrm>
            <a:off x="8317363" y="4803219"/>
            <a:ext cx="198000" cy="2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kaler Titel und Text">
  <p:cSld name="Vertikaler Titel und Text"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3"/>
          <p:cNvSpPr txBox="1">
            <a:spLocks noGrp="1"/>
          </p:cNvSpPr>
          <p:nvPr>
            <p:ph type="title"/>
          </p:nvPr>
        </p:nvSpPr>
        <p:spPr>
          <a:xfrm>
            <a:off x="6543675" y="273844"/>
            <a:ext cx="1971600" cy="43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1pPr>
            <a:lvl2pPr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p33"/>
          <p:cNvSpPr txBox="1">
            <a:spLocks noGrp="1"/>
          </p:cNvSpPr>
          <p:nvPr>
            <p:ph type="body" idx="1"/>
          </p:nvPr>
        </p:nvSpPr>
        <p:spPr>
          <a:xfrm>
            <a:off x="628650" y="273844"/>
            <a:ext cx="5800800" cy="43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28" name="Google Shape;228;p33"/>
          <p:cNvSpPr txBox="1">
            <a:spLocks noGrp="1"/>
          </p:cNvSpPr>
          <p:nvPr>
            <p:ph type="sldNum" idx="12"/>
          </p:nvPr>
        </p:nvSpPr>
        <p:spPr>
          <a:xfrm>
            <a:off x="8317363" y="4803219"/>
            <a:ext cx="198000" cy="2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">
  <p:cSld name="Titelfoli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0" name="Google Shape;230;p34"/>
          <p:cNvGrpSpPr/>
          <p:nvPr/>
        </p:nvGrpSpPr>
        <p:grpSpPr>
          <a:xfrm>
            <a:off x="287336" y="546297"/>
            <a:ext cx="8552912" cy="1835100"/>
            <a:chOff x="-1" y="-1"/>
            <a:chExt cx="11403883" cy="2446800"/>
          </a:xfrm>
        </p:grpSpPr>
        <p:sp>
          <p:nvSpPr>
            <p:cNvPr id="231" name="Google Shape;231;p34"/>
            <p:cNvSpPr/>
            <p:nvPr/>
          </p:nvSpPr>
          <p:spPr>
            <a:xfrm>
              <a:off x="7872882" y="-1"/>
              <a:ext cx="3531000" cy="2446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2" name="Google Shape;232;p34"/>
            <p:cNvSpPr/>
            <p:nvPr/>
          </p:nvSpPr>
          <p:spPr>
            <a:xfrm>
              <a:off x="-1" y="-1"/>
              <a:ext cx="7872900" cy="2446800"/>
            </a:xfrm>
            <a:prstGeom prst="rect">
              <a:avLst/>
            </a:prstGeom>
            <a:solidFill>
              <a:srgbClr val="0096D3">
                <a:alpha val="89800"/>
              </a:srgbClr>
            </a:solidFill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3" name="Google Shape;233;p34"/>
          <p:cNvSpPr txBox="1">
            <a:spLocks noGrp="1"/>
          </p:cNvSpPr>
          <p:nvPr>
            <p:ph type="title"/>
          </p:nvPr>
        </p:nvSpPr>
        <p:spPr>
          <a:xfrm>
            <a:off x="605405" y="1171228"/>
            <a:ext cx="54360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Georgia"/>
              <a:buNone/>
              <a:defRPr sz="3200" b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34"/>
          <p:cNvSpPr txBox="1">
            <a:spLocks noGrp="1"/>
          </p:cNvSpPr>
          <p:nvPr>
            <p:ph type="body" idx="1"/>
          </p:nvPr>
        </p:nvSpPr>
        <p:spPr>
          <a:xfrm>
            <a:off x="605405" y="893771"/>
            <a:ext cx="5436000" cy="31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1"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1">
                <a:latin typeface="Verdana"/>
                <a:ea typeface="Verdana"/>
                <a:cs typeface="Verdana"/>
                <a:sym typeface="Verdana"/>
              </a:defRPr>
            </a:lvl2pPr>
            <a:lvl3pPr marL="137160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1">
                <a:latin typeface="Verdana"/>
                <a:ea typeface="Verdana"/>
                <a:cs typeface="Verdana"/>
                <a:sym typeface="Verdana"/>
              </a:defRPr>
            </a:lvl3pPr>
            <a:lvl4pPr marL="1828800" lvl="3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1">
                <a:latin typeface="Verdana"/>
                <a:ea typeface="Verdana"/>
                <a:cs typeface="Verdana"/>
                <a:sym typeface="Verdana"/>
              </a:defRPr>
            </a:lvl4pPr>
            <a:lvl5pPr marL="2286000" lvl="4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1">
                <a:latin typeface="Verdana"/>
                <a:ea typeface="Verdana"/>
                <a:cs typeface="Verdana"/>
                <a:sym typeface="Verdana"/>
              </a:defRPr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35" name="Google Shape;235;p34"/>
          <p:cNvSpPr txBox="1">
            <a:spLocks noGrp="1"/>
          </p:cNvSpPr>
          <p:nvPr>
            <p:ph type="body" idx="2"/>
          </p:nvPr>
        </p:nvSpPr>
        <p:spPr>
          <a:xfrm>
            <a:off x="287337" y="2616430"/>
            <a:ext cx="4284600" cy="511800"/>
          </a:xfrm>
          <a:prstGeom prst="rect">
            <a:avLst/>
          </a:prstGeom>
          <a:solidFill>
            <a:srgbClr val="FFFFFF">
              <a:alpha val="89800"/>
            </a:srgbClr>
          </a:solidFill>
          <a:ln>
            <a:noFill/>
          </a:ln>
        </p:spPr>
        <p:txBody>
          <a:bodyPr spcFirstLastPara="1" wrap="square" lIns="161975" tIns="161975" rIns="161975" bIns="161975" anchor="t" anchorCtr="0">
            <a:no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36" name="Google Shape;236;p34"/>
          <p:cNvSpPr txBox="1">
            <a:spLocks noGrp="1"/>
          </p:cNvSpPr>
          <p:nvPr>
            <p:ph type="body" idx="3"/>
          </p:nvPr>
        </p:nvSpPr>
        <p:spPr>
          <a:xfrm>
            <a:off x="457200" y="4884235"/>
            <a:ext cx="1638300" cy="21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pic>
        <p:nvPicPr>
          <p:cNvPr id="237" name="Google Shape;237;p34" descr="Grafik 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55560" y="903985"/>
            <a:ext cx="1875601" cy="989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34" descr="Grafik 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41294" y="4568397"/>
            <a:ext cx="1894681" cy="327743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34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 kurz">
  <p:cSld name="Titelfolie kurz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Google Shape;241;p35" descr="Grafik 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41294" y="4568397"/>
            <a:ext cx="1894681" cy="32774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42" name="Google Shape;242;p35"/>
          <p:cNvGrpSpPr/>
          <p:nvPr/>
        </p:nvGrpSpPr>
        <p:grpSpPr>
          <a:xfrm>
            <a:off x="287336" y="546299"/>
            <a:ext cx="8552912" cy="1555200"/>
            <a:chOff x="-1" y="0"/>
            <a:chExt cx="11403883" cy="2073600"/>
          </a:xfrm>
        </p:grpSpPr>
        <p:sp>
          <p:nvSpPr>
            <p:cNvPr id="243" name="Google Shape;243;p35"/>
            <p:cNvSpPr/>
            <p:nvPr/>
          </p:nvSpPr>
          <p:spPr>
            <a:xfrm>
              <a:off x="7872882" y="0"/>
              <a:ext cx="3531000" cy="20736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4" name="Google Shape;244;p35"/>
            <p:cNvSpPr/>
            <p:nvPr/>
          </p:nvSpPr>
          <p:spPr>
            <a:xfrm>
              <a:off x="-1" y="0"/>
              <a:ext cx="7872900" cy="2073600"/>
            </a:xfrm>
            <a:prstGeom prst="rect">
              <a:avLst/>
            </a:prstGeom>
            <a:solidFill>
              <a:srgbClr val="0096D3">
                <a:alpha val="89800"/>
              </a:srgbClr>
            </a:solidFill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45" name="Google Shape;245;p35"/>
          <p:cNvSpPr txBox="1">
            <a:spLocks noGrp="1"/>
          </p:cNvSpPr>
          <p:nvPr>
            <p:ph type="title"/>
          </p:nvPr>
        </p:nvSpPr>
        <p:spPr>
          <a:xfrm>
            <a:off x="605408" y="1166239"/>
            <a:ext cx="5586600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Georgia"/>
              <a:buNone/>
              <a:defRPr sz="3200" b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p35"/>
          <p:cNvSpPr txBox="1">
            <a:spLocks noGrp="1"/>
          </p:cNvSpPr>
          <p:nvPr>
            <p:ph type="body" idx="1"/>
          </p:nvPr>
        </p:nvSpPr>
        <p:spPr>
          <a:xfrm>
            <a:off x="605408" y="893771"/>
            <a:ext cx="5586600" cy="2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1"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1">
                <a:latin typeface="Verdana"/>
                <a:ea typeface="Verdana"/>
                <a:cs typeface="Verdana"/>
                <a:sym typeface="Verdana"/>
              </a:defRPr>
            </a:lvl2pPr>
            <a:lvl3pPr marL="137160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1">
                <a:latin typeface="Verdana"/>
                <a:ea typeface="Verdana"/>
                <a:cs typeface="Verdana"/>
                <a:sym typeface="Verdana"/>
              </a:defRPr>
            </a:lvl3pPr>
            <a:lvl4pPr marL="1828800" lvl="3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1">
                <a:latin typeface="Verdana"/>
                <a:ea typeface="Verdana"/>
                <a:cs typeface="Verdana"/>
                <a:sym typeface="Verdana"/>
              </a:defRPr>
            </a:lvl4pPr>
            <a:lvl5pPr marL="2286000" lvl="4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1">
                <a:latin typeface="Verdana"/>
                <a:ea typeface="Verdana"/>
                <a:cs typeface="Verdana"/>
                <a:sym typeface="Verdana"/>
              </a:defRPr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47" name="Google Shape;247;p35"/>
          <p:cNvSpPr txBox="1">
            <a:spLocks noGrp="1"/>
          </p:cNvSpPr>
          <p:nvPr>
            <p:ph type="body" idx="2"/>
          </p:nvPr>
        </p:nvSpPr>
        <p:spPr>
          <a:xfrm>
            <a:off x="287337" y="2380061"/>
            <a:ext cx="4284600" cy="511800"/>
          </a:xfrm>
          <a:prstGeom prst="rect">
            <a:avLst/>
          </a:prstGeom>
          <a:solidFill>
            <a:srgbClr val="FFFFFF">
              <a:alpha val="89800"/>
            </a:srgbClr>
          </a:solidFill>
          <a:ln>
            <a:noFill/>
          </a:ln>
        </p:spPr>
        <p:txBody>
          <a:bodyPr spcFirstLastPara="1" wrap="square" lIns="161975" tIns="161975" rIns="161975" bIns="161975" anchor="t" anchorCtr="0">
            <a:no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48" name="Google Shape;248;p35"/>
          <p:cNvSpPr txBox="1">
            <a:spLocks noGrp="1"/>
          </p:cNvSpPr>
          <p:nvPr>
            <p:ph type="body" idx="3"/>
          </p:nvPr>
        </p:nvSpPr>
        <p:spPr>
          <a:xfrm>
            <a:off x="457200" y="4884235"/>
            <a:ext cx="1638300" cy="21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pic>
        <p:nvPicPr>
          <p:cNvPr id="249" name="Google Shape;249;p35" descr="Grafik 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55560" y="903985"/>
            <a:ext cx="1875601" cy="989547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35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>
  <p:cSld name="Titel und Inhalt 2"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Google Shape;252;p36" descr="Grafik 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711620" y="269242"/>
            <a:ext cx="1170001" cy="61728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3" name="Google Shape;253;p36"/>
          <p:cNvGrpSpPr/>
          <p:nvPr/>
        </p:nvGrpSpPr>
        <p:grpSpPr>
          <a:xfrm>
            <a:off x="0" y="778107"/>
            <a:ext cx="9144000" cy="344700"/>
            <a:chOff x="0" y="0"/>
            <a:chExt cx="12192000" cy="459600"/>
          </a:xfrm>
        </p:grpSpPr>
        <p:sp>
          <p:nvSpPr>
            <p:cNvPr id="254" name="Google Shape;254;p36"/>
            <p:cNvSpPr/>
            <p:nvPr/>
          </p:nvSpPr>
          <p:spPr>
            <a:xfrm>
              <a:off x="0" y="214749"/>
              <a:ext cx="12192000" cy="30300"/>
            </a:xfrm>
            <a:prstGeom prst="rect">
              <a:avLst/>
            </a:prstGeom>
            <a:solidFill>
              <a:srgbClr val="0C94B7"/>
            </a:solidFill>
            <a:ln w="12700" cap="flat" cmpd="sng">
              <a:solidFill>
                <a:srgbClr val="0096D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5" name="Google Shape;255;p36"/>
            <p:cNvSpPr txBox="1"/>
            <p:nvPr/>
          </p:nvSpPr>
          <p:spPr>
            <a:xfrm>
              <a:off x="0" y="0"/>
              <a:ext cx="12192000" cy="45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Verdana"/>
                <a:buNone/>
              </a:pPr>
              <a:r>
                <a:rPr lang="en" sz="1800" b="0" i="0" u="none" strike="noStrike" cap="non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      </a:t>
              </a:r>
              <a:endParaRPr sz="1100"/>
            </a:p>
          </p:txBody>
        </p:sp>
      </p:grpSp>
      <p:pic>
        <p:nvPicPr>
          <p:cNvPr id="256" name="Google Shape;256;p36" descr="Grafik 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67613" y="4800647"/>
            <a:ext cx="1318059" cy="228553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36"/>
          <p:cNvSpPr txBox="1">
            <a:spLocks noGrp="1"/>
          </p:cNvSpPr>
          <p:nvPr>
            <p:ph type="body" idx="1"/>
          </p:nvPr>
        </p:nvSpPr>
        <p:spPr>
          <a:xfrm>
            <a:off x="462018" y="1210152"/>
            <a:ext cx="7759500" cy="346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96D3"/>
              </a:buClr>
              <a:buSzPts val="1600"/>
              <a:buFont typeface="Verdana"/>
              <a:buChar char="▪"/>
              <a:defRPr sz="1600"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96D3"/>
              </a:buClr>
              <a:buSzPts val="1600"/>
              <a:buFont typeface="Verdana"/>
              <a:buChar char="▪"/>
              <a:defRPr sz="1600">
                <a:latin typeface="Verdana"/>
                <a:ea typeface="Verdana"/>
                <a:cs typeface="Verdana"/>
                <a:sym typeface="Verdana"/>
              </a:defRPr>
            </a:lvl2pPr>
            <a:lvl3pPr marL="137160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96D3"/>
              </a:buClr>
              <a:buSzPts val="1600"/>
              <a:buFont typeface="Verdana"/>
              <a:buChar char="▪"/>
              <a:defRPr sz="1600">
                <a:latin typeface="Verdana"/>
                <a:ea typeface="Verdana"/>
                <a:cs typeface="Verdana"/>
                <a:sym typeface="Verdana"/>
              </a:defRPr>
            </a:lvl3pPr>
            <a:lvl4pPr marL="182880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96D3"/>
              </a:buClr>
              <a:buSzPts val="1600"/>
              <a:buFont typeface="Verdana"/>
              <a:buChar char="▪"/>
              <a:defRPr sz="1600">
                <a:latin typeface="Verdana"/>
                <a:ea typeface="Verdana"/>
                <a:cs typeface="Verdana"/>
                <a:sym typeface="Verdana"/>
              </a:defRPr>
            </a:lvl4pPr>
            <a:lvl5pPr marL="228600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96D3"/>
              </a:buClr>
              <a:buSzPts val="1600"/>
              <a:buFont typeface="Verdana"/>
              <a:buChar char="▪"/>
              <a:defRPr sz="1600">
                <a:latin typeface="Verdana"/>
                <a:ea typeface="Verdana"/>
                <a:cs typeface="Verdana"/>
                <a:sym typeface="Verdana"/>
              </a:defRPr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58" name="Google Shape;258;p36"/>
          <p:cNvSpPr txBox="1">
            <a:spLocks noGrp="1"/>
          </p:cNvSpPr>
          <p:nvPr>
            <p:ph type="sldNum" idx="12"/>
          </p:nvPr>
        </p:nvSpPr>
        <p:spPr>
          <a:xfrm>
            <a:off x="462406" y="4929841"/>
            <a:ext cx="130500" cy="1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b="0" i="0" u="none" strike="noStrike">
              <a:solidFill>
                <a:srgbClr val="888888"/>
              </a:solidFill>
            </a:endParaRPr>
          </a:p>
        </p:txBody>
      </p:sp>
      <p:sp>
        <p:nvSpPr>
          <p:cNvPr id="259" name="Google Shape;259;p36"/>
          <p:cNvSpPr txBox="1">
            <a:spLocks noGrp="1"/>
          </p:cNvSpPr>
          <p:nvPr>
            <p:ph type="title"/>
          </p:nvPr>
        </p:nvSpPr>
        <p:spPr>
          <a:xfrm>
            <a:off x="462408" y="169100"/>
            <a:ext cx="6840000" cy="7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Georgia"/>
              <a:buNone/>
              <a:defRPr sz="2400" b="1">
                <a:latin typeface="Georgia"/>
                <a:ea typeface="Georgia"/>
                <a:cs typeface="Georgia"/>
                <a:sym typeface="Georgia"/>
              </a:defRPr>
            </a:lvl1pPr>
            <a:lvl2pPr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 ohne Bild">
  <p:cSld name="Titelfolie ohne Bild"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1" name="Google Shape;261;p37"/>
          <p:cNvGrpSpPr/>
          <p:nvPr/>
        </p:nvGrpSpPr>
        <p:grpSpPr>
          <a:xfrm>
            <a:off x="287335" y="547941"/>
            <a:ext cx="8552925" cy="1834963"/>
            <a:chOff x="-2" y="-2"/>
            <a:chExt cx="11403900" cy="2446617"/>
          </a:xfrm>
        </p:grpSpPr>
        <p:grpSp>
          <p:nvGrpSpPr>
            <p:cNvPr id="262" name="Google Shape;262;p37"/>
            <p:cNvGrpSpPr/>
            <p:nvPr/>
          </p:nvGrpSpPr>
          <p:grpSpPr>
            <a:xfrm>
              <a:off x="-2" y="-2"/>
              <a:ext cx="11403900" cy="2445000"/>
              <a:chOff x="-1" y="-1"/>
              <a:chExt cx="11403900" cy="2445000"/>
            </a:xfrm>
          </p:grpSpPr>
          <p:sp>
            <p:nvSpPr>
              <p:cNvPr id="263" name="Google Shape;263;p37"/>
              <p:cNvSpPr/>
              <p:nvPr/>
            </p:nvSpPr>
            <p:spPr>
              <a:xfrm>
                <a:off x="-1" y="-1"/>
                <a:ext cx="11403900" cy="2445000"/>
              </a:xfrm>
              <a:prstGeom prst="rect">
                <a:avLst/>
              </a:prstGeom>
              <a:solidFill>
                <a:srgbClr val="FFFFFF"/>
              </a:solidFill>
              <a:ln w="19050" cap="flat" cmpd="sng">
                <a:solidFill>
                  <a:srgbClr val="0096D3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34275" tIns="34275" rIns="34275" bIns="3427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1400"/>
                  <a:buFont typeface="Verdana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4" name="Google Shape;264;p37"/>
              <p:cNvSpPr txBox="1"/>
              <p:nvPr/>
            </p:nvSpPr>
            <p:spPr>
              <a:xfrm>
                <a:off x="-1" y="992690"/>
                <a:ext cx="11403900" cy="45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34275" tIns="34275" rIns="34275" bIns="3427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1800"/>
                  <a:buFont typeface="Verdana"/>
                  <a:buNone/>
                </a:pPr>
                <a:r>
                  <a:rPr lang="en" sz="1800" b="0" i="0" u="none" strike="noStrike" cap="none">
                    <a:solidFill>
                      <a:srgbClr val="FFFF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</a:t>
                </a:r>
                <a:endParaRPr sz="1100"/>
              </a:p>
            </p:txBody>
          </p:sp>
        </p:grpSp>
        <p:sp>
          <p:nvSpPr>
            <p:cNvPr id="265" name="Google Shape;265;p37"/>
            <p:cNvSpPr/>
            <p:nvPr/>
          </p:nvSpPr>
          <p:spPr>
            <a:xfrm>
              <a:off x="-1" y="1615"/>
              <a:ext cx="7872900" cy="2445000"/>
            </a:xfrm>
            <a:prstGeom prst="rect">
              <a:avLst/>
            </a:prstGeom>
            <a:solidFill>
              <a:srgbClr val="0096D3"/>
            </a:solidFill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66" name="Google Shape;266;p37"/>
          <p:cNvSpPr txBox="1">
            <a:spLocks noGrp="1"/>
          </p:cNvSpPr>
          <p:nvPr>
            <p:ph type="body" idx="1"/>
          </p:nvPr>
        </p:nvSpPr>
        <p:spPr>
          <a:xfrm>
            <a:off x="287337" y="2617200"/>
            <a:ext cx="4284600" cy="511800"/>
          </a:xfrm>
          <a:prstGeom prst="rect">
            <a:avLst/>
          </a:prstGeom>
          <a:solidFill>
            <a:srgbClr val="FFFFFF">
              <a:alpha val="89800"/>
            </a:srgbClr>
          </a:solidFill>
          <a:ln>
            <a:noFill/>
          </a:ln>
        </p:spPr>
        <p:txBody>
          <a:bodyPr spcFirstLastPara="1" wrap="square" lIns="161975" tIns="161975" rIns="161975" bIns="161975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304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Char char="▪"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1371600" lvl="2" indent="-304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Char char="▪"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1828800" lvl="3" indent="-304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Char char="▪"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2286000" lvl="4" indent="-304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Char char="▪"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67" name="Google Shape;267;p37"/>
          <p:cNvSpPr txBox="1">
            <a:spLocks noGrp="1"/>
          </p:cNvSpPr>
          <p:nvPr>
            <p:ph type="body" idx="2"/>
          </p:nvPr>
        </p:nvSpPr>
        <p:spPr>
          <a:xfrm>
            <a:off x="457200" y="4884235"/>
            <a:ext cx="1638300" cy="21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68" name="Google Shape;268;p37"/>
          <p:cNvSpPr txBox="1">
            <a:spLocks noGrp="1"/>
          </p:cNvSpPr>
          <p:nvPr>
            <p:ph type="title"/>
          </p:nvPr>
        </p:nvSpPr>
        <p:spPr>
          <a:xfrm>
            <a:off x="605405" y="1171228"/>
            <a:ext cx="54360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Georgia"/>
              <a:buNone/>
              <a:defRPr sz="3200" b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69" name="Google Shape;269;p37" descr="Grafik 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555560" y="903985"/>
            <a:ext cx="1875601" cy="989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37" descr="Grafik 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43592" y="4568397"/>
            <a:ext cx="1890085" cy="327743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37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 ohne Bild kurz">
  <p:cSld name="Titelfolie ohne Bild kurz"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3" name="Google Shape;273;p38"/>
          <p:cNvGrpSpPr/>
          <p:nvPr/>
        </p:nvGrpSpPr>
        <p:grpSpPr>
          <a:xfrm>
            <a:off x="287335" y="547943"/>
            <a:ext cx="8552925" cy="1553526"/>
            <a:chOff x="-2" y="0"/>
            <a:chExt cx="11403900" cy="2071368"/>
          </a:xfrm>
        </p:grpSpPr>
        <p:grpSp>
          <p:nvGrpSpPr>
            <p:cNvPr id="274" name="Google Shape;274;p38"/>
            <p:cNvGrpSpPr/>
            <p:nvPr/>
          </p:nvGrpSpPr>
          <p:grpSpPr>
            <a:xfrm>
              <a:off x="-2" y="0"/>
              <a:ext cx="11403900" cy="2070000"/>
              <a:chOff x="-1" y="0"/>
              <a:chExt cx="11403900" cy="2070000"/>
            </a:xfrm>
          </p:grpSpPr>
          <p:sp>
            <p:nvSpPr>
              <p:cNvPr id="275" name="Google Shape;275;p38"/>
              <p:cNvSpPr/>
              <p:nvPr/>
            </p:nvSpPr>
            <p:spPr>
              <a:xfrm>
                <a:off x="-1" y="0"/>
                <a:ext cx="11403900" cy="2070000"/>
              </a:xfrm>
              <a:prstGeom prst="rect">
                <a:avLst/>
              </a:prstGeom>
              <a:solidFill>
                <a:srgbClr val="FFFFFF"/>
              </a:solidFill>
              <a:ln w="19050" cap="flat" cmpd="sng">
                <a:solidFill>
                  <a:srgbClr val="0096D3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34275" tIns="34275" rIns="34275" bIns="3427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1400"/>
                  <a:buFont typeface="Verdana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6" name="Google Shape;276;p38"/>
              <p:cNvSpPr txBox="1"/>
              <p:nvPr/>
            </p:nvSpPr>
            <p:spPr>
              <a:xfrm>
                <a:off x="-1" y="805149"/>
                <a:ext cx="11403900" cy="45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34275" tIns="34275" rIns="34275" bIns="3427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1800"/>
                  <a:buFont typeface="Verdana"/>
                  <a:buNone/>
                </a:pPr>
                <a:r>
                  <a:rPr lang="en" sz="1800" b="0" i="0" u="none" strike="noStrike" cap="none">
                    <a:solidFill>
                      <a:srgbClr val="FFFF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</a:t>
                </a:r>
                <a:endParaRPr sz="1100"/>
              </a:p>
            </p:txBody>
          </p:sp>
        </p:grpSp>
        <p:sp>
          <p:nvSpPr>
            <p:cNvPr id="277" name="Google Shape;277;p38"/>
            <p:cNvSpPr/>
            <p:nvPr/>
          </p:nvSpPr>
          <p:spPr>
            <a:xfrm>
              <a:off x="-1" y="1368"/>
              <a:ext cx="7872900" cy="2070000"/>
            </a:xfrm>
            <a:prstGeom prst="rect">
              <a:avLst/>
            </a:prstGeom>
            <a:solidFill>
              <a:srgbClr val="0096D3"/>
            </a:solidFill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78" name="Google Shape;278;p38"/>
          <p:cNvSpPr txBox="1">
            <a:spLocks noGrp="1"/>
          </p:cNvSpPr>
          <p:nvPr>
            <p:ph type="title"/>
          </p:nvPr>
        </p:nvSpPr>
        <p:spPr>
          <a:xfrm>
            <a:off x="605407" y="1166239"/>
            <a:ext cx="5436000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Georgia"/>
              <a:buNone/>
              <a:defRPr sz="3200" b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9" name="Google Shape;279;p38"/>
          <p:cNvSpPr txBox="1">
            <a:spLocks noGrp="1"/>
          </p:cNvSpPr>
          <p:nvPr>
            <p:ph type="body" idx="1"/>
          </p:nvPr>
        </p:nvSpPr>
        <p:spPr>
          <a:xfrm>
            <a:off x="605407" y="893771"/>
            <a:ext cx="5436000" cy="2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1"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1">
                <a:latin typeface="Verdana"/>
                <a:ea typeface="Verdana"/>
                <a:cs typeface="Verdana"/>
                <a:sym typeface="Verdana"/>
              </a:defRPr>
            </a:lvl2pPr>
            <a:lvl3pPr marL="137160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1">
                <a:latin typeface="Verdana"/>
                <a:ea typeface="Verdana"/>
                <a:cs typeface="Verdana"/>
                <a:sym typeface="Verdana"/>
              </a:defRPr>
            </a:lvl3pPr>
            <a:lvl4pPr marL="1828800" lvl="3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1">
                <a:latin typeface="Verdana"/>
                <a:ea typeface="Verdana"/>
                <a:cs typeface="Verdana"/>
                <a:sym typeface="Verdana"/>
              </a:defRPr>
            </a:lvl4pPr>
            <a:lvl5pPr marL="2286000" lvl="4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1">
                <a:latin typeface="Verdana"/>
                <a:ea typeface="Verdana"/>
                <a:cs typeface="Verdana"/>
                <a:sym typeface="Verdana"/>
              </a:defRPr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80" name="Google Shape;280;p38"/>
          <p:cNvSpPr txBox="1">
            <a:spLocks noGrp="1"/>
          </p:cNvSpPr>
          <p:nvPr>
            <p:ph type="body" idx="2"/>
          </p:nvPr>
        </p:nvSpPr>
        <p:spPr>
          <a:xfrm>
            <a:off x="287337" y="2378616"/>
            <a:ext cx="4284600" cy="511800"/>
          </a:xfrm>
          <a:prstGeom prst="rect">
            <a:avLst/>
          </a:prstGeom>
          <a:solidFill>
            <a:srgbClr val="FFFFFF">
              <a:alpha val="89800"/>
            </a:srgbClr>
          </a:solidFill>
          <a:ln>
            <a:noFill/>
          </a:ln>
        </p:spPr>
        <p:txBody>
          <a:bodyPr spcFirstLastPara="1" wrap="square" lIns="161975" tIns="161975" rIns="161975" bIns="161975" anchor="t" anchorCtr="0">
            <a:no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81" name="Google Shape;281;p38"/>
          <p:cNvSpPr txBox="1">
            <a:spLocks noGrp="1"/>
          </p:cNvSpPr>
          <p:nvPr>
            <p:ph type="body" idx="3"/>
          </p:nvPr>
        </p:nvSpPr>
        <p:spPr>
          <a:xfrm>
            <a:off x="457200" y="4884235"/>
            <a:ext cx="1638300" cy="21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pic>
        <p:nvPicPr>
          <p:cNvPr id="282" name="Google Shape;282;p38" descr="Grafik 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555560" y="903985"/>
            <a:ext cx="1875601" cy="989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38" descr="Grafik 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43592" y="4568397"/>
            <a:ext cx="1890085" cy="327743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p38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 Bild 2">
  <p:cSld name="Titelfolie Bild 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" name="Google Shape;286;p39"/>
          <p:cNvGrpSpPr/>
          <p:nvPr/>
        </p:nvGrpSpPr>
        <p:grpSpPr>
          <a:xfrm>
            <a:off x="287336" y="546297"/>
            <a:ext cx="8552912" cy="1835100"/>
            <a:chOff x="-1" y="-1"/>
            <a:chExt cx="11403883" cy="2446800"/>
          </a:xfrm>
        </p:grpSpPr>
        <p:sp>
          <p:nvSpPr>
            <p:cNvPr id="287" name="Google Shape;287;p39"/>
            <p:cNvSpPr/>
            <p:nvPr/>
          </p:nvSpPr>
          <p:spPr>
            <a:xfrm>
              <a:off x="7872882" y="-1"/>
              <a:ext cx="3531000" cy="2446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8" name="Google Shape;288;p39"/>
            <p:cNvSpPr/>
            <p:nvPr/>
          </p:nvSpPr>
          <p:spPr>
            <a:xfrm>
              <a:off x="-1" y="-1"/>
              <a:ext cx="7872900" cy="2446800"/>
            </a:xfrm>
            <a:prstGeom prst="rect">
              <a:avLst/>
            </a:prstGeom>
            <a:solidFill>
              <a:srgbClr val="0096D3">
                <a:alpha val="89800"/>
              </a:srgbClr>
            </a:solidFill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89" name="Google Shape;289;p39"/>
          <p:cNvSpPr txBox="1">
            <a:spLocks noGrp="1"/>
          </p:cNvSpPr>
          <p:nvPr>
            <p:ph type="body" idx="1"/>
          </p:nvPr>
        </p:nvSpPr>
        <p:spPr>
          <a:xfrm>
            <a:off x="287337" y="2616430"/>
            <a:ext cx="4284600" cy="511800"/>
          </a:xfrm>
          <a:prstGeom prst="rect">
            <a:avLst/>
          </a:prstGeom>
          <a:solidFill>
            <a:srgbClr val="FFFFFF">
              <a:alpha val="89800"/>
            </a:srgbClr>
          </a:solidFill>
          <a:ln>
            <a:noFill/>
          </a:ln>
        </p:spPr>
        <p:txBody>
          <a:bodyPr spcFirstLastPara="1" wrap="square" lIns="161975" tIns="161975" rIns="161975" bIns="161975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304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Char char="▪"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1371600" lvl="2" indent="-304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Char char="▪"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1828800" lvl="3" indent="-304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Char char="▪"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2286000" lvl="4" indent="-304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Char char="▪"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90" name="Google Shape;290;p39"/>
          <p:cNvSpPr txBox="1">
            <a:spLocks noGrp="1"/>
          </p:cNvSpPr>
          <p:nvPr>
            <p:ph type="body" idx="2"/>
          </p:nvPr>
        </p:nvSpPr>
        <p:spPr>
          <a:xfrm>
            <a:off x="457200" y="4884235"/>
            <a:ext cx="1638300" cy="21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91" name="Google Shape;291;p39"/>
          <p:cNvSpPr txBox="1">
            <a:spLocks noGrp="1"/>
          </p:cNvSpPr>
          <p:nvPr>
            <p:ph type="title"/>
          </p:nvPr>
        </p:nvSpPr>
        <p:spPr>
          <a:xfrm>
            <a:off x="605405" y="1171228"/>
            <a:ext cx="54360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Georgia"/>
              <a:buNone/>
              <a:defRPr sz="3200" b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92" name="Google Shape;292;p39" descr="Grafik 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55560" y="903985"/>
            <a:ext cx="1875601" cy="989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39" descr="Grafik 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41294" y="4568398"/>
            <a:ext cx="1894681" cy="327742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39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 Bild 2 kurz">
  <p:cSld name="Titelfolie Bild 2 kurz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" name="Google Shape;296;p40"/>
          <p:cNvGrpSpPr/>
          <p:nvPr/>
        </p:nvGrpSpPr>
        <p:grpSpPr>
          <a:xfrm>
            <a:off x="287336" y="546299"/>
            <a:ext cx="8552912" cy="1555200"/>
            <a:chOff x="-1" y="0"/>
            <a:chExt cx="11403883" cy="2073600"/>
          </a:xfrm>
        </p:grpSpPr>
        <p:sp>
          <p:nvSpPr>
            <p:cNvPr id="297" name="Google Shape;297;p40"/>
            <p:cNvSpPr/>
            <p:nvPr/>
          </p:nvSpPr>
          <p:spPr>
            <a:xfrm>
              <a:off x="7872882" y="0"/>
              <a:ext cx="3531000" cy="20736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8" name="Google Shape;298;p40"/>
            <p:cNvSpPr/>
            <p:nvPr/>
          </p:nvSpPr>
          <p:spPr>
            <a:xfrm>
              <a:off x="-1" y="0"/>
              <a:ext cx="7872900" cy="2073600"/>
            </a:xfrm>
            <a:prstGeom prst="rect">
              <a:avLst/>
            </a:prstGeom>
            <a:solidFill>
              <a:srgbClr val="0096D3">
                <a:alpha val="89800"/>
              </a:srgbClr>
            </a:solidFill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99" name="Google Shape;299;p40"/>
          <p:cNvSpPr txBox="1">
            <a:spLocks noGrp="1"/>
          </p:cNvSpPr>
          <p:nvPr>
            <p:ph type="title"/>
          </p:nvPr>
        </p:nvSpPr>
        <p:spPr>
          <a:xfrm>
            <a:off x="605407" y="1166239"/>
            <a:ext cx="5436000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Georgia"/>
              <a:buNone/>
              <a:defRPr sz="3200" b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0" name="Google Shape;300;p40"/>
          <p:cNvSpPr txBox="1">
            <a:spLocks noGrp="1"/>
          </p:cNvSpPr>
          <p:nvPr>
            <p:ph type="body" idx="1"/>
          </p:nvPr>
        </p:nvSpPr>
        <p:spPr>
          <a:xfrm>
            <a:off x="605407" y="893771"/>
            <a:ext cx="5436000" cy="2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1"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1">
                <a:latin typeface="Verdana"/>
                <a:ea typeface="Verdana"/>
                <a:cs typeface="Verdana"/>
                <a:sym typeface="Verdana"/>
              </a:defRPr>
            </a:lvl2pPr>
            <a:lvl3pPr marL="137160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1">
                <a:latin typeface="Verdana"/>
                <a:ea typeface="Verdana"/>
                <a:cs typeface="Verdana"/>
                <a:sym typeface="Verdana"/>
              </a:defRPr>
            </a:lvl3pPr>
            <a:lvl4pPr marL="1828800" lvl="3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1">
                <a:latin typeface="Verdana"/>
                <a:ea typeface="Verdana"/>
                <a:cs typeface="Verdana"/>
                <a:sym typeface="Verdana"/>
              </a:defRPr>
            </a:lvl4pPr>
            <a:lvl5pPr marL="2286000" lvl="4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1">
                <a:latin typeface="Verdana"/>
                <a:ea typeface="Verdana"/>
                <a:cs typeface="Verdana"/>
                <a:sym typeface="Verdana"/>
              </a:defRPr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01" name="Google Shape;301;p40"/>
          <p:cNvSpPr txBox="1">
            <a:spLocks noGrp="1"/>
          </p:cNvSpPr>
          <p:nvPr>
            <p:ph type="body" idx="2"/>
          </p:nvPr>
        </p:nvSpPr>
        <p:spPr>
          <a:xfrm>
            <a:off x="287337" y="2379599"/>
            <a:ext cx="4284600" cy="511800"/>
          </a:xfrm>
          <a:prstGeom prst="rect">
            <a:avLst/>
          </a:prstGeom>
          <a:solidFill>
            <a:srgbClr val="FFFFFF">
              <a:alpha val="89800"/>
            </a:srgbClr>
          </a:solidFill>
          <a:ln>
            <a:noFill/>
          </a:ln>
        </p:spPr>
        <p:txBody>
          <a:bodyPr spcFirstLastPara="1" wrap="square" lIns="161975" tIns="161975" rIns="161975" bIns="161975" anchor="t" anchorCtr="0">
            <a:no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02" name="Google Shape;302;p40"/>
          <p:cNvSpPr txBox="1">
            <a:spLocks noGrp="1"/>
          </p:cNvSpPr>
          <p:nvPr>
            <p:ph type="body" idx="3"/>
          </p:nvPr>
        </p:nvSpPr>
        <p:spPr>
          <a:xfrm>
            <a:off x="457200" y="4884235"/>
            <a:ext cx="1638300" cy="21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pic>
        <p:nvPicPr>
          <p:cNvPr id="303" name="Google Shape;303;p40" descr="Grafik 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55560" y="903985"/>
            <a:ext cx="1875601" cy="989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40" descr="Grafik 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41294" y="4568398"/>
            <a:ext cx="1894681" cy="327742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40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 Bild 3">
  <p:cSld name="Titelfolie Bild 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" name="Google Shape;307;p41"/>
          <p:cNvGrpSpPr/>
          <p:nvPr/>
        </p:nvGrpSpPr>
        <p:grpSpPr>
          <a:xfrm>
            <a:off x="287336" y="546297"/>
            <a:ext cx="8552912" cy="1835100"/>
            <a:chOff x="-1" y="-1"/>
            <a:chExt cx="11403883" cy="2446800"/>
          </a:xfrm>
        </p:grpSpPr>
        <p:sp>
          <p:nvSpPr>
            <p:cNvPr id="308" name="Google Shape;308;p41"/>
            <p:cNvSpPr/>
            <p:nvPr/>
          </p:nvSpPr>
          <p:spPr>
            <a:xfrm>
              <a:off x="7872882" y="-1"/>
              <a:ext cx="3531000" cy="2446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9" name="Google Shape;309;p41"/>
            <p:cNvSpPr/>
            <p:nvPr/>
          </p:nvSpPr>
          <p:spPr>
            <a:xfrm>
              <a:off x="-1" y="-1"/>
              <a:ext cx="7872900" cy="2446800"/>
            </a:xfrm>
            <a:prstGeom prst="rect">
              <a:avLst/>
            </a:prstGeom>
            <a:solidFill>
              <a:srgbClr val="0096D3">
                <a:alpha val="89800"/>
              </a:srgbClr>
            </a:solidFill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10" name="Google Shape;310;p41"/>
          <p:cNvSpPr txBox="1">
            <a:spLocks noGrp="1"/>
          </p:cNvSpPr>
          <p:nvPr>
            <p:ph type="body" idx="1"/>
          </p:nvPr>
        </p:nvSpPr>
        <p:spPr>
          <a:xfrm>
            <a:off x="287337" y="2616430"/>
            <a:ext cx="4284600" cy="511800"/>
          </a:xfrm>
          <a:prstGeom prst="rect">
            <a:avLst/>
          </a:prstGeom>
          <a:solidFill>
            <a:srgbClr val="FFFFFF">
              <a:alpha val="89800"/>
            </a:srgbClr>
          </a:solidFill>
          <a:ln>
            <a:noFill/>
          </a:ln>
        </p:spPr>
        <p:txBody>
          <a:bodyPr spcFirstLastPara="1" wrap="square" lIns="161975" tIns="161975" rIns="161975" bIns="161975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304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Char char="▪"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1371600" lvl="2" indent="-304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Char char="▪"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1828800" lvl="3" indent="-304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Char char="▪"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2286000" lvl="4" indent="-304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Char char="▪"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11" name="Google Shape;311;p41"/>
          <p:cNvSpPr txBox="1">
            <a:spLocks noGrp="1"/>
          </p:cNvSpPr>
          <p:nvPr>
            <p:ph type="body" idx="2"/>
          </p:nvPr>
        </p:nvSpPr>
        <p:spPr>
          <a:xfrm>
            <a:off x="457200" y="4884235"/>
            <a:ext cx="1638300" cy="21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12" name="Google Shape;312;p41"/>
          <p:cNvSpPr txBox="1">
            <a:spLocks noGrp="1"/>
          </p:cNvSpPr>
          <p:nvPr>
            <p:ph type="title"/>
          </p:nvPr>
        </p:nvSpPr>
        <p:spPr>
          <a:xfrm>
            <a:off x="605405" y="1171228"/>
            <a:ext cx="54360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Georgia"/>
              <a:buNone/>
              <a:defRPr sz="3200" b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13" name="Google Shape;313;p41" descr="Grafik 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55560" y="903985"/>
            <a:ext cx="1875601" cy="989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p41" descr="Grafik 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41294" y="4568397"/>
            <a:ext cx="1894681" cy="327743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41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>
  <p:cSld name="Titel und Inhal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 txBox="1">
            <a:spLocks noGrp="1"/>
          </p:cNvSpPr>
          <p:nvPr>
            <p:ph type="body" idx="1"/>
          </p:nvPr>
        </p:nvSpPr>
        <p:spPr>
          <a:xfrm>
            <a:off x="462019" y="1210152"/>
            <a:ext cx="7759500" cy="34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Char char="▪"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dt" idx="10"/>
          </p:nvPr>
        </p:nvSpPr>
        <p:spPr>
          <a:xfrm>
            <a:off x="5745181" y="4870853"/>
            <a:ext cx="987300" cy="2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ftr" idx="11"/>
          </p:nvPr>
        </p:nvSpPr>
        <p:spPr>
          <a:xfrm>
            <a:off x="1354561" y="4870853"/>
            <a:ext cx="3217500" cy="2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sldNum" idx="12"/>
          </p:nvPr>
        </p:nvSpPr>
        <p:spPr>
          <a:xfrm>
            <a:off x="462407" y="4870853"/>
            <a:ext cx="892200" cy="2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SEITE </a:t>
            </a: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title"/>
          </p:nvPr>
        </p:nvSpPr>
        <p:spPr>
          <a:xfrm>
            <a:off x="462408" y="125730"/>
            <a:ext cx="6840000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eorgia"/>
              <a:buNone/>
              <a:defRPr sz="24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 Bild 3 kurz">
  <p:cSld name="Titelfolie Bild 3 kurz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" name="Google Shape;317;p42"/>
          <p:cNvGrpSpPr/>
          <p:nvPr/>
        </p:nvGrpSpPr>
        <p:grpSpPr>
          <a:xfrm>
            <a:off x="287336" y="546299"/>
            <a:ext cx="8552912" cy="1555200"/>
            <a:chOff x="-1" y="0"/>
            <a:chExt cx="11403883" cy="2073600"/>
          </a:xfrm>
        </p:grpSpPr>
        <p:sp>
          <p:nvSpPr>
            <p:cNvPr id="318" name="Google Shape;318;p42"/>
            <p:cNvSpPr/>
            <p:nvPr/>
          </p:nvSpPr>
          <p:spPr>
            <a:xfrm>
              <a:off x="7872882" y="0"/>
              <a:ext cx="3531000" cy="20736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9" name="Google Shape;319;p42"/>
            <p:cNvSpPr/>
            <p:nvPr/>
          </p:nvSpPr>
          <p:spPr>
            <a:xfrm>
              <a:off x="-1" y="0"/>
              <a:ext cx="7872900" cy="2073600"/>
            </a:xfrm>
            <a:prstGeom prst="rect">
              <a:avLst/>
            </a:prstGeom>
            <a:solidFill>
              <a:srgbClr val="0096D3">
                <a:alpha val="89800"/>
              </a:srgbClr>
            </a:solidFill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20" name="Google Shape;320;p42"/>
          <p:cNvSpPr txBox="1">
            <a:spLocks noGrp="1"/>
          </p:cNvSpPr>
          <p:nvPr>
            <p:ph type="title"/>
          </p:nvPr>
        </p:nvSpPr>
        <p:spPr>
          <a:xfrm>
            <a:off x="605407" y="1166239"/>
            <a:ext cx="5436000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Georgia"/>
              <a:buNone/>
              <a:defRPr sz="3200" b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1" name="Google Shape;321;p42"/>
          <p:cNvSpPr txBox="1">
            <a:spLocks noGrp="1"/>
          </p:cNvSpPr>
          <p:nvPr>
            <p:ph type="body" idx="1"/>
          </p:nvPr>
        </p:nvSpPr>
        <p:spPr>
          <a:xfrm>
            <a:off x="605407" y="893771"/>
            <a:ext cx="5436000" cy="2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1"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1">
                <a:latin typeface="Verdana"/>
                <a:ea typeface="Verdana"/>
                <a:cs typeface="Verdana"/>
                <a:sym typeface="Verdana"/>
              </a:defRPr>
            </a:lvl2pPr>
            <a:lvl3pPr marL="137160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1">
                <a:latin typeface="Verdana"/>
                <a:ea typeface="Verdana"/>
                <a:cs typeface="Verdana"/>
                <a:sym typeface="Verdana"/>
              </a:defRPr>
            </a:lvl3pPr>
            <a:lvl4pPr marL="1828800" lvl="3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1">
                <a:latin typeface="Verdana"/>
                <a:ea typeface="Verdana"/>
                <a:cs typeface="Verdana"/>
                <a:sym typeface="Verdana"/>
              </a:defRPr>
            </a:lvl4pPr>
            <a:lvl5pPr marL="2286000" lvl="4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1">
                <a:latin typeface="Verdana"/>
                <a:ea typeface="Verdana"/>
                <a:cs typeface="Verdana"/>
                <a:sym typeface="Verdana"/>
              </a:defRPr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22" name="Google Shape;322;p42"/>
          <p:cNvSpPr txBox="1">
            <a:spLocks noGrp="1"/>
          </p:cNvSpPr>
          <p:nvPr>
            <p:ph type="body" idx="2"/>
          </p:nvPr>
        </p:nvSpPr>
        <p:spPr>
          <a:xfrm>
            <a:off x="287337" y="2378075"/>
            <a:ext cx="4284600" cy="511800"/>
          </a:xfrm>
          <a:prstGeom prst="rect">
            <a:avLst/>
          </a:prstGeom>
          <a:solidFill>
            <a:srgbClr val="FFFFFF">
              <a:alpha val="89800"/>
            </a:srgbClr>
          </a:solidFill>
          <a:ln>
            <a:noFill/>
          </a:ln>
        </p:spPr>
        <p:txBody>
          <a:bodyPr spcFirstLastPara="1" wrap="square" lIns="161975" tIns="161975" rIns="161975" bIns="161975" anchor="t" anchorCtr="0">
            <a:no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23" name="Google Shape;323;p42"/>
          <p:cNvSpPr txBox="1">
            <a:spLocks noGrp="1"/>
          </p:cNvSpPr>
          <p:nvPr>
            <p:ph type="body" idx="3"/>
          </p:nvPr>
        </p:nvSpPr>
        <p:spPr>
          <a:xfrm>
            <a:off x="457200" y="4884235"/>
            <a:ext cx="1638300" cy="21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pic>
        <p:nvPicPr>
          <p:cNvPr id="324" name="Google Shape;324;p42" descr="Grafik 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55560" y="903985"/>
            <a:ext cx="1875601" cy="989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Google Shape;325;p42" descr="Grafik 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41294" y="4568397"/>
            <a:ext cx="1894681" cy="327743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p42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apitelfolie">
  <p:cSld name="Kapitelfolie"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8" name="Google Shape;328;p43"/>
          <p:cNvGrpSpPr/>
          <p:nvPr/>
        </p:nvGrpSpPr>
        <p:grpSpPr>
          <a:xfrm>
            <a:off x="287335" y="547941"/>
            <a:ext cx="8552925" cy="1834963"/>
            <a:chOff x="-2" y="-2"/>
            <a:chExt cx="11403900" cy="2446617"/>
          </a:xfrm>
        </p:grpSpPr>
        <p:grpSp>
          <p:nvGrpSpPr>
            <p:cNvPr id="329" name="Google Shape;329;p43"/>
            <p:cNvGrpSpPr/>
            <p:nvPr/>
          </p:nvGrpSpPr>
          <p:grpSpPr>
            <a:xfrm>
              <a:off x="-2" y="-2"/>
              <a:ext cx="11403900" cy="2445000"/>
              <a:chOff x="-1" y="-1"/>
              <a:chExt cx="11403900" cy="2445000"/>
            </a:xfrm>
          </p:grpSpPr>
          <p:sp>
            <p:nvSpPr>
              <p:cNvPr id="330" name="Google Shape;330;p43"/>
              <p:cNvSpPr/>
              <p:nvPr/>
            </p:nvSpPr>
            <p:spPr>
              <a:xfrm>
                <a:off x="-1" y="-1"/>
                <a:ext cx="11403900" cy="2445000"/>
              </a:xfrm>
              <a:prstGeom prst="rect">
                <a:avLst/>
              </a:prstGeom>
              <a:solidFill>
                <a:srgbClr val="FFFFFF"/>
              </a:solidFill>
              <a:ln w="19050" cap="flat" cmpd="sng">
                <a:solidFill>
                  <a:srgbClr val="0096D3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34275" tIns="34275" rIns="34275" bIns="3427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1400"/>
                  <a:buFont typeface="Verdana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1" name="Google Shape;331;p43"/>
              <p:cNvSpPr txBox="1"/>
              <p:nvPr/>
            </p:nvSpPr>
            <p:spPr>
              <a:xfrm>
                <a:off x="-1" y="992690"/>
                <a:ext cx="11403900" cy="45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34275" tIns="34275" rIns="34275" bIns="3427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1800"/>
                  <a:buFont typeface="Verdana"/>
                  <a:buNone/>
                </a:pPr>
                <a:r>
                  <a:rPr lang="en" sz="1800" b="0" i="0" u="none" strike="noStrike" cap="none">
                    <a:solidFill>
                      <a:srgbClr val="FFFF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</a:t>
                </a:r>
                <a:endParaRPr sz="1100"/>
              </a:p>
            </p:txBody>
          </p:sp>
        </p:grpSp>
        <p:sp>
          <p:nvSpPr>
            <p:cNvPr id="332" name="Google Shape;332;p43"/>
            <p:cNvSpPr/>
            <p:nvPr/>
          </p:nvSpPr>
          <p:spPr>
            <a:xfrm>
              <a:off x="-1" y="1615"/>
              <a:ext cx="7872900" cy="2445000"/>
            </a:xfrm>
            <a:prstGeom prst="rect">
              <a:avLst/>
            </a:prstGeom>
            <a:solidFill>
              <a:srgbClr val="0096D3"/>
            </a:solidFill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33" name="Google Shape;333;p43"/>
          <p:cNvSpPr txBox="1">
            <a:spLocks noGrp="1"/>
          </p:cNvSpPr>
          <p:nvPr>
            <p:ph type="body" idx="1"/>
          </p:nvPr>
        </p:nvSpPr>
        <p:spPr>
          <a:xfrm>
            <a:off x="287337" y="2617200"/>
            <a:ext cx="4284600" cy="511800"/>
          </a:xfrm>
          <a:prstGeom prst="rect">
            <a:avLst/>
          </a:prstGeom>
          <a:solidFill>
            <a:srgbClr val="FFFFFF">
              <a:alpha val="89800"/>
            </a:srgbClr>
          </a:solidFill>
          <a:ln>
            <a:noFill/>
          </a:ln>
        </p:spPr>
        <p:txBody>
          <a:bodyPr spcFirstLastPara="1" wrap="square" lIns="161975" tIns="161975" rIns="161975" bIns="161975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304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Char char="▪"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1371600" lvl="2" indent="-304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Char char="▪"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1828800" lvl="3" indent="-304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Char char="▪"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2286000" lvl="4" indent="-304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Char char="▪"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34" name="Google Shape;334;p43"/>
          <p:cNvSpPr txBox="1">
            <a:spLocks noGrp="1"/>
          </p:cNvSpPr>
          <p:nvPr>
            <p:ph type="title"/>
          </p:nvPr>
        </p:nvSpPr>
        <p:spPr>
          <a:xfrm>
            <a:off x="605405" y="1171228"/>
            <a:ext cx="54360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Georgia"/>
              <a:buNone/>
              <a:defRPr sz="2800" b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5" name="Google Shape;335;p43"/>
          <p:cNvSpPr txBox="1">
            <a:spLocks noGrp="1"/>
          </p:cNvSpPr>
          <p:nvPr>
            <p:ph type="sldNum" idx="12"/>
          </p:nvPr>
        </p:nvSpPr>
        <p:spPr>
          <a:xfrm>
            <a:off x="462406" y="4929841"/>
            <a:ext cx="130500" cy="1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b="0" i="0" u="none" strike="noStrike">
              <a:solidFill>
                <a:srgbClr val="888888"/>
              </a:solidFill>
            </a:endParaRPr>
          </a:p>
        </p:txBody>
      </p:sp>
      <p:pic>
        <p:nvPicPr>
          <p:cNvPr id="336" name="Google Shape;336;p43" descr="Grafik 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555560" y="903985"/>
            <a:ext cx="1875601" cy="989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p43" descr="Grafik 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67613" y="4800647"/>
            <a:ext cx="1318059" cy="2285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apitelfolie kurz">
  <p:cSld name="Kapitelfolie kurz"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9" name="Google Shape;339;p44"/>
          <p:cNvGrpSpPr/>
          <p:nvPr/>
        </p:nvGrpSpPr>
        <p:grpSpPr>
          <a:xfrm>
            <a:off x="287335" y="547943"/>
            <a:ext cx="8552925" cy="1553526"/>
            <a:chOff x="-2" y="0"/>
            <a:chExt cx="11403900" cy="2071368"/>
          </a:xfrm>
        </p:grpSpPr>
        <p:grpSp>
          <p:nvGrpSpPr>
            <p:cNvPr id="340" name="Google Shape;340;p44"/>
            <p:cNvGrpSpPr/>
            <p:nvPr/>
          </p:nvGrpSpPr>
          <p:grpSpPr>
            <a:xfrm>
              <a:off x="-2" y="0"/>
              <a:ext cx="11403900" cy="2070000"/>
              <a:chOff x="-1" y="0"/>
              <a:chExt cx="11403900" cy="2070000"/>
            </a:xfrm>
          </p:grpSpPr>
          <p:sp>
            <p:nvSpPr>
              <p:cNvPr id="341" name="Google Shape;341;p44"/>
              <p:cNvSpPr/>
              <p:nvPr/>
            </p:nvSpPr>
            <p:spPr>
              <a:xfrm>
                <a:off x="-1" y="0"/>
                <a:ext cx="11403900" cy="2070000"/>
              </a:xfrm>
              <a:prstGeom prst="rect">
                <a:avLst/>
              </a:prstGeom>
              <a:solidFill>
                <a:srgbClr val="FFFFFF"/>
              </a:solidFill>
              <a:ln w="19050" cap="flat" cmpd="sng">
                <a:solidFill>
                  <a:srgbClr val="0096D3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34275" tIns="34275" rIns="34275" bIns="3427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1400"/>
                  <a:buFont typeface="Verdana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2" name="Google Shape;342;p44"/>
              <p:cNvSpPr txBox="1"/>
              <p:nvPr/>
            </p:nvSpPr>
            <p:spPr>
              <a:xfrm>
                <a:off x="-1" y="805149"/>
                <a:ext cx="11403900" cy="45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34275" tIns="34275" rIns="34275" bIns="3427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1800"/>
                  <a:buFont typeface="Verdana"/>
                  <a:buNone/>
                </a:pPr>
                <a:r>
                  <a:rPr lang="en" sz="1800" b="0" i="0" u="none" strike="noStrike" cap="none">
                    <a:solidFill>
                      <a:srgbClr val="FFFF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</a:t>
                </a:r>
                <a:endParaRPr sz="1100"/>
              </a:p>
            </p:txBody>
          </p:sp>
        </p:grpSp>
        <p:sp>
          <p:nvSpPr>
            <p:cNvPr id="343" name="Google Shape;343;p44"/>
            <p:cNvSpPr/>
            <p:nvPr/>
          </p:nvSpPr>
          <p:spPr>
            <a:xfrm>
              <a:off x="-1" y="1368"/>
              <a:ext cx="7872900" cy="2070000"/>
            </a:xfrm>
            <a:prstGeom prst="rect">
              <a:avLst/>
            </a:prstGeom>
            <a:solidFill>
              <a:srgbClr val="0096D3"/>
            </a:solidFill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44" name="Google Shape;344;p44"/>
          <p:cNvSpPr txBox="1">
            <a:spLocks noGrp="1"/>
          </p:cNvSpPr>
          <p:nvPr>
            <p:ph type="title"/>
          </p:nvPr>
        </p:nvSpPr>
        <p:spPr>
          <a:xfrm>
            <a:off x="605407" y="1172335"/>
            <a:ext cx="5436000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Georgia"/>
              <a:buNone/>
              <a:defRPr sz="2800" b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5" name="Google Shape;345;p44"/>
          <p:cNvSpPr txBox="1">
            <a:spLocks noGrp="1"/>
          </p:cNvSpPr>
          <p:nvPr>
            <p:ph type="body" idx="1"/>
          </p:nvPr>
        </p:nvSpPr>
        <p:spPr>
          <a:xfrm>
            <a:off x="287337" y="2378616"/>
            <a:ext cx="4284600" cy="511800"/>
          </a:xfrm>
          <a:prstGeom prst="rect">
            <a:avLst/>
          </a:prstGeom>
          <a:solidFill>
            <a:srgbClr val="FFFFFF">
              <a:alpha val="89800"/>
            </a:srgbClr>
          </a:solidFill>
          <a:ln>
            <a:noFill/>
          </a:ln>
        </p:spPr>
        <p:txBody>
          <a:bodyPr spcFirstLastPara="1" wrap="square" lIns="161975" tIns="161975" rIns="161975" bIns="161975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304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Char char="▪"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1371600" lvl="2" indent="-304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Char char="▪"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1828800" lvl="3" indent="-304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Char char="▪"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2286000" lvl="4" indent="-304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Char char="▪"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46" name="Google Shape;346;p44"/>
          <p:cNvSpPr txBox="1">
            <a:spLocks noGrp="1"/>
          </p:cNvSpPr>
          <p:nvPr>
            <p:ph type="sldNum" idx="12"/>
          </p:nvPr>
        </p:nvSpPr>
        <p:spPr>
          <a:xfrm>
            <a:off x="462406" y="4929841"/>
            <a:ext cx="130500" cy="1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b="0" i="0" u="none" strike="noStrike">
              <a:solidFill>
                <a:srgbClr val="888888"/>
              </a:solidFill>
            </a:endParaRPr>
          </a:p>
        </p:txBody>
      </p:sp>
      <p:pic>
        <p:nvPicPr>
          <p:cNvPr id="347" name="Google Shape;347;p44" descr="Grafik 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555560" y="903985"/>
            <a:ext cx="1875601" cy="989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p44" descr="Grafik 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67613" y="4800647"/>
            <a:ext cx="1318059" cy="2285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">
  <p:cSld name="Nur Titel 2"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45"/>
          <p:cNvSpPr txBox="1">
            <a:spLocks noGrp="1"/>
          </p:cNvSpPr>
          <p:nvPr>
            <p:ph type="body" idx="1"/>
          </p:nvPr>
        </p:nvSpPr>
        <p:spPr>
          <a:xfrm>
            <a:off x="468317" y="1210152"/>
            <a:ext cx="8210400" cy="393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Char char="▪"/>
              <a:defRPr sz="1600">
                <a:latin typeface="Verdana"/>
                <a:ea typeface="Verdana"/>
                <a:cs typeface="Verdana"/>
                <a:sym typeface="Verdana"/>
              </a:defRPr>
            </a:lvl2pPr>
            <a:lvl3pPr marL="137160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Char char="▪"/>
              <a:defRPr sz="1600">
                <a:latin typeface="Verdana"/>
                <a:ea typeface="Verdana"/>
                <a:cs typeface="Verdana"/>
                <a:sym typeface="Verdana"/>
              </a:defRPr>
            </a:lvl3pPr>
            <a:lvl4pPr marL="182880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Char char="▪"/>
              <a:defRPr sz="1600">
                <a:latin typeface="Verdana"/>
                <a:ea typeface="Verdana"/>
                <a:cs typeface="Verdana"/>
                <a:sym typeface="Verdana"/>
              </a:defRPr>
            </a:lvl4pPr>
            <a:lvl5pPr marL="228600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Char char="▪"/>
              <a:defRPr sz="1600">
                <a:latin typeface="Verdana"/>
                <a:ea typeface="Verdana"/>
                <a:cs typeface="Verdana"/>
                <a:sym typeface="Verdana"/>
              </a:defRPr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grpSp>
        <p:nvGrpSpPr>
          <p:cNvPr id="351" name="Google Shape;351;p45"/>
          <p:cNvGrpSpPr/>
          <p:nvPr/>
        </p:nvGrpSpPr>
        <p:grpSpPr>
          <a:xfrm>
            <a:off x="0" y="778107"/>
            <a:ext cx="9144000" cy="344700"/>
            <a:chOff x="0" y="0"/>
            <a:chExt cx="12192000" cy="459600"/>
          </a:xfrm>
        </p:grpSpPr>
        <p:sp>
          <p:nvSpPr>
            <p:cNvPr id="352" name="Google Shape;352;p45"/>
            <p:cNvSpPr/>
            <p:nvPr/>
          </p:nvSpPr>
          <p:spPr>
            <a:xfrm>
              <a:off x="0" y="214749"/>
              <a:ext cx="12192000" cy="30300"/>
            </a:xfrm>
            <a:prstGeom prst="rect">
              <a:avLst/>
            </a:prstGeom>
            <a:solidFill>
              <a:srgbClr val="0C94B7"/>
            </a:solidFill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3" name="Google Shape;353;p45"/>
            <p:cNvSpPr txBox="1"/>
            <p:nvPr/>
          </p:nvSpPr>
          <p:spPr>
            <a:xfrm>
              <a:off x="0" y="0"/>
              <a:ext cx="12192000" cy="45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Verdana"/>
                <a:buNone/>
              </a:pPr>
              <a:r>
                <a:rPr lang="en" sz="1800" b="0" i="0" u="none" strike="noStrike" cap="non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      </a:t>
              </a:r>
              <a:endParaRPr sz="1100"/>
            </a:p>
          </p:txBody>
        </p:sp>
      </p:grpSp>
      <p:pic>
        <p:nvPicPr>
          <p:cNvPr id="354" name="Google Shape;354;p45" descr="Grafik 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711620" y="269242"/>
            <a:ext cx="1170001" cy="617281"/>
          </a:xfrm>
          <a:prstGeom prst="rect">
            <a:avLst/>
          </a:prstGeom>
          <a:noFill/>
          <a:ln>
            <a:noFill/>
          </a:ln>
        </p:spPr>
      </p:pic>
      <p:sp>
        <p:nvSpPr>
          <p:cNvPr id="355" name="Google Shape;355;p45"/>
          <p:cNvSpPr txBox="1">
            <a:spLocks noGrp="1"/>
          </p:cNvSpPr>
          <p:nvPr>
            <p:ph type="title"/>
          </p:nvPr>
        </p:nvSpPr>
        <p:spPr>
          <a:xfrm>
            <a:off x="462408" y="169100"/>
            <a:ext cx="6840000" cy="7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Georgia"/>
              <a:buNone/>
              <a:defRPr sz="2400" b="1">
                <a:latin typeface="Georgia"/>
                <a:ea typeface="Georgia"/>
                <a:cs typeface="Georgia"/>
                <a:sym typeface="Georgia"/>
              </a:defRPr>
            </a:lvl1pPr>
            <a:lvl2pPr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6" name="Google Shape;356;p45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wei Inhalte">
  <p:cSld name="Zwei Inhalte 2"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" name="Google Shape;358;p46" descr="Grafik 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711620" y="269242"/>
            <a:ext cx="1170001" cy="61728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59" name="Google Shape;359;p46"/>
          <p:cNvGrpSpPr/>
          <p:nvPr/>
        </p:nvGrpSpPr>
        <p:grpSpPr>
          <a:xfrm>
            <a:off x="0" y="778107"/>
            <a:ext cx="9144000" cy="344700"/>
            <a:chOff x="0" y="0"/>
            <a:chExt cx="12192000" cy="459600"/>
          </a:xfrm>
        </p:grpSpPr>
        <p:sp>
          <p:nvSpPr>
            <p:cNvPr id="360" name="Google Shape;360;p46"/>
            <p:cNvSpPr/>
            <p:nvPr/>
          </p:nvSpPr>
          <p:spPr>
            <a:xfrm>
              <a:off x="0" y="214749"/>
              <a:ext cx="12192000" cy="30300"/>
            </a:xfrm>
            <a:prstGeom prst="rect">
              <a:avLst/>
            </a:prstGeom>
            <a:solidFill>
              <a:srgbClr val="0C94B7"/>
            </a:solidFill>
            <a:ln w="12700" cap="flat" cmpd="sng">
              <a:solidFill>
                <a:srgbClr val="0096D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1" name="Google Shape;361;p46"/>
            <p:cNvSpPr txBox="1"/>
            <p:nvPr/>
          </p:nvSpPr>
          <p:spPr>
            <a:xfrm>
              <a:off x="0" y="0"/>
              <a:ext cx="12192000" cy="45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Verdana"/>
                <a:buNone/>
              </a:pPr>
              <a:r>
                <a:rPr lang="en" sz="1800" b="0" i="0" u="none" strike="noStrike" cap="non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      </a:t>
              </a:r>
              <a:endParaRPr sz="1100"/>
            </a:p>
          </p:txBody>
        </p:sp>
      </p:grpSp>
      <p:pic>
        <p:nvPicPr>
          <p:cNvPr id="362" name="Google Shape;362;p46" descr="Grafik 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67613" y="4800647"/>
            <a:ext cx="1318059" cy="228553"/>
          </a:xfrm>
          <a:prstGeom prst="rect">
            <a:avLst/>
          </a:prstGeom>
          <a:noFill/>
          <a:ln>
            <a:noFill/>
          </a:ln>
        </p:spPr>
      </p:pic>
      <p:sp>
        <p:nvSpPr>
          <p:cNvPr id="363" name="Google Shape;363;p46"/>
          <p:cNvSpPr txBox="1">
            <a:spLocks noGrp="1"/>
          </p:cNvSpPr>
          <p:nvPr>
            <p:ph type="body" idx="1"/>
          </p:nvPr>
        </p:nvSpPr>
        <p:spPr>
          <a:xfrm>
            <a:off x="462404" y="1210152"/>
            <a:ext cx="3960000" cy="34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96D3"/>
              </a:buClr>
              <a:buSzPts val="1600"/>
              <a:buFont typeface="Verdana"/>
              <a:buChar char="▪"/>
              <a:defRPr sz="1600"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96D3"/>
              </a:buClr>
              <a:buSzPts val="1600"/>
              <a:buFont typeface="Verdana"/>
              <a:buChar char="▪"/>
              <a:defRPr sz="1600">
                <a:latin typeface="Verdana"/>
                <a:ea typeface="Verdana"/>
                <a:cs typeface="Verdana"/>
                <a:sym typeface="Verdana"/>
              </a:defRPr>
            </a:lvl2pPr>
            <a:lvl3pPr marL="137160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96D3"/>
              </a:buClr>
              <a:buSzPts val="1600"/>
              <a:buFont typeface="Verdana"/>
              <a:buChar char="▪"/>
              <a:defRPr sz="1600">
                <a:latin typeface="Verdana"/>
                <a:ea typeface="Verdana"/>
                <a:cs typeface="Verdana"/>
                <a:sym typeface="Verdana"/>
              </a:defRPr>
            </a:lvl3pPr>
            <a:lvl4pPr marL="182880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96D3"/>
              </a:buClr>
              <a:buSzPts val="1600"/>
              <a:buFont typeface="Verdana"/>
              <a:buChar char="▪"/>
              <a:defRPr sz="1600">
                <a:latin typeface="Verdana"/>
                <a:ea typeface="Verdana"/>
                <a:cs typeface="Verdana"/>
                <a:sym typeface="Verdana"/>
              </a:defRPr>
            </a:lvl4pPr>
            <a:lvl5pPr marL="228600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96D3"/>
              </a:buClr>
              <a:buSzPts val="1600"/>
              <a:buFont typeface="Verdana"/>
              <a:buChar char="▪"/>
              <a:defRPr sz="1600">
                <a:latin typeface="Verdana"/>
                <a:ea typeface="Verdana"/>
                <a:cs typeface="Verdana"/>
                <a:sym typeface="Verdana"/>
              </a:defRPr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64" name="Google Shape;364;p46"/>
          <p:cNvSpPr txBox="1">
            <a:spLocks noGrp="1"/>
          </p:cNvSpPr>
          <p:nvPr>
            <p:ph type="sldNum" idx="12"/>
          </p:nvPr>
        </p:nvSpPr>
        <p:spPr>
          <a:xfrm>
            <a:off x="462406" y="4929841"/>
            <a:ext cx="130500" cy="1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b="0" i="0" u="none" strike="noStrike">
              <a:solidFill>
                <a:srgbClr val="888888"/>
              </a:solidFill>
            </a:endParaRPr>
          </a:p>
        </p:txBody>
      </p:sp>
      <p:sp>
        <p:nvSpPr>
          <p:cNvPr id="365" name="Google Shape;365;p46"/>
          <p:cNvSpPr txBox="1">
            <a:spLocks noGrp="1"/>
          </p:cNvSpPr>
          <p:nvPr>
            <p:ph type="title"/>
          </p:nvPr>
        </p:nvSpPr>
        <p:spPr>
          <a:xfrm>
            <a:off x="462408" y="169100"/>
            <a:ext cx="6840000" cy="7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Georgia"/>
              <a:buNone/>
              <a:defRPr sz="2400" b="1">
                <a:latin typeface="Georgia"/>
                <a:ea typeface="Georgia"/>
                <a:cs typeface="Georgia"/>
                <a:sym typeface="Georgia"/>
              </a:defRPr>
            </a:lvl1pPr>
            <a:lvl2pPr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wei Inhalte Vergleich">
  <p:cSld name="Zwei Inhalte Vergleich"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" name="Google Shape;367;p47" descr="Grafik 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711620" y="269242"/>
            <a:ext cx="1170001" cy="61728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68" name="Google Shape;368;p47"/>
          <p:cNvGrpSpPr/>
          <p:nvPr/>
        </p:nvGrpSpPr>
        <p:grpSpPr>
          <a:xfrm>
            <a:off x="0" y="778107"/>
            <a:ext cx="9144000" cy="344700"/>
            <a:chOff x="0" y="0"/>
            <a:chExt cx="12192000" cy="459600"/>
          </a:xfrm>
        </p:grpSpPr>
        <p:sp>
          <p:nvSpPr>
            <p:cNvPr id="369" name="Google Shape;369;p47"/>
            <p:cNvSpPr/>
            <p:nvPr/>
          </p:nvSpPr>
          <p:spPr>
            <a:xfrm>
              <a:off x="0" y="214749"/>
              <a:ext cx="12192000" cy="30300"/>
            </a:xfrm>
            <a:prstGeom prst="rect">
              <a:avLst/>
            </a:prstGeom>
            <a:solidFill>
              <a:srgbClr val="0C94B7"/>
            </a:solidFill>
            <a:ln w="12700" cap="flat" cmpd="sng">
              <a:solidFill>
                <a:srgbClr val="0096D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0" name="Google Shape;370;p47"/>
            <p:cNvSpPr txBox="1"/>
            <p:nvPr/>
          </p:nvSpPr>
          <p:spPr>
            <a:xfrm>
              <a:off x="0" y="0"/>
              <a:ext cx="12192000" cy="45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Verdana"/>
                <a:buNone/>
              </a:pPr>
              <a:r>
                <a:rPr lang="en" sz="1800" b="0" i="0" u="none" strike="noStrike" cap="non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      </a:t>
              </a:r>
              <a:endParaRPr sz="1100"/>
            </a:p>
          </p:txBody>
        </p:sp>
      </p:grpSp>
      <p:pic>
        <p:nvPicPr>
          <p:cNvPr id="371" name="Google Shape;371;p47" descr="Grafik 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67613" y="4800647"/>
            <a:ext cx="1318059" cy="228553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p47"/>
          <p:cNvSpPr txBox="1">
            <a:spLocks noGrp="1"/>
          </p:cNvSpPr>
          <p:nvPr>
            <p:ph type="body" idx="1"/>
          </p:nvPr>
        </p:nvSpPr>
        <p:spPr>
          <a:xfrm>
            <a:off x="462404" y="1742392"/>
            <a:ext cx="3960000" cy="29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96D3"/>
              </a:buClr>
              <a:buSzPts val="1600"/>
              <a:buFont typeface="Verdana"/>
              <a:buChar char="▪"/>
              <a:defRPr sz="1600"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96D3"/>
              </a:buClr>
              <a:buSzPts val="1600"/>
              <a:buFont typeface="Verdana"/>
              <a:buChar char="▪"/>
              <a:defRPr sz="1600">
                <a:latin typeface="Verdana"/>
                <a:ea typeface="Verdana"/>
                <a:cs typeface="Verdana"/>
                <a:sym typeface="Verdana"/>
              </a:defRPr>
            </a:lvl2pPr>
            <a:lvl3pPr marL="137160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96D3"/>
              </a:buClr>
              <a:buSzPts val="1600"/>
              <a:buFont typeface="Verdana"/>
              <a:buChar char="▪"/>
              <a:defRPr sz="1600">
                <a:latin typeface="Verdana"/>
                <a:ea typeface="Verdana"/>
                <a:cs typeface="Verdana"/>
                <a:sym typeface="Verdana"/>
              </a:defRPr>
            </a:lvl3pPr>
            <a:lvl4pPr marL="182880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96D3"/>
              </a:buClr>
              <a:buSzPts val="1600"/>
              <a:buFont typeface="Verdana"/>
              <a:buChar char="▪"/>
              <a:defRPr sz="1600">
                <a:latin typeface="Verdana"/>
                <a:ea typeface="Verdana"/>
                <a:cs typeface="Verdana"/>
                <a:sym typeface="Verdana"/>
              </a:defRPr>
            </a:lvl4pPr>
            <a:lvl5pPr marL="228600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96D3"/>
              </a:buClr>
              <a:buSzPts val="1600"/>
              <a:buFont typeface="Verdana"/>
              <a:buChar char="▪"/>
              <a:defRPr sz="1600">
                <a:latin typeface="Verdana"/>
                <a:ea typeface="Verdana"/>
                <a:cs typeface="Verdana"/>
                <a:sym typeface="Verdana"/>
              </a:defRPr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73" name="Google Shape;373;p47"/>
          <p:cNvSpPr txBox="1">
            <a:spLocks noGrp="1"/>
          </p:cNvSpPr>
          <p:nvPr>
            <p:ph type="body" idx="2"/>
          </p:nvPr>
        </p:nvSpPr>
        <p:spPr>
          <a:xfrm>
            <a:off x="468315" y="1210151"/>
            <a:ext cx="3960900" cy="479700"/>
          </a:xfrm>
          <a:prstGeom prst="rect">
            <a:avLst/>
          </a:prstGeom>
          <a:solidFill>
            <a:srgbClr val="0096D3"/>
          </a:solidFill>
          <a:ln w="9525" cap="flat" cmpd="sng">
            <a:solidFill>
              <a:srgbClr val="0096D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74" name="Google Shape;374;p47"/>
          <p:cNvSpPr txBox="1">
            <a:spLocks noGrp="1"/>
          </p:cNvSpPr>
          <p:nvPr>
            <p:ph type="sldNum" idx="12"/>
          </p:nvPr>
        </p:nvSpPr>
        <p:spPr>
          <a:xfrm>
            <a:off x="462406" y="4929841"/>
            <a:ext cx="130500" cy="1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b="0" i="0" u="none" strike="noStrike">
              <a:solidFill>
                <a:srgbClr val="888888"/>
              </a:solidFill>
            </a:endParaRPr>
          </a:p>
        </p:txBody>
      </p:sp>
      <p:sp>
        <p:nvSpPr>
          <p:cNvPr id="375" name="Google Shape;375;p47"/>
          <p:cNvSpPr txBox="1">
            <a:spLocks noGrp="1"/>
          </p:cNvSpPr>
          <p:nvPr>
            <p:ph type="body" idx="3"/>
          </p:nvPr>
        </p:nvSpPr>
        <p:spPr>
          <a:xfrm>
            <a:off x="4727895" y="1210151"/>
            <a:ext cx="3960900" cy="479700"/>
          </a:xfrm>
          <a:prstGeom prst="rect">
            <a:avLst/>
          </a:prstGeom>
          <a:solidFill>
            <a:srgbClr val="0096D3"/>
          </a:solidFill>
          <a:ln w="9525" cap="flat" cmpd="sng">
            <a:solidFill>
              <a:srgbClr val="0096D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76" name="Google Shape;376;p47"/>
          <p:cNvSpPr txBox="1">
            <a:spLocks noGrp="1"/>
          </p:cNvSpPr>
          <p:nvPr>
            <p:ph type="title"/>
          </p:nvPr>
        </p:nvSpPr>
        <p:spPr>
          <a:xfrm>
            <a:off x="462408" y="169100"/>
            <a:ext cx="6840000" cy="7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Georgia"/>
              <a:buNone/>
              <a:defRPr sz="2400" b="1">
                <a:latin typeface="Georgia"/>
                <a:ea typeface="Georgia"/>
                <a:cs typeface="Georgia"/>
                <a:sym typeface="Georgia"/>
              </a:defRPr>
            </a:lvl1pPr>
            <a:lvl2pPr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2pPr>
            <a:lvl3pPr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3pPr>
            <a:lvl4pPr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6pPr>
            <a:lvl7pPr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7pPr>
            <a:lvl8pPr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8pPr>
            <a:lvl9pPr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bschlussfolie">
  <p:cSld name="Abschlussfolie"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" name="Google Shape;378;p48" descr="Grafik 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711620" y="269242"/>
            <a:ext cx="1170001" cy="61728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79" name="Google Shape;379;p48"/>
          <p:cNvGrpSpPr/>
          <p:nvPr/>
        </p:nvGrpSpPr>
        <p:grpSpPr>
          <a:xfrm>
            <a:off x="0" y="778107"/>
            <a:ext cx="9144000" cy="344700"/>
            <a:chOff x="0" y="0"/>
            <a:chExt cx="12192000" cy="459600"/>
          </a:xfrm>
        </p:grpSpPr>
        <p:sp>
          <p:nvSpPr>
            <p:cNvPr id="380" name="Google Shape;380;p48"/>
            <p:cNvSpPr/>
            <p:nvPr/>
          </p:nvSpPr>
          <p:spPr>
            <a:xfrm>
              <a:off x="0" y="214749"/>
              <a:ext cx="12192000" cy="30300"/>
            </a:xfrm>
            <a:prstGeom prst="rect">
              <a:avLst/>
            </a:prstGeom>
            <a:solidFill>
              <a:srgbClr val="0C94B7"/>
            </a:solidFill>
            <a:ln w="12700" cap="flat" cmpd="sng">
              <a:solidFill>
                <a:srgbClr val="0096D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1" name="Google Shape;381;p48"/>
            <p:cNvSpPr txBox="1"/>
            <p:nvPr/>
          </p:nvSpPr>
          <p:spPr>
            <a:xfrm>
              <a:off x="0" y="0"/>
              <a:ext cx="12192000" cy="45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Verdana"/>
                <a:buNone/>
              </a:pPr>
              <a:r>
                <a:rPr lang="en" sz="1800" b="0" i="0" u="none" strike="noStrike" cap="non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      </a:t>
              </a:r>
              <a:endParaRPr sz="1100"/>
            </a:p>
          </p:txBody>
        </p:sp>
      </p:grpSp>
      <p:pic>
        <p:nvPicPr>
          <p:cNvPr id="382" name="Google Shape;382;p48" descr="Grafik 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67613" y="4800647"/>
            <a:ext cx="1318059" cy="228553"/>
          </a:xfrm>
          <a:prstGeom prst="rect">
            <a:avLst/>
          </a:prstGeom>
          <a:noFill/>
          <a:ln>
            <a:noFill/>
          </a:ln>
        </p:spPr>
      </p:pic>
      <p:sp>
        <p:nvSpPr>
          <p:cNvPr id="383" name="Google Shape;383;p48"/>
          <p:cNvSpPr/>
          <p:nvPr/>
        </p:nvSpPr>
        <p:spPr>
          <a:xfrm>
            <a:off x="467543" y="1768077"/>
            <a:ext cx="4319700" cy="24453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80808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84" name="Google Shape;384;p48" descr="Grafik 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1561" y="1914525"/>
            <a:ext cx="447676" cy="2047876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48"/>
          <p:cNvSpPr txBox="1">
            <a:spLocks noGrp="1"/>
          </p:cNvSpPr>
          <p:nvPr>
            <p:ph type="body" idx="1"/>
          </p:nvPr>
        </p:nvSpPr>
        <p:spPr>
          <a:xfrm>
            <a:off x="1684020" y="2303858"/>
            <a:ext cx="2763900" cy="16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Verdana"/>
              <a:buNone/>
              <a:defRPr sz="1000"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Verdana"/>
              <a:buNone/>
              <a:defRPr sz="1000">
                <a:latin typeface="Verdana"/>
                <a:ea typeface="Verdana"/>
                <a:cs typeface="Verdana"/>
                <a:sym typeface="Verdana"/>
              </a:defRPr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Verdana"/>
              <a:buNone/>
              <a:defRPr sz="1000">
                <a:latin typeface="Verdana"/>
                <a:ea typeface="Verdana"/>
                <a:cs typeface="Verdana"/>
                <a:sym typeface="Verdana"/>
              </a:defRPr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Verdana"/>
              <a:buNone/>
              <a:defRPr sz="1000">
                <a:latin typeface="Verdana"/>
                <a:ea typeface="Verdana"/>
                <a:cs typeface="Verdana"/>
                <a:sym typeface="Verdana"/>
              </a:defRPr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Verdana"/>
              <a:buNone/>
              <a:defRPr sz="1000">
                <a:latin typeface="Verdana"/>
                <a:ea typeface="Verdana"/>
                <a:cs typeface="Verdana"/>
                <a:sym typeface="Verdana"/>
              </a:defRPr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86" name="Google Shape;386;p48"/>
          <p:cNvSpPr txBox="1">
            <a:spLocks noGrp="1"/>
          </p:cNvSpPr>
          <p:nvPr>
            <p:ph type="sldNum" idx="12"/>
          </p:nvPr>
        </p:nvSpPr>
        <p:spPr>
          <a:xfrm>
            <a:off x="462406" y="4929841"/>
            <a:ext cx="130500" cy="1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Verdana"/>
              <a:buNone/>
              <a:defRPr sz="800" cap="none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b="0" i="0" u="none" strike="noStrike">
              <a:solidFill>
                <a:srgbClr val="888888"/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Text">
  <p:cSld name="Titel und Text">
    <p:bg>
      <p:bgPr>
        <a:solidFill>
          <a:schemeClr val="lt1"/>
        </a:solidFill>
        <a:effectLst/>
      </p:bgPr>
    </p:bg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49"/>
          <p:cNvSpPr txBox="1">
            <a:spLocks noGrp="1"/>
          </p:cNvSpPr>
          <p:nvPr>
            <p:ph type="title"/>
          </p:nvPr>
        </p:nvSpPr>
        <p:spPr>
          <a:xfrm>
            <a:off x="251222" y="250031"/>
            <a:ext cx="8641500" cy="1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grpSp>
        <p:nvGrpSpPr>
          <p:cNvPr id="389" name="Google Shape;389;p49"/>
          <p:cNvGrpSpPr/>
          <p:nvPr/>
        </p:nvGrpSpPr>
        <p:grpSpPr>
          <a:xfrm>
            <a:off x="251222" y="4627869"/>
            <a:ext cx="216325" cy="257043"/>
            <a:chOff x="334963" y="6170492"/>
            <a:chExt cx="288434" cy="342725"/>
          </a:xfrm>
        </p:grpSpPr>
        <p:sp>
          <p:nvSpPr>
            <p:cNvPr id="390" name="Google Shape;390;p49"/>
            <p:cNvSpPr/>
            <p:nvPr/>
          </p:nvSpPr>
          <p:spPr>
            <a:xfrm>
              <a:off x="334963" y="6170492"/>
              <a:ext cx="126823" cy="117773"/>
            </a:xfrm>
            <a:custGeom>
              <a:avLst/>
              <a:gdLst/>
              <a:ahLst/>
              <a:cxnLst/>
              <a:rect l="l" t="t" r="r" b="b"/>
              <a:pathLst>
                <a:path w="818211" h="759829" extrusionOk="0">
                  <a:moveTo>
                    <a:pt x="811971" y="755711"/>
                  </a:moveTo>
                  <a:lnTo>
                    <a:pt x="811971" y="7111"/>
                  </a:lnTo>
                  <a:lnTo>
                    <a:pt x="7127" y="7111"/>
                  </a:lnTo>
                  <a:cubicBezTo>
                    <a:pt x="6827" y="257702"/>
                    <a:pt x="25585" y="507955"/>
                    <a:pt x="63238" y="7557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1;p49"/>
            <p:cNvSpPr/>
            <p:nvPr/>
          </p:nvSpPr>
          <p:spPr>
            <a:xfrm>
              <a:off x="350350" y="6323307"/>
              <a:ext cx="110601" cy="189910"/>
            </a:xfrm>
            <a:custGeom>
              <a:avLst/>
              <a:gdLst/>
              <a:ahLst/>
              <a:cxnLst/>
              <a:rect l="l" t="t" r="r" b="b"/>
              <a:pathLst>
                <a:path w="713556" h="1225224" extrusionOk="0">
                  <a:moveTo>
                    <a:pt x="712852" y="7111"/>
                  </a:moveTo>
                  <a:lnTo>
                    <a:pt x="7123" y="7111"/>
                  </a:lnTo>
                  <a:cubicBezTo>
                    <a:pt x="142364" y="646558"/>
                    <a:pt x="403628" y="1122700"/>
                    <a:pt x="712852" y="1222124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49"/>
            <p:cNvSpPr/>
            <p:nvPr/>
          </p:nvSpPr>
          <p:spPr>
            <a:xfrm>
              <a:off x="496574" y="6170492"/>
              <a:ext cx="126823" cy="117773"/>
            </a:xfrm>
            <a:custGeom>
              <a:avLst/>
              <a:gdLst/>
              <a:ahLst/>
              <a:cxnLst/>
              <a:rect l="l" t="t" r="r" b="b"/>
              <a:pathLst>
                <a:path w="818211" h="759829" extrusionOk="0">
                  <a:moveTo>
                    <a:pt x="7123" y="755711"/>
                  </a:moveTo>
                  <a:lnTo>
                    <a:pt x="7123" y="7111"/>
                  </a:lnTo>
                  <a:lnTo>
                    <a:pt x="811968" y="7111"/>
                  </a:lnTo>
                  <a:cubicBezTo>
                    <a:pt x="812267" y="257702"/>
                    <a:pt x="793510" y="507955"/>
                    <a:pt x="755856" y="7557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p49"/>
            <p:cNvSpPr/>
            <p:nvPr/>
          </p:nvSpPr>
          <p:spPr>
            <a:xfrm>
              <a:off x="496574" y="6323307"/>
              <a:ext cx="110601" cy="189910"/>
            </a:xfrm>
            <a:custGeom>
              <a:avLst/>
              <a:gdLst/>
              <a:ahLst/>
              <a:cxnLst/>
              <a:rect l="l" t="t" r="r" b="b"/>
              <a:pathLst>
                <a:path w="713556" h="1225224" extrusionOk="0">
                  <a:moveTo>
                    <a:pt x="7123" y="7111"/>
                  </a:moveTo>
                  <a:lnTo>
                    <a:pt x="712852" y="7111"/>
                  </a:lnTo>
                  <a:cubicBezTo>
                    <a:pt x="577615" y="646558"/>
                    <a:pt x="316351" y="1122700"/>
                    <a:pt x="7123" y="1222124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4" name="Google Shape;394;p49"/>
          <p:cNvGrpSpPr/>
          <p:nvPr/>
        </p:nvGrpSpPr>
        <p:grpSpPr>
          <a:xfrm>
            <a:off x="534886" y="4625222"/>
            <a:ext cx="361735" cy="257048"/>
            <a:chOff x="713181" y="6166962"/>
            <a:chExt cx="482313" cy="342731"/>
          </a:xfrm>
        </p:grpSpPr>
        <p:sp>
          <p:nvSpPr>
            <p:cNvPr id="395" name="Google Shape;395;p49"/>
            <p:cNvSpPr/>
            <p:nvPr/>
          </p:nvSpPr>
          <p:spPr>
            <a:xfrm>
              <a:off x="717526" y="6166962"/>
              <a:ext cx="92905" cy="156050"/>
            </a:xfrm>
            <a:custGeom>
              <a:avLst/>
              <a:gdLst/>
              <a:ahLst/>
              <a:cxnLst/>
              <a:rect l="l" t="t" r="r" b="b"/>
              <a:pathLst>
                <a:path w="599387" h="1006773" extrusionOk="0">
                  <a:moveTo>
                    <a:pt x="271633" y="1004982"/>
                  </a:moveTo>
                  <a:cubicBezTo>
                    <a:pt x="225551" y="1005184"/>
                    <a:pt x="179694" y="998552"/>
                    <a:pt x="135564" y="985305"/>
                  </a:cubicBezTo>
                  <a:cubicBezTo>
                    <a:pt x="89995" y="971082"/>
                    <a:pt x="46732" y="950342"/>
                    <a:pt x="7123" y="923731"/>
                  </a:cubicBezTo>
                  <a:lnTo>
                    <a:pt x="32544" y="759960"/>
                  </a:lnTo>
                  <a:lnTo>
                    <a:pt x="38907" y="759960"/>
                  </a:lnTo>
                  <a:cubicBezTo>
                    <a:pt x="75349" y="788213"/>
                    <a:pt x="116446" y="809909"/>
                    <a:pt x="160352" y="824070"/>
                  </a:cubicBezTo>
                  <a:cubicBezTo>
                    <a:pt x="196331" y="835655"/>
                    <a:pt x="233829" y="841858"/>
                    <a:pt x="271628" y="842477"/>
                  </a:cubicBezTo>
                  <a:cubicBezTo>
                    <a:pt x="369980" y="842477"/>
                    <a:pt x="419158" y="806083"/>
                    <a:pt x="419160" y="733296"/>
                  </a:cubicBezTo>
                  <a:cubicBezTo>
                    <a:pt x="419433" y="708829"/>
                    <a:pt x="412103" y="684879"/>
                    <a:pt x="398179" y="664742"/>
                  </a:cubicBezTo>
                  <a:cubicBezTo>
                    <a:pt x="384182" y="644431"/>
                    <a:pt x="359380" y="624541"/>
                    <a:pt x="323773" y="605071"/>
                  </a:cubicBezTo>
                  <a:lnTo>
                    <a:pt x="205499" y="539061"/>
                  </a:lnTo>
                  <a:cubicBezTo>
                    <a:pt x="137662" y="500977"/>
                    <a:pt x="89549" y="460561"/>
                    <a:pt x="61161" y="417813"/>
                  </a:cubicBezTo>
                  <a:cubicBezTo>
                    <a:pt x="32645" y="374736"/>
                    <a:pt x="17798" y="324078"/>
                    <a:pt x="18558" y="272450"/>
                  </a:cubicBezTo>
                  <a:cubicBezTo>
                    <a:pt x="18558" y="190367"/>
                    <a:pt x="46114" y="125621"/>
                    <a:pt x="101227" y="78210"/>
                  </a:cubicBezTo>
                  <a:cubicBezTo>
                    <a:pt x="156323" y="30820"/>
                    <a:pt x="230081" y="7123"/>
                    <a:pt x="322499" y="7118"/>
                  </a:cubicBezTo>
                  <a:cubicBezTo>
                    <a:pt x="404661" y="6658"/>
                    <a:pt x="485452" y="28133"/>
                    <a:pt x="556505" y="69320"/>
                  </a:cubicBezTo>
                  <a:lnTo>
                    <a:pt x="531053" y="226745"/>
                  </a:lnTo>
                  <a:lnTo>
                    <a:pt x="524708" y="226745"/>
                  </a:lnTo>
                  <a:cubicBezTo>
                    <a:pt x="495577" y="207243"/>
                    <a:pt x="463319" y="192861"/>
                    <a:pt x="429329" y="184219"/>
                  </a:cubicBezTo>
                  <a:cubicBezTo>
                    <a:pt x="395777" y="174898"/>
                    <a:pt x="361149" y="169990"/>
                    <a:pt x="326323" y="169619"/>
                  </a:cubicBezTo>
                  <a:cubicBezTo>
                    <a:pt x="240668" y="169619"/>
                    <a:pt x="197851" y="202204"/>
                    <a:pt x="197872" y="267374"/>
                  </a:cubicBezTo>
                  <a:cubicBezTo>
                    <a:pt x="197785" y="290840"/>
                    <a:pt x="205625" y="313651"/>
                    <a:pt x="220125" y="332120"/>
                  </a:cubicBezTo>
                  <a:cubicBezTo>
                    <a:pt x="234947" y="351600"/>
                    <a:pt x="263983" y="373183"/>
                    <a:pt x="307234" y="396867"/>
                  </a:cubicBezTo>
                  <a:lnTo>
                    <a:pt x="411533" y="454000"/>
                  </a:lnTo>
                  <a:cubicBezTo>
                    <a:pt x="476785" y="489545"/>
                    <a:pt x="524260" y="528689"/>
                    <a:pt x="553959" y="571430"/>
                  </a:cubicBezTo>
                  <a:cubicBezTo>
                    <a:pt x="584342" y="616577"/>
                    <a:pt x="599896" y="670045"/>
                    <a:pt x="598464" y="724415"/>
                  </a:cubicBezTo>
                  <a:cubicBezTo>
                    <a:pt x="598464" y="812448"/>
                    <a:pt x="568795" y="881215"/>
                    <a:pt x="509456" y="930717"/>
                  </a:cubicBezTo>
                  <a:cubicBezTo>
                    <a:pt x="450078" y="980227"/>
                    <a:pt x="370804" y="1004982"/>
                    <a:pt x="271633" y="1004982"/>
                  </a:cubicBezTo>
                  <a:close/>
                </a:path>
              </a:pathLst>
            </a:custGeom>
            <a:solidFill>
              <a:srgbClr val="292929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" name="Google Shape;396;p49"/>
            <p:cNvSpPr/>
            <p:nvPr/>
          </p:nvSpPr>
          <p:spPr>
            <a:xfrm>
              <a:off x="818798" y="6189825"/>
              <a:ext cx="69310" cy="129551"/>
            </a:xfrm>
            <a:custGeom>
              <a:avLst/>
              <a:gdLst/>
              <a:ahLst/>
              <a:cxnLst/>
              <a:rect l="l" t="t" r="r" b="b"/>
              <a:pathLst>
                <a:path w="447162" h="835811" extrusionOk="0">
                  <a:moveTo>
                    <a:pt x="211879" y="834859"/>
                  </a:moveTo>
                  <a:cubicBezTo>
                    <a:pt x="180508" y="790782"/>
                    <a:pt x="157054" y="741595"/>
                    <a:pt x="142565" y="689496"/>
                  </a:cubicBezTo>
                  <a:cubicBezTo>
                    <a:pt x="126095" y="628893"/>
                    <a:pt x="118178" y="566291"/>
                    <a:pt x="119042" y="503504"/>
                  </a:cubicBezTo>
                  <a:lnTo>
                    <a:pt x="119042" y="344810"/>
                  </a:lnTo>
                  <a:lnTo>
                    <a:pt x="7123" y="344810"/>
                  </a:lnTo>
                  <a:lnTo>
                    <a:pt x="7123" y="196277"/>
                  </a:lnTo>
                  <a:lnTo>
                    <a:pt x="119042" y="196277"/>
                  </a:lnTo>
                  <a:lnTo>
                    <a:pt x="119042" y="7111"/>
                  </a:lnTo>
                  <a:lnTo>
                    <a:pt x="294532" y="7111"/>
                  </a:lnTo>
                  <a:lnTo>
                    <a:pt x="294532" y="196277"/>
                  </a:lnTo>
                  <a:lnTo>
                    <a:pt x="444599" y="196277"/>
                  </a:lnTo>
                  <a:lnTo>
                    <a:pt x="419162" y="344812"/>
                  </a:lnTo>
                  <a:lnTo>
                    <a:pt x="294528" y="344812"/>
                  </a:lnTo>
                  <a:lnTo>
                    <a:pt x="294528" y="489541"/>
                  </a:lnTo>
                  <a:cubicBezTo>
                    <a:pt x="293207" y="553450"/>
                    <a:pt x="303331" y="617081"/>
                    <a:pt x="324422" y="677436"/>
                  </a:cubicBezTo>
                  <a:cubicBezTo>
                    <a:pt x="344423" y="730905"/>
                    <a:pt x="372515" y="780998"/>
                    <a:pt x="407718" y="825971"/>
                  </a:cubicBezTo>
                  <a:lnTo>
                    <a:pt x="407718" y="834861"/>
                  </a:lnTo>
                  <a:close/>
                </a:path>
              </a:pathLst>
            </a:custGeom>
            <a:solidFill>
              <a:srgbClr val="292929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" name="Google Shape;397;p49"/>
            <p:cNvSpPr/>
            <p:nvPr/>
          </p:nvSpPr>
          <p:spPr>
            <a:xfrm>
              <a:off x="895793" y="6216824"/>
              <a:ext cx="97329" cy="104524"/>
            </a:xfrm>
            <a:custGeom>
              <a:avLst/>
              <a:gdLst/>
              <a:ahLst/>
              <a:cxnLst/>
              <a:rect l="l" t="t" r="r" b="b"/>
              <a:pathLst>
                <a:path w="627929" h="674348" extrusionOk="0">
                  <a:moveTo>
                    <a:pt x="209337" y="671096"/>
                  </a:moveTo>
                  <a:cubicBezTo>
                    <a:pt x="147432" y="671096"/>
                    <a:pt x="98257" y="654592"/>
                    <a:pt x="61812" y="621585"/>
                  </a:cubicBezTo>
                  <a:cubicBezTo>
                    <a:pt x="25341" y="588569"/>
                    <a:pt x="7112" y="542441"/>
                    <a:pt x="7123" y="483201"/>
                  </a:cubicBezTo>
                  <a:cubicBezTo>
                    <a:pt x="7123" y="423114"/>
                    <a:pt x="28319" y="375718"/>
                    <a:pt x="70710" y="341011"/>
                  </a:cubicBezTo>
                  <a:cubicBezTo>
                    <a:pt x="113096" y="306318"/>
                    <a:pt x="170327" y="285581"/>
                    <a:pt x="242401" y="278800"/>
                  </a:cubicBezTo>
                  <a:lnTo>
                    <a:pt x="420433" y="261028"/>
                  </a:lnTo>
                  <a:lnTo>
                    <a:pt x="420433" y="259759"/>
                  </a:lnTo>
                  <a:cubicBezTo>
                    <a:pt x="420433" y="225060"/>
                    <a:pt x="410898" y="198822"/>
                    <a:pt x="391826" y="181046"/>
                  </a:cubicBezTo>
                  <a:cubicBezTo>
                    <a:pt x="372753" y="163270"/>
                    <a:pt x="337780" y="154382"/>
                    <a:pt x="286905" y="154383"/>
                  </a:cubicBezTo>
                  <a:cubicBezTo>
                    <a:pt x="247744" y="154497"/>
                    <a:pt x="208717" y="158968"/>
                    <a:pt x="170548" y="167714"/>
                  </a:cubicBezTo>
                  <a:cubicBezTo>
                    <a:pt x="137854" y="174346"/>
                    <a:pt x="106053" y="184785"/>
                    <a:pt x="75797" y="198819"/>
                  </a:cubicBezTo>
                  <a:lnTo>
                    <a:pt x="68171" y="198819"/>
                  </a:lnTo>
                  <a:lnTo>
                    <a:pt x="93607" y="47738"/>
                  </a:lnTo>
                  <a:cubicBezTo>
                    <a:pt x="126155" y="35183"/>
                    <a:pt x="159785" y="25624"/>
                    <a:pt x="194076" y="19179"/>
                  </a:cubicBezTo>
                  <a:cubicBezTo>
                    <a:pt x="235536" y="10983"/>
                    <a:pt x="277712" y="6942"/>
                    <a:pt x="319977" y="7117"/>
                  </a:cubicBezTo>
                  <a:cubicBezTo>
                    <a:pt x="415780" y="7117"/>
                    <a:pt x="486151" y="29545"/>
                    <a:pt x="531088" y="74401"/>
                  </a:cubicBezTo>
                  <a:cubicBezTo>
                    <a:pt x="576017" y="119275"/>
                    <a:pt x="598483" y="184445"/>
                    <a:pt x="598488" y="269910"/>
                  </a:cubicBezTo>
                  <a:lnTo>
                    <a:pt x="598488" y="473042"/>
                  </a:lnTo>
                  <a:cubicBezTo>
                    <a:pt x="598461" y="505753"/>
                    <a:pt x="600800" y="538422"/>
                    <a:pt x="605486" y="570797"/>
                  </a:cubicBezTo>
                  <a:cubicBezTo>
                    <a:pt x="608950" y="598957"/>
                    <a:pt x="616891" y="626385"/>
                    <a:pt x="629010" y="652047"/>
                  </a:cubicBezTo>
                  <a:lnTo>
                    <a:pt x="629010" y="660937"/>
                  </a:lnTo>
                  <a:lnTo>
                    <a:pt x="462411" y="660937"/>
                  </a:lnTo>
                  <a:cubicBezTo>
                    <a:pt x="456487" y="645464"/>
                    <a:pt x="451807" y="629544"/>
                    <a:pt x="448414" y="613329"/>
                  </a:cubicBezTo>
                  <a:cubicBezTo>
                    <a:pt x="444408" y="596010"/>
                    <a:pt x="441857" y="578387"/>
                    <a:pt x="440787" y="560645"/>
                  </a:cubicBezTo>
                  <a:lnTo>
                    <a:pt x="433160" y="560645"/>
                  </a:lnTo>
                  <a:cubicBezTo>
                    <a:pt x="417045" y="591967"/>
                    <a:pt x="389065" y="618205"/>
                    <a:pt x="349221" y="639357"/>
                  </a:cubicBezTo>
                  <a:cubicBezTo>
                    <a:pt x="305939" y="661320"/>
                    <a:pt x="257877" y="672225"/>
                    <a:pt x="209337" y="671096"/>
                  </a:cubicBezTo>
                  <a:close/>
                  <a:moveTo>
                    <a:pt x="187713" y="470501"/>
                  </a:moveTo>
                  <a:cubicBezTo>
                    <a:pt x="187265" y="488000"/>
                    <a:pt x="193914" y="504938"/>
                    <a:pt x="206151" y="517475"/>
                  </a:cubicBezTo>
                  <a:cubicBezTo>
                    <a:pt x="218424" y="530172"/>
                    <a:pt x="238558" y="536519"/>
                    <a:pt x="266553" y="536517"/>
                  </a:cubicBezTo>
                  <a:cubicBezTo>
                    <a:pt x="306795" y="537893"/>
                    <a:pt x="346078" y="524067"/>
                    <a:pt x="376557" y="497799"/>
                  </a:cubicBezTo>
                  <a:cubicBezTo>
                    <a:pt x="405804" y="472029"/>
                    <a:pt x="421911" y="434510"/>
                    <a:pt x="420433" y="395595"/>
                  </a:cubicBezTo>
                  <a:lnTo>
                    <a:pt x="420433" y="380361"/>
                  </a:lnTo>
                  <a:lnTo>
                    <a:pt x="285640" y="395598"/>
                  </a:lnTo>
                  <a:cubicBezTo>
                    <a:pt x="251714" y="398990"/>
                    <a:pt x="226914" y="406399"/>
                    <a:pt x="211240" y="417823"/>
                  </a:cubicBezTo>
                  <a:cubicBezTo>
                    <a:pt x="195034" y="430325"/>
                    <a:pt x="186197" y="450114"/>
                    <a:pt x="187716" y="470504"/>
                  </a:cubicBezTo>
                  <a:close/>
                </a:path>
              </a:pathLst>
            </a:custGeom>
            <a:solidFill>
              <a:srgbClr val="292929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" name="Google Shape;398;p49"/>
            <p:cNvSpPr/>
            <p:nvPr/>
          </p:nvSpPr>
          <p:spPr>
            <a:xfrm>
              <a:off x="1007519" y="6170510"/>
              <a:ext cx="104702" cy="151633"/>
            </a:xfrm>
            <a:custGeom>
              <a:avLst/>
              <a:gdLst/>
              <a:ahLst/>
              <a:cxnLst/>
              <a:rect l="l" t="t" r="r" b="b"/>
              <a:pathLst>
                <a:path w="675500" h="978279" extrusionOk="0">
                  <a:moveTo>
                    <a:pt x="507005" y="959276"/>
                  </a:moveTo>
                  <a:lnTo>
                    <a:pt x="507005" y="862790"/>
                  </a:lnTo>
                  <a:lnTo>
                    <a:pt x="499378" y="862790"/>
                  </a:lnTo>
                  <a:cubicBezTo>
                    <a:pt x="480441" y="897787"/>
                    <a:pt x="451426" y="926310"/>
                    <a:pt x="416082" y="944675"/>
                  </a:cubicBezTo>
                  <a:cubicBezTo>
                    <a:pt x="377500" y="964973"/>
                    <a:pt x="334415" y="975235"/>
                    <a:pt x="290809" y="974510"/>
                  </a:cubicBezTo>
                  <a:cubicBezTo>
                    <a:pt x="238137" y="975689"/>
                    <a:pt x="186318" y="961096"/>
                    <a:pt x="142028" y="932612"/>
                  </a:cubicBezTo>
                  <a:cubicBezTo>
                    <a:pt x="98608" y="903505"/>
                    <a:pt x="64241" y="862820"/>
                    <a:pt x="42835" y="815182"/>
                  </a:cubicBezTo>
                  <a:cubicBezTo>
                    <a:pt x="18063" y="759928"/>
                    <a:pt x="5901" y="699869"/>
                    <a:pt x="7228" y="639348"/>
                  </a:cubicBezTo>
                  <a:cubicBezTo>
                    <a:pt x="5866" y="579095"/>
                    <a:pt x="17803" y="519280"/>
                    <a:pt x="42192" y="464149"/>
                  </a:cubicBezTo>
                  <a:cubicBezTo>
                    <a:pt x="63467" y="416597"/>
                    <a:pt x="97875" y="376080"/>
                    <a:pt x="141384" y="347345"/>
                  </a:cubicBezTo>
                  <a:cubicBezTo>
                    <a:pt x="222369" y="297779"/>
                    <a:pt x="322789" y="291827"/>
                    <a:pt x="409081" y="331478"/>
                  </a:cubicBezTo>
                  <a:cubicBezTo>
                    <a:pt x="442349" y="346798"/>
                    <a:pt x="470576" y="371234"/>
                    <a:pt x="490477" y="401943"/>
                  </a:cubicBezTo>
                  <a:lnTo>
                    <a:pt x="499375" y="401943"/>
                  </a:lnTo>
                  <a:lnTo>
                    <a:pt x="499375" y="7111"/>
                  </a:lnTo>
                  <a:lnTo>
                    <a:pt x="677425" y="7111"/>
                  </a:lnTo>
                  <a:lnTo>
                    <a:pt x="677425" y="959272"/>
                  </a:lnTo>
                  <a:close/>
                  <a:moveTo>
                    <a:pt x="346769" y="820892"/>
                  </a:moveTo>
                  <a:cubicBezTo>
                    <a:pt x="391157" y="822608"/>
                    <a:pt x="433936" y="804170"/>
                    <a:pt x="463126" y="770743"/>
                  </a:cubicBezTo>
                  <a:cubicBezTo>
                    <a:pt x="492376" y="737320"/>
                    <a:pt x="507002" y="693521"/>
                    <a:pt x="507002" y="639347"/>
                  </a:cubicBezTo>
                  <a:cubicBezTo>
                    <a:pt x="507002" y="584336"/>
                    <a:pt x="492377" y="540537"/>
                    <a:pt x="463126" y="507950"/>
                  </a:cubicBezTo>
                  <a:cubicBezTo>
                    <a:pt x="433541" y="475208"/>
                    <a:pt x="390903" y="457294"/>
                    <a:pt x="346769" y="459065"/>
                  </a:cubicBezTo>
                  <a:cubicBezTo>
                    <a:pt x="297589" y="459065"/>
                    <a:pt x="258803" y="475148"/>
                    <a:pt x="230412" y="507314"/>
                  </a:cubicBezTo>
                  <a:cubicBezTo>
                    <a:pt x="201996" y="539484"/>
                    <a:pt x="187795" y="583917"/>
                    <a:pt x="187807" y="640615"/>
                  </a:cubicBezTo>
                  <a:cubicBezTo>
                    <a:pt x="187807" y="695639"/>
                    <a:pt x="202008" y="739438"/>
                    <a:pt x="230412" y="772011"/>
                  </a:cubicBezTo>
                  <a:cubicBezTo>
                    <a:pt x="258799" y="804606"/>
                    <a:pt x="297584" y="820900"/>
                    <a:pt x="346769" y="820892"/>
                  </a:cubicBezTo>
                  <a:close/>
                </a:path>
              </a:pathLst>
            </a:custGeom>
            <a:solidFill>
              <a:srgbClr val="292929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399;p49"/>
            <p:cNvSpPr/>
            <p:nvPr/>
          </p:nvSpPr>
          <p:spPr>
            <a:xfrm>
              <a:off x="1126184" y="6189825"/>
              <a:ext cx="69310" cy="129551"/>
            </a:xfrm>
            <a:custGeom>
              <a:avLst/>
              <a:gdLst/>
              <a:ahLst/>
              <a:cxnLst/>
              <a:rect l="l" t="t" r="r" b="b"/>
              <a:pathLst>
                <a:path w="447162" h="835811" extrusionOk="0">
                  <a:moveTo>
                    <a:pt x="211878" y="834859"/>
                  </a:moveTo>
                  <a:cubicBezTo>
                    <a:pt x="180508" y="790782"/>
                    <a:pt x="157054" y="741595"/>
                    <a:pt x="142566" y="689496"/>
                  </a:cubicBezTo>
                  <a:cubicBezTo>
                    <a:pt x="126095" y="628893"/>
                    <a:pt x="118178" y="566292"/>
                    <a:pt x="119042" y="503504"/>
                  </a:cubicBezTo>
                  <a:lnTo>
                    <a:pt x="119042" y="344810"/>
                  </a:lnTo>
                  <a:lnTo>
                    <a:pt x="7123" y="344810"/>
                  </a:lnTo>
                  <a:lnTo>
                    <a:pt x="7123" y="196277"/>
                  </a:lnTo>
                  <a:lnTo>
                    <a:pt x="119042" y="196277"/>
                  </a:lnTo>
                  <a:lnTo>
                    <a:pt x="119042" y="7111"/>
                  </a:lnTo>
                  <a:lnTo>
                    <a:pt x="294532" y="7111"/>
                  </a:lnTo>
                  <a:lnTo>
                    <a:pt x="294532" y="196277"/>
                  </a:lnTo>
                  <a:lnTo>
                    <a:pt x="444598" y="196277"/>
                  </a:lnTo>
                  <a:lnTo>
                    <a:pt x="419162" y="344812"/>
                  </a:lnTo>
                  <a:lnTo>
                    <a:pt x="294527" y="344812"/>
                  </a:lnTo>
                  <a:lnTo>
                    <a:pt x="294527" y="489541"/>
                  </a:lnTo>
                  <a:cubicBezTo>
                    <a:pt x="293206" y="553450"/>
                    <a:pt x="303329" y="617081"/>
                    <a:pt x="324420" y="677436"/>
                  </a:cubicBezTo>
                  <a:cubicBezTo>
                    <a:pt x="344422" y="730905"/>
                    <a:pt x="372513" y="780998"/>
                    <a:pt x="407716" y="825971"/>
                  </a:cubicBezTo>
                  <a:lnTo>
                    <a:pt x="407716" y="834861"/>
                  </a:lnTo>
                  <a:close/>
                </a:path>
              </a:pathLst>
            </a:custGeom>
            <a:solidFill>
              <a:srgbClr val="292929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" name="Google Shape;400;p49"/>
            <p:cNvSpPr/>
            <p:nvPr/>
          </p:nvSpPr>
          <p:spPr>
            <a:xfrm>
              <a:off x="713181" y="6358863"/>
              <a:ext cx="193183" cy="148689"/>
            </a:xfrm>
            <a:custGeom>
              <a:avLst/>
              <a:gdLst/>
              <a:ahLst/>
              <a:cxnLst/>
              <a:rect l="l" t="t" r="r" b="b"/>
              <a:pathLst>
                <a:path w="1246345" h="959284" extrusionOk="0">
                  <a:moveTo>
                    <a:pt x="458575" y="959276"/>
                  </a:moveTo>
                  <a:lnTo>
                    <a:pt x="242393" y="959276"/>
                  </a:lnTo>
                  <a:cubicBezTo>
                    <a:pt x="221185" y="911886"/>
                    <a:pt x="198292" y="853275"/>
                    <a:pt x="173715" y="783444"/>
                  </a:cubicBezTo>
                  <a:cubicBezTo>
                    <a:pt x="149119" y="713621"/>
                    <a:pt x="125381" y="635966"/>
                    <a:pt x="102502" y="550478"/>
                  </a:cubicBezTo>
                  <a:cubicBezTo>
                    <a:pt x="79605" y="465005"/>
                    <a:pt x="59681" y="375924"/>
                    <a:pt x="42730" y="283236"/>
                  </a:cubicBezTo>
                  <a:cubicBezTo>
                    <a:pt x="25933" y="191895"/>
                    <a:pt x="14048" y="99721"/>
                    <a:pt x="7123" y="7111"/>
                  </a:cubicBezTo>
                  <a:lnTo>
                    <a:pt x="200424" y="7111"/>
                  </a:lnTo>
                  <a:cubicBezTo>
                    <a:pt x="207203" y="91754"/>
                    <a:pt x="218436" y="179774"/>
                    <a:pt x="234124" y="271174"/>
                  </a:cubicBezTo>
                  <a:cubicBezTo>
                    <a:pt x="249801" y="362583"/>
                    <a:pt x="268242" y="451664"/>
                    <a:pt x="289447" y="538416"/>
                  </a:cubicBezTo>
                  <a:cubicBezTo>
                    <a:pt x="310626" y="625187"/>
                    <a:pt x="332667" y="704957"/>
                    <a:pt x="355570" y="777726"/>
                  </a:cubicBezTo>
                  <a:lnTo>
                    <a:pt x="364483" y="777726"/>
                  </a:lnTo>
                  <a:lnTo>
                    <a:pt x="557783" y="132797"/>
                  </a:lnTo>
                  <a:lnTo>
                    <a:pt x="700209" y="132797"/>
                  </a:lnTo>
                  <a:lnTo>
                    <a:pt x="893510" y="777726"/>
                  </a:lnTo>
                  <a:lnTo>
                    <a:pt x="902423" y="777726"/>
                  </a:lnTo>
                  <a:cubicBezTo>
                    <a:pt x="925303" y="704942"/>
                    <a:pt x="946917" y="625172"/>
                    <a:pt x="967265" y="538416"/>
                  </a:cubicBezTo>
                  <a:cubicBezTo>
                    <a:pt x="987633" y="451674"/>
                    <a:pt x="1005439" y="362593"/>
                    <a:pt x="1020683" y="271174"/>
                  </a:cubicBezTo>
                  <a:cubicBezTo>
                    <a:pt x="1035936" y="179764"/>
                    <a:pt x="1046962" y="91744"/>
                    <a:pt x="1053762" y="7111"/>
                  </a:cubicBezTo>
                  <a:lnTo>
                    <a:pt x="1244519" y="7111"/>
                  </a:lnTo>
                  <a:cubicBezTo>
                    <a:pt x="1237560" y="99718"/>
                    <a:pt x="1225670" y="191890"/>
                    <a:pt x="1208897" y="283236"/>
                  </a:cubicBezTo>
                  <a:cubicBezTo>
                    <a:pt x="1191920" y="375914"/>
                    <a:pt x="1172001" y="464995"/>
                    <a:pt x="1149140" y="550478"/>
                  </a:cubicBezTo>
                  <a:cubicBezTo>
                    <a:pt x="1126229" y="635980"/>
                    <a:pt x="1102492" y="713635"/>
                    <a:pt x="1077926" y="783444"/>
                  </a:cubicBezTo>
                  <a:cubicBezTo>
                    <a:pt x="1053322" y="853266"/>
                    <a:pt x="1030422" y="911877"/>
                    <a:pt x="1009227" y="959276"/>
                  </a:cubicBezTo>
                  <a:lnTo>
                    <a:pt x="793044" y="959276"/>
                  </a:lnTo>
                  <a:lnTo>
                    <a:pt x="631537" y="423523"/>
                  </a:lnTo>
                  <a:lnTo>
                    <a:pt x="622624" y="423523"/>
                  </a:lnTo>
                  <a:close/>
                </a:path>
              </a:pathLst>
            </a:custGeom>
            <a:solidFill>
              <a:srgbClr val="292929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49"/>
            <p:cNvSpPr/>
            <p:nvPr/>
          </p:nvSpPr>
          <p:spPr>
            <a:xfrm>
              <a:off x="921847" y="6357681"/>
              <a:ext cx="36867" cy="150161"/>
            </a:xfrm>
            <a:custGeom>
              <a:avLst/>
              <a:gdLst/>
              <a:ahLst/>
              <a:cxnLst/>
              <a:rect l="l" t="t" r="r" b="b"/>
              <a:pathLst>
                <a:path w="237852" h="968782" extrusionOk="0">
                  <a:moveTo>
                    <a:pt x="121637" y="226745"/>
                  </a:moveTo>
                  <a:cubicBezTo>
                    <a:pt x="90883" y="227977"/>
                    <a:pt x="60982" y="216495"/>
                    <a:pt x="38983" y="195006"/>
                  </a:cubicBezTo>
                  <a:cubicBezTo>
                    <a:pt x="17952" y="174274"/>
                    <a:pt x="6446" y="145783"/>
                    <a:pt x="7191" y="116286"/>
                  </a:cubicBezTo>
                  <a:cubicBezTo>
                    <a:pt x="6126" y="86737"/>
                    <a:pt x="17683" y="58126"/>
                    <a:pt x="38983" y="37580"/>
                  </a:cubicBezTo>
                  <a:cubicBezTo>
                    <a:pt x="86578" y="-3045"/>
                    <a:pt x="156711" y="-3045"/>
                    <a:pt x="204305" y="37580"/>
                  </a:cubicBezTo>
                  <a:cubicBezTo>
                    <a:pt x="225600" y="58130"/>
                    <a:pt x="237156" y="86738"/>
                    <a:pt x="236098" y="116286"/>
                  </a:cubicBezTo>
                  <a:cubicBezTo>
                    <a:pt x="236836" y="145782"/>
                    <a:pt x="225330" y="174270"/>
                    <a:pt x="204305" y="195006"/>
                  </a:cubicBezTo>
                  <a:cubicBezTo>
                    <a:pt x="182299" y="216493"/>
                    <a:pt x="152394" y="227974"/>
                    <a:pt x="121637" y="226745"/>
                  </a:cubicBezTo>
                  <a:close/>
                  <a:moveTo>
                    <a:pt x="32628" y="966889"/>
                  </a:moveTo>
                  <a:lnTo>
                    <a:pt x="32628" y="328306"/>
                  </a:lnTo>
                  <a:lnTo>
                    <a:pt x="210660" y="328306"/>
                  </a:lnTo>
                  <a:lnTo>
                    <a:pt x="210660" y="966889"/>
                  </a:lnTo>
                  <a:close/>
                </a:path>
              </a:pathLst>
            </a:custGeom>
            <a:solidFill>
              <a:srgbClr val="292929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49"/>
            <p:cNvSpPr/>
            <p:nvPr/>
          </p:nvSpPr>
          <p:spPr>
            <a:xfrm>
              <a:off x="973366" y="6405169"/>
              <a:ext cx="98804" cy="104524"/>
            </a:xfrm>
            <a:custGeom>
              <a:avLst/>
              <a:gdLst/>
              <a:ahLst/>
              <a:cxnLst/>
              <a:rect l="l" t="t" r="r" b="b"/>
              <a:pathLst>
                <a:path w="637443" h="674348" extrusionOk="0">
                  <a:moveTo>
                    <a:pt x="344231" y="676214"/>
                  </a:moveTo>
                  <a:cubicBezTo>
                    <a:pt x="274698" y="676214"/>
                    <a:pt x="214716" y="662674"/>
                    <a:pt x="164285" y="635593"/>
                  </a:cubicBezTo>
                  <a:cubicBezTo>
                    <a:pt x="114837" y="609518"/>
                    <a:pt x="74319" y="569291"/>
                    <a:pt x="47928" y="520072"/>
                  </a:cubicBezTo>
                  <a:cubicBezTo>
                    <a:pt x="19801" y="466023"/>
                    <a:pt x="5799" y="405758"/>
                    <a:pt x="7222" y="344867"/>
                  </a:cubicBezTo>
                  <a:cubicBezTo>
                    <a:pt x="7222" y="274621"/>
                    <a:pt x="21424" y="214318"/>
                    <a:pt x="49827" y="163958"/>
                  </a:cubicBezTo>
                  <a:cubicBezTo>
                    <a:pt x="77051" y="114766"/>
                    <a:pt x="117889" y="74440"/>
                    <a:pt x="167458" y="47799"/>
                  </a:cubicBezTo>
                  <a:cubicBezTo>
                    <a:pt x="219921" y="20117"/>
                    <a:pt x="278547" y="6138"/>
                    <a:pt x="337879" y="7164"/>
                  </a:cubicBezTo>
                  <a:cubicBezTo>
                    <a:pt x="431986" y="7164"/>
                    <a:pt x="505322" y="35942"/>
                    <a:pt x="557887" y="93499"/>
                  </a:cubicBezTo>
                  <a:cubicBezTo>
                    <a:pt x="610443" y="151070"/>
                    <a:pt x="636723" y="230630"/>
                    <a:pt x="636727" y="332181"/>
                  </a:cubicBezTo>
                  <a:lnTo>
                    <a:pt x="636727" y="371533"/>
                  </a:lnTo>
                  <a:lnTo>
                    <a:pt x="196710" y="421037"/>
                  </a:lnTo>
                  <a:cubicBezTo>
                    <a:pt x="208570" y="459978"/>
                    <a:pt x="229766" y="487487"/>
                    <a:pt x="260295" y="503564"/>
                  </a:cubicBezTo>
                  <a:cubicBezTo>
                    <a:pt x="295069" y="520606"/>
                    <a:pt x="333494" y="528889"/>
                    <a:pt x="372214" y="527688"/>
                  </a:cubicBezTo>
                  <a:cubicBezTo>
                    <a:pt x="414300" y="527617"/>
                    <a:pt x="456196" y="522067"/>
                    <a:pt x="496844" y="511177"/>
                  </a:cubicBezTo>
                  <a:cubicBezTo>
                    <a:pt x="529862" y="503614"/>
                    <a:pt x="561576" y="491207"/>
                    <a:pt x="590951" y="474362"/>
                  </a:cubicBezTo>
                  <a:lnTo>
                    <a:pt x="599850" y="474362"/>
                  </a:lnTo>
                  <a:lnTo>
                    <a:pt x="574412" y="626707"/>
                  </a:lnTo>
                  <a:cubicBezTo>
                    <a:pt x="542884" y="642158"/>
                    <a:pt x="509569" y="653670"/>
                    <a:pt x="475220" y="660984"/>
                  </a:cubicBezTo>
                  <a:cubicBezTo>
                    <a:pt x="432311" y="671197"/>
                    <a:pt x="388343" y="676309"/>
                    <a:pt x="344231" y="676214"/>
                  </a:cubicBezTo>
                  <a:close/>
                  <a:moveTo>
                    <a:pt x="334063" y="149358"/>
                  </a:moveTo>
                  <a:cubicBezTo>
                    <a:pt x="297724" y="148047"/>
                    <a:pt x="262325" y="161043"/>
                    <a:pt x="235497" y="185545"/>
                  </a:cubicBezTo>
                  <a:cubicBezTo>
                    <a:pt x="209618" y="209655"/>
                    <a:pt x="193721" y="245833"/>
                    <a:pt x="187806" y="294078"/>
                  </a:cubicBezTo>
                  <a:lnTo>
                    <a:pt x="459961" y="263608"/>
                  </a:lnTo>
                  <a:cubicBezTo>
                    <a:pt x="454015" y="223847"/>
                    <a:pt x="440023" y="194860"/>
                    <a:pt x="417984" y="176647"/>
                  </a:cubicBezTo>
                  <a:cubicBezTo>
                    <a:pt x="394163" y="157857"/>
                    <a:pt x="364402" y="148179"/>
                    <a:pt x="334065" y="149358"/>
                  </a:cubicBezTo>
                  <a:close/>
                </a:path>
              </a:pathLst>
            </a:custGeom>
            <a:solidFill>
              <a:srgbClr val="292929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Google Shape;403;p49"/>
            <p:cNvSpPr/>
            <p:nvPr/>
          </p:nvSpPr>
          <p:spPr>
            <a:xfrm>
              <a:off x="1090256" y="6405167"/>
              <a:ext cx="97329" cy="103052"/>
            </a:xfrm>
            <a:custGeom>
              <a:avLst/>
              <a:gdLst/>
              <a:ahLst/>
              <a:cxnLst/>
              <a:rect l="l" t="t" r="r" b="b"/>
              <a:pathLst>
                <a:path w="627929" h="664850" extrusionOk="0">
                  <a:moveTo>
                    <a:pt x="7123" y="660997"/>
                  </a:moveTo>
                  <a:lnTo>
                    <a:pt x="7123" y="22414"/>
                  </a:lnTo>
                  <a:lnTo>
                    <a:pt x="168631" y="22414"/>
                  </a:lnTo>
                  <a:lnTo>
                    <a:pt x="168631" y="130320"/>
                  </a:lnTo>
                  <a:lnTo>
                    <a:pt x="176257" y="130320"/>
                  </a:lnTo>
                  <a:cubicBezTo>
                    <a:pt x="192586" y="92835"/>
                    <a:pt x="220418" y="61496"/>
                    <a:pt x="255740" y="40821"/>
                  </a:cubicBezTo>
                  <a:cubicBezTo>
                    <a:pt x="294787" y="17815"/>
                    <a:pt x="339497" y="6160"/>
                    <a:pt x="384826" y="7172"/>
                  </a:cubicBezTo>
                  <a:cubicBezTo>
                    <a:pt x="459416" y="7172"/>
                    <a:pt x="518127" y="31930"/>
                    <a:pt x="560959" y="81445"/>
                  </a:cubicBezTo>
                  <a:cubicBezTo>
                    <a:pt x="603754" y="130964"/>
                    <a:pt x="625159" y="199731"/>
                    <a:pt x="625174" y="287747"/>
                  </a:cubicBezTo>
                  <a:lnTo>
                    <a:pt x="625174" y="660999"/>
                  </a:lnTo>
                  <a:lnTo>
                    <a:pt x="447127" y="660999"/>
                  </a:lnTo>
                  <a:lnTo>
                    <a:pt x="447127" y="310601"/>
                  </a:lnTo>
                  <a:cubicBezTo>
                    <a:pt x="447127" y="210747"/>
                    <a:pt x="406012" y="160810"/>
                    <a:pt x="323782" y="160790"/>
                  </a:cubicBezTo>
                  <a:cubicBezTo>
                    <a:pt x="285238" y="159456"/>
                    <a:pt x="248209" y="175835"/>
                    <a:pt x="223304" y="205233"/>
                  </a:cubicBezTo>
                  <a:cubicBezTo>
                    <a:pt x="197882" y="234856"/>
                    <a:pt x="185164" y="274209"/>
                    <a:pt x="185153" y="323291"/>
                  </a:cubicBezTo>
                  <a:lnTo>
                    <a:pt x="185153" y="660997"/>
                  </a:lnTo>
                  <a:close/>
                </a:path>
              </a:pathLst>
            </a:custGeom>
            <a:solidFill>
              <a:srgbClr val="292929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04" name="Google Shape;404;p49"/>
          <p:cNvSpPr txBox="1">
            <a:spLocks noGrp="1"/>
          </p:cNvSpPr>
          <p:nvPr>
            <p:ph type="body" idx="1"/>
          </p:nvPr>
        </p:nvSpPr>
        <p:spPr>
          <a:xfrm>
            <a:off x="251222" y="466393"/>
            <a:ext cx="8641500" cy="1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05" name="Google Shape;405;p49"/>
          <p:cNvSpPr txBox="1">
            <a:spLocks noGrp="1"/>
          </p:cNvSpPr>
          <p:nvPr>
            <p:ph type="ftr" idx="11"/>
          </p:nvPr>
        </p:nvSpPr>
        <p:spPr>
          <a:xfrm>
            <a:off x="1194371" y="4756062"/>
            <a:ext cx="7362600" cy="13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406" name="Google Shape;406;p49"/>
          <p:cNvSpPr txBox="1">
            <a:spLocks noGrp="1"/>
          </p:cNvSpPr>
          <p:nvPr>
            <p:ph type="sldNum" idx="12"/>
          </p:nvPr>
        </p:nvSpPr>
        <p:spPr>
          <a:xfrm>
            <a:off x="8556766" y="4756062"/>
            <a:ext cx="339600" cy="1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07" name="Google Shape;407;p49"/>
          <p:cNvSpPr txBox="1"/>
          <p:nvPr/>
        </p:nvSpPr>
        <p:spPr>
          <a:xfrm>
            <a:off x="4782393" y="1100694"/>
            <a:ext cx="2361000" cy="3240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49"/>
          <p:cNvSpPr txBox="1">
            <a:spLocks noGrp="1"/>
          </p:cNvSpPr>
          <p:nvPr>
            <p:ph type="body" idx="2"/>
          </p:nvPr>
        </p:nvSpPr>
        <p:spPr>
          <a:xfrm>
            <a:off x="251222" y="1483994"/>
            <a:ext cx="6480000" cy="305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5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34275" tIns="34275" rIns="34275" bIns="3427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411" name="Google Shape;411;p5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34275" tIns="34275" rIns="34275" bIns="34275" anchor="t" anchorCtr="0">
            <a:noAutofit/>
          </a:bodyPr>
          <a:lstStyle>
            <a:lvl1pPr marL="457200" lvl="0" indent="-317500" rtl="0"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1pPr>
            <a:lvl2pPr marL="914400" lvl="1" indent="-304800" rtl="0">
              <a:spcBef>
                <a:spcPts val="800"/>
              </a:spcBef>
              <a:spcAft>
                <a:spcPts val="0"/>
              </a:spcAft>
              <a:buSzPts val="1200"/>
              <a:buChar char="•"/>
              <a:defRPr sz="1200"/>
            </a:lvl2pPr>
            <a:lvl3pPr marL="1371600" lvl="2" indent="-304800" rtl="0">
              <a:spcBef>
                <a:spcPts val="800"/>
              </a:spcBef>
              <a:spcAft>
                <a:spcPts val="0"/>
              </a:spcAft>
              <a:buSzPts val="1200"/>
              <a:buChar char="•"/>
              <a:defRPr sz="1200"/>
            </a:lvl3pPr>
            <a:lvl4pPr marL="1828800" lvl="3" indent="-304800" rtl="0">
              <a:spcBef>
                <a:spcPts val="800"/>
              </a:spcBef>
              <a:spcAft>
                <a:spcPts val="0"/>
              </a:spcAft>
              <a:buSzPts val="1200"/>
              <a:buChar char="•"/>
              <a:defRPr sz="1200"/>
            </a:lvl4pPr>
            <a:lvl5pPr marL="2286000" lvl="4" indent="-304800" rtl="0">
              <a:spcBef>
                <a:spcPts val="800"/>
              </a:spcBef>
              <a:spcAft>
                <a:spcPts val="0"/>
              </a:spcAft>
              <a:buSzPts val="1200"/>
              <a:buChar char="•"/>
              <a:defRPr sz="1200"/>
            </a:lvl5pPr>
            <a:lvl6pPr marL="2743200" lvl="5" indent="-304800" rtl="0">
              <a:spcBef>
                <a:spcPts val="800"/>
              </a:spcBef>
              <a:spcAft>
                <a:spcPts val="0"/>
              </a:spcAft>
              <a:buSzPts val="1200"/>
              <a:buChar char="•"/>
              <a:defRPr sz="1200"/>
            </a:lvl6pPr>
            <a:lvl7pPr marL="3200400" lvl="6" indent="-304800" rtl="0">
              <a:spcBef>
                <a:spcPts val="800"/>
              </a:spcBef>
              <a:spcAft>
                <a:spcPts val="0"/>
              </a:spcAft>
              <a:buSzPts val="1200"/>
              <a:buChar char="•"/>
              <a:defRPr sz="1200"/>
            </a:lvl7pPr>
            <a:lvl8pPr marL="3657600" lvl="7" indent="-304800" rtl="0">
              <a:spcBef>
                <a:spcPts val="800"/>
              </a:spcBef>
              <a:spcAft>
                <a:spcPts val="0"/>
              </a:spcAft>
              <a:buSzPts val="1200"/>
              <a:buChar char="•"/>
              <a:defRPr sz="1200"/>
            </a:lvl8pPr>
            <a:lvl9pPr marL="4114800" lvl="8" indent="-304800" rtl="0">
              <a:spcBef>
                <a:spcPts val="800"/>
              </a:spcBef>
              <a:spcAft>
                <a:spcPts val="0"/>
              </a:spcAft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412" name="Google Shape;412;p50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34275" tIns="34275" rIns="34275" bIns="34275" anchor="t" anchorCtr="0">
            <a:noAutofit/>
          </a:bodyPr>
          <a:lstStyle>
            <a:lvl1pPr marL="457200" lvl="0" indent="-317500" rtl="0"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1pPr>
            <a:lvl2pPr marL="914400" lvl="1" indent="-304800" rtl="0">
              <a:spcBef>
                <a:spcPts val="800"/>
              </a:spcBef>
              <a:spcAft>
                <a:spcPts val="0"/>
              </a:spcAft>
              <a:buSzPts val="1200"/>
              <a:buChar char="•"/>
              <a:defRPr sz="1200"/>
            </a:lvl2pPr>
            <a:lvl3pPr marL="1371600" lvl="2" indent="-304800" rtl="0">
              <a:spcBef>
                <a:spcPts val="800"/>
              </a:spcBef>
              <a:spcAft>
                <a:spcPts val="0"/>
              </a:spcAft>
              <a:buSzPts val="1200"/>
              <a:buChar char="•"/>
              <a:defRPr sz="1200"/>
            </a:lvl3pPr>
            <a:lvl4pPr marL="1828800" lvl="3" indent="-304800" rtl="0">
              <a:spcBef>
                <a:spcPts val="800"/>
              </a:spcBef>
              <a:spcAft>
                <a:spcPts val="0"/>
              </a:spcAft>
              <a:buSzPts val="1200"/>
              <a:buChar char="•"/>
              <a:defRPr sz="1200"/>
            </a:lvl4pPr>
            <a:lvl5pPr marL="2286000" lvl="4" indent="-304800" rtl="0">
              <a:spcBef>
                <a:spcPts val="800"/>
              </a:spcBef>
              <a:spcAft>
                <a:spcPts val="0"/>
              </a:spcAft>
              <a:buSzPts val="1200"/>
              <a:buChar char="•"/>
              <a:defRPr sz="1200"/>
            </a:lvl5pPr>
            <a:lvl6pPr marL="2743200" lvl="5" indent="-304800" rtl="0">
              <a:spcBef>
                <a:spcPts val="800"/>
              </a:spcBef>
              <a:spcAft>
                <a:spcPts val="0"/>
              </a:spcAft>
              <a:buSzPts val="1200"/>
              <a:buChar char="•"/>
              <a:defRPr sz="1200"/>
            </a:lvl6pPr>
            <a:lvl7pPr marL="3200400" lvl="6" indent="-304800" rtl="0">
              <a:spcBef>
                <a:spcPts val="800"/>
              </a:spcBef>
              <a:spcAft>
                <a:spcPts val="0"/>
              </a:spcAft>
              <a:buSzPts val="1200"/>
              <a:buChar char="•"/>
              <a:defRPr sz="1200"/>
            </a:lvl7pPr>
            <a:lvl8pPr marL="3657600" lvl="7" indent="-304800" rtl="0">
              <a:spcBef>
                <a:spcPts val="800"/>
              </a:spcBef>
              <a:spcAft>
                <a:spcPts val="0"/>
              </a:spcAft>
              <a:buSzPts val="1200"/>
              <a:buChar char="•"/>
              <a:defRPr sz="1200"/>
            </a:lvl8pPr>
            <a:lvl9pPr marL="4114800" lvl="8" indent="-304800" rtl="0">
              <a:spcBef>
                <a:spcPts val="800"/>
              </a:spcBef>
              <a:spcAft>
                <a:spcPts val="0"/>
              </a:spcAft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413" name="Google Shape;413;p5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34275" tIns="34275" rIns="34275" bIns="3427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wei Inhalte">
  <p:cSld name="Zwei Inhalte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body" idx="1"/>
          </p:nvPr>
        </p:nvSpPr>
        <p:spPr>
          <a:xfrm>
            <a:off x="462405" y="1210152"/>
            <a:ext cx="3960000" cy="34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Char char="▪"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2"/>
          </p:nvPr>
        </p:nvSpPr>
        <p:spPr>
          <a:xfrm>
            <a:off x="4715688" y="1210152"/>
            <a:ext cx="3960000" cy="34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Char char="▪"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5745181" y="4870853"/>
            <a:ext cx="987300" cy="2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1354561" y="4870853"/>
            <a:ext cx="3217500" cy="2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462407" y="4870853"/>
            <a:ext cx="892200" cy="2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SEITE </a:t>
            </a: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title"/>
          </p:nvPr>
        </p:nvSpPr>
        <p:spPr>
          <a:xfrm>
            <a:off x="462408" y="125730"/>
            <a:ext cx="6840000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eorgia"/>
              <a:buNone/>
              <a:defRPr sz="24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Kapitelfolie kurz">
  <p:cSld name="Kapitelfolie kurz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7"/>
          <p:cNvGrpSpPr/>
          <p:nvPr/>
        </p:nvGrpSpPr>
        <p:grpSpPr>
          <a:xfrm>
            <a:off x="287338" y="543002"/>
            <a:ext cx="8552762" cy="1558560"/>
            <a:chOff x="287338" y="603319"/>
            <a:chExt cx="8552762" cy="2037600"/>
          </a:xfrm>
        </p:grpSpPr>
        <p:sp>
          <p:nvSpPr>
            <p:cNvPr id="52" name="Google Shape;52;p7"/>
            <p:cNvSpPr/>
            <p:nvPr/>
          </p:nvSpPr>
          <p:spPr>
            <a:xfrm>
              <a:off x="6192000" y="603319"/>
              <a:ext cx="2648100" cy="2037600"/>
            </a:xfrm>
            <a:prstGeom prst="rect">
              <a:avLst/>
            </a:prstGeom>
            <a:solidFill>
              <a:schemeClr val="lt1"/>
            </a:solidFill>
            <a:ln w="19050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53" name="Google Shape;53;p7"/>
            <p:cNvSpPr/>
            <p:nvPr/>
          </p:nvSpPr>
          <p:spPr>
            <a:xfrm>
              <a:off x="287338" y="603319"/>
              <a:ext cx="5904600" cy="2037600"/>
            </a:xfrm>
            <a:prstGeom prst="rect">
              <a:avLst/>
            </a:prstGeom>
            <a:solidFill>
              <a:srgbClr val="0096D3"/>
            </a:solidFill>
            <a:ln w="19050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54" name="Google Shape;54;p7"/>
          <p:cNvSpPr txBox="1">
            <a:spLocks noGrp="1"/>
          </p:cNvSpPr>
          <p:nvPr>
            <p:ph type="ctrTitle"/>
          </p:nvPr>
        </p:nvSpPr>
        <p:spPr>
          <a:xfrm>
            <a:off x="605407" y="1172334"/>
            <a:ext cx="5436000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Georgia"/>
              <a:buNone/>
              <a:defRPr sz="2800" b="1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body" idx="1"/>
          </p:nvPr>
        </p:nvSpPr>
        <p:spPr>
          <a:xfrm>
            <a:off x="287338" y="2378616"/>
            <a:ext cx="4284600" cy="558900"/>
          </a:xfrm>
          <a:prstGeom prst="rect">
            <a:avLst/>
          </a:prstGeom>
          <a:solidFill>
            <a:schemeClr val="lt1">
              <a:alpha val="89410"/>
            </a:schemeClr>
          </a:solidFill>
          <a:ln>
            <a:noFill/>
          </a:ln>
        </p:spPr>
        <p:txBody>
          <a:bodyPr spcFirstLastPara="1" wrap="square" lIns="324000" tIns="216000" rIns="324000" bIns="2160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Char char="▪"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dt" idx="10"/>
          </p:nvPr>
        </p:nvSpPr>
        <p:spPr>
          <a:xfrm>
            <a:off x="5745181" y="4870853"/>
            <a:ext cx="987300" cy="2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ftr" idx="11"/>
          </p:nvPr>
        </p:nvSpPr>
        <p:spPr>
          <a:xfrm>
            <a:off x="1354561" y="4870853"/>
            <a:ext cx="3217500" cy="2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sldNum" idx="12"/>
          </p:nvPr>
        </p:nvSpPr>
        <p:spPr>
          <a:xfrm>
            <a:off x="462407" y="4870853"/>
            <a:ext cx="892200" cy="2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SEITE </a:t>
            </a: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9" name="Google Shape;59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579375" y="959319"/>
            <a:ext cx="1664248" cy="878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67613" y="4816360"/>
            <a:ext cx="1186248" cy="2056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 kurz">
  <p:cSld name="Titelfolie kurz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p8"/>
          <p:cNvGrpSpPr/>
          <p:nvPr/>
        </p:nvGrpSpPr>
        <p:grpSpPr>
          <a:xfrm>
            <a:off x="287338" y="542987"/>
            <a:ext cx="8552762" cy="1558440"/>
            <a:chOff x="287338" y="603319"/>
            <a:chExt cx="8552762" cy="1731600"/>
          </a:xfrm>
        </p:grpSpPr>
        <p:sp>
          <p:nvSpPr>
            <p:cNvPr id="63" name="Google Shape;63;p8"/>
            <p:cNvSpPr/>
            <p:nvPr/>
          </p:nvSpPr>
          <p:spPr>
            <a:xfrm>
              <a:off x="6192000" y="603319"/>
              <a:ext cx="2648100" cy="17316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64" name="Google Shape;64;p8"/>
            <p:cNvSpPr/>
            <p:nvPr/>
          </p:nvSpPr>
          <p:spPr>
            <a:xfrm>
              <a:off x="287338" y="603319"/>
              <a:ext cx="5904600" cy="1731600"/>
            </a:xfrm>
            <a:prstGeom prst="rect">
              <a:avLst/>
            </a:prstGeom>
            <a:solidFill>
              <a:srgbClr val="0096D3">
                <a:alpha val="894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65" name="Google Shape;65;p8"/>
          <p:cNvSpPr txBox="1">
            <a:spLocks noGrp="1"/>
          </p:cNvSpPr>
          <p:nvPr>
            <p:ph type="ctrTitle"/>
          </p:nvPr>
        </p:nvSpPr>
        <p:spPr>
          <a:xfrm>
            <a:off x="605408" y="1166539"/>
            <a:ext cx="5466900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Georgia"/>
              <a:buNone/>
              <a:defRPr sz="3200" b="1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6" name="Google Shape;66;p8"/>
          <p:cNvSpPr txBox="1">
            <a:spLocks noGrp="1"/>
          </p:cNvSpPr>
          <p:nvPr>
            <p:ph type="subTitle" idx="1"/>
          </p:nvPr>
        </p:nvSpPr>
        <p:spPr>
          <a:xfrm>
            <a:off x="605408" y="893772"/>
            <a:ext cx="5466900" cy="2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67" name="Google Shape;67;p8"/>
          <p:cNvSpPr txBox="1">
            <a:spLocks noGrp="1"/>
          </p:cNvSpPr>
          <p:nvPr>
            <p:ph type="body" idx="2"/>
          </p:nvPr>
        </p:nvSpPr>
        <p:spPr>
          <a:xfrm>
            <a:off x="287338" y="2378615"/>
            <a:ext cx="4284600" cy="558900"/>
          </a:xfrm>
          <a:prstGeom prst="rect">
            <a:avLst/>
          </a:prstGeom>
          <a:solidFill>
            <a:schemeClr val="lt1">
              <a:alpha val="89410"/>
            </a:schemeClr>
          </a:solidFill>
          <a:ln>
            <a:noFill/>
          </a:ln>
        </p:spPr>
        <p:txBody>
          <a:bodyPr spcFirstLastPara="1" wrap="square" lIns="324000" tIns="216000" rIns="324000" bIns="2160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Char char="▪"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68" name="Google Shape;68;p8"/>
          <p:cNvSpPr txBox="1">
            <a:spLocks noGrp="1"/>
          </p:cNvSpPr>
          <p:nvPr>
            <p:ph type="body" idx="3"/>
          </p:nvPr>
        </p:nvSpPr>
        <p:spPr>
          <a:xfrm>
            <a:off x="457200" y="4884234"/>
            <a:ext cx="1638300" cy="21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050"/>
              <a:buFont typeface="Noto Sans Symbols"/>
              <a:buNone/>
              <a:defRPr sz="105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50"/>
              <a:buFont typeface="Noto Sans Symbols"/>
              <a:buNone/>
              <a:defRPr sz="105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69" name="Google Shape;69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79375" y="959319"/>
            <a:ext cx="1664248" cy="878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15113" y="4616964"/>
            <a:ext cx="1652348" cy="2858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 ohne Bild">
  <p:cSld name="Titelfolie ohne Bild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oogle Shape;72;p9"/>
          <p:cNvGrpSpPr/>
          <p:nvPr/>
        </p:nvGrpSpPr>
        <p:grpSpPr>
          <a:xfrm>
            <a:off x="287338" y="542987"/>
            <a:ext cx="8552762" cy="1833840"/>
            <a:chOff x="287338" y="603319"/>
            <a:chExt cx="8552762" cy="2037600"/>
          </a:xfrm>
        </p:grpSpPr>
        <p:sp>
          <p:nvSpPr>
            <p:cNvPr id="73" name="Google Shape;73;p9"/>
            <p:cNvSpPr/>
            <p:nvPr/>
          </p:nvSpPr>
          <p:spPr>
            <a:xfrm>
              <a:off x="6192000" y="603319"/>
              <a:ext cx="2648100" cy="2037600"/>
            </a:xfrm>
            <a:prstGeom prst="rect">
              <a:avLst/>
            </a:prstGeom>
            <a:solidFill>
              <a:schemeClr val="lt1"/>
            </a:solidFill>
            <a:ln w="19050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74" name="Google Shape;74;p9"/>
            <p:cNvSpPr/>
            <p:nvPr/>
          </p:nvSpPr>
          <p:spPr>
            <a:xfrm>
              <a:off x="287338" y="603319"/>
              <a:ext cx="5904600" cy="2037600"/>
            </a:xfrm>
            <a:prstGeom prst="rect">
              <a:avLst/>
            </a:prstGeom>
            <a:solidFill>
              <a:srgbClr val="0096D3"/>
            </a:solidFill>
            <a:ln w="19050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75" name="Google Shape;75;p9"/>
          <p:cNvSpPr txBox="1">
            <a:spLocks noGrp="1"/>
          </p:cNvSpPr>
          <p:nvPr>
            <p:ph type="body" idx="1"/>
          </p:nvPr>
        </p:nvSpPr>
        <p:spPr>
          <a:xfrm>
            <a:off x="287338" y="2647474"/>
            <a:ext cx="4284600" cy="558900"/>
          </a:xfrm>
          <a:prstGeom prst="rect">
            <a:avLst/>
          </a:prstGeom>
          <a:solidFill>
            <a:schemeClr val="lt1">
              <a:alpha val="89410"/>
            </a:schemeClr>
          </a:solidFill>
          <a:ln>
            <a:noFill/>
          </a:ln>
        </p:spPr>
        <p:txBody>
          <a:bodyPr spcFirstLastPara="1" wrap="square" lIns="324000" tIns="216000" rIns="324000" bIns="2160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Char char="▪"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76" name="Google Shape;76;p9"/>
          <p:cNvSpPr txBox="1">
            <a:spLocks noGrp="1"/>
          </p:cNvSpPr>
          <p:nvPr>
            <p:ph type="body" idx="2"/>
          </p:nvPr>
        </p:nvSpPr>
        <p:spPr>
          <a:xfrm>
            <a:off x="457200" y="4884234"/>
            <a:ext cx="1638300" cy="21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050"/>
              <a:buFont typeface="Noto Sans Symbols"/>
              <a:buNone/>
              <a:defRPr sz="105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50"/>
              <a:buFont typeface="Noto Sans Symbols"/>
              <a:buNone/>
              <a:defRPr sz="105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77" name="Google Shape;77;p9"/>
          <p:cNvSpPr txBox="1">
            <a:spLocks noGrp="1"/>
          </p:cNvSpPr>
          <p:nvPr>
            <p:ph type="ctrTitle"/>
          </p:nvPr>
        </p:nvSpPr>
        <p:spPr>
          <a:xfrm>
            <a:off x="605406" y="1171229"/>
            <a:ext cx="54360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Georgia"/>
              <a:buNone/>
              <a:defRPr sz="3200" b="1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8" name="Google Shape;78;p9"/>
          <p:cNvSpPr txBox="1">
            <a:spLocks noGrp="1"/>
          </p:cNvSpPr>
          <p:nvPr>
            <p:ph type="subTitle" idx="3"/>
          </p:nvPr>
        </p:nvSpPr>
        <p:spPr>
          <a:xfrm>
            <a:off x="605406" y="893772"/>
            <a:ext cx="5436000" cy="31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79" name="Google Shape;79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579375" y="959319"/>
            <a:ext cx="1664248" cy="878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17341" y="4616964"/>
            <a:ext cx="1648338" cy="2858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4137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 ohne Bild kurz">
  <p:cSld name="Titelfolie ohne Bild kurz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oogle Shape;82;p10"/>
          <p:cNvGrpSpPr/>
          <p:nvPr/>
        </p:nvGrpSpPr>
        <p:grpSpPr>
          <a:xfrm>
            <a:off x="287338" y="543002"/>
            <a:ext cx="8552762" cy="1558560"/>
            <a:chOff x="287338" y="603319"/>
            <a:chExt cx="8552762" cy="2037600"/>
          </a:xfrm>
        </p:grpSpPr>
        <p:sp>
          <p:nvSpPr>
            <p:cNvPr id="83" name="Google Shape;83;p10"/>
            <p:cNvSpPr/>
            <p:nvPr/>
          </p:nvSpPr>
          <p:spPr>
            <a:xfrm>
              <a:off x="6192000" y="603319"/>
              <a:ext cx="2648100" cy="2037600"/>
            </a:xfrm>
            <a:prstGeom prst="rect">
              <a:avLst/>
            </a:prstGeom>
            <a:solidFill>
              <a:schemeClr val="lt1"/>
            </a:solidFill>
            <a:ln w="19050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84" name="Google Shape;84;p10"/>
            <p:cNvSpPr/>
            <p:nvPr/>
          </p:nvSpPr>
          <p:spPr>
            <a:xfrm>
              <a:off x="287338" y="603319"/>
              <a:ext cx="5904600" cy="2037600"/>
            </a:xfrm>
            <a:prstGeom prst="rect">
              <a:avLst/>
            </a:prstGeom>
            <a:solidFill>
              <a:srgbClr val="0096D3"/>
            </a:solidFill>
            <a:ln w="19050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85" name="Google Shape;85;p10"/>
          <p:cNvSpPr txBox="1">
            <a:spLocks noGrp="1"/>
          </p:cNvSpPr>
          <p:nvPr>
            <p:ph type="ctrTitle"/>
          </p:nvPr>
        </p:nvSpPr>
        <p:spPr>
          <a:xfrm>
            <a:off x="605407" y="1166539"/>
            <a:ext cx="5436000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Georgia"/>
              <a:buNone/>
              <a:defRPr sz="3200" b="1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6" name="Google Shape;86;p10"/>
          <p:cNvSpPr txBox="1">
            <a:spLocks noGrp="1"/>
          </p:cNvSpPr>
          <p:nvPr>
            <p:ph type="subTitle" idx="1"/>
          </p:nvPr>
        </p:nvSpPr>
        <p:spPr>
          <a:xfrm>
            <a:off x="605407" y="893772"/>
            <a:ext cx="5436000" cy="2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7" name="Google Shape;87;p10"/>
          <p:cNvSpPr txBox="1">
            <a:spLocks noGrp="1"/>
          </p:cNvSpPr>
          <p:nvPr>
            <p:ph type="body" idx="2"/>
          </p:nvPr>
        </p:nvSpPr>
        <p:spPr>
          <a:xfrm>
            <a:off x="287338" y="2378616"/>
            <a:ext cx="4284600" cy="558900"/>
          </a:xfrm>
          <a:prstGeom prst="rect">
            <a:avLst/>
          </a:prstGeom>
          <a:solidFill>
            <a:schemeClr val="lt1">
              <a:alpha val="89410"/>
            </a:schemeClr>
          </a:solidFill>
          <a:ln>
            <a:noFill/>
          </a:ln>
        </p:spPr>
        <p:txBody>
          <a:bodyPr spcFirstLastPara="1" wrap="square" lIns="324000" tIns="216000" rIns="324000" bIns="2160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Char char="▪"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8" name="Google Shape;88;p10"/>
          <p:cNvSpPr txBox="1">
            <a:spLocks noGrp="1"/>
          </p:cNvSpPr>
          <p:nvPr>
            <p:ph type="body" idx="3"/>
          </p:nvPr>
        </p:nvSpPr>
        <p:spPr>
          <a:xfrm>
            <a:off x="457200" y="4884234"/>
            <a:ext cx="1638300" cy="21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050"/>
              <a:buFont typeface="Noto Sans Symbols"/>
              <a:buNone/>
              <a:defRPr sz="105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50"/>
              <a:buFont typeface="Noto Sans Symbols"/>
              <a:buNone/>
              <a:defRPr sz="105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89" name="Google Shape;89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579375" y="959319"/>
            <a:ext cx="1664248" cy="878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17341" y="4616964"/>
            <a:ext cx="1648338" cy="2858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6.xml"/><Relationship Id="rId26" Type="http://schemas.openxmlformats.org/officeDocument/2006/relationships/slideLayout" Target="../slideLayouts/slideLayout44.xml"/><Relationship Id="rId3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39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5" Type="http://schemas.openxmlformats.org/officeDocument/2006/relationships/slideLayout" Target="../slideLayouts/slideLayout43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20" Type="http://schemas.openxmlformats.org/officeDocument/2006/relationships/slideLayout" Target="../slideLayouts/slideLayout38.xml"/><Relationship Id="rId29" Type="http://schemas.openxmlformats.org/officeDocument/2006/relationships/slideLayout" Target="../slideLayouts/slideLayout47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42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23" Type="http://schemas.openxmlformats.org/officeDocument/2006/relationships/slideLayout" Target="../slideLayouts/slideLayout41.xml"/><Relationship Id="rId28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28.xml"/><Relationship Id="rId19" Type="http://schemas.openxmlformats.org/officeDocument/2006/relationships/slideLayout" Target="../slideLayouts/slideLayout37.xml"/><Relationship Id="rId31" Type="http://schemas.openxmlformats.org/officeDocument/2006/relationships/theme" Target="../theme/theme2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Relationship Id="rId22" Type="http://schemas.openxmlformats.org/officeDocument/2006/relationships/slideLayout" Target="../slideLayouts/slideLayout40.xml"/><Relationship Id="rId27" Type="http://schemas.openxmlformats.org/officeDocument/2006/relationships/slideLayout" Target="../slideLayouts/slideLayout45.xml"/><Relationship Id="rId30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/>
          <p:cNvPicPr preferRelativeResize="0"/>
          <p:nvPr/>
        </p:nvPicPr>
        <p:blipFill rotWithShape="1">
          <a:blip r:embed="rId20">
            <a:alphaModFix/>
          </a:blip>
          <a:srcRect/>
          <a:stretch/>
        </p:blipFill>
        <p:spPr>
          <a:xfrm>
            <a:off x="7711621" y="259712"/>
            <a:ext cx="1052999" cy="55555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210152"/>
            <a:ext cx="7764600" cy="34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Char char="▪"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ftr" idx="11"/>
          </p:nvPr>
        </p:nvSpPr>
        <p:spPr>
          <a:xfrm>
            <a:off x="1354561" y="4870853"/>
            <a:ext cx="3217500" cy="2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sldNum" idx="12"/>
          </p:nvPr>
        </p:nvSpPr>
        <p:spPr>
          <a:xfrm>
            <a:off x="462407" y="4870853"/>
            <a:ext cx="892200" cy="2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SEITE </a:t>
            </a: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dt" idx="10"/>
          </p:nvPr>
        </p:nvSpPr>
        <p:spPr>
          <a:xfrm>
            <a:off x="5745181" y="4870853"/>
            <a:ext cx="987300" cy="2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/>
          <p:nvPr/>
        </p:nvSpPr>
        <p:spPr>
          <a:xfrm>
            <a:off x="0" y="939170"/>
            <a:ext cx="9144000" cy="22800"/>
          </a:xfrm>
          <a:prstGeom prst="rect">
            <a:avLst/>
          </a:prstGeom>
          <a:solidFill>
            <a:srgbClr val="0C94B7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    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1"/>
          <p:cNvSpPr txBox="1">
            <a:spLocks noGrp="1"/>
          </p:cNvSpPr>
          <p:nvPr>
            <p:ph type="title"/>
          </p:nvPr>
        </p:nvSpPr>
        <p:spPr>
          <a:xfrm>
            <a:off x="462408" y="125730"/>
            <a:ext cx="6840000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eorgia"/>
              <a:buNone/>
              <a:defRPr sz="24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" name="Google Shape;13;p1"/>
          <p:cNvPicPr preferRelativeResize="0"/>
          <p:nvPr/>
        </p:nvPicPr>
        <p:blipFill rotWithShape="1">
          <a:blip r:embed="rId21">
            <a:alphaModFix/>
          </a:blip>
          <a:srcRect/>
          <a:stretch/>
        </p:blipFill>
        <p:spPr>
          <a:xfrm>
            <a:off x="7567613" y="4816360"/>
            <a:ext cx="1186248" cy="20569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>
    <p:fade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2880">
          <p15:clr>
            <a:srgbClr val="F26B43"/>
          </p15:clr>
        </p15:guide>
        <p15:guide id="2" pos="288">
          <p15:clr>
            <a:srgbClr val="F26B43"/>
          </p15:clr>
        </p15:guide>
        <p15:guide id="3" pos="5179">
          <p15:clr>
            <a:srgbClr val="F26B43"/>
          </p15:clr>
        </p15:guide>
        <p15:guide id="4" pos="5467">
          <p15:clr>
            <a:srgbClr val="F26B43"/>
          </p15:clr>
        </p15:guide>
        <p15:guide id="5" orient="horz" pos="2950">
          <p15:clr>
            <a:srgbClr val="F26B43"/>
          </p15:clr>
        </p15:guide>
        <p15:guide id="6" orient="horz" pos="164">
          <p15:clr>
            <a:srgbClr val="F26B43"/>
          </p15:clr>
        </p15:guide>
        <p15:guide id="7" orient="horz" pos="762">
          <p15:clr>
            <a:srgbClr val="F26B43"/>
          </p15:clr>
        </p15:guide>
        <p15:guide id="8" orient="horz" pos="316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0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Calibri"/>
              <a:buNone/>
              <a:defRPr sz="33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Calibri"/>
              <a:buNone/>
              <a:defRPr sz="33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Calibri"/>
              <a:buNone/>
              <a:defRPr sz="33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Calibri"/>
              <a:buNone/>
              <a:defRPr sz="33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Calibri"/>
              <a:buNone/>
              <a:defRPr sz="33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Calibri"/>
              <a:buNone/>
              <a:defRPr sz="33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Calibri"/>
              <a:buNone/>
              <a:defRPr sz="33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Calibri"/>
              <a:buNone/>
              <a:defRPr sz="33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Calibri"/>
              <a:buNone/>
              <a:defRPr sz="33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2" name="Google Shape;162;p20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3" name="Google Shape;163;p20"/>
          <p:cNvSpPr txBox="1">
            <a:spLocks noGrp="1"/>
          </p:cNvSpPr>
          <p:nvPr>
            <p:ph type="sldNum" idx="12"/>
          </p:nvPr>
        </p:nvSpPr>
        <p:spPr>
          <a:xfrm>
            <a:off x="8317363" y="4803219"/>
            <a:ext cx="198000" cy="2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  <p:sldLayoutId id="2147483682" r:id="rId17"/>
    <p:sldLayoutId id="2147483683" r:id="rId18"/>
    <p:sldLayoutId id="2147483684" r:id="rId19"/>
    <p:sldLayoutId id="2147483685" r:id="rId20"/>
    <p:sldLayoutId id="2147483686" r:id="rId21"/>
    <p:sldLayoutId id="2147483687" r:id="rId22"/>
    <p:sldLayoutId id="2147483688" r:id="rId23"/>
    <p:sldLayoutId id="2147483689" r:id="rId24"/>
    <p:sldLayoutId id="2147483690" r:id="rId25"/>
    <p:sldLayoutId id="2147483691" r:id="rId26"/>
    <p:sldLayoutId id="2147483692" r:id="rId27"/>
    <p:sldLayoutId id="2147483693" r:id="rId28"/>
    <p:sldLayoutId id="2147483694" r:id="rId29"/>
    <p:sldLayoutId id="2147483695" r:id="rId3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9.png"/><Relationship Id="rId5" Type="http://schemas.openxmlformats.org/officeDocument/2006/relationships/image" Target="../media/image47.jpg"/><Relationship Id="rId4" Type="http://schemas.openxmlformats.org/officeDocument/2006/relationships/image" Target="../media/image4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39.png"/><Relationship Id="rId4" Type="http://schemas.openxmlformats.org/officeDocument/2006/relationships/image" Target="../media/image49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vinzenz.treytl@wu.ac.at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8.png"/><Relationship Id="rId4" Type="http://schemas.openxmlformats.org/officeDocument/2006/relationships/hyperlink" Target="http://wu.ac.at/cryptoeconomic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18" Type="http://schemas.openxmlformats.org/officeDocument/2006/relationships/image" Target="../media/image35.png"/><Relationship Id="rId3" Type="http://schemas.openxmlformats.org/officeDocument/2006/relationships/image" Target="../media/image20.png"/><Relationship Id="rId21" Type="http://schemas.openxmlformats.org/officeDocument/2006/relationships/image" Target="../media/image38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3.png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19" Type="http://schemas.openxmlformats.org/officeDocument/2006/relationships/image" Target="../media/image36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Relationship Id="rId22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51"/>
          <p:cNvSpPr txBox="1">
            <a:spLocks noGrp="1"/>
          </p:cNvSpPr>
          <p:nvPr>
            <p:ph type="body" idx="1"/>
          </p:nvPr>
        </p:nvSpPr>
        <p:spPr>
          <a:xfrm>
            <a:off x="279200" y="2135225"/>
            <a:ext cx="8498400" cy="3198600"/>
          </a:xfrm>
          <a:prstGeom prst="rect">
            <a:avLst/>
          </a:prstGeom>
          <a:noFill/>
        </p:spPr>
        <p:txBody>
          <a:bodyPr spcFirstLastPara="1" wrap="square" lIns="324000" tIns="216000" rIns="324000" bIns="216000" anchor="t" anchorCtr="0">
            <a:no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p51"/>
          <p:cNvSpPr txBox="1">
            <a:spLocks noGrp="1"/>
          </p:cNvSpPr>
          <p:nvPr>
            <p:ph type="ctrTitle"/>
          </p:nvPr>
        </p:nvSpPr>
        <p:spPr>
          <a:xfrm>
            <a:off x="412656" y="605079"/>
            <a:ext cx="5436000" cy="923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Kultur-Token</a:t>
            </a:r>
            <a:endParaRPr/>
          </a:p>
        </p:txBody>
      </p:sp>
      <p:sp>
        <p:nvSpPr>
          <p:cNvPr id="420" name="Google Shape;420;p51"/>
          <p:cNvSpPr txBox="1"/>
          <p:nvPr/>
        </p:nvSpPr>
        <p:spPr>
          <a:xfrm>
            <a:off x="287337" y="2616430"/>
            <a:ext cx="4284600" cy="1875300"/>
          </a:xfrm>
          <a:prstGeom prst="rect">
            <a:avLst/>
          </a:prstGeom>
          <a:solidFill>
            <a:srgbClr val="FFFFFF">
              <a:alpha val="89800"/>
            </a:srgbClr>
          </a:solidFill>
          <a:ln>
            <a:noFill/>
          </a:ln>
        </p:spPr>
        <p:txBody>
          <a:bodyPr spcFirstLastPara="1" wrap="square" lIns="161975" tIns="161975" rIns="161975" bIns="16197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latin typeface="Verdana"/>
                <a:ea typeface="Verdana"/>
                <a:cs typeface="Verdana"/>
                <a:sym typeface="Verdana"/>
              </a:rPr>
              <a:t>Jakob Hackel </a:t>
            </a:r>
            <a:endParaRPr sz="1100" b="1"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100" b="1">
                <a:latin typeface="Verdana"/>
                <a:ea typeface="Verdana"/>
                <a:cs typeface="Verdana"/>
                <a:sym typeface="Verdana"/>
              </a:rPr>
              <a:t>Research Institute for Cryptoeconomics, WU</a:t>
            </a:r>
            <a:endParaRPr sz="1100" b="1"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1100" b="1"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100" b="1">
                <a:latin typeface="Verdana"/>
                <a:ea typeface="Verdana"/>
                <a:cs typeface="Verdana"/>
                <a:sym typeface="Verdana"/>
              </a:rPr>
              <a:t>jakob.hackel@wu.ac.at</a:t>
            </a:r>
            <a:endParaRPr sz="1100" b="1"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100" b="1">
                <a:latin typeface="Verdana"/>
                <a:ea typeface="Verdana"/>
                <a:cs typeface="Verdana"/>
                <a:sym typeface="Verdana"/>
              </a:rPr>
              <a:t>wu.ac.at/cryptoeconomics</a:t>
            </a:r>
            <a:endParaRPr sz="1100" b="1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21" name="Google Shape;421;p51"/>
          <p:cNvSpPr/>
          <p:nvPr/>
        </p:nvSpPr>
        <p:spPr>
          <a:xfrm>
            <a:off x="6302150" y="3884225"/>
            <a:ext cx="2526600" cy="7989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Verdana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22" name="Google Shape;422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48650" y="4018175"/>
            <a:ext cx="3009774" cy="53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9" name="Google Shape;549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6825" y="989575"/>
            <a:ext cx="6491226" cy="4099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50" name="Google Shape;550;p6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43775" y="0"/>
            <a:ext cx="831375" cy="885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5" name="Google Shape;555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43775" y="0"/>
            <a:ext cx="831375" cy="885075"/>
          </a:xfrm>
          <a:prstGeom prst="rect">
            <a:avLst/>
          </a:prstGeom>
          <a:noFill/>
          <a:ln>
            <a:noFill/>
          </a:ln>
        </p:spPr>
      </p:pic>
      <p:sp>
        <p:nvSpPr>
          <p:cNvPr id="556" name="Google Shape;556;p61"/>
          <p:cNvSpPr txBox="1">
            <a:spLocks noGrp="1"/>
          </p:cNvSpPr>
          <p:nvPr>
            <p:ph type="body" idx="1"/>
          </p:nvPr>
        </p:nvSpPr>
        <p:spPr>
          <a:xfrm>
            <a:off x="45775" y="1021675"/>
            <a:ext cx="3802800" cy="4085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45720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→ Tracking mobility patterns: </a:t>
            </a:r>
            <a:endParaRPr>
              <a:solidFill>
                <a:srgbClr val="000000"/>
              </a:solidFill>
            </a:endParaRPr>
          </a:p>
          <a:p>
            <a:pPr marL="914400" lvl="0" indent="-330200" algn="l" rtl="0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Char char="-"/>
            </a:pPr>
            <a:r>
              <a:rPr lang="en">
                <a:solidFill>
                  <a:srgbClr val="000000"/>
                </a:solidFill>
              </a:rPr>
              <a:t>car </a:t>
            </a:r>
            <a:endParaRPr>
              <a:solidFill>
                <a:srgbClr val="000000"/>
              </a:solidFill>
            </a:endParaRPr>
          </a:p>
          <a:p>
            <a:pPr marL="914400" lvl="0" indent="-330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-"/>
            </a:pPr>
            <a:r>
              <a:rPr lang="en">
                <a:solidFill>
                  <a:srgbClr val="000000"/>
                </a:solidFill>
              </a:rPr>
              <a:t>bicycle</a:t>
            </a:r>
            <a:endParaRPr>
              <a:solidFill>
                <a:srgbClr val="000000"/>
              </a:solidFill>
            </a:endParaRPr>
          </a:p>
          <a:p>
            <a:pPr marL="914400" lvl="0" indent="-330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-"/>
            </a:pPr>
            <a:r>
              <a:rPr lang="en">
                <a:solidFill>
                  <a:srgbClr val="000000"/>
                </a:solidFill>
              </a:rPr>
              <a:t>walking</a:t>
            </a:r>
            <a:endParaRPr>
              <a:solidFill>
                <a:srgbClr val="000000"/>
              </a:solidFill>
            </a:endParaRPr>
          </a:p>
          <a:p>
            <a:pPr marL="914400" lvl="0" indent="-330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-"/>
            </a:pPr>
            <a:r>
              <a:rPr lang="en">
                <a:solidFill>
                  <a:srgbClr val="000000"/>
                </a:solidFill>
              </a:rPr>
              <a:t>public transport</a:t>
            </a:r>
            <a:br>
              <a:rPr lang="en"/>
            </a:br>
            <a:br>
              <a:rPr lang="en" b="1"/>
            </a:br>
            <a:r>
              <a:rPr lang="en">
                <a:solidFill>
                  <a:schemeClr val="dk1"/>
                </a:solidFill>
              </a:rPr>
              <a:t>GPS location data gathered by user‘s smartphone sensor (speed of travel, acceleration, …) </a:t>
            </a:r>
            <a:r>
              <a:rPr lang="en" b="1">
                <a:solidFill>
                  <a:schemeClr val="dk1"/>
                </a:solidFill>
              </a:rPr>
              <a:t>calculates route traveled </a:t>
            </a:r>
            <a:r>
              <a:rPr lang="en">
                <a:solidFill>
                  <a:schemeClr val="dk1"/>
                </a:solidFill>
              </a:rPr>
              <a:t>(time + distance) and </a:t>
            </a:r>
            <a:r>
              <a:rPr lang="en" b="1">
                <a:solidFill>
                  <a:schemeClr val="dk1"/>
                </a:solidFill>
              </a:rPr>
              <a:t>start-stop patterns</a:t>
            </a:r>
            <a:r>
              <a:rPr lang="en">
                <a:solidFill>
                  <a:schemeClr val="dk1"/>
                </a:solidFill>
              </a:rPr>
              <a:t> to discover most likely used mode of transport</a:t>
            </a:r>
            <a:br>
              <a:rPr lang="en">
                <a:solidFill>
                  <a:schemeClr val="dk1"/>
                </a:solidFill>
              </a:rPr>
            </a:br>
            <a:endParaRPr b="1">
              <a:solidFill>
                <a:srgbClr val="0000FF"/>
              </a:solidFill>
            </a:endParaRPr>
          </a:p>
          <a:p>
            <a:pPr marL="45720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557" name="Google Shape;557;p61"/>
          <p:cNvSpPr txBox="1">
            <a:spLocks noGrp="1"/>
          </p:cNvSpPr>
          <p:nvPr>
            <p:ph type="body" idx="2"/>
          </p:nvPr>
        </p:nvSpPr>
        <p:spPr>
          <a:xfrm>
            <a:off x="4364900" y="1021675"/>
            <a:ext cx="4584000" cy="4629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30200" algn="l" rtl="0">
              <a:spcBef>
                <a:spcPts val="800"/>
              </a:spcBef>
              <a:spcAft>
                <a:spcPts val="0"/>
              </a:spcAft>
              <a:buSzPts val="1600"/>
              <a:buFont typeface="Verdana"/>
              <a:buChar char="-"/>
            </a:pPr>
            <a:r>
              <a:rPr lang="en" sz="1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Users are awarded </a:t>
            </a:r>
            <a:r>
              <a:rPr lang="en" sz="1600" b="1">
                <a:latin typeface="Verdana"/>
                <a:ea typeface="Verdana"/>
                <a:cs typeface="Verdana"/>
                <a:sym typeface="Verdana"/>
              </a:rPr>
              <a:t>Kultur-Token</a:t>
            </a:r>
            <a:r>
              <a:rPr lang="en" sz="1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for any distance not traveled by car</a:t>
            </a:r>
            <a:endParaRPr sz="160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Char char="-"/>
            </a:pPr>
            <a:r>
              <a:rPr lang="en" sz="1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CO₂-emissions saved: 20kg = 1 KT </a:t>
            </a:r>
            <a:endParaRPr sz="160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Char char="-"/>
            </a:pPr>
            <a:r>
              <a:rPr lang="en" sz="1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Token can be exchanged for admissions to participating cultural institutions</a:t>
            </a:r>
            <a:endParaRPr sz="160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600" i="1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→ aligns with </a:t>
            </a:r>
            <a:r>
              <a:rPr lang="en" sz="1600" u="sng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Vienna’s goals to promote sustainable mobility choices</a:t>
            </a:r>
            <a:r>
              <a:rPr lang="en" sz="1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, reducing energy consumption and pollution related to transport and reducing traffic-related CO₂.</a:t>
            </a:r>
            <a:br>
              <a:rPr lang="en" sz="1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" sz="1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→ facilitate access to and enjoyment of artistic and cultural institutions</a:t>
            </a:r>
            <a:endParaRPr sz="16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45720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58" name="Google Shape;558;p61"/>
          <p:cNvSpPr txBox="1">
            <a:spLocks noGrp="1"/>
          </p:cNvSpPr>
          <p:nvPr>
            <p:ph type="title"/>
          </p:nvPr>
        </p:nvSpPr>
        <p:spPr>
          <a:xfrm>
            <a:off x="396277" y="401176"/>
            <a:ext cx="68400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Kultur-Token App:</a:t>
            </a:r>
            <a:endParaRPr sz="11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62"/>
          <p:cNvSpPr txBox="1">
            <a:spLocks noGrp="1"/>
          </p:cNvSpPr>
          <p:nvPr>
            <p:ph type="title"/>
          </p:nvPr>
        </p:nvSpPr>
        <p:spPr>
          <a:xfrm>
            <a:off x="396277" y="401176"/>
            <a:ext cx="68400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Georgia"/>
              <a:buNone/>
            </a:pPr>
            <a:r>
              <a:rPr lang="en" sz="2200"/>
              <a:t>Applied Research project</a:t>
            </a:r>
            <a:endParaRPr sz="2200"/>
          </a:p>
        </p:txBody>
      </p:sp>
      <p:sp>
        <p:nvSpPr>
          <p:cNvPr id="564" name="Google Shape;564;p62"/>
          <p:cNvSpPr txBox="1"/>
          <p:nvPr/>
        </p:nvSpPr>
        <p:spPr>
          <a:xfrm>
            <a:off x="345825" y="1098875"/>
            <a:ext cx="6388500" cy="34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177800" marR="0" lvl="0" indent="-177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Char char="▪"/>
            </a:pPr>
            <a:r>
              <a:rPr lang="en" sz="1600">
                <a:latin typeface="Verdana"/>
                <a:ea typeface="Verdana"/>
                <a:cs typeface="Verdana"/>
                <a:sym typeface="Verdana"/>
              </a:rPr>
              <a:t>Research role in an applied project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Verdana"/>
              <a:buChar char="○"/>
            </a:pPr>
            <a:r>
              <a:rPr lang="en" sz="1600">
                <a:latin typeface="Verdana"/>
                <a:ea typeface="Verdana"/>
                <a:cs typeface="Verdana"/>
                <a:sym typeface="Verdana"/>
              </a:rPr>
              <a:t>Behavioral Economics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Verdana"/>
              <a:buChar char="○"/>
            </a:pPr>
            <a:r>
              <a:rPr lang="en" sz="1600">
                <a:latin typeface="Verdana"/>
                <a:ea typeface="Verdana"/>
                <a:cs typeface="Verdana"/>
                <a:sym typeface="Verdana"/>
              </a:rPr>
              <a:t>Sustainability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marL="13716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500" i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→ Kultur-Token Business model developed based on Strongly Sustainable Business Ontology + Flourishing Business Canvas</a:t>
            </a:r>
            <a:endParaRPr sz="1500" i="1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Verdana"/>
              <a:buChar char="○"/>
            </a:pPr>
            <a:r>
              <a:rPr lang="en" sz="1600">
                <a:latin typeface="Verdana"/>
                <a:ea typeface="Verdana"/>
                <a:cs typeface="Verdana"/>
                <a:sym typeface="Verdana"/>
              </a:rPr>
              <a:t>Digital Ecosystems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100"/>
          </a:p>
        </p:txBody>
      </p:sp>
      <p:pic>
        <p:nvPicPr>
          <p:cNvPr id="565" name="Google Shape;565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43775" y="0"/>
            <a:ext cx="831375" cy="885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p63"/>
          <p:cNvSpPr txBox="1">
            <a:spLocks noGrp="1"/>
          </p:cNvSpPr>
          <p:nvPr>
            <p:ph type="title"/>
          </p:nvPr>
        </p:nvSpPr>
        <p:spPr>
          <a:xfrm>
            <a:off x="396277" y="401176"/>
            <a:ext cx="68400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Georgia"/>
              <a:buNone/>
            </a:pPr>
            <a:r>
              <a:rPr lang="en" sz="2200"/>
              <a:t>Applied Research project</a:t>
            </a:r>
            <a:endParaRPr sz="2200"/>
          </a:p>
        </p:txBody>
      </p:sp>
      <p:pic>
        <p:nvPicPr>
          <p:cNvPr id="571" name="Google Shape;571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43775" y="0"/>
            <a:ext cx="831375" cy="885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2" name="Google Shape;572;p63" descr="QR code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10399" y="1553900"/>
            <a:ext cx="1297625" cy="1297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3" name="Google Shape;573;p6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9100" y="1174112"/>
            <a:ext cx="3383350" cy="2226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8" name="Google Shape;578;p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0500" y="999842"/>
            <a:ext cx="1913849" cy="4143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9" name="Google Shape;579;p6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52150" y="999841"/>
            <a:ext cx="1913849" cy="4143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0" name="Google Shape;580;p6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69900" y="999800"/>
            <a:ext cx="1913849" cy="4143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1" name="Google Shape;581;p6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43775" y="0"/>
            <a:ext cx="831375" cy="885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6" name="Google Shape;586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96900" y="975700"/>
            <a:ext cx="1925025" cy="416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7" name="Google Shape;587;p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01225" y="975677"/>
            <a:ext cx="1925025" cy="4167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588" name="Google Shape;588;p6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43775" y="0"/>
            <a:ext cx="831375" cy="885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66"/>
          <p:cNvSpPr txBox="1">
            <a:spLocks noGrp="1"/>
          </p:cNvSpPr>
          <p:nvPr>
            <p:ph type="title"/>
          </p:nvPr>
        </p:nvSpPr>
        <p:spPr>
          <a:xfrm>
            <a:off x="482002" y="547920"/>
            <a:ext cx="68400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Georgia"/>
              <a:buNone/>
            </a:pPr>
            <a:r>
              <a:rPr lang="en" sz="2200"/>
              <a:t>Contact</a:t>
            </a:r>
            <a:endParaRPr sz="1100"/>
          </a:p>
        </p:txBody>
      </p:sp>
      <p:sp>
        <p:nvSpPr>
          <p:cNvPr id="594" name="Google Shape;594;p66"/>
          <p:cNvSpPr txBox="1"/>
          <p:nvPr/>
        </p:nvSpPr>
        <p:spPr>
          <a:xfrm>
            <a:off x="477825" y="1041950"/>
            <a:ext cx="6305100" cy="3917100"/>
          </a:xfrm>
          <a:prstGeom prst="rect">
            <a:avLst/>
          </a:prstGeom>
          <a:solidFill>
            <a:srgbClr val="FFFFFF">
              <a:alpha val="89800"/>
            </a:srgbClr>
          </a:solidFill>
          <a:ln>
            <a:noFill/>
          </a:ln>
        </p:spPr>
        <p:txBody>
          <a:bodyPr spcFirstLastPara="1" wrap="square" lIns="161975" tIns="161975" rIns="161975" bIns="1619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endParaRPr sz="1400" b="0" i="0" u="sng" strike="noStrike" cap="none">
              <a:solidFill>
                <a:schemeClr val="hlink"/>
              </a:solidFill>
              <a:latin typeface="Calibri"/>
              <a:ea typeface="Calibri"/>
              <a:cs typeface="Calibri"/>
              <a:sym typeface="Calibri"/>
              <a:hlinkClick r:id="rId3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endParaRPr sz="1400" b="0" i="0" u="sng" strike="noStrike" cap="none">
              <a:solidFill>
                <a:schemeClr val="hlink"/>
              </a:solidFill>
              <a:latin typeface="Calibri"/>
              <a:ea typeface="Calibri"/>
              <a:cs typeface="Calibri"/>
              <a:sym typeface="Calibri"/>
              <a:hlinkClick r:id="rId3"/>
            </a:endParaRPr>
          </a:p>
          <a:p>
            <a:pPr marL="0" marR="0" lvl="0" indent="0" algn="l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Trebuchet MS"/>
              <a:buNone/>
            </a:pPr>
            <a:r>
              <a:rPr lang="en" sz="1500" b="1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Website: </a:t>
            </a:r>
            <a:r>
              <a:rPr lang="en" sz="1500" b="0" i="0" u="sng" strike="noStrike" cap="none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4"/>
              </a:rPr>
              <a:t>http://wu.ac.at/cryptoeconomics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Trebuchet MS"/>
              <a:buNone/>
            </a:pPr>
            <a:r>
              <a:rPr lang="en" sz="1500" b="1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Twitter:</a:t>
            </a:r>
            <a:r>
              <a:rPr lang="en" sz="15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" sz="1500" b="0" i="0" u="none" strike="noStrike" cap="none">
                <a:solidFill>
                  <a:srgbClr val="0090AC"/>
                </a:solidFill>
                <a:latin typeface="Trebuchet MS"/>
                <a:ea typeface="Trebuchet MS"/>
                <a:cs typeface="Trebuchet MS"/>
                <a:sym typeface="Trebuchet MS"/>
              </a:rPr>
              <a:t>@crypto3conomics</a:t>
            </a:r>
            <a:endParaRPr sz="1100"/>
          </a:p>
          <a:p>
            <a:pPr marL="0" marR="0" lvl="0" indent="0" algn="l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Trebuchet MS"/>
              <a:buNone/>
            </a:pPr>
            <a:r>
              <a:rPr lang="en" sz="1500" b="1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Linkedin:</a:t>
            </a:r>
            <a:r>
              <a:rPr lang="en" sz="15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" sz="1500" b="0" i="0" u="none" strike="noStrike" cap="none">
                <a:solidFill>
                  <a:srgbClr val="0090AC"/>
                </a:solidFill>
                <a:latin typeface="Trebuchet MS"/>
                <a:ea typeface="Trebuchet MS"/>
                <a:cs typeface="Trebuchet MS"/>
                <a:sym typeface="Trebuchet MS"/>
              </a:rPr>
              <a:t>@crypto3conomics</a:t>
            </a:r>
            <a:endParaRPr sz="1100"/>
          </a:p>
          <a:p>
            <a:pPr marL="0" marR="0" lvl="0" indent="0" algn="l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Trebuchet MS"/>
              <a:buNone/>
            </a:pPr>
            <a:r>
              <a:rPr lang="en" sz="1500" b="1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Facebook:</a:t>
            </a:r>
            <a:r>
              <a:rPr lang="en" sz="15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" sz="1500" b="0" i="0" u="none" strike="noStrike" cap="none">
                <a:solidFill>
                  <a:srgbClr val="0090AC"/>
                </a:solidFill>
                <a:latin typeface="Trebuchet MS"/>
                <a:ea typeface="Trebuchet MS"/>
                <a:cs typeface="Trebuchet MS"/>
                <a:sym typeface="Trebuchet MS"/>
              </a:rPr>
              <a:t>@crypto3conomics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rebuchet MS"/>
              <a:buNone/>
            </a:pPr>
            <a:r>
              <a:rPr lang="en" sz="1500" b="1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Medium:</a:t>
            </a:r>
            <a:r>
              <a:rPr lang="en" sz="1500" b="0" i="0" u="none" strike="noStrike" cap="none">
                <a:solidFill>
                  <a:srgbClr val="0090AC"/>
                </a:solidFill>
                <a:latin typeface="Trebuchet MS"/>
                <a:ea typeface="Trebuchet MS"/>
                <a:cs typeface="Trebuchet MS"/>
                <a:sym typeface="Trebuchet MS"/>
              </a:rPr>
              <a:t> @crypto3conomics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5" name="Google Shape;595;p66"/>
          <p:cNvSpPr txBox="1"/>
          <p:nvPr/>
        </p:nvSpPr>
        <p:spPr>
          <a:xfrm>
            <a:off x="4180523" y="2470785"/>
            <a:ext cx="106800" cy="2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2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Times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rPr>
              <a:t> </a:t>
            </a:r>
            <a:endParaRPr sz="1100"/>
          </a:p>
        </p:txBody>
      </p:sp>
      <p:sp>
        <p:nvSpPr>
          <p:cNvPr id="596" name="Google Shape;596;p66"/>
          <p:cNvSpPr/>
          <p:nvPr/>
        </p:nvSpPr>
        <p:spPr>
          <a:xfrm>
            <a:off x="6473300" y="3952400"/>
            <a:ext cx="2526600" cy="7989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Verdana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97" name="Google Shape;597;p6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19800" y="4086350"/>
            <a:ext cx="3009774" cy="53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52"/>
          <p:cNvSpPr txBox="1">
            <a:spLocks noGrp="1"/>
          </p:cNvSpPr>
          <p:nvPr>
            <p:ph type="title"/>
          </p:nvPr>
        </p:nvSpPr>
        <p:spPr>
          <a:xfrm>
            <a:off x="426402" y="377101"/>
            <a:ext cx="68400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Georgia"/>
              <a:buNone/>
            </a:pPr>
            <a:r>
              <a:rPr lang="en" sz="2200" b="1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Our Mission</a:t>
            </a:r>
            <a:endParaRPr sz="1100"/>
          </a:p>
        </p:txBody>
      </p:sp>
      <p:grpSp>
        <p:nvGrpSpPr>
          <p:cNvPr id="428" name="Google Shape;428;p52"/>
          <p:cNvGrpSpPr/>
          <p:nvPr/>
        </p:nvGrpSpPr>
        <p:grpSpPr>
          <a:xfrm>
            <a:off x="5149649" y="1741288"/>
            <a:ext cx="2894202" cy="2338460"/>
            <a:chOff x="-17831" y="0"/>
            <a:chExt cx="3858936" cy="3117947"/>
          </a:xfrm>
        </p:grpSpPr>
        <p:grpSp>
          <p:nvGrpSpPr>
            <p:cNvPr id="429" name="Google Shape;429;p52"/>
            <p:cNvGrpSpPr/>
            <p:nvPr/>
          </p:nvGrpSpPr>
          <p:grpSpPr>
            <a:xfrm>
              <a:off x="1562123" y="0"/>
              <a:ext cx="1489715" cy="1686474"/>
              <a:chOff x="-22481" y="0"/>
              <a:chExt cx="1489715" cy="1686474"/>
            </a:xfrm>
          </p:grpSpPr>
          <p:sp>
            <p:nvSpPr>
              <p:cNvPr id="430" name="Google Shape;430;p52"/>
              <p:cNvSpPr/>
              <p:nvPr/>
            </p:nvSpPr>
            <p:spPr>
              <a:xfrm>
                <a:off x="0" y="0"/>
                <a:ext cx="1467234" cy="1686474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4698"/>
                    </a:lnTo>
                    <a:lnTo>
                      <a:pt x="21600" y="16902"/>
                    </a:lnTo>
                    <a:lnTo>
                      <a:pt x="10800" y="21600"/>
                    </a:lnTo>
                    <a:lnTo>
                      <a:pt x="0" y="16902"/>
                    </a:lnTo>
                    <a:lnTo>
                      <a:pt x="0" y="4698"/>
                    </a:lnTo>
                    <a:close/>
                  </a:path>
                </a:pathLst>
              </a:custGeom>
              <a:gradFill>
                <a:gsLst>
                  <a:gs pos="0">
                    <a:srgbClr val="47A1DA"/>
                  </a:gs>
                  <a:gs pos="50000">
                    <a:srgbClr val="0096D3"/>
                  </a:gs>
                  <a:gs pos="100000">
                    <a:srgbClr val="0085BB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34275" tIns="34275" rIns="34275" bIns="34275" anchor="ctr" anchorCtr="0">
                <a:noAutofit/>
              </a:bodyPr>
              <a:lstStyle/>
              <a:p>
                <a:pPr marL="0" marR="0" lvl="0" indent="0" algn="ct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1400"/>
                  <a:buFont typeface="Verdana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1" name="Google Shape;431;p52"/>
              <p:cNvSpPr txBox="1"/>
              <p:nvPr/>
            </p:nvSpPr>
            <p:spPr>
              <a:xfrm>
                <a:off x="-22481" y="692104"/>
                <a:ext cx="1261200" cy="302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37150" tIns="37150" rIns="37150" bIns="37150" anchor="ctr" anchorCtr="0">
                <a:noAutofit/>
              </a:bodyPr>
              <a:lstStyle/>
              <a:p>
                <a:pPr marL="177800" marR="0" lvl="0" indent="-177800" algn="ct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1000"/>
                  <a:buFont typeface="Verdana"/>
                  <a:buChar char="▪"/>
                </a:pPr>
                <a:r>
                  <a:rPr lang="en" sz="1000" b="0" i="0" u="none" strike="noStrike" cap="none">
                    <a:solidFill>
                      <a:srgbClr val="FFFF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Economics</a:t>
                </a:r>
                <a:endParaRPr sz="1100"/>
              </a:p>
            </p:txBody>
          </p:sp>
        </p:grpSp>
        <p:grpSp>
          <p:nvGrpSpPr>
            <p:cNvPr id="432" name="Google Shape;432;p52"/>
            <p:cNvGrpSpPr/>
            <p:nvPr/>
          </p:nvGrpSpPr>
          <p:grpSpPr>
            <a:xfrm>
              <a:off x="-17831" y="0"/>
              <a:ext cx="1485064" cy="1686474"/>
              <a:chOff x="-17830" y="0"/>
              <a:chExt cx="1485064" cy="1686474"/>
            </a:xfrm>
          </p:grpSpPr>
          <p:sp>
            <p:nvSpPr>
              <p:cNvPr id="433" name="Google Shape;433;p52"/>
              <p:cNvSpPr/>
              <p:nvPr/>
            </p:nvSpPr>
            <p:spPr>
              <a:xfrm>
                <a:off x="0" y="0"/>
                <a:ext cx="1467234" cy="1686474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4698"/>
                    </a:lnTo>
                    <a:lnTo>
                      <a:pt x="21600" y="16902"/>
                    </a:lnTo>
                    <a:lnTo>
                      <a:pt x="10800" y="21600"/>
                    </a:lnTo>
                    <a:lnTo>
                      <a:pt x="0" y="16902"/>
                    </a:lnTo>
                    <a:lnTo>
                      <a:pt x="0" y="4698"/>
                    </a:lnTo>
                    <a:close/>
                  </a:path>
                </a:pathLst>
              </a:custGeom>
              <a:gradFill>
                <a:gsLst>
                  <a:gs pos="0">
                    <a:srgbClr val="47A1DA"/>
                  </a:gs>
                  <a:gs pos="50000">
                    <a:srgbClr val="0096D3"/>
                  </a:gs>
                  <a:gs pos="100000">
                    <a:srgbClr val="0085BB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34275" tIns="34275" rIns="34275" bIns="34275" anchor="ctr" anchorCtr="0">
                <a:noAutofit/>
              </a:bodyPr>
              <a:lstStyle/>
              <a:p>
                <a:pPr marL="0" marR="0" lvl="0" indent="0" algn="ct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1400"/>
                  <a:buFont typeface="Verdana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4" name="Google Shape;434;p52"/>
              <p:cNvSpPr txBox="1"/>
              <p:nvPr/>
            </p:nvSpPr>
            <p:spPr>
              <a:xfrm>
                <a:off x="-17830" y="735282"/>
                <a:ext cx="1414500" cy="2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marL="177800" marR="0" lvl="0" indent="-184150" algn="ct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1100"/>
                  <a:buFont typeface="Verdana"/>
                  <a:buChar char="▪"/>
                </a:pPr>
                <a:r>
                  <a:rPr lang="en" sz="1100" b="0" i="0" u="none" strike="noStrike" cap="none">
                    <a:solidFill>
                      <a:srgbClr val="FFFF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Technolo</a:t>
                </a:r>
                <a:r>
                  <a:rPr lang="en" sz="1100">
                    <a:solidFill>
                      <a:srgbClr val="FFFF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g</a:t>
                </a:r>
                <a:r>
                  <a:rPr lang="en" sz="1100" b="0" i="0" u="none" strike="noStrike" cap="none">
                    <a:solidFill>
                      <a:srgbClr val="FFFF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y</a:t>
                </a:r>
                <a:endParaRPr sz="1100"/>
              </a:p>
            </p:txBody>
          </p:sp>
        </p:grpSp>
        <p:grpSp>
          <p:nvGrpSpPr>
            <p:cNvPr id="435" name="Google Shape;435;p52"/>
            <p:cNvGrpSpPr/>
            <p:nvPr/>
          </p:nvGrpSpPr>
          <p:grpSpPr>
            <a:xfrm>
              <a:off x="789267" y="1431473"/>
              <a:ext cx="1467234" cy="1686474"/>
              <a:chOff x="0" y="0"/>
              <a:chExt cx="1467234" cy="1686474"/>
            </a:xfrm>
          </p:grpSpPr>
          <p:sp>
            <p:nvSpPr>
              <p:cNvPr id="436" name="Google Shape;436;p52"/>
              <p:cNvSpPr/>
              <p:nvPr/>
            </p:nvSpPr>
            <p:spPr>
              <a:xfrm>
                <a:off x="0" y="0"/>
                <a:ext cx="1467234" cy="1686474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4698"/>
                    </a:lnTo>
                    <a:lnTo>
                      <a:pt x="21600" y="16902"/>
                    </a:lnTo>
                    <a:lnTo>
                      <a:pt x="10800" y="21600"/>
                    </a:lnTo>
                    <a:lnTo>
                      <a:pt x="0" y="16902"/>
                    </a:lnTo>
                    <a:lnTo>
                      <a:pt x="0" y="4698"/>
                    </a:lnTo>
                    <a:close/>
                  </a:path>
                </a:pathLst>
              </a:custGeom>
              <a:gradFill>
                <a:gsLst>
                  <a:gs pos="0">
                    <a:srgbClr val="47A1DA"/>
                  </a:gs>
                  <a:gs pos="50000">
                    <a:srgbClr val="0096D3"/>
                  </a:gs>
                  <a:gs pos="100000">
                    <a:srgbClr val="0085BB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34275" tIns="34275" rIns="34275" bIns="34275" anchor="ctr" anchorCtr="0">
                <a:noAutofit/>
              </a:bodyPr>
              <a:lstStyle/>
              <a:p>
                <a:pPr marL="0" marR="0" lvl="0" indent="0" algn="ct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1400"/>
                  <a:buFont typeface="Verdana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7" name="Google Shape;437;p52"/>
              <p:cNvSpPr txBox="1"/>
              <p:nvPr/>
            </p:nvSpPr>
            <p:spPr>
              <a:xfrm>
                <a:off x="93208" y="692104"/>
                <a:ext cx="1145400" cy="302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37150" tIns="37150" rIns="37150" bIns="37150" anchor="ctr" anchorCtr="0">
                <a:noAutofit/>
              </a:bodyPr>
              <a:lstStyle/>
              <a:p>
                <a:pPr marL="177800" marR="0" lvl="0" indent="-177800" algn="ct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1000"/>
                  <a:buFont typeface="Verdana"/>
                  <a:buChar char="▪"/>
                </a:pPr>
                <a:r>
                  <a:rPr lang="en" sz="1000" b="0" i="0" u="none" strike="noStrike" cap="none">
                    <a:solidFill>
                      <a:srgbClr val="FFFF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Business</a:t>
                </a:r>
                <a:endParaRPr sz="1100"/>
              </a:p>
            </p:txBody>
          </p:sp>
        </p:grpSp>
        <p:grpSp>
          <p:nvGrpSpPr>
            <p:cNvPr id="438" name="Google Shape;438;p52"/>
            <p:cNvGrpSpPr/>
            <p:nvPr/>
          </p:nvGrpSpPr>
          <p:grpSpPr>
            <a:xfrm>
              <a:off x="2367662" y="1431473"/>
              <a:ext cx="1473443" cy="1686474"/>
              <a:chOff x="-6209" y="0"/>
              <a:chExt cx="1473443" cy="1686474"/>
            </a:xfrm>
          </p:grpSpPr>
          <p:sp>
            <p:nvSpPr>
              <p:cNvPr id="439" name="Google Shape;439;p52"/>
              <p:cNvSpPr/>
              <p:nvPr/>
            </p:nvSpPr>
            <p:spPr>
              <a:xfrm>
                <a:off x="0" y="0"/>
                <a:ext cx="1467234" cy="1686474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4698"/>
                    </a:lnTo>
                    <a:lnTo>
                      <a:pt x="21600" y="16902"/>
                    </a:lnTo>
                    <a:lnTo>
                      <a:pt x="10800" y="21600"/>
                    </a:lnTo>
                    <a:lnTo>
                      <a:pt x="0" y="16902"/>
                    </a:lnTo>
                    <a:lnTo>
                      <a:pt x="0" y="4698"/>
                    </a:lnTo>
                    <a:close/>
                  </a:path>
                </a:pathLst>
              </a:custGeom>
              <a:gradFill>
                <a:gsLst>
                  <a:gs pos="0">
                    <a:srgbClr val="47A1DA"/>
                  </a:gs>
                  <a:gs pos="50000">
                    <a:srgbClr val="0096D3"/>
                  </a:gs>
                  <a:gs pos="100000">
                    <a:srgbClr val="0085BB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34275" tIns="34275" rIns="34275" bIns="34275" anchor="ctr" anchorCtr="0">
                <a:noAutofit/>
              </a:bodyPr>
              <a:lstStyle/>
              <a:p>
                <a:pPr marL="0" marR="0" lvl="0" indent="0" algn="ct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1400"/>
                  <a:buFont typeface="Verdana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0" name="Google Shape;440;p52"/>
              <p:cNvSpPr txBox="1"/>
              <p:nvPr/>
            </p:nvSpPr>
            <p:spPr>
              <a:xfrm>
                <a:off x="-6209" y="741634"/>
                <a:ext cx="1244700" cy="20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marL="177800" marR="0" lvl="0" indent="-177800" algn="ct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1000"/>
                  <a:buFont typeface="Verdana"/>
                  <a:buChar char="▪"/>
                </a:pPr>
                <a:r>
                  <a:rPr lang="en" sz="1000" b="0" i="0" u="none" strike="noStrike" cap="none">
                    <a:solidFill>
                      <a:srgbClr val="FFFF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Law</a:t>
                </a:r>
                <a:endParaRPr sz="1100"/>
              </a:p>
            </p:txBody>
          </p:sp>
        </p:grpSp>
      </p:grpSp>
      <p:sp>
        <p:nvSpPr>
          <p:cNvPr id="441" name="Google Shape;441;p52"/>
          <p:cNvSpPr txBox="1"/>
          <p:nvPr/>
        </p:nvSpPr>
        <p:spPr>
          <a:xfrm>
            <a:off x="339810" y="1490339"/>
            <a:ext cx="4226100" cy="21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177800" marR="0" lvl="0" indent="-177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Char char="▪"/>
            </a:pPr>
            <a:r>
              <a:rPr lang="en" sz="16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Interdisciplinary research in technology, economics, business &amp; law</a:t>
            </a:r>
            <a:br>
              <a:rPr lang="en" sz="16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</a:b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7800" marR="0" lvl="0" indent="-177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Char char="▪"/>
            </a:pPr>
            <a:r>
              <a:rPr lang="en" sz="16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Cooperation with partners from industry</a:t>
            </a:r>
            <a:br>
              <a:rPr lang="en" sz="16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</a:b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7800" marR="0" lvl="0" indent="-177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Char char="▪"/>
            </a:pPr>
            <a:r>
              <a:rPr lang="en" sz="16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Collaboration with other national &amp; international Research Institutions</a:t>
            </a:r>
            <a:endParaRPr sz="1100"/>
          </a:p>
        </p:txBody>
      </p:sp>
      <p:sp>
        <p:nvSpPr>
          <p:cNvPr id="442" name="Google Shape;442;p52"/>
          <p:cNvSpPr/>
          <p:nvPr/>
        </p:nvSpPr>
        <p:spPr>
          <a:xfrm>
            <a:off x="6587725" y="73700"/>
            <a:ext cx="2526600" cy="7989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Verdana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43" name="Google Shape;443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34225" y="207650"/>
            <a:ext cx="3009774" cy="53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53"/>
          <p:cNvSpPr txBox="1">
            <a:spLocks noGrp="1"/>
          </p:cNvSpPr>
          <p:nvPr>
            <p:ph type="title"/>
          </p:nvPr>
        </p:nvSpPr>
        <p:spPr>
          <a:xfrm>
            <a:off x="367702" y="401176"/>
            <a:ext cx="68400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Georgia"/>
              <a:buNone/>
            </a:pPr>
            <a:r>
              <a:rPr lang="en" sz="2200"/>
              <a:t>Interdisciplinarity </a:t>
            </a:r>
            <a:endParaRPr sz="1100"/>
          </a:p>
        </p:txBody>
      </p:sp>
      <p:pic>
        <p:nvPicPr>
          <p:cNvPr id="449" name="Google Shape;449;p53" descr="Grafik 6"/>
          <p:cNvPicPr preferRelativeResize="0"/>
          <p:nvPr/>
        </p:nvPicPr>
        <p:blipFill rotWithShape="1">
          <a:blip r:embed="rId3">
            <a:alphaModFix/>
          </a:blip>
          <a:srcRect l="61148" t="57537" r="16148" b="32853"/>
          <a:stretch/>
        </p:blipFill>
        <p:spPr>
          <a:xfrm>
            <a:off x="3276086" y="2507055"/>
            <a:ext cx="2075938" cy="494270"/>
          </a:xfrm>
          <a:prstGeom prst="rect">
            <a:avLst/>
          </a:prstGeom>
          <a:noFill/>
          <a:ln>
            <a:noFill/>
          </a:ln>
        </p:spPr>
      </p:pic>
      <p:sp>
        <p:nvSpPr>
          <p:cNvPr id="450" name="Google Shape;450;p53"/>
          <p:cNvSpPr txBox="1"/>
          <p:nvPr/>
        </p:nvSpPr>
        <p:spPr>
          <a:xfrm>
            <a:off x="862332" y="1327063"/>
            <a:ext cx="2551800" cy="48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7CA9"/>
              </a:buClr>
              <a:buSzPts val="1400"/>
              <a:buFont typeface="Verdana"/>
              <a:buNone/>
            </a:pPr>
            <a:r>
              <a:rPr lang="en" sz="1400" b="1" i="0" u="none" strike="noStrike" cap="none">
                <a:solidFill>
                  <a:srgbClr val="487CA9"/>
                </a:solidFill>
                <a:latin typeface="Verdana"/>
                <a:ea typeface="Verdana"/>
                <a:cs typeface="Verdana"/>
                <a:sym typeface="Verdana"/>
              </a:rPr>
              <a:t>Information Systems </a:t>
            </a:r>
            <a:br>
              <a:rPr lang="en" sz="1400" b="1" i="0" u="none" strike="noStrike" cap="none">
                <a:solidFill>
                  <a:srgbClr val="487CA9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" sz="1400" b="1" i="0" u="none" strike="noStrike" cap="none">
                <a:solidFill>
                  <a:srgbClr val="487CA9"/>
                </a:solidFill>
                <a:latin typeface="Verdana"/>
                <a:ea typeface="Verdana"/>
                <a:cs typeface="Verdana"/>
                <a:sym typeface="Verdana"/>
              </a:rPr>
              <a:t>&amp; Operations</a:t>
            </a:r>
            <a:endParaRPr sz="1100"/>
          </a:p>
        </p:txBody>
      </p:sp>
      <p:sp>
        <p:nvSpPr>
          <p:cNvPr id="451" name="Google Shape;451;p53"/>
          <p:cNvSpPr txBox="1"/>
          <p:nvPr/>
        </p:nvSpPr>
        <p:spPr>
          <a:xfrm>
            <a:off x="3842179" y="1321568"/>
            <a:ext cx="1170000" cy="2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7CA9"/>
              </a:buClr>
              <a:buSzPts val="1400"/>
              <a:buFont typeface="Verdana"/>
              <a:buNone/>
            </a:pPr>
            <a:r>
              <a:rPr lang="en" sz="1400" b="1" i="0" u="none" strike="noStrike" cap="none">
                <a:solidFill>
                  <a:srgbClr val="487CA9"/>
                </a:solidFill>
                <a:latin typeface="Verdana"/>
                <a:ea typeface="Verdana"/>
                <a:cs typeface="Verdana"/>
                <a:sym typeface="Verdana"/>
              </a:rPr>
              <a:t>Economics</a:t>
            </a:r>
            <a:endParaRPr sz="1100"/>
          </a:p>
        </p:txBody>
      </p:sp>
      <p:sp>
        <p:nvSpPr>
          <p:cNvPr id="452" name="Google Shape;452;p53"/>
          <p:cNvSpPr txBox="1"/>
          <p:nvPr/>
        </p:nvSpPr>
        <p:spPr>
          <a:xfrm>
            <a:off x="818337" y="2405644"/>
            <a:ext cx="2650500" cy="6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7CA9"/>
              </a:buClr>
              <a:buSzPts val="1400"/>
              <a:buFont typeface="Verdana"/>
              <a:buNone/>
            </a:pPr>
            <a:r>
              <a:rPr lang="en" sz="1400" b="1" i="0" u="none" strike="noStrike" cap="none">
                <a:solidFill>
                  <a:srgbClr val="487CA9"/>
                </a:solidFill>
                <a:latin typeface="Verdana"/>
                <a:ea typeface="Verdana"/>
                <a:cs typeface="Verdana"/>
                <a:sym typeface="Verdana"/>
              </a:rPr>
              <a:t>Finance, </a:t>
            </a:r>
            <a:br>
              <a:rPr lang="en" sz="1400" b="1" i="0" u="none" strike="noStrike" cap="none">
                <a:solidFill>
                  <a:srgbClr val="487CA9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" sz="1400" b="1" i="0" u="none" strike="noStrike" cap="none">
                <a:solidFill>
                  <a:srgbClr val="487CA9"/>
                </a:solidFill>
                <a:latin typeface="Verdana"/>
                <a:ea typeface="Verdana"/>
                <a:cs typeface="Verdana"/>
                <a:sym typeface="Verdana"/>
              </a:rPr>
              <a:t>Accounting</a:t>
            </a:r>
            <a:br>
              <a:rPr lang="en" sz="1400" b="1" i="0" u="none" strike="noStrike" cap="none">
                <a:solidFill>
                  <a:srgbClr val="487CA9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" sz="1400" b="1" i="0" u="none" strike="noStrike" cap="none">
                <a:solidFill>
                  <a:srgbClr val="487CA9"/>
                </a:solidFill>
                <a:latin typeface="Verdana"/>
                <a:ea typeface="Verdana"/>
                <a:cs typeface="Verdana"/>
                <a:sym typeface="Verdana"/>
              </a:rPr>
              <a:t>&amp; Statistics</a:t>
            </a:r>
            <a:endParaRPr sz="1100"/>
          </a:p>
        </p:txBody>
      </p:sp>
      <p:sp>
        <p:nvSpPr>
          <p:cNvPr id="453" name="Google Shape;453;p53"/>
          <p:cNvSpPr txBox="1"/>
          <p:nvPr/>
        </p:nvSpPr>
        <p:spPr>
          <a:xfrm>
            <a:off x="3787346" y="4607183"/>
            <a:ext cx="3429000" cy="2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7CA9"/>
              </a:buClr>
              <a:buSzPts val="1400"/>
              <a:buFont typeface="Verdana"/>
              <a:buNone/>
            </a:pPr>
            <a:r>
              <a:rPr lang="en" sz="1400" b="1" i="0" u="none" strike="noStrike" cap="none">
                <a:solidFill>
                  <a:srgbClr val="487CA9"/>
                </a:solidFill>
                <a:latin typeface="Verdana"/>
                <a:ea typeface="Verdana"/>
                <a:cs typeface="Verdana"/>
                <a:sym typeface="Verdana"/>
              </a:rPr>
              <a:t>Marketing</a:t>
            </a:r>
            <a:endParaRPr sz="1100"/>
          </a:p>
        </p:txBody>
      </p:sp>
      <p:sp>
        <p:nvSpPr>
          <p:cNvPr id="454" name="Google Shape;454;p53"/>
          <p:cNvSpPr txBox="1"/>
          <p:nvPr/>
        </p:nvSpPr>
        <p:spPr>
          <a:xfrm>
            <a:off x="1624527" y="3869085"/>
            <a:ext cx="2792700" cy="48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7CA9"/>
              </a:buClr>
              <a:buSzPts val="1400"/>
              <a:buFont typeface="Verdana"/>
              <a:buNone/>
            </a:pPr>
            <a:r>
              <a:rPr lang="en" sz="1400" b="1" i="0" u="none" strike="noStrike" cap="none">
                <a:solidFill>
                  <a:srgbClr val="487CA9"/>
                </a:solidFill>
                <a:latin typeface="Verdana"/>
                <a:ea typeface="Verdana"/>
                <a:cs typeface="Verdana"/>
                <a:sym typeface="Verdana"/>
              </a:rPr>
              <a:t>Global Business </a:t>
            </a:r>
            <a:br>
              <a:rPr lang="en" sz="1400" b="1" i="0" u="none" strike="noStrike" cap="none">
                <a:solidFill>
                  <a:srgbClr val="487CA9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" sz="1400" b="1" i="0" u="none" strike="noStrike" cap="none">
                <a:solidFill>
                  <a:srgbClr val="487CA9"/>
                </a:solidFill>
                <a:latin typeface="Verdana"/>
                <a:ea typeface="Verdana"/>
                <a:cs typeface="Verdana"/>
                <a:sym typeface="Verdana"/>
              </a:rPr>
              <a:t>&amp; Trade</a:t>
            </a:r>
            <a:endParaRPr sz="1100"/>
          </a:p>
        </p:txBody>
      </p:sp>
      <p:cxnSp>
        <p:nvCxnSpPr>
          <p:cNvPr id="455" name="Google Shape;455;p53"/>
          <p:cNvCxnSpPr/>
          <p:nvPr/>
        </p:nvCxnSpPr>
        <p:spPr>
          <a:xfrm rot="10800000" flipH="1">
            <a:off x="5100251" y="1784792"/>
            <a:ext cx="747600" cy="693300"/>
          </a:xfrm>
          <a:prstGeom prst="straightConnector1">
            <a:avLst/>
          </a:prstGeom>
          <a:noFill/>
          <a:ln w="38100" cap="flat" cmpd="sng">
            <a:solidFill>
              <a:srgbClr val="0096D3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456" name="Google Shape;456;p53"/>
          <p:cNvCxnSpPr/>
          <p:nvPr/>
        </p:nvCxnSpPr>
        <p:spPr>
          <a:xfrm rot="10800000">
            <a:off x="4253928" y="1775054"/>
            <a:ext cx="24600" cy="600600"/>
          </a:xfrm>
          <a:prstGeom prst="straightConnector1">
            <a:avLst/>
          </a:prstGeom>
          <a:noFill/>
          <a:ln w="38100" cap="flat" cmpd="sng">
            <a:solidFill>
              <a:srgbClr val="0096D3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457" name="Google Shape;457;p53"/>
          <p:cNvCxnSpPr/>
          <p:nvPr/>
        </p:nvCxnSpPr>
        <p:spPr>
          <a:xfrm rot="10800000">
            <a:off x="2512767" y="1771562"/>
            <a:ext cx="809400" cy="671100"/>
          </a:xfrm>
          <a:prstGeom prst="straightConnector1">
            <a:avLst/>
          </a:prstGeom>
          <a:noFill/>
          <a:ln w="38100" cap="flat" cmpd="sng">
            <a:solidFill>
              <a:srgbClr val="0096D3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458" name="Google Shape;458;p53"/>
          <p:cNvCxnSpPr/>
          <p:nvPr/>
        </p:nvCxnSpPr>
        <p:spPr>
          <a:xfrm>
            <a:off x="2106085" y="2754190"/>
            <a:ext cx="1170000" cy="0"/>
          </a:xfrm>
          <a:prstGeom prst="straightConnector1">
            <a:avLst/>
          </a:prstGeom>
          <a:noFill/>
          <a:ln w="38100" cap="flat" cmpd="sng">
            <a:solidFill>
              <a:srgbClr val="0096D3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459" name="Google Shape;459;p53"/>
          <p:cNvCxnSpPr/>
          <p:nvPr/>
        </p:nvCxnSpPr>
        <p:spPr>
          <a:xfrm>
            <a:off x="5177481" y="2710150"/>
            <a:ext cx="593100" cy="0"/>
          </a:xfrm>
          <a:prstGeom prst="straightConnector1">
            <a:avLst/>
          </a:prstGeom>
          <a:noFill/>
          <a:ln w="38100" cap="flat" cmpd="sng">
            <a:solidFill>
              <a:srgbClr val="0096D3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460" name="Google Shape;460;p53"/>
          <p:cNvCxnSpPr/>
          <p:nvPr/>
        </p:nvCxnSpPr>
        <p:spPr>
          <a:xfrm flipH="1">
            <a:off x="2798854" y="3058300"/>
            <a:ext cx="729000" cy="723000"/>
          </a:xfrm>
          <a:prstGeom prst="straightConnector1">
            <a:avLst/>
          </a:prstGeom>
          <a:noFill/>
          <a:ln w="38100" cap="flat" cmpd="sng">
            <a:solidFill>
              <a:srgbClr val="0096D3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461" name="Google Shape;461;p53"/>
          <p:cNvCxnSpPr/>
          <p:nvPr/>
        </p:nvCxnSpPr>
        <p:spPr>
          <a:xfrm>
            <a:off x="4278526" y="3082112"/>
            <a:ext cx="30900" cy="1303500"/>
          </a:xfrm>
          <a:prstGeom prst="straightConnector1">
            <a:avLst/>
          </a:prstGeom>
          <a:noFill/>
          <a:ln w="38100" cap="flat" cmpd="sng">
            <a:solidFill>
              <a:srgbClr val="0096D3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462" name="Google Shape;462;p53"/>
          <p:cNvCxnSpPr/>
          <p:nvPr/>
        </p:nvCxnSpPr>
        <p:spPr>
          <a:xfrm>
            <a:off x="5128054" y="3058300"/>
            <a:ext cx="831000" cy="670200"/>
          </a:xfrm>
          <a:prstGeom prst="straightConnector1">
            <a:avLst/>
          </a:prstGeom>
          <a:noFill/>
          <a:ln w="38100" cap="flat" cmpd="sng">
            <a:solidFill>
              <a:srgbClr val="0096D3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463" name="Google Shape;463;p53"/>
          <p:cNvSpPr txBox="1"/>
          <p:nvPr/>
        </p:nvSpPr>
        <p:spPr>
          <a:xfrm>
            <a:off x="6039622" y="1367515"/>
            <a:ext cx="2795700" cy="48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7CA9"/>
              </a:buClr>
              <a:buSzPts val="1400"/>
              <a:buFont typeface="Verdana"/>
              <a:buNone/>
            </a:pPr>
            <a:r>
              <a:rPr lang="en" sz="1400" b="1" i="0" u="none" strike="noStrike" cap="none">
                <a:solidFill>
                  <a:srgbClr val="487CA9"/>
                </a:solidFill>
                <a:latin typeface="Verdana"/>
                <a:ea typeface="Verdana"/>
                <a:cs typeface="Verdana"/>
                <a:sym typeface="Verdana"/>
              </a:rPr>
              <a:t>Public Law &amp; </a:t>
            </a:r>
            <a:br>
              <a:rPr lang="en" sz="1400" b="1" i="0" u="none" strike="noStrike" cap="none">
                <a:solidFill>
                  <a:srgbClr val="487CA9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" sz="1400" b="1" i="0" u="none" strike="noStrike" cap="none">
                <a:solidFill>
                  <a:srgbClr val="487CA9"/>
                </a:solidFill>
                <a:latin typeface="Verdana"/>
                <a:ea typeface="Verdana"/>
                <a:cs typeface="Verdana"/>
                <a:sym typeface="Verdana"/>
              </a:rPr>
              <a:t>Tax Law</a:t>
            </a:r>
            <a:endParaRPr sz="1100"/>
          </a:p>
        </p:txBody>
      </p:sp>
      <p:sp>
        <p:nvSpPr>
          <p:cNvPr id="464" name="Google Shape;464;p53"/>
          <p:cNvSpPr txBox="1"/>
          <p:nvPr/>
        </p:nvSpPr>
        <p:spPr>
          <a:xfrm>
            <a:off x="5865598" y="2495951"/>
            <a:ext cx="2854500" cy="48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7CA9"/>
              </a:buClr>
              <a:buSzPts val="1400"/>
              <a:buFont typeface="Verdana"/>
              <a:buNone/>
            </a:pPr>
            <a:r>
              <a:rPr lang="en" sz="1400" b="1" i="0" u="none" strike="noStrike" cap="none">
                <a:solidFill>
                  <a:srgbClr val="487CA9"/>
                </a:solidFill>
                <a:latin typeface="Verdana"/>
                <a:ea typeface="Verdana"/>
                <a:cs typeface="Verdana"/>
                <a:sym typeface="Verdana"/>
              </a:rPr>
              <a:t>Business, Employment </a:t>
            </a:r>
            <a:br>
              <a:rPr lang="en" sz="1400" b="1" i="0" u="none" strike="noStrike" cap="none">
                <a:solidFill>
                  <a:srgbClr val="487CA9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" sz="1400" b="1" i="0" u="none" strike="noStrike" cap="none">
                <a:solidFill>
                  <a:srgbClr val="487CA9"/>
                </a:solidFill>
                <a:latin typeface="Verdana"/>
                <a:ea typeface="Verdana"/>
                <a:cs typeface="Verdana"/>
                <a:sym typeface="Verdana"/>
              </a:rPr>
              <a:t>&amp; Social Security Law </a:t>
            </a:r>
            <a:endParaRPr sz="1100"/>
          </a:p>
        </p:txBody>
      </p:sp>
      <p:sp>
        <p:nvSpPr>
          <p:cNvPr id="465" name="Google Shape;465;p53"/>
          <p:cNvSpPr txBox="1"/>
          <p:nvPr/>
        </p:nvSpPr>
        <p:spPr>
          <a:xfrm>
            <a:off x="6029325" y="3634213"/>
            <a:ext cx="2526900" cy="48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7CA9"/>
              </a:buClr>
              <a:buSzPts val="1400"/>
              <a:buFont typeface="Verdana"/>
              <a:buNone/>
            </a:pPr>
            <a:r>
              <a:rPr lang="en" sz="1400" b="1" i="0" u="none" strike="noStrike" cap="none">
                <a:solidFill>
                  <a:srgbClr val="487CA9"/>
                </a:solidFill>
                <a:latin typeface="Verdana"/>
                <a:ea typeface="Verdana"/>
                <a:cs typeface="Verdana"/>
                <a:sym typeface="Verdana"/>
              </a:rPr>
              <a:t>Strategy &amp; </a:t>
            </a:r>
            <a:br>
              <a:rPr lang="en" sz="1400" b="1" i="0" u="none" strike="noStrike" cap="none">
                <a:solidFill>
                  <a:srgbClr val="487CA9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" sz="1400" b="1" i="0" u="none" strike="noStrike" cap="none">
                <a:solidFill>
                  <a:srgbClr val="487CA9"/>
                </a:solidFill>
                <a:latin typeface="Verdana"/>
                <a:ea typeface="Verdana"/>
                <a:cs typeface="Verdana"/>
                <a:sym typeface="Verdana"/>
              </a:rPr>
              <a:t>Innovation</a:t>
            </a:r>
            <a:endParaRPr sz="1100"/>
          </a:p>
        </p:txBody>
      </p:sp>
      <p:sp>
        <p:nvSpPr>
          <p:cNvPr id="466" name="Google Shape;466;p53"/>
          <p:cNvSpPr/>
          <p:nvPr/>
        </p:nvSpPr>
        <p:spPr>
          <a:xfrm>
            <a:off x="6587725" y="73700"/>
            <a:ext cx="2526600" cy="7989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Verdana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7" name="Google Shape;467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34225" y="207650"/>
            <a:ext cx="3009774" cy="53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54"/>
          <p:cNvSpPr txBox="1">
            <a:spLocks noGrp="1"/>
          </p:cNvSpPr>
          <p:nvPr>
            <p:ph type="title"/>
          </p:nvPr>
        </p:nvSpPr>
        <p:spPr>
          <a:xfrm>
            <a:off x="-598200" y="2690163"/>
            <a:ext cx="9742200" cy="2341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Georgia"/>
              <a:buNone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Researchers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Georgia"/>
              <a:buNone/>
            </a:pP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Georgia"/>
              <a:buNone/>
            </a:pP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Georgia"/>
              <a:buNone/>
            </a:pP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Georgia"/>
              <a:buNone/>
            </a:pP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Georgia"/>
              <a:buNone/>
            </a:pP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Georgia"/>
              <a:buNone/>
            </a:pP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Georgia"/>
              <a:buNone/>
            </a:pP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Georgia"/>
              <a:buNone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Associated Researchers</a:t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3" name="Google Shape;473;p54"/>
          <p:cNvSpPr txBox="1"/>
          <p:nvPr/>
        </p:nvSpPr>
        <p:spPr>
          <a:xfrm>
            <a:off x="3476773" y="1291423"/>
            <a:ext cx="106800" cy="2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2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Times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rPr>
              <a:t> </a:t>
            </a:r>
            <a:endParaRPr sz="1100"/>
          </a:p>
        </p:txBody>
      </p:sp>
      <p:pic>
        <p:nvPicPr>
          <p:cNvPr id="474" name="Google Shape;474;p54" descr="Grafik 7"/>
          <p:cNvPicPr preferRelativeResize="0"/>
          <p:nvPr/>
        </p:nvPicPr>
        <p:blipFill rotWithShape="1">
          <a:blip r:embed="rId3">
            <a:alphaModFix/>
          </a:blip>
          <a:srcRect l="16757" t="55495" r="71350" b="23842"/>
          <a:stretch/>
        </p:blipFill>
        <p:spPr>
          <a:xfrm>
            <a:off x="3767247" y="1098202"/>
            <a:ext cx="670546" cy="699689"/>
          </a:xfrm>
          <a:prstGeom prst="rect">
            <a:avLst/>
          </a:prstGeom>
          <a:noFill/>
          <a:ln>
            <a:noFill/>
          </a:ln>
        </p:spPr>
      </p:pic>
      <p:pic>
        <p:nvPicPr>
          <p:cNvPr id="475" name="Google Shape;475;p54" descr="Grafik 9"/>
          <p:cNvPicPr preferRelativeResize="0"/>
          <p:nvPr/>
        </p:nvPicPr>
        <p:blipFill rotWithShape="1">
          <a:blip r:embed="rId4">
            <a:alphaModFix/>
          </a:blip>
          <a:srcRect l="16689" t="15735" r="72025" b="64204"/>
          <a:stretch/>
        </p:blipFill>
        <p:spPr>
          <a:xfrm>
            <a:off x="6681158" y="4216353"/>
            <a:ext cx="586402" cy="543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476" name="Google Shape;476;p54" descr="Grafik 10"/>
          <p:cNvPicPr preferRelativeResize="0"/>
          <p:nvPr/>
        </p:nvPicPr>
        <p:blipFill rotWithShape="1">
          <a:blip r:embed="rId4">
            <a:alphaModFix/>
          </a:blip>
          <a:srcRect l="16824" t="45043" r="71824" b="34775"/>
          <a:stretch/>
        </p:blipFill>
        <p:spPr>
          <a:xfrm>
            <a:off x="1548983" y="3013319"/>
            <a:ext cx="589920" cy="54711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7" name="Google Shape;477;p54" descr="Grafik 11"/>
          <p:cNvPicPr preferRelativeResize="0"/>
          <p:nvPr/>
        </p:nvPicPr>
        <p:blipFill rotWithShape="1">
          <a:blip r:embed="rId4">
            <a:alphaModFix/>
          </a:blip>
          <a:srcRect l="16350" t="74232" r="71891" b="5826"/>
          <a:stretch/>
        </p:blipFill>
        <p:spPr>
          <a:xfrm>
            <a:off x="2168138" y="3013319"/>
            <a:ext cx="610987" cy="540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478" name="Google Shape;478;p54" descr="Grafik 12"/>
          <p:cNvPicPr preferRelativeResize="0"/>
          <p:nvPr/>
        </p:nvPicPr>
        <p:blipFill rotWithShape="1">
          <a:blip r:embed="rId5">
            <a:alphaModFix/>
          </a:blip>
          <a:srcRect l="16621" t="19098" r="71756" b="59759"/>
          <a:stretch/>
        </p:blipFill>
        <p:spPr>
          <a:xfrm>
            <a:off x="4055853" y="4158730"/>
            <a:ext cx="649560" cy="616442"/>
          </a:xfrm>
          <a:prstGeom prst="rect">
            <a:avLst/>
          </a:prstGeom>
          <a:noFill/>
          <a:ln>
            <a:noFill/>
          </a:ln>
        </p:spPr>
      </p:pic>
      <p:pic>
        <p:nvPicPr>
          <p:cNvPr id="479" name="Google Shape;479;p54" descr="Grafik 13"/>
          <p:cNvPicPr preferRelativeResize="0"/>
          <p:nvPr/>
        </p:nvPicPr>
        <p:blipFill rotWithShape="1">
          <a:blip r:embed="rId6">
            <a:alphaModFix/>
          </a:blip>
          <a:srcRect l="16283" t="22943" r="71890" b="56514"/>
          <a:stretch/>
        </p:blipFill>
        <p:spPr>
          <a:xfrm>
            <a:off x="3412323" y="2980752"/>
            <a:ext cx="614501" cy="556886"/>
          </a:xfrm>
          <a:prstGeom prst="rect">
            <a:avLst/>
          </a:prstGeom>
          <a:noFill/>
          <a:ln>
            <a:noFill/>
          </a:ln>
        </p:spPr>
      </p:pic>
      <p:pic>
        <p:nvPicPr>
          <p:cNvPr id="480" name="Google Shape;480;p54" descr="Grafik 14"/>
          <p:cNvPicPr preferRelativeResize="0"/>
          <p:nvPr/>
        </p:nvPicPr>
        <p:blipFill rotWithShape="1">
          <a:blip r:embed="rId6">
            <a:alphaModFix/>
          </a:blip>
          <a:srcRect l="16419" t="59218" r="71891" b="20960"/>
          <a:stretch/>
        </p:blipFill>
        <p:spPr>
          <a:xfrm>
            <a:off x="4022154" y="2980752"/>
            <a:ext cx="607474" cy="537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81" name="Google Shape;481;p54" descr="Grafik 15"/>
          <p:cNvPicPr preferRelativeResize="0"/>
          <p:nvPr/>
        </p:nvPicPr>
        <p:blipFill rotWithShape="1">
          <a:blip r:embed="rId7">
            <a:alphaModFix/>
          </a:blip>
          <a:srcRect l="16350" t="15735" r="71756" b="63963"/>
          <a:stretch/>
        </p:blipFill>
        <p:spPr>
          <a:xfrm>
            <a:off x="4644901" y="2958908"/>
            <a:ext cx="618010" cy="550371"/>
          </a:xfrm>
          <a:prstGeom prst="rect">
            <a:avLst/>
          </a:prstGeom>
          <a:noFill/>
          <a:ln>
            <a:noFill/>
          </a:ln>
        </p:spPr>
      </p:pic>
      <p:pic>
        <p:nvPicPr>
          <p:cNvPr id="482" name="Google Shape;482;p54" descr="Grafik 16"/>
          <p:cNvPicPr preferRelativeResize="0"/>
          <p:nvPr/>
        </p:nvPicPr>
        <p:blipFill rotWithShape="1">
          <a:blip r:embed="rId7">
            <a:alphaModFix/>
          </a:blip>
          <a:srcRect l="16079" t="45045" r="71622" b="34653"/>
          <a:stretch/>
        </p:blipFill>
        <p:spPr>
          <a:xfrm>
            <a:off x="5221972" y="2958908"/>
            <a:ext cx="639077" cy="5503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83" name="Google Shape;483;p54" descr="Grafik 17"/>
          <p:cNvPicPr preferRelativeResize="0"/>
          <p:nvPr/>
        </p:nvPicPr>
        <p:blipFill rotWithShape="1">
          <a:blip r:embed="rId7">
            <a:alphaModFix/>
          </a:blip>
          <a:srcRect l="16214" t="74473" r="71622" b="5344"/>
          <a:stretch/>
        </p:blipFill>
        <p:spPr>
          <a:xfrm>
            <a:off x="5839980" y="2980752"/>
            <a:ext cx="632054" cy="54711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4" name="Google Shape;484;p54" descr="Grafik 18"/>
          <p:cNvPicPr preferRelativeResize="0"/>
          <p:nvPr/>
        </p:nvPicPr>
        <p:blipFill rotWithShape="1">
          <a:blip r:embed="rId8">
            <a:alphaModFix/>
          </a:blip>
          <a:srcRect l="16622" t="15135" r="71553" b="64564"/>
          <a:stretch/>
        </p:blipFill>
        <p:spPr>
          <a:xfrm>
            <a:off x="6479057" y="2979124"/>
            <a:ext cx="614501" cy="550371"/>
          </a:xfrm>
          <a:prstGeom prst="rect">
            <a:avLst/>
          </a:prstGeom>
          <a:noFill/>
          <a:ln>
            <a:noFill/>
          </a:ln>
        </p:spPr>
      </p:pic>
      <p:pic>
        <p:nvPicPr>
          <p:cNvPr id="485" name="Google Shape;485;p54" descr="Grafik 19"/>
          <p:cNvPicPr preferRelativeResize="0"/>
          <p:nvPr/>
        </p:nvPicPr>
        <p:blipFill rotWithShape="1">
          <a:blip r:embed="rId8">
            <a:alphaModFix/>
          </a:blip>
          <a:srcRect l="16418" t="43723" r="71622" b="35735"/>
          <a:stretch/>
        </p:blipFill>
        <p:spPr>
          <a:xfrm>
            <a:off x="1493874" y="3607433"/>
            <a:ext cx="621518" cy="556886"/>
          </a:xfrm>
          <a:prstGeom prst="rect">
            <a:avLst/>
          </a:prstGeom>
          <a:noFill/>
          <a:ln>
            <a:noFill/>
          </a:ln>
        </p:spPr>
      </p:pic>
      <p:pic>
        <p:nvPicPr>
          <p:cNvPr id="486" name="Google Shape;486;p54" descr="Grafik 20"/>
          <p:cNvPicPr preferRelativeResize="0"/>
          <p:nvPr/>
        </p:nvPicPr>
        <p:blipFill rotWithShape="1">
          <a:blip r:embed="rId8">
            <a:alphaModFix/>
          </a:blip>
          <a:srcRect l="16554" t="73634" r="71891" b="5944"/>
          <a:stretch/>
        </p:blipFill>
        <p:spPr>
          <a:xfrm>
            <a:off x="1508936" y="4208135"/>
            <a:ext cx="600451" cy="55363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7" name="Google Shape;487;p54" descr="Grafik 21"/>
          <p:cNvPicPr preferRelativeResize="0"/>
          <p:nvPr/>
        </p:nvPicPr>
        <p:blipFill rotWithShape="1">
          <a:blip r:embed="rId9">
            <a:alphaModFix/>
          </a:blip>
          <a:srcRect l="16688" t="9129" r="71756" b="71170"/>
          <a:stretch/>
        </p:blipFill>
        <p:spPr>
          <a:xfrm>
            <a:off x="2108732" y="3592075"/>
            <a:ext cx="600451" cy="534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8" name="Google Shape;488;p54" descr="Grafik 22"/>
          <p:cNvPicPr preferRelativeResize="0"/>
          <p:nvPr/>
        </p:nvPicPr>
        <p:blipFill rotWithShape="1">
          <a:blip r:embed="rId9">
            <a:alphaModFix/>
          </a:blip>
          <a:srcRect l="16487" t="44203" r="71823" b="35375"/>
          <a:stretch/>
        </p:blipFill>
        <p:spPr>
          <a:xfrm>
            <a:off x="2735230" y="3559647"/>
            <a:ext cx="607474" cy="55363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9" name="Google Shape;489;p54" descr="Grafik 23"/>
          <p:cNvPicPr preferRelativeResize="0"/>
          <p:nvPr/>
        </p:nvPicPr>
        <p:blipFill rotWithShape="1">
          <a:blip r:embed="rId9">
            <a:alphaModFix/>
          </a:blip>
          <a:srcRect l="16554" t="73394" r="71823" b="6303"/>
          <a:stretch/>
        </p:blipFill>
        <p:spPr>
          <a:xfrm>
            <a:off x="3415110" y="3575792"/>
            <a:ext cx="603965" cy="5503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90" name="Google Shape;490;p54" descr="Grafik 24"/>
          <p:cNvPicPr preferRelativeResize="0"/>
          <p:nvPr/>
        </p:nvPicPr>
        <p:blipFill rotWithShape="1">
          <a:blip r:embed="rId10">
            <a:alphaModFix/>
          </a:blip>
          <a:srcRect l="16822" t="9369" r="71623" b="69850"/>
          <a:stretch/>
        </p:blipFill>
        <p:spPr>
          <a:xfrm>
            <a:off x="4052580" y="3575792"/>
            <a:ext cx="600451" cy="563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91" name="Google Shape;491;p54" descr="Grafik 25"/>
          <p:cNvPicPr preferRelativeResize="0"/>
          <p:nvPr/>
        </p:nvPicPr>
        <p:blipFill rotWithShape="1">
          <a:blip r:embed="rId10">
            <a:alphaModFix/>
          </a:blip>
          <a:srcRect l="16147" t="44202" r="71486" b="35015"/>
          <a:stretch/>
        </p:blipFill>
        <p:spPr>
          <a:xfrm>
            <a:off x="4635472" y="3537637"/>
            <a:ext cx="642586" cy="563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92" name="Google Shape;492;p54" descr="Grafik 26"/>
          <p:cNvPicPr preferRelativeResize="0"/>
          <p:nvPr/>
        </p:nvPicPr>
        <p:blipFill rotWithShape="1">
          <a:blip r:embed="rId10">
            <a:alphaModFix/>
          </a:blip>
          <a:srcRect l="15879" t="74113" r="71890" b="5466"/>
          <a:stretch/>
        </p:blipFill>
        <p:spPr>
          <a:xfrm>
            <a:off x="5235922" y="3549712"/>
            <a:ext cx="635563" cy="55363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3" name="Google Shape;493;p54" descr="Grafik 27"/>
          <p:cNvPicPr preferRelativeResize="0"/>
          <p:nvPr/>
        </p:nvPicPr>
        <p:blipFill rotWithShape="1">
          <a:blip r:embed="rId11">
            <a:alphaModFix/>
          </a:blip>
          <a:srcRect l="16146" t="14774" r="71757" b="65165"/>
          <a:stretch/>
        </p:blipFill>
        <p:spPr>
          <a:xfrm>
            <a:off x="5902246" y="3575792"/>
            <a:ext cx="628541" cy="543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494" name="Google Shape;494;p54" descr="Grafik 28"/>
          <p:cNvPicPr preferRelativeResize="0"/>
          <p:nvPr/>
        </p:nvPicPr>
        <p:blipFill rotWithShape="1">
          <a:blip r:embed="rId11">
            <a:alphaModFix/>
          </a:blip>
          <a:srcRect l="16419" t="63064" r="71553" b="15553"/>
          <a:stretch/>
        </p:blipFill>
        <p:spPr>
          <a:xfrm>
            <a:off x="6527277" y="3546483"/>
            <a:ext cx="625032" cy="579682"/>
          </a:xfrm>
          <a:prstGeom prst="rect">
            <a:avLst/>
          </a:prstGeom>
          <a:noFill/>
          <a:ln>
            <a:noFill/>
          </a:ln>
        </p:spPr>
      </p:pic>
      <p:pic>
        <p:nvPicPr>
          <p:cNvPr id="495" name="Google Shape;495;p54" descr="Grafik 29"/>
          <p:cNvPicPr preferRelativeResize="0"/>
          <p:nvPr/>
        </p:nvPicPr>
        <p:blipFill rotWithShape="1">
          <a:blip r:embed="rId12">
            <a:alphaModFix/>
          </a:blip>
          <a:srcRect l="16147" t="19577" r="71553" b="59521"/>
          <a:stretch/>
        </p:blipFill>
        <p:spPr>
          <a:xfrm>
            <a:off x="2100792" y="4180599"/>
            <a:ext cx="639077" cy="566657"/>
          </a:xfrm>
          <a:prstGeom prst="rect">
            <a:avLst/>
          </a:prstGeom>
          <a:noFill/>
          <a:ln>
            <a:noFill/>
          </a:ln>
        </p:spPr>
      </p:pic>
      <p:pic>
        <p:nvPicPr>
          <p:cNvPr id="496" name="Google Shape;496;p54" descr="Grafik 30"/>
          <p:cNvPicPr preferRelativeResize="0"/>
          <p:nvPr/>
        </p:nvPicPr>
        <p:blipFill rotWithShape="1">
          <a:blip r:embed="rId12">
            <a:alphaModFix/>
          </a:blip>
          <a:srcRect l="16350" t="49128" r="71216" b="30571"/>
          <a:stretch/>
        </p:blipFill>
        <p:spPr>
          <a:xfrm>
            <a:off x="2732283" y="4193863"/>
            <a:ext cx="668088" cy="569103"/>
          </a:xfrm>
          <a:prstGeom prst="rect">
            <a:avLst/>
          </a:prstGeom>
          <a:noFill/>
          <a:ln>
            <a:noFill/>
          </a:ln>
        </p:spPr>
      </p:pic>
      <p:pic>
        <p:nvPicPr>
          <p:cNvPr id="497" name="Google Shape;497;p54" descr="Grafik 31"/>
          <p:cNvPicPr preferRelativeResize="0"/>
          <p:nvPr/>
        </p:nvPicPr>
        <p:blipFill rotWithShape="1">
          <a:blip r:embed="rId13">
            <a:alphaModFix/>
          </a:blip>
          <a:srcRect l="16689" t="21862" r="71823" b="57596"/>
          <a:stretch/>
        </p:blipFill>
        <p:spPr>
          <a:xfrm>
            <a:off x="3416824" y="4193863"/>
            <a:ext cx="635189" cy="592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98" name="Google Shape;498;p54" descr="Grafik 32"/>
          <p:cNvPicPr preferRelativeResize="0"/>
          <p:nvPr/>
        </p:nvPicPr>
        <p:blipFill rotWithShape="1">
          <a:blip r:embed="rId13">
            <a:alphaModFix/>
          </a:blip>
          <a:srcRect l="16283" t="51330" r="71485" b="28248"/>
          <a:stretch/>
        </p:blipFill>
        <p:spPr>
          <a:xfrm>
            <a:off x="2781174" y="2970544"/>
            <a:ext cx="676291" cy="58910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9" name="Google Shape;499;p54" descr="Grafik 33"/>
          <p:cNvPicPr preferRelativeResize="0"/>
          <p:nvPr/>
        </p:nvPicPr>
        <p:blipFill rotWithShape="1">
          <a:blip r:embed="rId14">
            <a:alphaModFix/>
          </a:blip>
          <a:srcRect l="16487" t="13452" r="71688" b="66366"/>
          <a:stretch/>
        </p:blipFill>
        <p:spPr>
          <a:xfrm>
            <a:off x="4666397" y="4193863"/>
            <a:ext cx="653870" cy="582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00" name="Google Shape;500;p54" descr="Grafik 34"/>
          <p:cNvPicPr preferRelativeResize="0"/>
          <p:nvPr/>
        </p:nvPicPr>
        <p:blipFill rotWithShape="1">
          <a:blip r:embed="rId14">
            <a:alphaModFix/>
          </a:blip>
          <a:srcRect l="16553" t="59939" r="71689" b="19638"/>
          <a:stretch/>
        </p:blipFill>
        <p:spPr>
          <a:xfrm>
            <a:off x="5329317" y="4173859"/>
            <a:ext cx="650141" cy="58910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1" name="Google Shape;501;p54" descr="Grafik 35"/>
          <p:cNvPicPr preferRelativeResize="0"/>
          <p:nvPr/>
        </p:nvPicPr>
        <p:blipFill rotWithShape="1">
          <a:blip r:embed="rId15">
            <a:alphaModFix/>
          </a:blip>
          <a:srcRect l="16487" t="25946" r="71754" b="53513"/>
          <a:stretch/>
        </p:blipFill>
        <p:spPr>
          <a:xfrm>
            <a:off x="5972186" y="4167642"/>
            <a:ext cx="650141" cy="592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502" name="Google Shape;502;p54"/>
          <p:cNvPicPr preferRelativeResize="0"/>
          <p:nvPr/>
        </p:nvPicPr>
        <p:blipFill rotWithShape="1">
          <a:blip r:embed="rId16">
            <a:alphaModFix/>
          </a:blip>
          <a:srcRect l="10969" t="44158" r="71123" b="24214"/>
          <a:stretch/>
        </p:blipFill>
        <p:spPr>
          <a:xfrm>
            <a:off x="4572002" y="1092348"/>
            <a:ext cx="670622" cy="711391"/>
          </a:xfrm>
          <a:prstGeom prst="rect">
            <a:avLst/>
          </a:prstGeom>
          <a:noFill/>
          <a:ln>
            <a:noFill/>
          </a:ln>
        </p:spPr>
      </p:pic>
      <p:sp>
        <p:nvSpPr>
          <p:cNvPr id="503" name="Google Shape;503;p54"/>
          <p:cNvSpPr txBox="1">
            <a:spLocks noGrp="1"/>
          </p:cNvSpPr>
          <p:nvPr>
            <p:ph type="title"/>
          </p:nvPr>
        </p:nvSpPr>
        <p:spPr>
          <a:xfrm>
            <a:off x="462027" y="360895"/>
            <a:ext cx="68400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Georgia"/>
              <a:buNone/>
            </a:pPr>
            <a:r>
              <a:rPr lang="en" sz="2300"/>
              <a:t>Team</a:t>
            </a:r>
            <a:endParaRPr sz="2300" b="0"/>
          </a:p>
        </p:txBody>
      </p:sp>
      <p:pic>
        <p:nvPicPr>
          <p:cNvPr id="504" name="Google Shape;504;p54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2898713" y="1084915"/>
            <a:ext cx="815875" cy="726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05" name="Google Shape;505;p54"/>
          <p:cNvPicPr preferRelativeResize="0"/>
          <p:nvPr/>
        </p:nvPicPr>
        <p:blipFill>
          <a:blip r:embed="rId18">
            <a:alphaModFix/>
          </a:blip>
          <a:stretch>
            <a:fillRect/>
          </a:stretch>
        </p:blipFill>
        <p:spPr>
          <a:xfrm>
            <a:off x="3332300" y="1805333"/>
            <a:ext cx="807611" cy="759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506" name="Google Shape;506;p54"/>
          <p:cNvPicPr preferRelativeResize="0"/>
          <p:nvPr/>
        </p:nvPicPr>
        <p:blipFill>
          <a:blip r:embed="rId19">
            <a:alphaModFix/>
          </a:blip>
          <a:stretch>
            <a:fillRect/>
          </a:stretch>
        </p:blipFill>
        <p:spPr>
          <a:xfrm>
            <a:off x="2519863" y="1792725"/>
            <a:ext cx="822837" cy="78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7" name="Google Shape;507;p54"/>
          <p:cNvPicPr preferRelativeResize="0"/>
          <p:nvPr/>
        </p:nvPicPr>
        <p:blipFill>
          <a:blip r:embed="rId20">
            <a:alphaModFix/>
          </a:blip>
          <a:stretch>
            <a:fillRect/>
          </a:stretch>
        </p:blipFill>
        <p:spPr>
          <a:xfrm>
            <a:off x="4055850" y="1844655"/>
            <a:ext cx="877950" cy="693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508" name="Google Shape;508;p54"/>
          <p:cNvPicPr preferRelativeResize="0"/>
          <p:nvPr/>
        </p:nvPicPr>
        <p:blipFill>
          <a:blip r:embed="rId21">
            <a:alphaModFix/>
          </a:blip>
          <a:stretch>
            <a:fillRect/>
          </a:stretch>
        </p:blipFill>
        <p:spPr>
          <a:xfrm>
            <a:off x="4856591" y="1851442"/>
            <a:ext cx="877947" cy="667359"/>
          </a:xfrm>
          <a:prstGeom prst="rect">
            <a:avLst/>
          </a:prstGeom>
          <a:noFill/>
          <a:ln>
            <a:noFill/>
          </a:ln>
        </p:spPr>
      </p:pic>
      <p:sp>
        <p:nvSpPr>
          <p:cNvPr id="509" name="Google Shape;509;p54"/>
          <p:cNvSpPr/>
          <p:nvPr/>
        </p:nvSpPr>
        <p:spPr>
          <a:xfrm>
            <a:off x="6587725" y="73700"/>
            <a:ext cx="2526702" cy="79882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Verdana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10" name="Google Shape;510;p54"/>
          <p:cNvPicPr preferRelativeResize="0"/>
          <p:nvPr/>
        </p:nvPicPr>
        <p:blipFill>
          <a:blip r:embed="rId22">
            <a:alphaModFix/>
          </a:blip>
          <a:stretch>
            <a:fillRect/>
          </a:stretch>
        </p:blipFill>
        <p:spPr>
          <a:xfrm>
            <a:off x="6134225" y="207650"/>
            <a:ext cx="3009774" cy="53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55"/>
          <p:cNvSpPr txBox="1">
            <a:spLocks noGrp="1"/>
          </p:cNvSpPr>
          <p:nvPr>
            <p:ph type="title"/>
          </p:nvPr>
        </p:nvSpPr>
        <p:spPr>
          <a:xfrm>
            <a:off x="367702" y="401176"/>
            <a:ext cx="68400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Georgia"/>
              <a:buNone/>
            </a:pPr>
            <a:r>
              <a:rPr lang="en" sz="2200"/>
              <a:t>Token Project - Vienna</a:t>
            </a:r>
            <a:endParaRPr sz="1100"/>
          </a:p>
        </p:txBody>
      </p:sp>
      <p:sp>
        <p:nvSpPr>
          <p:cNvPr id="516" name="Google Shape;516;p55"/>
          <p:cNvSpPr txBox="1"/>
          <p:nvPr/>
        </p:nvSpPr>
        <p:spPr>
          <a:xfrm>
            <a:off x="339800" y="1147050"/>
            <a:ext cx="8315100" cy="270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The City of Vienna’s pilot project Culture-Token:</a:t>
            </a:r>
            <a:endParaRPr sz="1600">
              <a:highlight>
                <a:srgbClr val="FFFFFF"/>
              </a:highlight>
              <a:latin typeface="Verdana"/>
              <a:ea typeface="Verdana"/>
              <a:cs typeface="Verdana"/>
              <a:sym typeface="Verdana"/>
            </a:endParaRPr>
          </a:p>
          <a:p>
            <a:pPr marL="647700" lvl="0" indent="-33020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Char char="●"/>
            </a:pPr>
            <a:r>
              <a:rPr lang="en" sz="1600"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Pilot project with scientific supervision and evaluation.</a:t>
            </a:r>
            <a:endParaRPr sz="1600">
              <a:highlight>
                <a:srgbClr val="FFFFFF"/>
              </a:highlight>
              <a:latin typeface="Verdana"/>
              <a:ea typeface="Verdana"/>
              <a:cs typeface="Verdana"/>
              <a:sym typeface="Verdana"/>
            </a:endParaRPr>
          </a:p>
          <a:p>
            <a:pPr marL="6477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Char char="●"/>
            </a:pPr>
            <a:r>
              <a:rPr lang="en" sz="1600"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Gamification: mobile app encourages people to cut CO2 emissions while enjoying art &amp; culture. Digital credits can be spent in various art &amp; culture facilities.</a:t>
            </a:r>
            <a:endParaRPr sz="1600">
              <a:highlight>
                <a:srgbClr val="FFFFFF"/>
              </a:highlight>
              <a:latin typeface="Verdana"/>
              <a:ea typeface="Verdana"/>
              <a:cs typeface="Verdana"/>
              <a:sym typeface="Verdana"/>
            </a:endParaRPr>
          </a:p>
          <a:p>
            <a:pPr marL="6477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Char char="●"/>
            </a:pPr>
            <a:r>
              <a:rPr lang="en" sz="1600"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Pilot initiative for a digital incentive system to increase the presence of</a:t>
            </a:r>
            <a:br>
              <a:rPr lang="en" sz="1600"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en" sz="1600"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art &amp; culture in people’s daily lives while contributing to a sustainable city.</a:t>
            </a:r>
            <a:endParaRPr sz="1600">
              <a:highlight>
                <a:srgbClr val="FFFFFF"/>
              </a:highlight>
              <a:latin typeface="Verdana"/>
              <a:ea typeface="Verdana"/>
              <a:cs typeface="Verdana"/>
              <a:sym typeface="Verdana"/>
            </a:endParaRPr>
          </a:p>
          <a:p>
            <a:pPr marL="6477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Char char="●"/>
            </a:pPr>
            <a:r>
              <a:rPr lang="en" sz="1600"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Pilot project to gain experience for the potential roll-out of a more encompassing Vienna Token system.</a:t>
            </a:r>
            <a:endParaRPr sz="1600">
              <a:highlight>
                <a:srgbClr val="FFFFFF"/>
              </a:highlight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None/>
            </a:pPr>
            <a:endParaRPr sz="100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17" name="Google Shape;517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43775" y="0"/>
            <a:ext cx="831375" cy="885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" name="Google Shape;522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43775" y="0"/>
            <a:ext cx="831375" cy="885075"/>
          </a:xfrm>
          <a:prstGeom prst="rect">
            <a:avLst/>
          </a:prstGeom>
          <a:noFill/>
          <a:ln>
            <a:noFill/>
          </a:ln>
        </p:spPr>
      </p:pic>
      <p:sp>
        <p:nvSpPr>
          <p:cNvPr id="523" name="Google Shape;523;p56"/>
          <p:cNvSpPr txBox="1">
            <a:spLocks noGrp="1"/>
          </p:cNvSpPr>
          <p:nvPr>
            <p:ph type="body" idx="1"/>
          </p:nvPr>
        </p:nvSpPr>
        <p:spPr>
          <a:xfrm>
            <a:off x="45775" y="1021675"/>
            <a:ext cx="3802800" cy="4085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45720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mobility patterns: </a:t>
            </a:r>
            <a:endParaRPr>
              <a:solidFill>
                <a:srgbClr val="000000"/>
              </a:solidFill>
            </a:endParaRPr>
          </a:p>
          <a:p>
            <a:pPr marL="914400" lvl="0" indent="-330200" algn="l" rtl="0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Char char="-"/>
            </a:pPr>
            <a:r>
              <a:rPr lang="en">
                <a:solidFill>
                  <a:srgbClr val="000000"/>
                </a:solidFill>
              </a:rPr>
              <a:t>car </a:t>
            </a:r>
            <a:endParaRPr>
              <a:solidFill>
                <a:srgbClr val="000000"/>
              </a:solidFill>
            </a:endParaRPr>
          </a:p>
          <a:p>
            <a:pPr marL="914400" lvl="0" indent="-330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-"/>
            </a:pPr>
            <a:r>
              <a:rPr lang="en">
                <a:solidFill>
                  <a:srgbClr val="000000"/>
                </a:solidFill>
              </a:rPr>
              <a:t>bicycle</a:t>
            </a:r>
            <a:endParaRPr>
              <a:solidFill>
                <a:srgbClr val="000000"/>
              </a:solidFill>
            </a:endParaRPr>
          </a:p>
          <a:p>
            <a:pPr marL="914400" lvl="0" indent="-330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-"/>
            </a:pPr>
            <a:r>
              <a:rPr lang="en">
                <a:solidFill>
                  <a:srgbClr val="000000"/>
                </a:solidFill>
              </a:rPr>
              <a:t>walking</a:t>
            </a:r>
            <a:endParaRPr>
              <a:solidFill>
                <a:srgbClr val="000000"/>
              </a:solidFill>
            </a:endParaRPr>
          </a:p>
          <a:p>
            <a:pPr marL="914400" lvl="0" indent="-330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-"/>
            </a:pPr>
            <a:r>
              <a:rPr lang="en">
                <a:solidFill>
                  <a:srgbClr val="000000"/>
                </a:solidFill>
              </a:rPr>
              <a:t>public transport</a:t>
            </a:r>
            <a:br>
              <a:rPr lang="en"/>
            </a:br>
            <a:br>
              <a:rPr lang="en" b="1"/>
            </a:br>
            <a:br>
              <a:rPr lang="en">
                <a:solidFill>
                  <a:schemeClr val="dk1"/>
                </a:solidFill>
              </a:rPr>
            </a:br>
            <a:endParaRPr b="1">
              <a:solidFill>
                <a:srgbClr val="0000FF"/>
              </a:solidFill>
            </a:endParaRPr>
          </a:p>
          <a:p>
            <a:pPr marL="45720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524" name="Google Shape;524;p56"/>
          <p:cNvSpPr txBox="1">
            <a:spLocks noGrp="1"/>
          </p:cNvSpPr>
          <p:nvPr>
            <p:ph type="body" idx="2"/>
          </p:nvPr>
        </p:nvSpPr>
        <p:spPr>
          <a:xfrm>
            <a:off x="4364900" y="1021675"/>
            <a:ext cx="4584000" cy="4629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30200" algn="l" rtl="0">
              <a:spcBef>
                <a:spcPts val="800"/>
              </a:spcBef>
              <a:spcAft>
                <a:spcPts val="0"/>
              </a:spcAft>
              <a:buSzPts val="1600"/>
              <a:buFont typeface="Verdana"/>
              <a:buChar char="-"/>
            </a:pPr>
            <a:r>
              <a:rPr lang="en" sz="1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Users are awarded </a:t>
            </a:r>
            <a:r>
              <a:rPr lang="en" sz="1600" b="1">
                <a:latin typeface="Verdana"/>
                <a:ea typeface="Verdana"/>
                <a:cs typeface="Verdana"/>
                <a:sym typeface="Verdana"/>
              </a:rPr>
              <a:t>Kultur-Token</a:t>
            </a:r>
            <a:r>
              <a:rPr lang="en" sz="1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for any distance not traveled by car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-3302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Char char="-"/>
            </a:pPr>
            <a:r>
              <a:rPr lang="en" sz="1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Token can be exchanged for admissions to participating cultural institutions</a:t>
            </a:r>
            <a:endParaRPr sz="160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600" i="1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→ aligns with Vienna’s goals to promote sustainable mobility choices, </a:t>
            </a:r>
            <a:r>
              <a:rPr lang="en" sz="1600">
                <a:latin typeface="Verdana"/>
                <a:ea typeface="Verdana"/>
                <a:cs typeface="Verdana"/>
                <a:sym typeface="Verdana"/>
              </a:rPr>
              <a:t>while enabling</a:t>
            </a:r>
            <a:r>
              <a:rPr lang="en" sz="1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access to cultural institutions</a:t>
            </a:r>
            <a:endParaRPr sz="16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45720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25" name="Google Shape;525;p56"/>
          <p:cNvSpPr txBox="1">
            <a:spLocks noGrp="1"/>
          </p:cNvSpPr>
          <p:nvPr>
            <p:ph type="title"/>
          </p:nvPr>
        </p:nvSpPr>
        <p:spPr>
          <a:xfrm>
            <a:off x="396277" y="401176"/>
            <a:ext cx="68400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Kultur-Token App:</a:t>
            </a:r>
            <a:endParaRPr sz="11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57"/>
          <p:cNvSpPr txBox="1">
            <a:spLocks noGrp="1"/>
          </p:cNvSpPr>
          <p:nvPr>
            <p:ph type="title"/>
          </p:nvPr>
        </p:nvSpPr>
        <p:spPr>
          <a:xfrm>
            <a:off x="396277" y="401176"/>
            <a:ext cx="68400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Georgia"/>
              <a:buNone/>
            </a:pPr>
            <a:r>
              <a:rPr lang="en" sz="2200"/>
              <a:t>Token Project - Vienna</a:t>
            </a:r>
            <a:endParaRPr sz="1100"/>
          </a:p>
        </p:txBody>
      </p:sp>
      <p:sp>
        <p:nvSpPr>
          <p:cNvPr id="531" name="Google Shape;531;p57"/>
          <p:cNvSpPr txBox="1"/>
          <p:nvPr/>
        </p:nvSpPr>
        <p:spPr>
          <a:xfrm>
            <a:off x="357866" y="1050800"/>
            <a:ext cx="8147700" cy="21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latin typeface="Verdana"/>
                <a:ea typeface="Verdana"/>
                <a:cs typeface="Verdana"/>
                <a:sym typeface="Verdana"/>
              </a:rPr>
              <a:t>City of Vienna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marL="647700" lvl="0" indent="-33020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Char char="●"/>
            </a:pPr>
            <a:r>
              <a:rPr lang="en" sz="1600">
                <a:latin typeface="Verdana"/>
                <a:ea typeface="Verdana"/>
                <a:cs typeface="Verdana"/>
                <a:sym typeface="Verdana"/>
              </a:rPr>
              <a:t>Administrative Group for Cultural Affairs and Science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marL="6477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Char char="●"/>
            </a:pPr>
            <a:r>
              <a:rPr lang="en" sz="1600">
                <a:latin typeface="Verdana"/>
                <a:ea typeface="Verdana"/>
                <a:cs typeface="Verdana"/>
                <a:sym typeface="Verdana"/>
              </a:rPr>
              <a:t>Office of the CIO of the City of Vienna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marL="6477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Char char="●"/>
            </a:pPr>
            <a:r>
              <a:rPr lang="en" sz="1600">
                <a:latin typeface="Verdana"/>
                <a:ea typeface="Verdana"/>
                <a:cs typeface="Verdana"/>
                <a:sym typeface="Verdana"/>
              </a:rPr>
              <a:t>Municipal Department 01 – Information Technology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marL="6477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Char char="●"/>
            </a:pPr>
            <a:r>
              <a:rPr lang="en" sz="1600">
                <a:latin typeface="Verdana"/>
                <a:ea typeface="Verdana"/>
                <a:cs typeface="Verdana"/>
                <a:sym typeface="Verdana"/>
              </a:rPr>
              <a:t>Upstream – next level Mobility GmbH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115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latin typeface="Verdana"/>
                <a:ea typeface="Verdana"/>
                <a:cs typeface="Verdana"/>
                <a:sym typeface="Verdana"/>
              </a:rPr>
              <a:t>in cooperation with (amongst many more)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marL="647700" lvl="0" indent="-33020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Font typeface="Verdana"/>
              <a:buChar char="●"/>
            </a:pPr>
            <a:r>
              <a:rPr lang="en" sz="1600">
                <a:latin typeface="Verdana"/>
                <a:ea typeface="Verdana"/>
                <a:cs typeface="Verdana"/>
                <a:sym typeface="Verdana"/>
              </a:rPr>
              <a:t>Institute for Cryptoeconomics, Vienna University of Economics and Business 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marL="6477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Verdana"/>
              <a:buChar char="●"/>
            </a:pPr>
            <a:r>
              <a:rPr lang="en" sz="1600">
                <a:latin typeface="Verdana"/>
                <a:ea typeface="Verdana"/>
                <a:cs typeface="Verdana"/>
                <a:sym typeface="Verdana"/>
              </a:rPr>
              <a:t>Binder Grösswang Rechtsanwälte GmbH 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marL="6477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Verdana"/>
              <a:buChar char="●"/>
            </a:pPr>
            <a:r>
              <a:rPr lang="en" sz="1600">
                <a:latin typeface="Verdana"/>
                <a:ea typeface="Verdana"/>
                <a:cs typeface="Verdana"/>
                <a:sym typeface="Verdana"/>
              </a:rPr>
              <a:t>Institute for Higher Studies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marL="6477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Verdana"/>
              <a:buChar char="●"/>
            </a:pPr>
            <a:r>
              <a:rPr lang="en" sz="1600">
                <a:latin typeface="Verdana"/>
                <a:ea typeface="Verdana"/>
                <a:cs typeface="Verdana"/>
                <a:sym typeface="Verdana"/>
              </a:rPr>
              <a:t>University Koblenz-Landau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marL="6477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Verdana"/>
              <a:buChar char="●"/>
            </a:pPr>
            <a:r>
              <a:rPr lang="en" sz="1600">
                <a:latin typeface="Verdana"/>
                <a:ea typeface="Verdana"/>
                <a:cs typeface="Verdana"/>
                <a:sym typeface="Verdana"/>
              </a:rPr>
              <a:t>Frau Isa (Street Artist) 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3000"/>
              </a:spcBef>
              <a:spcAft>
                <a:spcPts val="0"/>
              </a:spcAft>
              <a:buNone/>
            </a:pP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None/>
            </a:pPr>
            <a:endParaRPr sz="1600">
              <a:highlight>
                <a:srgbClr val="000000"/>
              </a:highlight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32" name="Google Shape;532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43775" y="0"/>
            <a:ext cx="831375" cy="885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7" name="Google Shape;537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150" y="973425"/>
            <a:ext cx="8839200" cy="4170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538" name="Google Shape;538;p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43775" y="0"/>
            <a:ext cx="831375" cy="885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3" name="Google Shape;543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250" y="911950"/>
            <a:ext cx="6683525" cy="4231541"/>
          </a:xfrm>
          <a:prstGeom prst="rect">
            <a:avLst/>
          </a:prstGeom>
          <a:noFill/>
          <a:ln>
            <a:noFill/>
          </a:ln>
        </p:spPr>
      </p:pic>
      <p:pic>
        <p:nvPicPr>
          <p:cNvPr id="544" name="Google Shape;544;p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43775" y="0"/>
            <a:ext cx="831375" cy="885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WU 16:10">
  <a:themeElements>
    <a:clrScheme name="WU">
      <a:dk1>
        <a:srgbClr val="000000"/>
      </a:dk1>
      <a:lt1>
        <a:srgbClr val="FFFFFF"/>
      </a:lt1>
      <a:dk2>
        <a:srgbClr val="002350"/>
      </a:dk2>
      <a:lt2>
        <a:srgbClr val="E5F5FA"/>
      </a:lt2>
      <a:accent1>
        <a:srgbClr val="0096D3"/>
      </a:accent1>
      <a:accent2>
        <a:srgbClr val="002350"/>
      </a:accent2>
      <a:accent3>
        <a:srgbClr val="4B2582"/>
      </a:accent3>
      <a:accent4>
        <a:srgbClr val="457AA0"/>
      </a:accent4>
      <a:accent5>
        <a:srgbClr val="A592C0"/>
      </a:accent5>
      <a:accent6>
        <a:srgbClr val="80CFE9"/>
      </a:accent6>
      <a:hlink>
        <a:srgbClr val="405A7C"/>
      </a:hlink>
      <a:folHlink>
        <a:srgbClr val="0082A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494</Words>
  <Application>Microsoft Office PowerPoint</Application>
  <PresentationFormat>On-screen Show (16:9)</PresentationFormat>
  <Paragraphs>91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Calibri</vt:lpstr>
      <vt:lpstr>Georgia</vt:lpstr>
      <vt:lpstr>Noto Sans Symbols</vt:lpstr>
      <vt:lpstr>Times</vt:lpstr>
      <vt:lpstr>Trebuchet MS</vt:lpstr>
      <vt:lpstr>Verdana</vt:lpstr>
      <vt:lpstr>WU 16:10</vt:lpstr>
      <vt:lpstr>Office Theme</vt:lpstr>
      <vt:lpstr>Kultur-Token</vt:lpstr>
      <vt:lpstr>Our Mission</vt:lpstr>
      <vt:lpstr>Interdisciplinarity </vt:lpstr>
      <vt:lpstr>Researchers        Associated Researchers</vt:lpstr>
      <vt:lpstr>Token Project - Vienna</vt:lpstr>
      <vt:lpstr>Kultur-Token App:</vt:lpstr>
      <vt:lpstr>Token Project - Vienna</vt:lpstr>
      <vt:lpstr>PowerPoint Presentation</vt:lpstr>
      <vt:lpstr>PowerPoint Presentation</vt:lpstr>
      <vt:lpstr>PowerPoint Presentation</vt:lpstr>
      <vt:lpstr>Kultur-Token App:</vt:lpstr>
      <vt:lpstr>Applied Research project</vt:lpstr>
      <vt:lpstr>Applied Research project</vt:lpstr>
      <vt:lpstr>PowerPoint Presentation</vt:lpstr>
      <vt:lpstr>PowerPoint Presentation</vt:lpstr>
      <vt:lpstr>Contact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Kultur-Token</dc:title>
  <dc:creator>Bobbi Muscara</dc:creator>
  <cp:lastModifiedBy>Bobbi Muscara</cp:lastModifiedBy>
  <cp:revision>1</cp:revision>
  <dcterms:modified xsi:type="dcterms:W3CDTF">2021-01-26T14:31:58Z</dcterms:modified>
</cp:coreProperties>
</file>