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8" r:id="rId4"/>
    <p:sldMasterId id="2147483689" r:id="rId5"/>
    <p:sldMasterId id="2147483690"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y="5143500" cx="9144000"/>
  <p:notesSz cx="6858000" cy="9144000"/>
  <p:embeddedFontLst>
    <p:embeddedFont>
      <p:font typeface="Montserrat SemiBold"/>
      <p:regular r:id="rId23"/>
      <p:bold r:id="rId24"/>
      <p:italic r:id="rId25"/>
      <p:boldItalic r:id="rId26"/>
    </p:embeddedFont>
    <p:embeddedFont>
      <p:font typeface="Proxima Nova"/>
      <p:regular r:id="rId27"/>
      <p:bold r:id="rId28"/>
      <p:italic r:id="rId29"/>
      <p:boldItalic r:id="rId30"/>
    </p:embeddedFont>
    <p:embeddedFont>
      <p:font typeface="Montserrat"/>
      <p:regular r:id="rId31"/>
      <p:bold r:id="rId32"/>
      <p:italic r:id="rId33"/>
      <p:boldItalic r:id="rId34"/>
    </p:embeddedFont>
    <p:embeddedFont>
      <p:font typeface="Montserrat Light"/>
      <p:regular r:id="rId35"/>
      <p:bold r:id="rId36"/>
      <p:italic r:id="rId37"/>
      <p:boldItalic r:id="rId38"/>
    </p:embeddedFont>
    <p:embeddedFont>
      <p:font typeface="Montserrat ExtraLight"/>
      <p:regular r:id="rId39"/>
      <p:bold r:id="rId40"/>
      <p:italic r:id="rId41"/>
      <p:boldItalic r:id="rId42"/>
    </p:embeddedFont>
    <p:embeddedFont>
      <p:font typeface="Helvetica Neue"/>
      <p:regular r:id="rId43"/>
      <p:bold r:id="rId44"/>
      <p:italic r:id="rId45"/>
      <p:boldItalic r:id="rId46"/>
    </p:embeddedFont>
    <p:embeddedFont>
      <p:font typeface="Helvetica Neue Light"/>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FBE16DA-AB72-4AA3-BA1E-4BA1429B5E82}">
  <a:tblStyle styleId="{5FBE16DA-AB72-4AA3-BA1E-4BA1429B5E82}"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MontserratExtraLight-bold.fntdata"/><Relationship Id="rId42" Type="http://schemas.openxmlformats.org/officeDocument/2006/relationships/font" Target="fonts/MontserratExtraLight-boldItalic.fntdata"/><Relationship Id="rId41" Type="http://schemas.openxmlformats.org/officeDocument/2006/relationships/font" Target="fonts/MontserratExtraLight-italic.fntdata"/><Relationship Id="rId44" Type="http://schemas.openxmlformats.org/officeDocument/2006/relationships/font" Target="fonts/HelveticaNeue-bold.fntdata"/><Relationship Id="rId43" Type="http://schemas.openxmlformats.org/officeDocument/2006/relationships/font" Target="fonts/HelveticaNeue-regular.fntdata"/><Relationship Id="rId46" Type="http://schemas.openxmlformats.org/officeDocument/2006/relationships/font" Target="fonts/HelveticaNeue-boldItalic.fntdata"/><Relationship Id="rId45" Type="http://schemas.openxmlformats.org/officeDocument/2006/relationships/font" Target="fonts/HelveticaNeue-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font" Target="fonts/HelveticaNeueLight-bold.fntdata"/><Relationship Id="rId47" Type="http://schemas.openxmlformats.org/officeDocument/2006/relationships/font" Target="fonts/HelveticaNeueLight-regular.fntdata"/><Relationship Id="rId49" Type="http://schemas.openxmlformats.org/officeDocument/2006/relationships/font" Target="fonts/HelveticaNeueLight-italic.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Montserrat-regular.fntdata"/><Relationship Id="rId30" Type="http://schemas.openxmlformats.org/officeDocument/2006/relationships/font" Target="fonts/ProximaNova-boldItalic.fntdata"/><Relationship Id="rId33" Type="http://schemas.openxmlformats.org/officeDocument/2006/relationships/font" Target="fonts/Montserrat-italic.fntdata"/><Relationship Id="rId32" Type="http://schemas.openxmlformats.org/officeDocument/2006/relationships/font" Target="fonts/Montserrat-bold.fntdata"/><Relationship Id="rId35" Type="http://schemas.openxmlformats.org/officeDocument/2006/relationships/font" Target="fonts/MontserratLight-regular.fntdata"/><Relationship Id="rId34" Type="http://schemas.openxmlformats.org/officeDocument/2006/relationships/font" Target="fonts/Montserrat-boldItalic.fntdata"/><Relationship Id="rId37" Type="http://schemas.openxmlformats.org/officeDocument/2006/relationships/font" Target="fonts/MontserratLight-italic.fntdata"/><Relationship Id="rId36" Type="http://schemas.openxmlformats.org/officeDocument/2006/relationships/font" Target="fonts/MontserratLight-bold.fntdata"/><Relationship Id="rId39" Type="http://schemas.openxmlformats.org/officeDocument/2006/relationships/font" Target="fonts/MontserratExtraLight-regular.fntdata"/><Relationship Id="rId38" Type="http://schemas.openxmlformats.org/officeDocument/2006/relationships/font" Target="fonts/MontserratLight-bold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MontserratSemiBold-bold.fntdata"/><Relationship Id="rId23" Type="http://schemas.openxmlformats.org/officeDocument/2006/relationships/font" Target="fonts/MontserratSemiBold-regular.fntdata"/><Relationship Id="rId26" Type="http://schemas.openxmlformats.org/officeDocument/2006/relationships/font" Target="fonts/MontserratSemiBold-boldItalic.fntdata"/><Relationship Id="rId25" Type="http://schemas.openxmlformats.org/officeDocument/2006/relationships/font" Target="fonts/MontserratSemiBold-italic.fntdata"/><Relationship Id="rId28" Type="http://schemas.openxmlformats.org/officeDocument/2006/relationships/font" Target="fonts/ProximaNova-bold.fntdata"/><Relationship Id="rId27" Type="http://schemas.openxmlformats.org/officeDocument/2006/relationships/font" Target="fonts/ProximaNova-regular.fntdata"/><Relationship Id="rId29" Type="http://schemas.openxmlformats.org/officeDocument/2006/relationships/font" Target="fonts/ProximaNova-italic.fntdata"/><Relationship Id="rId50" Type="http://schemas.openxmlformats.org/officeDocument/2006/relationships/font" Target="fonts/HelveticaNeueLight-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sz="1150">
                <a:solidFill>
                  <a:srgbClr val="464646"/>
                </a:solidFill>
                <a:highlight>
                  <a:srgbClr val="FFFFFF"/>
                </a:highlight>
                <a:latin typeface="Proxima Nova"/>
                <a:ea typeface="Proxima Nova"/>
                <a:cs typeface="Proxima Nova"/>
                <a:sym typeface="Proxima Nova"/>
              </a:rPr>
              <a:t>All Startup Weekend events follow the same basic model: on Friday night anyone is welcome to pitch their idea for a startup. Teams form around the top ideas (as determined by popular vote) and embark on a three-day frenzy of business model creation, coding, designing, and market validation.</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Google Shape;27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sz="1150">
                <a:solidFill>
                  <a:srgbClr val="464646"/>
                </a:solidFill>
                <a:highlight>
                  <a:srgbClr val="FFFFFF"/>
                </a:highlight>
                <a:latin typeface="Proxima Nova"/>
                <a:ea typeface="Proxima Nova"/>
                <a:cs typeface="Proxima Nova"/>
                <a:sym typeface="Proxima Nova"/>
              </a:rPr>
              <a:t>All Startup Weekend events follow the same basic model: on Friday night anyone is welcome to pitch their idea for a startup. Teams form around the top ideas (as determined by popular vote) and embark on a three-day frenzy of business model creation, coding, designing, and market validation.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p11:notes"/>
          <p:cNvSpPr txBox="1"/>
          <p:nvPr>
            <p:ph idx="1" type="body"/>
          </p:nvPr>
        </p:nvSpPr>
        <p:spPr>
          <a:xfrm>
            <a:off x="914400" y="4343400"/>
            <a:ext cx="5029200" cy="4114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
        <p:nvSpPr>
          <p:cNvPr id="286" name="Google Shape;28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Google Shape;29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9" name="Google Shape;29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Google Shape;36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sz="1150">
                <a:solidFill>
                  <a:srgbClr val="464646"/>
                </a:solidFill>
                <a:highlight>
                  <a:srgbClr val="FFFFFF"/>
                </a:highlight>
                <a:latin typeface="Proxima Nova"/>
                <a:ea typeface="Proxima Nova"/>
                <a:cs typeface="Proxima Nova"/>
                <a:sym typeface="Proxima Nova"/>
              </a:rPr>
              <a:t>All Startup Weekend events follow the same basic model: on Friday night anyone is welcome to pitch their idea for a startup. Teams form around the top ideas (as determined by popular vote) and embark on a three-day frenzy of business model creation, coding, designing, and market validation.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5f7bd80d29_1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g5f7bd80d29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sz="1150">
                <a:solidFill>
                  <a:srgbClr val="464646"/>
                </a:solidFill>
                <a:highlight>
                  <a:srgbClr val="FFFFFF"/>
                </a:highlight>
                <a:latin typeface="Proxima Nova"/>
                <a:ea typeface="Proxima Nova"/>
                <a:cs typeface="Proxima Nova"/>
                <a:sym typeface="Proxima Nova"/>
              </a:rPr>
              <a:t>All Startup Weekend events follow the same basic model: on Friday night anyone is welcome to pitch their idea for a startup. Teams form around the top ideas (as determined by popular vote) and embark on a three-day frenzy of business model creation, coding, designing, and market validation.</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5" name="Google Shape;45;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6" name="Shape 46"/>
        <p:cNvGrpSpPr/>
        <p:nvPr/>
      </p:nvGrpSpPr>
      <p:grpSpPr>
        <a:xfrm>
          <a:off x="0" y="0"/>
          <a:ext cx="0" cy="0"/>
          <a:chOff x="0" y="0"/>
          <a:chExt cx="0" cy="0"/>
        </a:xfrm>
      </p:grpSpPr>
      <p:sp>
        <p:nvSpPr>
          <p:cNvPr id="47" name="Google Shape;47;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9" name="Google Shape;49;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title with Logo">
  <p:cSld name="CUSTOM">
    <p:spTree>
      <p:nvGrpSpPr>
        <p:cNvPr id="50" name="Shape 50"/>
        <p:cNvGrpSpPr/>
        <p:nvPr/>
      </p:nvGrpSpPr>
      <p:grpSpPr>
        <a:xfrm>
          <a:off x="0" y="0"/>
          <a:ext cx="0" cy="0"/>
          <a:chOff x="0" y="0"/>
          <a:chExt cx="0" cy="0"/>
        </a:xfrm>
      </p:grpSpPr>
      <p:pic>
        <p:nvPicPr>
          <p:cNvPr descr="Startup-Weekend_Logo_Transp.png" id="51" name="Google Shape;51;p13"/>
          <p:cNvPicPr preferRelativeResize="0"/>
          <p:nvPr/>
        </p:nvPicPr>
        <p:blipFill rotWithShape="1">
          <a:blip r:embed="rId2">
            <a:alphaModFix/>
          </a:blip>
          <a:srcRect b="0" l="0" r="0" t="0"/>
          <a:stretch/>
        </p:blipFill>
        <p:spPr>
          <a:xfrm>
            <a:off x="1233400" y="2502800"/>
            <a:ext cx="6677175" cy="1879425"/>
          </a:xfrm>
          <a:prstGeom prst="rect">
            <a:avLst/>
          </a:prstGeom>
          <a:noFill/>
          <a:ln>
            <a:noFill/>
          </a:ln>
        </p:spPr>
      </p:pic>
      <p:sp>
        <p:nvSpPr>
          <p:cNvPr id="52" name="Google Shape;52;p13"/>
          <p:cNvSpPr txBox="1"/>
          <p:nvPr>
            <p:ph type="title"/>
          </p:nvPr>
        </p:nvSpPr>
        <p:spPr>
          <a:xfrm>
            <a:off x="385675" y="1107250"/>
            <a:ext cx="8522100" cy="8979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b="1" sz="3600">
                <a:solidFill>
                  <a:srgbClr val="0DB14B"/>
                </a:solidFill>
                <a:latin typeface="Montserrat"/>
                <a:ea typeface="Montserrat"/>
                <a:cs typeface="Montserrat"/>
                <a:sym typeface="Montserrat"/>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Numbers">
  <p:cSld name="SECTION_TITLE_AND_DESCRIPTION_1">
    <p:spTree>
      <p:nvGrpSpPr>
        <p:cNvPr id="53" name="Shape 53"/>
        <p:cNvGrpSpPr/>
        <p:nvPr/>
      </p:nvGrpSpPr>
      <p:grpSpPr>
        <a:xfrm>
          <a:off x="0" y="0"/>
          <a:ext cx="0" cy="0"/>
          <a:chOff x="0" y="0"/>
          <a:chExt cx="0" cy="0"/>
        </a:xfrm>
      </p:grpSpPr>
      <p:sp>
        <p:nvSpPr>
          <p:cNvPr id="54" name="Google Shape;54;p14"/>
          <p:cNvSpPr/>
          <p:nvPr/>
        </p:nvSpPr>
        <p:spPr>
          <a:xfrm>
            <a:off x="4572000" y="-125"/>
            <a:ext cx="4572000" cy="5143500"/>
          </a:xfrm>
          <a:prstGeom prst="rect">
            <a:avLst/>
          </a:prstGeom>
          <a:solidFill>
            <a:srgbClr val="0DB14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Techstars_Transp.png" id="55" name="Google Shape;55;p14"/>
          <p:cNvPicPr preferRelativeResize="0"/>
          <p:nvPr/>
        </p:nvPicPr>
        <p:blipFill rotWithShape="1">
          <a:blip r:embed="rId2">
            <a:alphaModFix/>
          </a:blip>
          <a:srcRect b="0" l="0" r="0" t="0"/>
          <a:stretch/>
        </p:blipFill>
        <p:spPr>
          <a:xfrm>
            <a:off x="8190350" y="4295714"/>
            <a:ext cx="847724" cy="689250"/>
          </a:xfrm>
          <a:prstGeom prst="rect">
            <a:avLst/>
          </a:prstGeom>
          <a:noFill/>
          <a:ln>
            <a:noFill/>
          </a:ln>
        </p:spPr>
      </p:pic>
      <p:sp>
        <p:nvSpPr>
          <p:cNvPr id="56" name="Google Shape;56;p14"/>
          <p:cNvSpPr txBox="1"/>
          <p:nvPr>
            <p:ph idx="1" type="body"/>
          </p:nvPr>
        </p:nvSpPr>
        <p:spPr>
          <a:xfrm>
            <a:off x="1999475" y="1297450"/>
            <a:ext cx="2091900" cy="459000"/>
          </a:xfrm>
          <a:prstGeom prst="rect">
            <a:avLst/>
          </a:prstGeom>
          <a:noFill/>
          <a:ln>
            <a:noFill/>
          </a:ln>
        </p:spPr>
        <p:txBody>
          <a:bodyPr anchorCtr="0" anchor="t" bIns="91425" lIns="91425" spcFirstLastPara="1" rIns="91425" wrap="square" tIns="91425">
            <a:noAutofit/>
          </a:bodyPr>
          <a:lstStyle>
            <a:lvl1pPr indent="-533400" lvl="0" marL="457200" algn="l">
              <a:lnSpc>
                <a:spcPct val="115000"/>
              </a:lnSpc>
              <a:spcBef>
                <a:spcPts val="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1pPr>
            <a:lvl2pPr indent="-533400" lvl="1" marL="9144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2pPr>
            <a:lvl3pPr indent="-533400" lvl="2" marL="13716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3pPr>
            <a:lvl4pPr indent="-533400" lvl="3" marL="18288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4pPr>
            <a:lvl5pPr indent="-533400" lvl="4" marL="22860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5pPr>
            <a:lvl6pPr indent="-533400" lvl="5" marL="27432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6pPr>
            <a:lvl7pPr indent="-533400" lvl="6" marL="32004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7pPr>
            <a:lvl8pPr indent="-533400" lvl="7" marL="3657600" algn="l">
              <a:lnSpc>
                <a:spcPct val="115000"/>
              </a:lnSpc>
              <a:spcBef>
                <a:spcPts val="1600"/>
              </a:spcBef>
              <a:spcAft>
                <a:spcPts val="0"/>
              </a:spcAft>
              <a:buClr>
                <a:srgbClr val="434343"/>
              </a:buClr>
              <a:buSzPts val="4800"/>
              <a:buFont typeface="Montserrat"/>
              <a:buChar char="○"/>
              <a:defRPr b="1" sz="4800">
                <a:solidFill>
                  <a:srgbClr val="434343"/>
                </a:solidFill>
                <a:latin typeface="Montserrat"/>
                <a:ea typeface="Montserrat"/>
                <a:cs typeface="Montserrat"/>
                <a:sym typeface="Montserrat"/>
              </a:defRPr>
            </a:lvl8pPr>
            <a:lvl9pPr indent="-533400" lvl="8" marL="4114800" algn="l">
              <a:lnSpc>
                <a:spcPct val="115000"/>
              </a:lnSpc>
              <a:spcBef>
                <a:spcPts val="1600"/>
              </a:spcBef>
              <a:spcAft>
                <a:spcPts val="1600"/>
              </a:spcAft>
              <a:buClr>
                <a:srgbClr val="434343"/>
              </a:buClr>
              <a:buSzPts val="4800"/>
              <a:buFont typeface="Montserrat"/>
              <a:buChar char="■"/>
              <a:defRPr b="1" sz="4800">
                <a:solidFill>
                  <a:srgbClr val="434343"/>
                </a:solidFill>
                <a:latin typeface="Montserrat"/>
                <a:ea typeface="Montserrat"/>
                <a:cs typeface="Montserrat"/>
                <a:sym typeface="Montserrat"/>
              </a:defRPr>
            </a:lvl9pPr>
          </a:lstStyle>
          <a:p/>
        </p:txBody>
      </p:sp>
      <p:sp>
        <p:nvSpPr>
          <p:cNvPr id="57" name="Google Shape;57;p14"/>
          <p:cNvSpPr txBox="1"/>
          <p:nvPr>
            <p:ph idx="2" type="body"/>
          </p:nvPr>
        </p:nvSpPr>
        <p:spPr>
          <a:xfrm>
            <a:off x="4889725" y="1509300"/>
            <a:ext cx="1950600" cy="1182600"/>
          </a:xfrm>
          <a:prstGeom prst="rect">
            <a:avLst/>
          </a:prstGeom>
          <a:noFill/>
          <a:ln>
            <a:noFill/>
          </a:ln>
        </p:spPr>
        <p:txBody>
          <a:bodyPr anchorCtr="0" anchor="t" bIns="91425" lIns="91425" spcFirstLastPara="1" rIns="91425" wrap="square" tIns="91425">
            <a:noAutofit/>
          </a:bodyPr>
          <a:lstStyle>
            <a:lvl1pPr indent="-381000" lvl="0" marL="457200" algn="l">
              <a:lnSpc>
                <a:spcPct val="115000"/>
              </a:lnSpc>
              <a:spcBef>
                <a:spcPts val="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1pPr>
            <a:lvl2pPr indent="-381000" lvl="1" marL="9144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2pPr>
            <a:lvl3pPr indent="-381000" lvl="2" marL="13716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3pPr>
            <a:lvl4pPr indent="-381000" lvl="3" marL="18288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4pPr>
            <a:lvl5pPr indent="-381000" lvl="4" marL="22860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5pPr>
            <a:lvl6pPr indent="-381000" lvl="5" marL="27432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6pPr>
            <a:lvl7pPr indent="-381000" lvl="6" marL="32004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7pPr>
            <a:lvl8pPr indent="-381000" lvl="7" marL="3657600" algn="l">
              <a:lnSpc>
                <a:spcPct val="115000"/>
              </a:lnSpc>
              <a:spcBef>
                <a:spcPts val="1600"/>
              </a:spcBef>
              <a:spcAft>
                <a:spcPts val="0"/>
              </a:spcAft>
              <a:buClr>
                <a:srgbClr val="FFFFFF"/>
              </a:buClr>
              <a:buSzPts val="2400"/>
              <a:buFont typeface="Montserrat"/>
              <a:buChar char="○"/>
              <a:defRPr sz="2400">
                <a:solidFill>
                  <a:srgbClr val="FFFFFF"/>
                </a:solidFill>
                <a:latin typeface="Montserrat"/>
                <a:ea typeface="Montserrat"/>
                <a:cs typeface="Montserrat"/>
                <a:sym typeface="Montserrat"/>
              </a:defRPr>
            </a:lvl8pPr>
            <a:lvl9pPr indent="-381000" lvl="8" marL="4114800" algn="l">
              <a:lnSpc>
                <a:spcPct val="115000"/>
              </a:lnSpc>
              <a:spcBef>
                <a:spcPts val="1600"/>
              </a:spcBef>
              <a:spcAft>
                <a:spcPts val="1600"/>
              </a:spcAft>
              <a:buClr>
                <a:srgbClr val="FFFFFF"/>
              </a:buClr>
              <a:buSzPts val="2400"/>
              <a:buFont typeface="Montserrat"/>
              <a:buChar char="■"/>
              <a:defRPr sz="2400">
                <a:solidFill>
                  <a:srgbClr val="FFFFFF"/>
                </a:solidFill>
                <a:latin typeface="Montserrat"/>
                <a:ea typeface="Montserrat"/>
                <a:cs typeface="Montserrat"/>
                <a:sym typeface="Montserrat"/>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 Version 2">
  <p:cSld name="SECTION_HEADER_1">
    <p:bg>
      <p:bgPr>
        <a:solidFill>
          <a:srgbClr val="0DB14B"/>
        </a:solidFill>
      </p:bgPr>
    </p:bg>
    <p:spTree>
      <p:nvGrpSpPr>
        <p:cNvPr id="58" name="Shape 58"/>
        <p:cNvGrpSpPr/>
        <p:nvPr/>
      </p:nvGrpSpPr>
      <p:grpSpPr>
        <a:xfrm>
          <a:off x="0" y="0"/>
          <a:ext cx="0" cy="0"/>
          <a:chOff x="0" y="0"/>
          <a:chExt cx="0" cy="0"/>
        </a:xfrm>
      </p:grpSpPr>
      <p:sp>
        <p:nvSpPr>
          <p:cNvPr id="59" name="Google Shape;59;p15"/>
          <p:cNvSpPr/>
          <p:nvPr/>
        </p:nvSpPr>
        <p:spPr>
          <a:xfrm>
            <a:off x="-236375" y="-2513050"/>
            <a:ext cx="7489500" cy="7354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p15"/>
          <p:cNvSpPr txBox="1"/>
          <p:nvPr>
            <p:ph type="title"/>
          </p:nvPr>
        </p:nvSpPr>
        <p:spPr>
          <a:xfrm>
            <a:off x="982825" y="560600"/>
            <a:ext cx="4366800" cy="1206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b="1" sz="3000">
                <a:solidFill>
                  <a:srgbClr val="0DB14B"/>
                </a:solidFill>
                <a:latin typeface="Montserrat"/>
                <a:ea typeface="Montserrat"/>
                <a:cs typeface="Montserrat"/>
                <a:sym typeface="Montserrat"/>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61" name="Google Shape;61;p15"/>
          <p:cNvSpPr txBox="1"/>
          <p:nvPr>
            <p:ph idx="1" type="subTitle"/>
          </p:nvPr>
        </p:nvSpPr>
        <p:spPr>
          <a:xfrm>
            <a:off x="982825" y="1652750"/>
            <a:ext cx="3520800" cy="82110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800"/>
              <a:buNone/>
              <a:defRPr>
                <a:latin typeface="Montserrat Light"/>
                <a:ea typeface="Montserrat Light"/>
                <a:cs typeface="Montserrat Light"/>
                <a:sym typeface="Montserrat Light"/>
              </a:defRPr>
            </a:lvl1pPr>
            <a:lvl2pPr lvl="1" algn="l">
              <a:lnSpc>
                <a:spcPct val="115000"/>
              </a:lnSpc>
              <a:spcBef>
                <a:spcPts val="1600"/>
              </a:spcBef>
              <a:spcAft>
                <a:spcPts val="0"/>
              </a:spcAft>
              <a:buSzPts val="1400"/>
              <a:buNone/>
              <a:defRPr>
                <a:latin typeface="Montserrat"/>
                <a:ea typeface="Montserrat"/>
                <a:cs typeface="Montserrat"/>
                <a:sym typeface="Montserrat"/>
              </a:defRPr>
            </a:lvl2pPr>
            <a:lvl3pPr lvl="2" algn="l">
              <a:lnSpc>
                <a:spcPct val="115000"/>
              </a:lnSpc>
              <a:spcBef>
                <a:spcPts val="1600"/>
              </a:spcBef>
              <a:spcAft>
                <a:spcPts val="0"/>
              </a:spcAft>
              <a:buSzPts val="1400"/>
              <a:buNone/>
              <a:defRPr>
                <a:latin typeface="Montserrat"/>
                <a:ea typeface="Montserrat"/>
                <a:cs typeface="Montserrat"/>
                <a:sym typeface="Montserrat"/>
              </a:defRPr>
            </a:lvl3pPr>
            <a:lvl4pPr lvl="3" algn="l">
              <a:lnSpc>
                <a:spcPct val="115000"/>
              </a:lnSpc>
              <a:spcBef>
                <a:spcPts val="1600"/>
              </a:spcBef>
              <a:spcAft>
                <a:spcPts val="0"/>
              </a:spcAft>
              <a:buSzPts val="1400"/>
              <a:buNone/>
              <a:defRPr>
                <a:latin typeface="Montserrat"/>
                <a:ea typeface="Montserrat"/>
                <a:cs typeface="Montserrat"/>
                <a:sym typeface="Montserrat"/>
              </a:defRPr>
            </a:lvl4pPr>
            <a:lvl5pPr lvl="4" algn="l">
              <a:lnSpc>
                <a:spcPct val="115000"/>
              </a:lnSpc>
              <a:spcBef>
                <a:spcPts val="1600"/>
              </a:spcBef>
              <a:spcAft>
                <a:spcPts val="0"/>
              </a:spcAft>
              <a:buSzPts val="1400"/>
              <a:buNone/>
              <a:defRPr>
                <a:latin typeface="Montserrat"/>
                <a:ea typeface="Montserrat"/>
                <a:cs typeface="Montserrat"/>
                <a:sym typeface="Montserrat"/>
              </a:defRPr>
            </a:lvl5pPr>
            <a:lvl6pPr lvl="5" algn="l">
              <a:lnSpc>
                <a:spcPct val="115000"/>
              </a:lnSpc>
              <a:spcBef>
                <a:spcPts val="1600"/>
              </a:spcBef>
              <a:spcAft>
                <a:spcPts val="0"/>
              </a:spcAft>
              <a:buSzPts val="1400"/>
              <a:buNone/>
              <a:defRPr>
                <a:latin typeface="Montserrat"/>
                <a:ea typeface="Montserrat"/>
                <a:cs typeface="Montserrat"/>
                <a:sym typeface="Montserrat"/>
              </a:defRPr>
            </a:lvl6pPr>
            <a:lvl7pPr lvl="6" algn="l">
              <a:lnSpc>
                <a:spcPct val="115000"/>
              </a:lnSpc>
              <a:spcBef>
                <a:spcPts val="1600"/>
              </a:spcBef>
              <a:spcAft>
                <a:spcPts val="0"/>
              </a:spcAft>
              <a:buSzPts val="1400"/>
              <a:buNone/>
              <a:defRPr>
                <a:latin typeface="Montserrat"/>
                <a:ea typeface="Montserrat"/>
                <a:cs typeface="Montserrat"/>
                <a:sym typeface="Montserrat"/>
              </a:defRPr>
            </a:lvl7pPr>
            <a:lvl8pPr lvl="7" algn="l">
              <a:lnSpc>
                <a:spcPct val="115000"/>
              </a:lnSpc>
              <a:spcBef>
                <a:spcPts val="1600"/>
              </a:spcBef>
              <a:spcAft>
                <a:spcPts val="0"/>
              </a:spcAft>
              <a:buSzPts val="1400"/>
              <a:buNone/>
              <a:defRPr>
                <a:latin typeface="Montserrat"/>
                <a:ea typeface="Montserrat"/>
                <a:cs typeface="Montserrat"/>
                <a:sym typeface="Montserrat"/>
              </a:defRPr>
            </a:lvl8pPr>
            <a:lvl9pPr lvl="8" algn="l">
              <a:lnSpc>
                <a:spcPct val="115000"/>
              </a:lnSpc>
              <a:spcBef>
                <a:spcPts val="1600"/>
              </a:spcBef>
              <a:spcAft>
                <a:spcPts val="1600"/>
              </a:spcAft>
              <a:buSzPts val="1400"/>
              <a:buNone/>
              <a:defRPr>
                <a:latin typeface="Montserrat"/>
                <a:ea typeface="Montserrat"/>
                <a:cs typeface="Montserrat"/>
                <a:sym typeface="Montserrat"/>
              </a:defRPr>
            </a:lvl9pPr>
          </a:lstStyle>
          <a:p/>
        </p:txBody>
      </p:sp>
      <p:pic>
        <p:nvPicPr>
          <p:cNvPr descr="Techstars_Transp.png" id="62" name="Google Shape;62;p15"/>
          <p:cNvPicPr preferRelativeResize="0"/>
          <p:nvPr/>
        </p:nvPicPr>
        <p:blipFill rotWithShape="1">
          <a:blip r:embed="rId2">
            <a:alphaModFix/>
          </a:blip>
          <a:srcRect b="0" l="0" r="0" t="0"/>
          <a:stretch/>
        </p:blipFill>
        <p:spPr>
          <a:xfrm>
            <a:off x="8190350" y="4295714"/>
            <a:ext cx="847724" cy="68925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p:cSld name="CUSTOM_5">
    <p:spTree>
      <p:nvGrpSpPr>
        <p:cNvPr id="63" name="Shape 63"/>
        <p:cNvGrpSpPr/>
        <p:nvPr/>
      </p:nvGrpSpPr>
      <p:grpSpPr>
        <a:xfrm>
          <a:off x="0" y="0"/>
          <a:ext cx="0" cy="0"/>
          <a:chOff x="0" y="0"/>
          <a:chExt cx="0" cy="0"/>
        </a:xfrm>
      </p:grpSpPr>
      <p:sp>
        <p:nvSpPr>
          <p:cNvPr id="64" name="Google Shape;64;p16"/>
          <p:cNvSpPr/>
          <p:nvPr/>
        </p:nvSpPr>
        <p:spPr>
          <a:xfrm>
            <a:off x="3145950" y="-2581350"/>
            <a:ext cx="6790500" cy="6667800"/>
          </a:xfrm>
          <a:prstGeom prst="ellipse">
            <a:avLst/>
          </a:prstGeom>
          <a:solidFill>
            <a:srgbClr val="0DB14B"/>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Techstars_Color.png" id="65" name="Google Shape;65;p16"/>
          <p:cNvPicPr preferRelativeResize="0"/>
          <p:nvPr/>
        </p:nvPicPr>
        <p:blipFill rotWithShape="1">
          <a:blip r:embed="rId2">
            <a:alphaModFix/>
          </a:blip>
          <a:srcRect b="0" l="0" r="0" t="0"/>
          <a:stretch/>
        </p:blipFill>
        <p:spPr>
          <a:xfrm>
            <a:off x="8307450" y="4483449"/>
            <a:ext cx="806575" cy="655775"/>
          </a:xfrm>
          <a:prstGeom prst="rect">
            <a:avLst/>
          </a:prstGeom>
          <a:noFill/>
          <a:ln>
            <a:noFill/>
          </a:ln>
        </p:spPr>
      </p:pic>
      <p:sp>
        <p:nvSpPr>
          <p:cNvPr id="66" name="Google Shape;66;p16"/>
          <p:cNvSpPr txBox="1"/>
          <p:nvPr>
            <p:ph type="title"/>
          </p:nvPr>
        </p:nvSpPr>
        <p:spPr>
          <a:xfrm>
            <a:off x="4986825" y="-61775"/>
            <a:ext cx="3486300" cy="75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solidFill>
                  <a:srgbClr val="FFFFFF"/>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73" name="Google Shape;73;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74" name="Shape 74"/>
        <p:cNvGrpSpPr/>
        <p:nvPr/>
      </p:nvGrpSpPr>
      <p:grpSpPr>
        <a:xfrm>
          <a:off x="0" y="0"/>
          <a:ext cx="0" cy="0"/>
          <a:chOff x="0" y="0"/>
          <a:chExt cx="0" cy="0"/>
        </a:xfrm>
      </p:grpSpPr>
      <p:cxnSp>
        <p:nvCxnSpPr>
          <p:cNvPr id="75" name="Google Shape;75;p19"/>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76" name="Google Shape;76;p19"/>
          <p:cNvSpPr txBox="1"/>
          <p:nvPr>
            <p:ph type="ctrTitle"/>
          </p:nvPr>
        </p:nvSpPr>
        <p:spPr>
          <a:xfrm>
            <a:off x="510450" y="1257300"/>
            <a:ext cx="8123100" cy="1588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p:txBody>
      </p:sp>
      <p:sp>
        <p:nvSpPr>
          <p:cNvPr id="77" name="Google Shape;77;p19"/>
          <p:cNvSpPr txBox="1"/>
          <p:nvPr>
            <p:ph idx="1" type="subTitle"/>
          </p:nvPr>
        </p:nvSpPr>
        <p:spPr>
          <a:xfrm>
            <a:off x="510450" y="3182313"/>
            <a:ext cx="8123100" cy="63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lt1"/>
              </a:buClr>
              <a:buSzPts val="2400"/>
              <a:buNone/>
              <a:defRPr sz="2400">
                <a:solidFill>
                  <a:schemeClr val="lt1"/>
                </a:solidFill>
              </a:defRPr>
            </a:lvl1pPr>
            <a:lvl2pPr lvl="1" algn="l">
              <a:lnSpc>
                <a:spcPct val="100000"/>
              </a:lnSpc>
              <a:spcBef>
                <a:spcPts val="0"/>
              </a:spcBef>
              <a:spcAft>
                <a:spcPts val="0"/>
              </a:spcAft>
              <a:buClr>
                <a:schemeClr val="lt1"/>
              </a:buClr>
              <a:buSzPts val="2400"/>
              <a:buNone/>
              <a:defRPr sz="2400">
                <a:solidFill>
                  <a:schemeClr val="lt1"/>
                </a:solidFill>
              </a:defRPr>
            </a:lvl2pPr>
            <a:lvl3pPr lvl="2" algn="l">
              <a:lnSpc>
                <a:spcPct val="100000"/>
              </a:lnSpc>
              <a:spcBef>
                <a:spcPts val="0"/>
              </a:spcBef>
              <a:spcAft>
                <a:spcPts val="0"/>
              </a:spcAft>
              <a:buClr>
                <a:schemeClr val="lt1"/>
              </a:buClr>
              <a:buSzPts val="2400"/>
              <a:buNone/>
              <a:defRPr sz="2400">
                <a:solidFill>
                  <a:schemeClr val="lt1"/>
                </a:solidFill>
              </a:defRPr>
            </a:lvl3pPr>
            <a:lvl4pPr lvl="3" algn="l">
              <a:lnSpc>
                <a:spcPct val="100000"/>
              </a:lnSpc>
              <a:spcBef>
                <a:spcPts val="0"/>
              </a:spcBef>
              <a:spcAft>
                <a:spcPts val="0"/>
              </a:spcAft>
              <a:buClr>
                <a:schemeClr val="lt1"/>
              </a:buClr>
              <a:buSzPts val="2400"/>
              <a:buNone/>
              <a:defRPr sz="2400">
                <a:solidFill>
                  <a:schemeClr val="lt1"/>
                </a:solidFill>
              </a:defRPr>
            </a:lvl4pPr>
            <a:lvl5pPr lvl="4" algn="l">
              <a:lnSpc>
                <a:spcPct val="100000"/>
              </a:lnSpc>
              <a:spcBef>
                <a:spcPts val="0"/>
              </a:spcBef>
              <a:spcAft>
                <a:spcPts val="0"/>
              </a:spcAft>
              <a:buClr>
                <a:schemeClr val="lt1"/>
              </a:buClr>
              <a:buSzPts val="2400"/>
              <a:buNone/>
              <a:defRPr sz="2400">
                <a:solidFill>
                  <a:schemeClr val="lt1"/>
                </a:solidFill>
              </a:defRPr>
            </a:lvl5pPr>
            <a:lvl6pPr lvl="5" algn="l">
              <a:lnSpc>
                <a:spcPct val="100000"/>
              </a:lnSpc>
              <a:spcBef>
                <a:spcPts val="0"/>
              </a:spcBef>
              <a:spcAft>
                <a:spcPts val="0"/>
              </a:spcAft>
              <a:buClr>
                <a:schemeClr val="lt1"/>
              </a:buClr>
              <a:buSzPts val="2400"/>
              <a:buNone/>
              <a:defRPr sz="2400">
                <a:solidFill>
                  <a:schemeClr val="lt1"/>
                </a:solidFill>
              </a:defRPr>
            </a:lvl6pPr>
            <a:lvl7pPr lvl="6" algn="l">
              <a:lnSpc>
                <a:spcPct val="100000"/>
              </a:lnSpc>
              <a:spcBef>
                <a:spcPts val="0"/>
              </a:spcBef>
              <a:spcAft>
                <a:spcPts val="0"/>
              </a:spcAft>
              <a:buClr>
                <a:schemeClr val="lt1"/>
              </a:buClr>
              <a:buSzPts val="2400"/>
              <a:buNone/>
              <a:defRPr sz="2400">
                <a:solidFill>
                  <a:schemeClr val="lt1"/>
                </a:solidFill>
              </a:defRPr>
            </a:lvl7pPr>
            <a:lvl8pPr lvl="7" algn="l">
              <a:lnSpc>
                <a:spcPct val="100000"/>
              </a:lnSpc>
              <a:spcBef>
                <a:spcPts val="0"/>
              </a:spcBef>
              <a:spcAft>
                <a:spcPts val="0"/>
              </a:spcAft>
              <a:buClr>
                <a:schemeClr val="lt1"/>
              </a:buClr>
              <a:buSzPts val="2400"/>
              <a:buNone/>
              <a:defRPr sz="2400">
                <a:solidFill>
                  <a:schemeClr val="lt1"/>
                </a:solidFill>
              </a:defRPr>
            </a:lvl8pPr>
            <a:lvl9pPr lvl="8" algn="l">
              <a:lnSpc>
                <a:spcPct val="100000"/>
              </a:lnSpc>
              <a:spcBef>
                <a:spcPts val="0"/>
              </a:spcBef>
              <a:spcAft>
                <a:spcPts val="0"/>
              </a:spcAft>
              <a:buClr>
                <a:schemeClr val="lt1"/>
              </a:buClr>
              <a:buSzPts val="2400"/>
              <a:buNone/>
              <a:defRPr sz="2400">
                <a:solidFill>
                  <a:schemeClr val="lt1"/>
                </a:solidFill>
              </a:defRPr>
            </a:lvl9pPr>
          </a:lstStyle>
          <a:p/>
        </p:txBody>
      </p:sp>
      <p:sp>
        <p:nvSpPr>
          <p:cNvPr id="78" name="Google Shape;78;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79" name="Shape 79"/>
        <p:cNvGrpSpPr/>
        <p:nvPr/>
      </p:nvGrpSpPr>
      <p:grpSpPr>
        <a:xfrm>
          <a:off x="0" y="0"/>
          <a:ext cx="0" cy="0"/>
          <a:chOff x="0" y="0"/>
          <a:chExt cx="0" cy="0"/>
        </a:xfrm>
      </p:grpSpPr>
      <p:cxnSp>
        <p:nvCxnSpPr>
          <p:cNvPr id="80" name="Google Shape;80;p20"/>
          <p:cNvCxnSpPr/>
          <p:nvPr/>
        </p:nvCxnSpPr>
        <p:spPr>
          <a:xfrm>
            <a:off x="0" y="2998150"/>
            <a:ext cx="9144000" cy="0"/>
          </a:xfrm>
          <a:prstGeom prst="straightConnector1">
            <a:avLst/>
          </a:prstGeom>
          <a:noFill/>
          <a:ln cap="flat" cmpd="sng" w="19050">
            <a:solidFill>
              <a:schemeClr val="lt2"/>
            </a:solidFill>
            <a:prstDash val="solid"/>
            <a:round/>
            <a:headEnd len="sm" w="sm" type="none"/>
            <a:tailEnd len="sm" w="sm" type="none"/>
          </a:ln>
        </p:spPr>
      </p:cxnSp>
      <p:sp>
        <p:nvSpPr>
          <p:cNvPr id="81" name="Google Shape;81;p20"/>
          <p:cNvSpPr txBox="1"/>
          <p:nvPr>
            <p:ph type="title"/>
          </p:nvPr>
        </p:nvSpPr>
        <p:spPr>
          <a:xfrm>
            <a:off x="510450" y="2057400"/>
            <a:ext cx="8123100" cy="7788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82" name="Google Shape;82;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83" name="Shape 83"/>
        <p:cNvGrpSpPr/>
        <p:nvPr/>
      </p:nvGrpSpPr>
      <p:grpSpPr>
        <a:xfrm>
          <a:off x="0" y="0"/>
          <a:ext cx="0" cy="0"/>
          <a:chOff x="0" y="0"/>
          <a:chExt cx="0" cy="0"/>
        </a:xfrm>
      </p:grpSpPr>
      <p:sp>
        <p:nvSpPr>
          <p:cNvPr id="84" name="Google Shape;84;p2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6" name="Google Shape;86;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87" name="Google Shape;87;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88" name="Shape 88"/>
        <p:cNvGrpSpPr/>
        <p:nvPr/>
      </p:nvGrpSpPr>
      <p:grpSpPr>
        <a:xfrm>
          <a:off x="0" y="0"/>
          <a:ext cx="0" cy="0"/>
          <a:chOff x="0" y="0"/>
          <a:chExt cx="0" cy="0"/>
        </a:xfrm>
      </p:grpSpPr>
      <p:sp>
        <p:nvSpPr>
          <p:cNvPr id="89" name="Google Shape;89;p2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0" name="Google Shape;90;p22"/>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1" name="Google Shape;91;p22"/>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2" name="Google Shape;92;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93" name="Shape 93"/>
        <p:cNvGrpSpPr/>
        <p:nvPr/>
      </p:nvGrpSpPr>
      <p:grpSpPr>
        <a:xfrm>
          <a:off x="0" y="0"/>
          <a:ext cx="0" cy="0"/>
          <a:chOff x="0" y="0"/>
          <a:chExt cx="0" cy="0"/>
        </a:xfrm>
      </p:grpSpPr>
      <p:sp>
        <p:nvSpPr>
          <p:cNvPr id="94" name="Google Shape;94;p23"/>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95" name="Google Shape;95;p23"/>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96" name="Google Shape;96;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97" name="Shape 97"/>
        <p:cNvGrpSpPr/>
        <p:nvPr/>
      </p:nvGrpSpPr>
      <p:grpSpPr>
        <a:xfrm>
          <a:off x="0" y="0"/>
          <a:ext cx="0" cy="0"/>
          <a:chOff x="0" y="0"/>
          <a:chExt cx="0" cy="0"/>
        </a:xfrm>
      </p:grpSpPr>
      <p:sp>
        <p:nvSpPr>
          <p:cNvPr id="98" name="Google Shape;98;p24"/>
          <p:cNvSpPr txBox="1"/>
          <p:nvPr>
            <p:ph type="title"/>
          </p:nvPr>
        </p:nvSpPr>
        <p:spPr>
          <a:xfrm>
            <a:off x="490250" y="526350"/>
            <a:ext cx="57975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99" name="Google Shape;99;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100" name="Shape 100"/>
        <p:cNvGrpSpPr/>
        <p:nvPr/>
      </p:nvGrpSpPr>
      <p:grpSpPr>
        <a:xfrm>
          <a:off x="0" y="0"/>
          <a:ext cx="0" cy="0"/>
          <a:chOff x="0" y="0"/>
          <a:chExt cx="0" cy="0"/>
        </a:xfrm>
      </p:grpSpPr>
      <p:sp>
        <p:nvSpPr>
          <p:cNvPr id="101" name="Google Shape;101;p25"/>
          <p:cNvSpPr/>
          <p:nvPr/>
        </p:nvSpPr>
        <p:spPr>
          <a:xfrm>
            <a:off x="4572000" y="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2" name="Google Shape;102;p25"/>
          <p:cNvCxnSpPr/>
          <p:nvPr/>
        </p:nvCxnSpPr>
        <p:spPr>
          <a:xfrm>
            <a:off x="5029675" y="4495500"/>
            <a:ext cx="468300" cy="0"/>
          </a:xfrm>
          <a:prstGeom prst="straightConnector1">
            <a:avLst/>
          </a:prstGeom>
          <a:noFill/>
          <a:ln cap="flat" cmpd="sng" w="19050">
            <a:solidFill>
              <a:schemeClr val="lt2"/>
            </a:solidFill>
            <a:prstDash val="solid"/>
            <a:round/>
            <a:headEnd len="sm" w="sm" type="none"/>
            <a:tailEnd len="sm" w="sm" type="none"/>
          </a:ln>
        </p:spPr>
      </p:cxnSp>
      <p:sp>
        <p:nvSpPr>
          <p:cNvPr id="103" name="Google Shape;103;p25"/>
          <p:cNvSpPr txBox="1"/>
          <p:nvPr>
            <p:ph type="title"/>
          </p:nvPr>
        </p:nvSpPr>
        <p:spPr>
          <a:xfrm>
            <a:off x="265500" y="1205825"/>
            <a:ext cx="4045200" cy="1509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104" name="Google Shape;104;p25"/>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05" name="Google Shape;105;p25"/>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1600"/>
              </a:spcBef>
              <a:spcAft>
                <a:spcPts val="0"/>
              </a:spcAft>
              <a:buClr>
                <a:schemeClr val="lt1"/>
              </a:buClr>
              <a:buSzPts val="1400"/>
              <a:buChar char="○"/>
              <a:defRPr>
                <a:solidFill>
                  <a:schemeClr val="lt1"/>
                </a:solidFill>
              </a:defRPr>
            </a:lvl2pPr>
            <a:lvl3pPr indent="-317500" lvl="2" marL="1371600" algn="l">
              <a:lnSpc>
                <a:spcPct val="115000"/>
              </a:lnSpc>
              <a:spcBef>
                <a:spcPts val="1600"/>
              </a:spcBef>
              <a:spcAft>
                <a:spcPts val="0"/>
              </a:spcAft>
              <a:buClr>
                <a:schemeClr val="lt1"/>
              </a:buClr>
              <a:buSzPts val="1400"/>
              <a:buChar char="■"/>
              <a:defRPr>
                <a:solidFill>
                  <a:schemeClr val="lt1"/>
                </a:solidFill>
              </a:defRPr>
            </a:lvl3pPr>
            <a:lvl4pPr indent="-317500" lvl="3" marL="1828800" algn="l">
              <a:lnSpc>
                <a:spcPct val="115000"/>
              </a:lnSpc>
              <a:spcBef>
                <a:spcPts val="1600"/>
              </a:spcBef>
              <a:spcAft>
                <a:spcPts val="0"/>
              </a:spcAft>
              <a:buClr>
                <a:schemeClr val="lt1"/>
              </a:buClr>
              <a:buSzPts val="1400"/>
              <a:buChar char="●"/>
              <a:defRPr>
                <a:solidFill>
                  <a:schemeClr val="lt1"/>
                </a:solidFill>
              </a:defRPr>
            </a:lvl4pPr>
            <a:lvl5pPr indent="-317500" lvl="4" marL="2286000" algn="l">
              <a:lnSpc>
                <a:spcPct val="115000"/>
              </a:lnSpc>
              <a:spcBef>
                <a:spcPts val="1600"/>
              </a:spcBef>
              <a:spcAft>
                <a:spcPts val="0"/>
              </a:spcAft>
              <a:buClr>
                <a:schemeClr val="lt1"/>
              </a:buClr>
              <a:buSzPts val="1400"/>
              <a:buChar char="○"/>
              <a:defRPr>
                <a:solidFill>
                  <a:schemeClr val="lt1"/>
                </a:solidFill>
              </a:defRPr>
            </a:lvl5pPr>
            <a:lvl6pPr indent="-317500" lvl="5" marL="2743200" algn="l">
              <a:lnSpc>
                <a:spcPct val="115000"/>
              </a:lnSpc>
              <a:spcBef>
                <a:spcPts val="1600"/>
              </a:spcBef>
              <a:spcAft>
                <a:spcPts val="0"/>
              </a:spcAft>
              <a:buClr>
                <a:schemeClr val="lt1"/>
              </a:buClr>
              <a:buSzPts val="1400"/>
              <a:buChar char="■"/>
              <a:defRPr>
                <a:solidFill>
                  <a:schemeClr val="lt1"/>
                </a:solidFill>
              </a:defRPr>
            </a:lvl6pPr>
            <a:lvl7pPr indent="-317500" lvl="6" marL="3200400" algn="l">
              <a:lnSpc>
                <a:spcPct val="115000"/>
              </a:lnSpc>
              <a:spcBef>
                <a:spcPts val="1600"/>
              </a:spcBef>
              <a:spcAft>
                <a:spcPts val="0"/>
              </a:spcAft>
              <a:buClr>
                <a:schemeClr val="lt1"/>
              </a:buClr>
              <a:buSzPts val="1400"/>
              <a:buChar char="●"/>
              <a:defRPr>
                <a:solidFill>
                  <a:schemeClr val="lt1"/>
                </a:solidFill>
              </a:defRPr>
            </a:lvl7pPr>
            <a:lvl8pPr indent="-317500" lvl="7" marL="3657600" algn="l">
              <a:lnSpc>
                <a:spcPct val="115000"/>
              </a:lnSpc>
              <a:spcBef>
                <a:spcPts val="1600"/>
              </a:spcBef>
              <a:spcAft>
                <a:spcPts val="0"/>
              </a:spcAft>
              <a:buClr>
                <a:schemeClr val="lt1"/>
              </a:buClr>
              <a:buSzPts val="1400"/>
              <a:buChar char="○"/>
              <a:defRPr>
                <a:solidFill>
                  <a:schemeClr val="lt1"/>
                </a:solidFill>
              </a:defRPr>
            </a:lvl8pPr>
            <a:lvl9pPr indent="-317500" lvl="8" marL="4114800" algn="l">
              <a:lnSpc>
                <a:spcPct val="115000"/>
              </a:lnSpc>
              <a:spcBef>
                <a:spcPts val="1600"/>
              </a:spcBef>
              <a:spcAft>
                <a:spcPts val="1600"/>
              </a:spcAft>
              <a:buClr>
                <a:schemeClr val="lt1"/>
              </a:buClr>
              <a:buSzPts val="1400"/>
              <a:buChar char="■"/>
              <a:defRPr>
                <a:solidFill>
                  <a:schemeClr val="lt1"/>
                </a:solidFill>
              </a:defRPr>
            </a:lvl9pPr>
          </a:lstStyle>
          <a:p/>
        </p:txBody>
      </p:sp>
      <p:sp>
        <p:nvSpPr>
          <p:cNvPr id="106" name="Google Shape;106;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07" name="Shape 107"/>
        <p:cNvGrpSpPr/>
        <p:nvPr/>
      </p:nvGrpSpPr>
      <p:grpSpPr>
        <a:xfrm>
          <a:off x="0" y="0"/>
          <a:ext cx="0" cy="0"/>
          <a:chOff x="0" y="0"/>
          <a:chExt cx="0" cy="0"/>
        </a:xfrm>
      </p:grpSpPr>
      <p:sp>
        <p:nvSpPr>
          <p:cNvPr id="108" name="Google Shape;108;p26"/>
          <p:cNvSpPr txBox="1"/>
          <p:nvPr>
            <p:ph idx="1" type="body"/>
          </p:nvPr>
        </p:nvSpPr>
        <p:spPr>
          <a:xfrm>
            <a:off x="311700" y="4236825"/>
            <a:ext cx="5998800" cy="5988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2100"/>
              <a:buNone/>
              <a:defRPr sz="2100"/>
            </a:lvl1pPr>
          </a:lstStyle>
          <a:p/>
        </p:txBody>
      </p:sp>
      <p:sp>
        <p:nvSpPr>
          <p:cNvPr id="109" name="Google Shape;109;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10" name="Shape 110"/>
        <p:cNvGrpSpPr/>
        <p:nvPr/>
      </p:nvGrpSpPr>
      <p:grpSpPr>
        <a:xfrm>
          <a:off x="0" y="0"/>
          <a:ext cx="0" cy="0"/>
          <a:chOff x="0" y="0"/>
          <a:chExt cx="0" cy="0"/>
        </a:xfrm>
      </p:grpSpPr>
      <p:sp>
        <p:nvSpPr>
          <p:cNvPr id="111" name="Google Shape;111;p27"/>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27"/>
          <p:cNvSpPr txBox="1"/>
          <p:nvPr>
            <p:ph hasCustomPrompt="1" type="title"/>
          </p:nvPr>
        </p:nvSpPr>
        <p:spPr>
          <a:xfrm>
            <a:off x="311700" y="991475"/>
            <a:ext cx="8520600" cy="19179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14000"/>
              <a:buNone/>
              <a:defRPr b="1" sz="14000"/>
            </a:lvl1pPr>
            <a:lvl2pPr lvl="1" algn="ctr">
              <a:lnSpc>
                <a:spcPct val="100000"/>
              </a:lnSpc>
              <a:spcBef>
                <a:spcPts val="0"/>
              </a:spcBef>
              <a:spcAft>
                <a:spcPts val="0"/>
              </a:spcAft>
              <a:buSzPts val="14000"/>
              <a:buNone/>
              <a:defRPr b="1" sz="14000"/>
            </a:lvl2pPr>
            <a:lvl3pPr lvl="2" algn="ctr">
              <a:lnSpc>
                <a:spcPct val="100000"/>
              </a:lnSpc>
              <a:spcBef>
                <a:spcPts val="0"/>
              </a:spcBef>
              <a:spcAft>
                <a:spcPts val="0"/>
              </a:spcAft>
              <a:buSzPts val="14000"/>
              <a:buNone/>
              <a:defRPr b="1" sz="14000"/>
            </a:lvl3pPr>
            <a:lvl4pPr lvl="3" algn="ctr">
              <a:lnSpc>
                <a:spcPct val="100000"/>
              </a:lnSpc>
              <a:spcBef>
                <a:spcPts val="0"/>
              </a:spcBef>
              <a:spcAft>
                <a:spcPts val="0"/>
              </a:spcAft>
              <a:buSzPts val="14000"/>
              <a:buNone/>
              <a:defRPr b="1" sz="14000"/>
            </a:lvl4pPr>
            <a:lvl5pPr lvl="4" algn="ctr">
              <a:lnSpc>
                <a:spcPct val="100000"/>
              </a:lnSpc>
              <a:spcBef>
                <a:spcPts val="0"/>
              </a:spcBef>
              <a:spcAft>
                <a:spcPts val="0"/>
              </a:spcAft>
              <a:buSzPts val="14000"/>
              <a:buNone/>
              <a:defRPr b="1" sz="14000"/>
            </a:lvl5pPr>
            <a:lvl6pPr lvl="5" algn="ctr">
              <a:lnSpc>
                <a:spcPct val="100000"/>
              </a:lnSpc>
              <a:spcBef>
                <a:spcPts val="0"/>
              </a:spcBef>
              <a:spcAft>
                <a:spcPts val="0"/>
              </a:spcAft>
              <a:buSzPts val="14000"/>
              <a:buNone/>
              <a:defRPr b="1" sz="14000"/>
            </a:lvl6pPr>
            <a:lvl7pPr lvl="6" algn="ctr">
              <a:lnSpc>
                <a:spcPct val="100000"/>
              </a:lnSpc>
              <a:spcBef>
                <a:spcPts val="0"/>
              </a:spcBef>
              <a:spcAft>
                <a:spcPts val="0"/>
              </a:spcAft>
              <a:buSzPts val="14000"/>
              <a:buNone/>
              <a:defRPr b="1" sz="14000"/>
            </a:lvl7pPr>
            <a:lvl8pPr lvl="7" algn="ctr">
              <a:lnSpc>
                <a:spcPct val="100000"/>
              </a:lnSpc>
              <a:spcBef>
                <a:spcPts val="0"/>
              </a:spcBef>
              <a:spcAft>
                <a:spcPts val="0"/>
              </a:spcAft>
              <a:buSzPts val="14000"/>
              <a:buNone/>
              <a:defRPr b="1" sz="14000"/>
            </a:lvl8pPr>
            <a:lvl9pPr lvl="8" algn="ctr">
              <a:lnSpc>
                <a:spcPct val="100000"/>
              </a:lnSpc>
              <a:spcBef>
                <a:spcPts val="0"/>
              </a:spcBef>
              <a:spcAft>
                <a:spcPts val="0"/>
              </a:spcAft>
              <a:buSzPts val="14000"/>
              <a:buNone/>
              <a:defRPr b="1" sz="14000"/>
            </a:lvl9pPr>
          </a:lstStyle>
          <a:p>
            <a:r>
              <a:t>xx%</a:t>
            </a:r>
          </a:p>
        </p:txBody>
      </p:sp>
      <p:sp>
        <p:nvSpPr>
          <p:cNvPr id="113" name="Google Shape;113;p27"/>
          <p:cNvSpPr txBox="1"/>
          <p:nvPr>
            <p:ph idx="1" type="body"/>
          </p:nvPr>
        </p:nvSpPr>
        <p:spPr>
          <a:xfrm>
            <a:off x="311700" y="3071300"/>
            <a:ext cx="8520600" cy="901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114" name="Google Shape;114;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tx">
  <p:cSld name="TITLE_AND_BODY">
    <p:spTree>
      <p:nvGrpSpPr>
        <p:cNvPr id="119" name="Shape 119"/>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Subtitle" type="title">
  <p:cSld name="TITLE">
    <p:spTree>
      <p:nvGrpSpPr>
        <p:cNvPr id="120" name="Shape 120"/>
        <p:cNvGrpSpPr/>
        <p:nvPr/>
      </p:nvGrpSpPr>
      <p:grpSpPr>
        <a:xfrm>
          <a:off x="0" y="0"/>
          <a:ext cx="0" cy="0"/>
          <a:chOff x="0" y="0"/>
          <a:chExt cx="0" cy="0"/>
        </a:xfrm>
      </p:grpSpPr>
      <p:sp>
        <p:nvSpPr>
          <p:cNvPr id="121" name="Google Shape;121;p30"/>
          <p:cNvSpPr txBox="1"/>
          <p:nvPr>
            <p:ph type="title"/>
          </p:nvPr>
        </p:nvSpPr>
        <p:spPr>
          <a:xfrm>
            <a:off x="892969" y="863947"/>
            <a:ext cx="7358100" cy="1741200"/>
          </a:xfrm>
          <a:prstGeom prst="rect">
            <a:avLst/>
          </a:prstGeom>
          <a:noFill/>
          <a:ln>
            <a:noFill/>
          </a:ln>
        </p:spPr>
        <p:txBody>
          <a:bodyPr anchorCtr="0" anchor="b" bIns="58925" lIns="58925" spcFirstLastPara="1" rIns="58925" wrap="square" tIns="58925">
            <a:noAutofit/>
          </a:bodyPr>
          <a:lstStyle>
            <a:lvl1pPr lvl="0" marR="0" algn="ctr">
              <a:lnSpc>
                <a:spcPct val="100000"/>
              </a:lnSpc>
              <a:spcBef>
                <a:spcPts val="0"/>
              </a:spcBef>
              <a:spcAft>
                <a:spcPts val="0"/>
              </a:spcAft>
              <a:buClr>
                <a:srgbClr val="0EB14B"/>
              </a:buClr>
              <a:buSzPts val="4800"/>
              <a:buFont typeface="Montserrat SemiBold"/>
              <a:buNone/>
              <a:defRPr i="0" sz="4800" u="none" cap="none" strike="noStrike">
                <a:solidFill>
                  <a:srgbClr val="0EB14B"/>
                </a:solidFill>
                <a:latin typeface="Montserrat SemiBold"/>
                <a:ea typeface="Montserrat SemiBold"/>
                <a:cs typeface="Montserrat SemiBold"/>
                <a:sym typeface="Montserrat SemiBold"/>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22" name="Google Shape;122;p30"/>
          <p:cNvSpPr txBox="1"/>
          <p:nvPr>
            <p:ph idx="1" type="body"/>
          </p:nvPr>
        </p:nvSpPr>
        <p:spPr>
          <a:xfrm>
            <a:off x="892969" y="2652117"/>
            <a:ext cx="7358100" cy="5961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434343"/>
              </a:buClr>
              <a:buSzPts val="1700"/>
              <a:buFont typeface="Montserrat Light"/>
              <a:buNone/>
              <a:defRPr i="0" sz="2100" u="none" cap="none" strike="noStrike">
                <a:solidFill>
                  <a:srgbClr val="434343"/>
                </a:solidFill>
                <a:latin typeface="Montserrat Light"/>
                <a:ea typeface="Montserrat Light"/>
                <a:cs typeface="Montserrat Light"/>
                <a:sym typeface="Montserrat Light"/>
              </a:defRPr>
            </a:lvl1pPr>
            <a:lvl2pPr indent="-228600" lvl="1" marL="914400" marR="0" algn="ctr">
              <a:lnSpc>
                <a:spcPct val="100000"/>
              </a:lnSpc>
              <a:spcBef>
                <a:spcPts val="0"/>
              </a:spcBef>
              <a:spcAft>
                <a:spcPts val="0"/>
              </a:spcAft>
              <a:buClr>
                <a:srgbClr val="434343"/>
              </a:buClr>
              <a:buSzPts val="1700"/>
              <a:buFont typeface="Montserrat Light"/>
              <a:buNone/>
              <a:defRPr i="0" sz="2100" u="none" cap="none" strike="noStrike">
                <a:solidFill>
                  <a:srgbClr val="434343"/>
                </a:solidFill>
                <a:latin typeface="Montserrat Light"/>
                <a:ea typeface="Montserrat Light"/>
                <a:cs typeface="Montserrat Light"/>
                <a:sym typeface="Montserrat Light"/>
              </a:defRPr>
            </a:lvl2pPr>
            <a:lvl3pPr indent="-228600" lvl="2" marL="1371600" marR="0" algn="ctr">
              <a:lnSpc>
                <a:spcPct val="100000"/>
              </a:lnSpc>
              <a:spcBef>
                <a:spcPts val="0"/>
              </a:spcBef>
              <a:spcAft>
                <a:spcPts val="0"/>
              </a:spcAft>
              <a:buClr>
                <a:srgbClr val="434343"/>
              </a:buClr>
              <a:buSzPts val="1700"/>
              <a:buFont typeface="Montserrat Light"/>
              <a:buNone/>
              <a:defRPr i="0" sz="2100" u="none" cap="none" strike="noStrike">
                <a:solidFill>
                  <a:srgbClr val="434343"/>
                </a:solidFill>
                <a:latin typeface="Montserrat Light"/>
                <a:ea typeface="Montserrat Light"/>
                <a:cs typeface="Montserrat Light"/>
                <a:sym typeface="Montserrat Light"/>
              </a:defRPr>
            </a:lvl3pPr>
            <a:lvl4pPr indent="-228600" lvl="3" marL="1828800" marR="0" algn="ctr">
              <a:lnSpc>
                <a:spcPct val="100000"/>
              </a:lnSpc>
              <a:spcBef>
                <a:spcPts val="0"/>
              </a:spcBef>
              <a:spcAft>
                <a:spcPts val="0"/>
              </a:spcAft>
              <a:buClr>
                <a:srgbClr val="434343"/>
              </a:buClr>
              <a:buSzPts val="1700"/>
              <a:buFont typeface="Montserrat Light"/>
              <a:buNone/>
              <a:defRPr i="0" sz="2100" u="none" cap="none" strike="noStrike">
                <a:solidFill>
                  <a:srgbClr val="434343"/>
                </a:solidFill>
                <a:latin typeface="Montserrat Light"/>
                <a:ea typeface="Montserrat Light"/>
                <a:cs typeface="Montserrat Light"/>
                <a:sym typeface="Montserrat Light"/>
              </a:defRPr>
            </a:lvl4pPr>
            <a:lvl5pPr indent="-228600" lvl="4" marL="2286000" marR="0" algn="ctr">
              <a:lnSpc>
                <a:spcPct val="100000"/>
              </a:lnSpc>
              <a:spcBef>
                <a:spcPts val="0"/>
              </a:spcBef>
              <a:spcAft>
                <a:spcPts val="0"/>
              </a:spcAft>
              <a:buClr>
                <a:srgbClr val="434343"/>
              </a:buClr>
              <a:buSzPts val="1700"/>
              <a:buFont typeface="Montserrat Light"/>
              <a:buNone/>
              <a:defRPr i="0" sz="2100" u="none" cap="none" strike="noStrike">
                <a:solidFill>
                  <a:srgbClr val="434343"/>
                </a:solidFill>
                <a:latin typeface="Montserrat Light"/>
                <a:ea typeface="Montserrat Light"/>
                <a:cs typeface="Montserrat Light"/>
                <a:sym typeface="Montserrat Light"/>
              </a:defRPr>
            </a:lvl5pPr>
            <a:lvl6pPr indent="-336550" lvl="5" marL="2743200" marR="0" algn="l">
              <a:lnSpc>
                <a:spcPct val="100000"/>
              </a:lnSpc>
              <a:spcBef>
                <a:spcPts val="2700"/>
              </a:spcBef>
              <a:spcAft>
                <a:spcPts val="0"/>
              </a:spcAft>
              <a:buClr>
                <a:srgbClr val="434343"/>
              </a:buClr>
              <a:buSzPts val="1700"/>
              <a:buFont typeface="Montserrat Light"/>
              <a:buChar char="•"/>
              <a:defRPr i="0" sz="2300" u="none" cap="none" strike="noStrike">
                <a:solidFill>
                  <a:srgbClr val="434343"/>
                </a:solidFill>
                <a:latin typeface="Montserrat Light"/>
                <a:ea typeface="Montserrat Light"/>
                <a:cs typeface="Montserrat Light"/>
                <a:sym typeface="Montserrat Light"/>
              </a:defRPr>
            </a:lvl6pPr>
            <a:lvl7pPr indent="-336550" lvl="6" marL="3200400" marR="0" algn="l">
              <a:lnSpc>
                <a:spcPct val="100000"/>
              </a:lnSpc>
              <a:spcBef>
                <a:spcPts val="2700"/>
              </a:spcBef>
              <a:spcAft>
                <a:spcPts val="0"/>
              </a:spcAft>
              <a:buClr>
                <a:srgbClr val="434343"/>
              </a:buClr>
              <a:buSzPts val="1700"/>
              <a:buFont typeface="Montserrat Light"/>
              <a:buChar char="•"/>
              <a:defRPr i="0" sz="2300" u="none" cap="none" strike="noStrike">
                <a:solidFill>
                  <a:srgbClr val="434343"/>
                </a:solidFill>
                <a:latin typeface="Montserrat Light"/>
                <a:ea typeface="Montserrat Light"/>
                <a:cs typeface="Montserrat Light"/>
                <a:sym typeface="Montserrat Light"/>
              </a:defRPr>
            </a:lvl7pPr>
            <a:lvl8pPr indent="-336550" lvl="7" marL="3657600" marR="0" algn="l">
              <a:lnSpc>
                <a:spcPct val="100000"/>
              </a:lnSpc>
              <a:spcBef>
                <a:spcPts val="2700"/>
              </a:spcBef>
              <a:spcAft>
                <a:spcPts val="0"/>
              </a:spcAft>
              <a:buClr>
                <a:srgbClr val="434343"/>
              </a:buClr>
              <a:buSzPts val="1700"/>
              <a:buFont typeface="Montserrat Light"/>
              <a:buChar char="•"/>
              <a:defRPr i="0" sz="2300" u="none" cap="none" strike="noStrike">
                <a:solidFill>
                  <a:srgbClr val="434343"/>
                </a:solidFill>
                <a:latin typeface="Montserrat Light"/>
                <a:ea typeface="Montserrat Light"/>
                <a:cs typeface="Montserrat Light"/>
                <a:sym typeface="Montserrat Light"/>
              </a:defRPr>
            </a:lvl8pPr>
            <a:lvl9pPr indent="-336550" lvl="8" marL="4114800" marR="0" algn="l">
              <a:lnSpc>
                <a:spcPct val="100000"/>
              </a:lnSpc>
              <a:spcBef>
                <a:spcPts val="2700"/>
              </a:spcBef>
              <a:spcAft>
                <a:spcPts val="0"/>
              </a:spcAft>
              <a:buClr>
                <a:srgbClr val="434343"/>
              </a:buClr>
              <a:buSzPts val="1700"/>
              <a:buFont typeface="Montserrat Light"/>
              <a:buChar char="•"/>
              <a:defRPr i="0" sz="2300" u="none" cap="none" strike="noStrike">
                <a:solidFill>
                  <a:srgbClr val="434343"/>
                </a:solidFill>
                <a:latin typeface="Montserrat Light"/>
                <a:ea typeface="Montserrat Light"/>
                <a:cs typeface="Montserrat Light"/>
                <a:sym typeface="Montserrat Light"/>
              </a:defRPr>
            </a:lvl9pPr>
          </a:lstStyle>
          <a:p/>
        </p:txBody>
      </p:sp>
      <p:sp>
        <p:nvSpPr>
          <p:cNvPr id="123" name="Google Shape;123;p30"/>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r>
              <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 Horizontal">
  <p:cSld name="Photo - Horizontal">
    <p:spTree>
      <p:nvGrpSpPr>
        <p:cNvPr id="124" name="Shape 124"/>
        <p:cNvGrpSpPr/>
        <p:nvPr/>
      </p:nvGrpSpPr>
      <p:grpSpPr>
        <a:xfrm>
          <a:off x="0" y="0"/>
          <a:ext cx="0" cy="0"/>
          <a:chOff x="0" y="0"/>
          <a:chExt cx="0" cy="0"/>
        </a:xfrm>
      </p:grpSpPr>
      <p:sp>
        <p:nvSpPr>
          <p:cNvPr id="125" name="Google Shape;125;p31"/>
          <p:cNvSpPr txBox="1"/>
          <p:nvPr>
            <p:ph type="title"/>
          </p:nvPr>
        </p:nvSpPr>
        <p:spPr>
          <a:xfrm>
            <a:off x="892969" y="3542854"/>
            <a:ext cx="7358100" cy="750000"/>
          </a:xfrm>
          <a:prstGeom prst="rect">
            <a:avLst/>
          </a:prstGeom>
          <a:noFill/>
          <a:ln>
            <a:noFill/>
          </a:ln>
        </p:spPr>
        <p:txBody>
          <a:bodyPr anchorCtr="0" anchor="b"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26" name="Google Shape;126;p31"/>
          <p:cNvSpPr txBox="1"/>
          <p:nvPr>
            <p:ph idx="1" type="body"/>
          </p:nvPr>
        </p:nvSpPr>
        <p:spPr>
          <a:xfrm>
            <a:off x="892969" y="4319736"/>
            <a:ext cx="7358100" cy="5961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1pPr>
            <a:lvl2pPr indent="-228600" lvl="1" marL="9144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2pPr>
            <a:lvl3pPr indent="-228600" lvl="2" marL="13716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3pPr>
            <a:lvl4pPr indent="-228600" lvl="3" marL="18288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4pPr>
            <a:lvl5pPr indent="-228600" lvl="4" marL="22860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27" name="Google Shape;127;p31"/>
          <p:cNvSpPr txBox="1"/>
          <p:nvPr>
            <p:ph idx="12" type="sldNum"/>
          </p:nvPr>
        </p:nvSpPr>
        <p:spPr>
          <a:xfrm>
            <a:off x="4437983" y="4875609"/>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Center">
  <p:cSld name="Title - Center">
    <p:spTree>
      <p:nvGrpSpPr>
        <p:cNvPr id="128" name="Shape 128"/>
        <p:cNvGrpSpPr/>
        <p:nvPr/>
      </p:nvGrpSpPr>
      <p:grpSpPr>
        <a:xfrm>
          <a:off x="0" y="0"/>
          <a:ext cx="0" cy="0"/>
          <a:chOff x="0" y="0"/>
          <a:chExt cx="0" cy="0"/>
        </a:xfrm>
      </p:grpSpPr>
      <p:sp>
        <p:nvSpPr>
          <p:cNvPr id="129" name="Google Shape;129;p32"/>
          <p:cNvSpPr txBox="1"/>
          <p:nvPr>
            <p:ph type="title"/>
          </p:nvPr>
        </p:nvSpPr>
        <p:spPr>
          <a:xfrm>
            <a:off x="892969" y="1701105"/>
            <a:ext cx="7358100" cy="1741200"/>
          </a:xfrm>
          <a:prstGeom prst="rect">
            <a:avLst/>
          </a:prstGeom>
          <a:noFill/>
          <a:ln>
            <a:noFill/>
          </a:ln>
        </p:spPr>
        <p:txBody>
          <a:bodyPr anchorCtr="0" anchor="ctr"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30" name="Google Shape;130;p32"/>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7" name="Shape 17"/>
        <p:cNvGrpSpPr/>
        <p:nvPr/>
      </p:nvGrpSpPr>
      <p:grpSpPr>
        <a:xfrm>
          <a:off x="0" y="0"/>
          <a:ext cx="0" cy="0"/>
          <a:chOff x="0" y="0"/>
          <a:chExt cx="0" cy="0"/>
        </a:xfrm>
      </p:grpSpPr>
      <p:sp>
        <p:nvSpPr>
          <p:cNvPr id="18" name="Google Shape;18;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 Vertical">
  <p:cSld name="Photo - Vertical">
    <p:spTree>
      <p:nvGrpSpPr>
        <p:cNvPr id="131" name="Shape 131"/>
        <p:cNvGrpSpPr/>
        <p:nvPr/>
      </p:nvGrpSpPr>
      <p:grpSpPr>
        <a:xfrm>
          <a:off x="0" y="0"/>
          <a:ext cx="0" cy="0"/>
          <a:chOff x="0" y="0"/>
          <a:chExt cx="0" cy="0"/>
        </a:xfrm>
      </p:grpSpPr>
      <p:sp>
        <p:nvSpPr>
          <p:cNvPr id="132" name="Google Shape;132;p33"/>
          <p:cNvSpPr/>
          <p:nvPr>
            <p:ph idx="2" type="pic"/>
          </p:nvPr>
        </p:nvSpPr>
        <p:spPr>
          <a:xfrm>
            <a:off x="4723805" y="334863"/>
            <a:ext cx="3750600" cy="43398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33" name="Google Shape;133;p33"/>
          <p:cNvSpPr txBox="1"/>
          <p:nvPr>
            <p:ph type="title"/>
          </p:nvPr>
        </p:nvSpPr>
        <p:spPr>
          <a:xfrm>
            <a:off x="669727" y="334863"/>
            <a:ext cx="3750600" cy="2103000"/>
          </a:xfrm>
          <a:prstGeom prst="rect">
            <a:avLst/>
          </a:prstGeom>
          <a:noFill/>
          <a:ln>
            <a:noFill/>
          </a:ln>
        </p:spPr>
        <p:txBody>
          <a:bodyPr anchorCtr="0" anchor="b"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39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34" name="Google Shape;134;p33"/>
          <p:cNvSpPr txBox="1"/>
          <p:nvPr>
            <p:ph idx="1" type="body"/>
          </p:nvPr>
        </p:nvSpPr>
        <p:spPr>
          <a:xfrm>
            <a:off x="669727" y="2511475"/>
            <a:ext cx="3750600" cy="21633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1pPr>
            <a:lvl2pPr indent="-228600" lvl="1" marL="9144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2pPr>
            <a:lvl3pPr indent="-228600" lvl="2" marL="13716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3pPr>
            <a:lvl4pPr indent="-228600" lvl="3" marL="18288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4pPr>
            <a:lvl5pPr indent="-228600" lvl="4" marL="22860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35" name="Google Shape;135;p33"/>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Top">
  <p:cSld name="Title - Top">
    <p:spTree>
      <p:nvGrpSpPr>
        <p:cNvPr id="136" name="Shape 136"/>
        <p:cNvGrpSpPr/>
        <p:nvPr/>
      </p:nvGrpSpPr>
      <p:grpSpPr>
        <a:xfrm>
          <a:off x="0" y="0"/>
          <a:ext cx="0" cy="0"/>
          <a:chOff x="0" y="0"/>
          <a:chExt cx="0" cy="0"/>
        </a:xfrm>
      </p:grpSpPr>
      <p:sp>
        <p:nvSpPr>
          <p:cNvPr id="137" name="Google Shape;137;p34"/>
          <p:cNvSpPr txBox="1"/>
          <p:nvPr>
            <p:ph type="title"/>
          </p:nvPr>
        </p:nvSpPr>
        <p:spPr>
          <a:xfrm>
            <a:off x="669727" y="234404"/>
            <a:ext cx="7804500" cy="1138500"/>
          </a:xfrm>
          <a:prstGeom prst="rect">
            <a:avLst/>
          </a:prstGeom>
          <a:noFill/>
          <a:ln>
            <a:noFill/>
          </a:ln>
        </p:spPr>
        <p:txBody>
          <a:bodyPr anchorCtr="0" anchor="ctr"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38" name="Google Shape;138;p34"/>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Bullets">
  <p:cSld name="Title &amp; Bullets">
    <p:spTree>
      <p:nvGrpSpPr>
        <p:cNvPr id="139" name="Shape 139"/>
        <p:cNvGrpSpPr/>
        <p:nvPr/>
      </p:nvGrpSpPr>
      <p:grpSpPr>
        <a:xfrm>
          <a:off x="0" y="0"/>
          <a:ext cx="0" cy="0"/>
          <a:chOff x="0" y="0"/>
          <a:chExt cx="0" cy="0"/>
        </a:xfrm>
      </p:grpSpPr>
      <p:sp>
        <p:nvSpPr>
          <p:cNvPr id="140" name="Google Shape;140;p35"/>
          <p:cNvSpPr txBox="1"/>
          <p:nvPr>
            <p:ph type="title"/>
          </p:nvPr>
        </p:nvSpPr>
        <p:spPr>
          <a:xfrm>
            <a:off x="669727" y="234404"/>
            <a:ext cx="7804500" cy="1138500"/>
          </a:xfrm>
          <a:prstGeom prst="rect">
            <a:avLst/>
          </a:prstGeom>
          <a:noFill/>
          <a:ln>
            <a:noFill/>
          </a:ln>
        </p:spPr>
        <p:txBody>
          <a:bodyPr anchorCtr="0" anchor="ctr"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41" name="Google Shape;141;p35"/>
          <p:cNvSpPr txBox="1"/>
          <p:nvPr>
            <p:ph idx="1" type="body"/>
          </p:nvPr>
        </p:nvSpPr>
        <p:spPr>
          <a:xfrm>
            <a:off x="669727" y="1372939"/>
            <a:ext cx="7804500" cy="3315000"/>
          </a:xfrm>
          <a:prstGeom prst="rect">
            <a:avLst/>
          </a:prstGeom>
          <a:noFill/>
          <a:ln>
            <a:noFill/>
          </a:ln>
        </p:spPr>
        <p:txBody>
          <a:bodyPr anchorCtr="0" anchor="ctr" bIns="58925" lIns="58925" spcFirstLastPara="1" rIns="58925" wrap="square" tIns="58925">
            <a:noAutofit/>
          </a:bodyPr>
          <a:lstStyle>
            <a:lvl1pPr indent="-336550" lvl="0" marL="457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indent="-336550" lvl="1" marL="914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indent="-336550" lvl="2" marL="1371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indent="-336550" lvl="3" marL="1828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indent="-336550" lvl="4" marL="22860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42" name="Google Shape;142;p35"/>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Bullets &amp; Photo">
  <p:cSld name="Title, Bullets &amp; Photo">
    <p:spTree>
      <p:nvGrpSpPr>
        <p:cNvPr id="143" name="Shape 143"/>
        <p:cNvGrpSpPr/>
        <p:nvPr/>
      </p:nvGrpSpPr>
      <p:grpSpPr>
        <a:xfrm>
          <a:off x="0" y="0"/>
          <a:ext cx="0" cy="0"/>
          <a:chOff x="0" y="0"/>
          <a:chExt cx="0" cy="0"/>
        </a:xfrm>
      </p:grpSpPr>
      <p:sp>
        <p:nvSpPr>
          <p:cNvPr id="144" name="Google Shape;144;p36"/>
          <p:cNvSpPr/>
          <p:nvPr>
            <p:ph idx="2" type="pic"/>
          </p:nvPr>
        </p:nvSpPr>
        <p:spPr>
          <a:xfrm>
            <a:off x="4723805" y="1372939"/>
            <a:ext cx="3750600" cy="33150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45" name="Google Shape;145;p36"/>
          <p:cNvSpPr txBox="1"/>
          <p:nvPr>
            <p:ph type="title"/>
          </p:nvPr>
        </p:nvSpPr>
        <p:spPr>
          <a:xfrm>
            <a:off x="669727" y="234404"/>
            <a:ext cx="7804500" cy="1138500"/>
          </a:xfrm>
          <a:prstGeom prst="rect">
            <a:avLst/>
          </a:prstGeom>
          <a:noFill/>
          <a:ln>
            <a:noFill/>
          </a:ln>
        </p:spPr>
        <p:txBody>
          <a:bodyPr anchorCtr="0" anchor="ctr"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46" name="Google Shape;146;p36"/>
          <p:cNvSpPr txBox="1"/>
          <p:nvPr>
            <p:ph idx="1" type="body"/>
          </p:nvPr>
        </p:nvSpPr>
        <p:spPr>
          <a:xfrm>
            <a:off x="669727" y="1372939"/>
            <a:ext cx="3750600" cy="3315000"/>
          </a:xfrm>
          <a:prstGeom prst="rect">
            <a:avLst/>
          </a:prstGeom>
          <a:noFill/>
          <a:ln>
            <a:noFill/>
          </a:ln>
        </p:spPr>
        <p:txBody>
          <a:bodyPr anchorCtr="0" anchor="ctr" bIns="58925" lIns="58925" spcFirstLastPara="1" rIns="58925" wrap="square" tIns="58925">
            <a:noAutofit/>
          </a:bodyPr>
          <a:lstStyle>
            <a:lvl1pPr indent="-317500" lvl="0" marL="457200" marR="0" algn="l">
              <a:lnSpc>
                <a:spcPct val="100000"/>
              </a:lnSpc>
              <a:spcBef>
                <a:spcPts val="2100"/>
              </a:spcBef>
              <a:spcAft>
                <a:spcPts val="0"/>
              </a:spcAft>
              <a:buClr>
                <a:srgbClr val="000000"/>
              </a:buClr>
              <a:buSzPts val="1400"/>
              <a:buFont typeface="Helvetica Neue Light"/>
              <a:buChar char="•"/>
              <a:defRPr b="0" i="0" sz="1800" u="none" cap="none" strike="noStrike">
                <a:solidFill>
                  <a:srgbClr val="000000"/>
                </a:solidFill>
                <a:latin typeface="Helvetica Neue Light"/>
                <a:ea typeface="Helvetica Neue Light"/>
                <a:cs typeface="Helvetica Neue Light"/>
                <a:sym typeface="Helvetica Neue Light"/>
              </a:defRPr>
            </a:lvl1pPr>
            <a:lvl2pPr indent="-317500" lvl="1" marL="914400" marR="0" algn="l">
              <a:lnSpc>
                <a:spcPct val="100000"/>
              </a:lnSpc>
              <a:spcBef>
                <a:spcPts val="2100"/>
              </a:spcBef>
              <a:spcAft>
                <a:spcPts val="0"/>
              </a:spcAft>
              <a:buClr>
                <a:srgbClr val="000000"/>
              </a:buClr>
              <a:buSzPts val="1400"/>
              <a:buFont typeface="Helvetica Neue Light"/>
              <a:buChar char="•"/>
              <a:defRPr b="0" i="0" sz="1800" u="none" cap="none" strike="noStrike">
                <a:solidFill>
                  <a:srgbClr val="000000"/>
                </a:solidFill>
                <a:latin typeface="Helvetica Neue Light"/>
                <a:ea typeface="Helvetica Neue Light"/>
                <a:cs typeface="Helvetica Neue Light"/>
                <a:sym typeface="Helvetica Neue Light"/>
              </a:defRPr>
            </a:lvl2pPr>
            <a:lvl3pPr indent="-317500" lvl="2" marL="1371600" marR="0" algn="l">
              <a:lnSpc>
                <a:spcPct val="100000"/>
              </a:lnSpc>
              <a:spcBef>
                <a:spcPts val="2100"/>
              </a:spcBef>
              <a:spcAft>
                <a:spcPts val="0"/>
              </a:spcAft>
              <a:buClr>
                <a:srgbClr val="000000"/>
              </a:buClr>
              <a:buSzPts val="1400"/>
              <a:buFont typeface="Helvetica Neue Light"/>
              <a:buChar char="•"/>
              <a:defRPr b="0" i="0" sz="1800" u="none" cap="none" strike="noStrike">
                <a:solidFill>
                  <a:srgbClr val="000000"/>
                </a:solidFill>
                <a:latin typeface="Helvetica Neue Light"/>
                <a:ea typeface="Helvetica Neue Light"/>
                <a:cs typeface="Helvetica Neue Light"/>
                <a:sym typeface="Helvetica Neue Light"/>
              </a:defRPr>
            </a:lvl3pPr>
            <a:lvl4pPr indent="-317500" lvl="3" marL="1828800" marR="0" algn="l">
              <a:lnSpc>
                <a:spcPct val="100000"/>
              </a:lnSpc>
              <a:spcBef>
                <a:spcPts val="2100"/>
              </a:spcBef>
              <a:spcAft>
                <a:spcPts val="0"/>
              </a:spcAft>
              <a:buClr>
                <a:srgbClr val="000000"/>
              </a:buClr>
              <a:buSzPts val="1400"/>
              <a:buFont typeface="Helvetica Neue Light"/>
              <a:buChar char="•"/>
              <a:defRPr b="0" i="0" sz="1800" u="none" cap="none" strike="noStrike">
                <a:solidFill>
                  <a:srgbClr val="000000"/>
                </a:solidFill>
                <a:latin typeface="Helvetica Neue Light"/>
                <a:ea typeface="Helvetica Neue Light"/>
                <a:cs typeface="Helvetica Neue Light"/>
                <a:sym typeface="Helvetica Neue Light"/>
              </a:defRPr>
            </a:lvl4pPr>
            <a:lvl5pPr indent="-317500" lvl="4" marL="2286000" marR="0" algn="l">
              <a:lnSpc>
                <a:spcPct val="100000"/>
              </a:lnSpc>
              <a:spcBef>
                <a:spcPts val="2100"/>
              </a:spcBef>
              <a:spcAft>
                <a:spcPts val="0"/>
              </a:spcAft>
              <a:buClr>
                <a:srgbClr val="000000"/>
              </a:buClr>
              <a:buSzPts val="1400"/>
              <a:buFont typeface="Helvetica Neue Light"/>
              <a:buChar char="•"/>
              <a:defRPr b="0" i="0" sz="18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47" name="Google Shape;147;p36"/>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p:cSld name="Bullets">
    <p:spTree>
      <p:nvGrpSpPr>
        <p:cNvPr id="148" name="Shape 148"/>
        <p:cNvGrpSpPr/>
        <p:nvPr/>
      </p:nvGrpSpPr>
      <p:grpSpPr>
        <a:xfrm>
          <a:off x="0" y="0"/>
          <a:ext cx="0" cy="0"/>
          <a:chOff x="0" y="0"/>
          <a:chExt cx="0" cy="0"/>
        </a:xfrm>
      </p:grpSpPr>
      <p:sp>
        <p:nvSpPr>
          <p:cNvPr id="149" name="Google Shape;149;p37"/>
          <p:cNvSpPr txBox="1"/>
          <p:nvPr>
            <p:ph idx="1" type="body"/>
          </p:nvPr>
        </p:nvSpPr>
        <p:spPr>
          <a:xfrm>
            <a:off x="669727" y="669727"/>
            <a:ext cx="7804500" cy="3804000"/>
          </a:xfrm>
          <a:prstGeom prst="rect">
            <a:avLst/>
          </a:prstGeom>
          <a:noFill/>
          <a:ln>
            <a:noFill/>
          </a:ln>
        </p:spPr>
        <p:txBody>
          <a:bodyPr anchorCtr="0" anchor="ctr" bIns="58925" lIns="58925" spcFirstLastPara="1" rIns="58925" wrap="square" tIns="58925">
            <a:noAutofit/>
          </a:bodyPr>
          <a:lstStyle>
            <a:lvl1pPr indent="-336550" lvl="0" marL="457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indent="-336550" lvl="1" marL="914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indent="-336550" lvl="2" marL="1371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indent="-336550" lvl="3" marL="1828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indent="-336550" lvl="4" marL="22860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0" name="Google Shape;150;p37"/>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 3 Up">
  <p:cSld name="Photo - 3 Up">
    <p:spTree>
      <p:nvGrpSpPr>
        <p:cNvPr id="151" name="Shape 151"/>
        <p:cNvGrpSpPr/>
        <p:nvPr/>
      </p:nvGrpSpPr>
      <p:grpSpPr>
        <a:xfrm>
          <a:off x="0" y="0"/>
          <a:ext cx="0" cy="0"/>
          <a:chOff x="0" y="0"/>
          <a:chExt cx="0" cy="0"/>
        </a:xfrm>
      </p:grpSpPr>
      <p:sp>
        <p:nvSpPr>
          <p:cNvPr id="152" name="Google Shape;152;p38"/>
          <p:cNvSpPr/>
          <p:nvPr>
            <p:ph idx="2" type="pic"/>
          </p:nvPr>
        </p:nvSpPr>
        <p:spPr>
          <a:xfrm>
            <a:off x="669727" y="468809"/>
            <a:ext cx="3750600" cy="42060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3" name="Google Shape;153;p38"/>
          <p:cNvSpPr/>
          <p:nvPr>
            <p:ph idx="3" type="pic"/>
          </p:nvPr>
        </p:nvSpPr>
        <p:spPr>
          <a:xfrm>
            <a:off x="4723805" y="2685604"/>
            <a:ext cx="3750600" cy="19890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4" name="Google Shape;154;p38"/>
          <p:cNvSpPr/>
          <p:nvPr>
            <p:ph idx="4" type="pic"/>
          </p:nvPr>
        </p:nvSpPr>
        <p:spPr>
          <a:xfrm>
            <a:off x="4728177" y="468809"/>
            <a:ext cx="3750600" cy="19890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5" name="Google Shape;155;p38"/>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Quote">
    <p:spTree>
      <p:nvGrpSpPr>
        <p:cNvPr id="156" name="Shape 156"/>
        <p:cNvGrpSpPr/>
        <p:nvPr/>
      </p:nvGrpSpPr>
      <p:grpSpPr>
        <a:xfrm>
          <a:off x="0" y="0"/>
          <a:ext cx="0" cy="0"/>
          <a:chOff x="0" y="0"/>
          <a:chExt cx="0" cy="0"/>
        </a:xfrm>
      </p:grpSpPr>
      <p:sp>
        <p:nvSpPr>
          <p:cNvPr id="157" name="Google Shape;157;p39"/>
          <p:cNvSpPr txBox="1"/>
          <p:nvPr>
            <p:ph idx="1" type="body"/>
          </p:nvPr>
        </p:nvSpPr>
        <p:spPr>
          <a:xfrm>
            <a:off x="892969" y="3355330"/>
            <a:ext cx="7358100" cy="2478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a:buNone/>
              <a:defRPr b="0" i="0" sz="1500" u="none" cap="none" strike="noStrike">
                <a:solidFill>
                  <a:srgbClr val="000000"/>
                </a:solidFill>
                <a:latin typeface="Helvetica Neue"/>
                <a:ea typeface="Helvetica Neue"/>
                <a:cs typeface="Helvetica Neue"/>
                <a:sym typeface="Helvetica Neue"/>
              </a:defRPr>
            </a:lvl1pPr>
            <a:lvl2pPr indent="-336550" lvl="1" marL="914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indent="-336550" lvl="2" marL="1371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indent="-336550" lvl="3" marL="1828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indent="-336550" lvl="4" marL="22860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8" name="Google Shape;158;p39"/>
          <p:cNvSpPr txBox="1"/>
          <p:nvPr>
            <p:ph idx="2" type="body"/>
          </p:nvPr>
        </p:nvSpPr>
        <p:spPr>
          <a:xfrm>
            <a:off x="892969" y="2250281"/>
            <a:ext cx="7358100" cy="361800"/>
          </a:xfrm>
          <a:prstGeom prst="rect">
            <a:avLst/>
          </a:prstGeom>
          <a:noFill/>
          <a:ln>
            <a:noFill/>
          </a:ln>
        </p:spPr>
        <p:txBody>
          <a:bodyPr anchorCtr="0" anchor="ctr"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Light"/>
              <a:buNone/>
              <a:defRPr b="0" i="0" sz="2400" u="none" cap="none" strike="noStrike">
                <a:solidFill>
                  <a:srgbClr val="000000"/>
                </a:solidFill>
                <a:latin typeface="Helvetica Neue Light"/>
                <a:ea typeface="Helvetica Neue Light"/>
                <a:cs typeface="Helvetica Neue Light"/>
                <a:sym typeface="Helvetica Neue Light"/>
              </a:defRPr>
            </a:lvl1pPr>
            <a:lvl2pPr indent="-336550" lvl="1" marL="914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indent="-336550" lvl="2" marL="1371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indent="-336550" lvl="3" marL="1828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indent="-336550" lvl="4" marL="22860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59" name="Google Shape;159;p39"/>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hoto">
  <p:cSld name="Photo">
    <p:spTree>
      <p:nvGrpSpPr>
        <p:cNvPr id="160" name="Shape 160"/>
        <p:cNvGrpSpPr/>
        <p:nvPr/>
      </p:nvGrpSpPr>
      <p:grpSpPr>
        <a:xfrm>
          <a:off x="0" y="0"/>
          <a:ext cx="0" cy="0"/>
          <a:chOff x="0" y="0"/>
          <a:chExt cx="0" cy="0"/>
        </a:xfrm>
      </p:grpSpPr>
      <p:sp>
        <p:nvSpPr>
          <p:cNvPr id="161" name="Google Shape;161;p40"/>
          <p:cNvSpPr/>
          <p:nvPr>
            <p:ph idx="2" type="pic"/>
          </p:nvPr>
        </p:nvSpPr>
        <p:spPr>
          <a:xfrm>
            <a:off x="0" y="0"/>
            <a:ext cx="9140100" cy="5143500"/>
          </a:xfrm>
          <a:prstGeom prst="rect">
            <a:avLst/>
          </a:prstGeom>
          <a:noFill/>
          <a:ln>
            <a:noFill/>
          </a:ln>
        </p:spPr>
        <p:txBody>
          <a:bodyPr anchorCtr="0" anchor="t" bIns="58925" lIns="58925" spcFirstLastPara="1" rIns="58925" wrap="square" tIns="58925">
            <a:noAutofit/>
          </a:bodyPr>
          <a:lstStyle>
            <a:lvl1pPr lvl="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lvl="1"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lvl="2"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lvl="3"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lvl="4"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lvl="5"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lvl="6"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lvl="7"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lvl="8"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62" name="Google Shape;162;p40"/>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acilitator Instructions A">
  <p:cSld name="Facilitator Instructions A">
    <p:spTree>
      <p:nvGrpSpPr>
        <p:cNvPr id="163" name="Shape 163"/>
        <p:cNvGrpSpPr/>
        <p:nvPr/>
      </p:nvGrpSpPr>
      <p:grpSpPr>
        <a:xfrm>
          <a:off x="0" y="0"/>
          <a:ext cx="0" cy="0"/>
          <a:chOff x="0" y="0"/>
          <a:chExt cx="0" cy="0"/>
        </a:xfrm>
      </p:grpSpPr>
      <p:sp>
        <p:nvSpPr>
          <p:cNvPr id="164" name="Google Shape;164;p41"/>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Subtitle">
  <p:cSld name="Title &amp; Subtitle">
    <p:spTree>
      <p:nvGrpSpPr>
        <p:cNvPr id="165" name="Shape 165"/>
        <p:cNvGrpSpPr/>
        <p:nvPr/>
      </p:nvGrpSpPr>
      <p:grpSpPr>
        <a:xfrm>
          <a:off x="0" y="0"/>
          <a:ext cx="0" cy="0"/>
          <a:chOff x="0" y="0"/>
          <a:chExt cx="0" cy="0"/>
        </a:xfrm>
      </p:grpSpPr>
      <p:sp>
        <p:nvSpPr>
          <p:cNvPr id="166" name="Google Shape;166;p42"/>
          <p:cNvSpPr txBox="1"/>
          <p:nvPr>
            <p:ph type="title"/>
          </p:nvPr>
        </p:nvSpPr>
        <p:spPr>
          <a:xfrm>
            <a:off x="892969" y="863947"/>
            <a:ext cx="7358100" cy="1741200"/>
          </a:xfrm>
          <a:prstGeom prst="rect">
            <a:avLst/>
          </a:prstGeom>
          <a:noFill/>
          <a:ln>
            <a:noFill/>
          </a:ln>
        </p:spPr>
        <p:txBody>
          <a:bodyPr anchorCtr="0" anchor="b"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a:buNone/>
              <a:defRPr b="0" i="0" sz="5200" u="none" cap="none" strike="noStrike">
                <a:solidFill>
                  <a:srgbClr val="000000"/>
                </a:solidFill>
                <a:latin typeface="Helvetica Neue"/>
                <a:ea typeface="Helvetica Neue"/>
                <a:cs typeface="Helvetica Neue"/>
                <a:sym typeface="Helvetica Neue"/>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67" name="Google Shape;167;p42"/>
          <p:cNvSpPr txBox="1"/>
          <p:nvPr>
            <p:ph idx="1" type="body"/>
          </p:nvPr>
        </p:nvSpPr>
        <p:spPr>
          <a:xfrm>
            <a:off x="892969" y="2652117"/>
            <a:ext cx="7358100" cy="5961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a:buNone/>
              <a:defRPr b="0" i="0" sz="2100" u="none" cap="none" strike="noStrike">
                <a:solidFill>
                  <a:srgbClr val="000000"/>
                </a:solidFill>
                <a:latin typeface="Helvetica Neue"/>
                <a:ea typeface="Helvetica Neue"/>
                <a:cs typeface="Helvetica Neue"/>
                <a:sym typeface="Helvetica Neue"/>
              </a:defRPr>
            </a:lvl1pPr>
            <a:lvl2pPr indent="-228600" lvl="1" marL="914400" marR="0" algn="ctr">
              <a:lnSpc>
                <a:spcPct val="100000"/>
              </a:lnSpc>
              <a:spcBef>
                <a:spcPts val="0"/>
              </a:spcBef>
              <a:spcAft>
                <a:spcPts val="0"/>
              </a:spcAft>
              <a:buClr>
                <a:srgbClr val="000000"/>
              </a:buClr>
              <a:buSzPts val="1700"/>
              <a:buFont typeface="Helvetica Neue"/>
              <a:buNone/>
              <a:defRPr b="0" i="0" sz="2100" u="none" cap="none" strike="noStrike">
                <a:solidFill>
                  <a:srgbClr val="000000"/>
                </a:solidFill>
                <a:latin typeface="Helvetica Neue"/>
                <a:ea typeface="Helvetica Neue"/>
                <a:cs typeface="Helvetica Neue"/>
                <a:sym typeface="Helvetica Neue"/>
              </a:defRPr>
            </a:lvl2pPr>
            <a:lvl3pPr indent="-228600" lvl="2" marL="1371600" marR="0" algn="ctr">
              <a:lnSpc>
                <a:spcPct val="100000"/>
              </a:lnSpc>
              <a:spcBef>
                <a:spcPts val="0"/>
              </a:spcBef>
              <a:spcAft>
                <a:spcPts val="0"/>
              </a:spcAft>
              <a:buClr>
                <a:srgbClr val="000000"/>
              </a:buClr>
              <a:buSzPts val="1700"/>
              <a:buFont typeface="Helvetica Neue"/>
              <a:buNone/>
              <a:defRPr b="0" i="0" sz="2100" u="none" cap="none" strike="noStrike">
                <a:solidFill>
                  <a:srgbClr val="000000"/>
                </a:solidFill>
                <a:latin typeface="Helvetica Neue"/>
                <a:ea typeface="Helvetica Neue"/>
                <a:cs typeface="Helvetica Neue"/>
                <a:sym typeface="Helvetica Neue"/>
              </a:defRPr>
            </a:lvl3pPr>
            <a:lvl4pPr indent="-228600" lvl="3" marL="1828800" marR="0" algn="ctr">
              <a:lnSpc>
                <a:spcPct val="100000"/>
              </a:lnSpc>
              <a:spcBef>
                <a:spcPts val="0"/>
              </a:spcBef>
              <a:spcAft>
                <a:spcPts val="0"/>
              </a:spcAft>
              <a:buClr>
                <a:srgbClr val="000000"/>
              </a:buClr>
              <a:buSzPts val="1700"/>
              <a:buFont typeface="Helvetica Neue"/>
              <a:buNone/>
              <a:defRPr b="0" i="0" sz="2100" u="none" cap="none" strike="noStrike">
                <a:solidFill>
                  <a:srgbClr val="000000"/>
                </a:solidFill>
                <a:latin typeface="Helvetica Neue"/>
                <a:ea typeface="Helvetica Neue"/>
                <a:cs typeface="Helvetica Neue"/>
                <a:sym typeface="Helvetica Neue"/>
              </a:defRPr>
            </a:lvl4pPr>
            <a:lvl5pPr indent="-228600" lvl="4" marL="2286000" marR="0" algn="ctr">
              <a:lnSpc>
                <a:spcPct val="100000"/>
              </a:lnSpc>
              <a:spcBef>
                <a:spcPts val="0"/>
              </a:spcBef>
              <a:spcAft>
                <a:spcPts val="0"/>
              </a:spcAft>
              <a:buClr>
                <a:srgbClr val="000000"/>
              </a:buClr>
              <a:buSzPts val="1700"/>
              <a:buFont typeface="Helvetica Neue"/>
              <a:buNone/>
              <a:defRPr b="0" i="0" sz="2100" u="none" cap="none" strike="noStrike">
                <a:solidFill>
                  <a:srgbClr val="000000"/>
                </a:solidFill>
                <a:latin typeface="Helvetica Neue"/>
                <a:ea typeface="Helvetica Neue"/>
                <a:cs typeface="Helvetica Neue"/>
                <a:sym typeface="Helvetica Neue"/>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68" name="Google Shape;168;p42"/>
          <p:cNvSpPr txBox="1"/>
          <p:nvPr>
            <p:ph idx="12" type="sldNum"/>
          </p:nvPr>
        </p:nvSpPr>
        <p:spPr>
          <a:xfrm>
            <a:off x="4437983" y="4878958"/>
            <a:ext cx="259200" cy="197400"/>
          </a:xfrm>
          <a:prstGeom prst="rect">
            <a:avLst/>
          </a:prstGeom>
          <a:noFill/>
          <a:ln>
            <a:noFill/>
          </a:ln>
        </p:spPr>
        <p:txBody>
          <a:bodyPr anchorCtr="0" anchor="t" bIns="32750" lIns="32750" spcFirstLastPara="1" rIns="32750" wrap="square" tIns="32750">
            <a:noAutofit/>
          </a:bodyPr>
          <a:lstStyle>
            <a:lvl1pPr indent="0" lvl="0"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1pPr>
            <a:lvl2pPr indent="0" lvl="1"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2pPr>
            <a:lvl3pPr indent="0" lvl="2"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3pPr>
            <a:lvl4pPr indent="0" lvl="3"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4pPr>
            <a:lvl5pPr indent="0" lvl="4"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5pPr>
            <a:lvl6pPr indent="0" lvl="5"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6pPr>
            <a:lvl7pPr indent="0" lvl="6"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7pPr>
            <a:lvl8pPr indent="0" lvl="7"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8pPr>
            <a:lvl9pPr indent="0" lvl="8" marL="0" marR="0" algn="ctr">
              <a:lnSpc>
                <a:spcPct val="100000"/>
              </a:lnSpc>
              <a:spcBef>
                <a:spcPts val="0"/>
              </a:spcBef>
              <a:spcAft>
                <a:spcPts val="0"/>
              </a:spcAft>
              <a:buClr>
                <a:srgbClr val="000000"/>
              </a:buClr>
              <a:buSzPts val="1200"/>
              <a:buFont typeface="Helvetica Neue"/>
              <a:buNone/>
              <a:defRPr b="0" i="0" sz="1200" u="none" cap="none" strike="noStrike">
                <a:solidFill>
                  <a:srgbClr val="000000"/>
                </a:solidFill>
                <a:latin typeface="Helvetica Neue"/>
                <a:ea typeface="Helvetica Neue"/>
                <a:cs typeface="Helvetica Neue"/>
                <a:sym typeface="Helvetica Neue"/>
              </a:defRPr>
            </a:lvl9pPr>
          </a:lstStyle>
          <a:p>
            <a:pPr indent="0" lvl="0" marL="0" rtl="0" algn="ctr">
              <a:spcBef>
                <a:spcPts val="0"/>
              </a:spcBef>
              <a:spcAft>
                <a:spcPts val="0"/>
              </a:spcAft>
              <a:buNone/>
            </a:pPr>
            <a:fld id="{00000000-1234-1234-1234-123412341234}" type="slidenum">
              <a:rPr lang="en"/>
              <a:t>‹#›</a:t>
            </a:fld>
            <a:endParaRPr>
              <a:latin typeface="Helvetica Neue Light"/>
              <a:ea typeface="Helvetica Neue Light"/>
              <a:cs typeface="Helvetica Neue Light"/>
              <a:sym typeface="Helvetica Neue Ligh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sp>
        <p:nvSpPr>
          <p:cNvPr id="20" name="Google Shape;20;p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1" name="Google Shape;21;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mp; Subtitle">
  <p:cSld name="Title &amp; Subtitle 2">
    <p:spTree>
      <p:nvGrpSpPr>
        <p:cNvPr id="169" name="Shape 169"/>
        <p:cNvGrpSpPr/>
        <p:nvPr/>
      </p:nvGrpSpPr>
      <p:grpSpPr>
        <a:xfrm>
          <a:off x="0" y="0"/>
          <a:ext cx="0" cy="0"/>
          <a:chOff x="0" y="0"/>
          <a:chExt cx="0" cy="0"/>
        </a:xfrm>
      </p:grpSpPr>
      <p:sp>
        <p:nvSpPr>
          <p:cNvPr id="170" name="Google Shape;170;p43"/>
          <p:cNvSpPr txBox="1"/>
          <p:nvPr>
            <p:ph type="title"/>
          </p:nvPr>
        </p:nvSpPr>
        <p:spPr>
          <a:xfrm>
            <a:off x="892969" y="863947"/>
            <a:ext cx="7358100" cy="1741200"/>
          </a:xfrm>
          <a:prstGeom prst="rect">
            <a:avLst/>
          </a:prstGeom>
          <a:noFill/>
          <a:ln>
            <a:noFill/>
          </a:ln>
        </p:spPr>
        <p:txBody>
          <a:bodyPr anchorCtr="0" anchor="b" bIns="58925" lIns="58925" spcFirstLastPara="1" rIns="58925" wrap="square" tIns="58925">
            <a:noAutofit/>
          </a:bodyPr>
          <a:lstStyle>
            <a:lvl1pPr lvl="0"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71" name="Google Shape;171;p43"/>
          <p:cNvSpPr txBox="1"/>
          <p:nvPr>
            <p:ph idx="1" type="body"/>
          </p:nvPr>
        </p:nvSpPr>
        <p:spPr>
          <a:xfrm>
            <a:off x="892969" y="2652117"/>
            <a:ext cx="7358100" cy="596100"/>
          </a:xfrm>
          <a:prstGeom prst="rect">
            <a:avLst/>
          </a:prstGeom>
          <a:noFill/>
          <a:ln>
            <a:noFill/>
          </a:ln>
        </p:spPr>
        <p:txBody>
          <a:bodyPr anchorCtr="0" anchor="t" bIns="58925" lIns="58925" spcFirstLastPara="1" rIns="58925" wrap="square" tIns="58925">
            <a:noAutofit/>
          </a:bodyPr>
          <a:lstStyle>
            <a:lvl1pPr indent="-228600" lvl="0" marL="4572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1pPr>
            <a:lvl2pPr indent="-228600" lvl="1" marL="9144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2pPr>
            <a:lvl3pPr indent="-228600" lvl="2" marL="13716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3pPr>
            <a:lvl4pPr indent="-228600" lvl="3" marL="18288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4pPr>
            <a:lvl5pPr indent="-228600" lvl="4" marL="2286000" marR="0" algn="ctr">
              <a:lnSpc>
                <a:spcPct val="100000"/>
              </a:lnSpc>
              <a:spcBef>
                <a:spcPts val="0"/>
              </a:spcBef>
              <a:spcAft>
                <a:spcPts val="0"/>
              </a:spcAft>
              <a:buClr>
                <a:srgbClr val="000000"/>
              </a:buClr>
              <a:buSzPts val="1700"/>
              <a:buFont typeface="Helvetica Neue Light"/>
              <a:buNone/>
              <a:defRPr b="0" i="0" sz="2100" u="none" cap="none" strike="noStrike">
                <a:solidFill>
                  <a:srgbClr val="000000"/>
                </a:solidFill>
                <a:latin typeface="Helvetica Neue Light"/>
                <a:ea typeface="Helvetica Neue Light"/>
                <a:cs typeface="Helvetica Neue Light"/>
                <a:sym typeface="Helvetica Neue Light"/>
              </a:defRPr>
            </a:lvl5pPr>
            <a:lvl6pPr indent="-336550" lvl="5" marL="27432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72" name="Google Shape;172;p43"/>
          <p:cNvSpPr txBox="1"/>
          <p:nvPr>
            <p:ph idx="12" type="sldNum"/>
          </p:nvPr>
        </p:nvSpPr>
        <p:spPr>
          <a:xfrm>
            <a:off x="4419599" y="4629968"/>
            <a:ext cx="2133600" cy="274500"/>
          </a:xfrm>
          <a:prstGeom prst="rect">
            <a:avLst/>
          </a:prstGeom>
          <a:noFill/>
          <a:ln>
            <a:noFill/>
          </a:ln>
        </p:spPr>
        <p:txBody>
          <a:bodyPr anchorCtr="0" anchor="ctr" bIns="29450" lIns="29450" spcFirstLastPara="1" rIns="29450" wrap="square" tIns="29450">
            <a:noAutofit/>
          </a:bodyPr>
          <a:lstStyle>
            <a:lvl1pPr indent="0" lvl="0"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800"/>
              <a:buFont typeface="Helvetica Neue Light"/>
              <a:buNone/>
              <a:defRPr b="0" i="0" sz="800" u="none" cap="none" strike="noStrike">
                <a:solidFill>
                  <a:srgbClr val="000000"/>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
              <a:t>‹#›</a:t>
            </a:fld>
            <a:endParaRPr sz="12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2" name="Shape 22"/>
        <p:cNvGrpSpPr/>
        <p:nvPr/>
      </p:nvGrpSpPr>
      <p:grpSpPr>
        <a:xfrm>
          <a:off x="0" y="0"/>
          <a:ext cx="0" cy="0"/>
          <a:chOff x="0" y="0"/>
          <a:chExt cx="0" cy="0"/>
        </a:xfrm>
      </p:grpSpPr>
      <p:sp>
        <p:nvSpPr>
          <p:cNvPr id="23" name="Google Shape;23;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4" name="Google Shape;24;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5" name="Google Shape;25;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6" name="Google Shape;26;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7" name="Shape 27"/>
        <p:cNvGrpSpPr/>
        <p:nvPr/>
      </p:nvGrpSpPr>
      <p:grpSpPr>
        <a:xfrm>
          <a:off x="0" y="0"/>
          <a:ext cx="0" cy="0"/>
          <a:chOff x="0" y="0"/>
          <a:chExt cx="0" cy="0"/>
        </a:xfrm>
      </p:grpSpPr>
      <p:sp>
        <p:nvSpPr>
          <p:cNvPr id="28" name="Google Shape;2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0" name="Shape 30"/>
        <p:cNvGrpSpPr/>
        <p:nvPr/>
      </p:nvGrpSpPr>
      <p:grpSpPr>
        <a:xfrm>
          <a:off x="0" y="0"/>
          <a:ext cx="0" cy="0"/>
          <a:chOff x="0" y="0"/>
          <a:chExt cx="0" cy="0"/>
        </a:xfrm>
      </p:grpSpPr>
      <p:sp>
        <p:nvSpPr>
          <p:cNvPr id="31" name="Google Shape;31;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2" name="Google Shape;32;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3" name="Google Shape;33;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4" name="Shape 34"/>
        <p:cNvGrpSpPr/>
        <p:nvPr/>
      </p:nvGrpSpPr>
      <p:grpSpPr>
        <a:xfrm>
          <a:off x="0" y="0"/>
          <a:ext cx="0" cy="0"/>
          <a:chOff x="0" y="0"/>
          <a:chExt cx="0" cy="0"/>
        </a:xfrm>
      </p:grpSpPr>
      <p:sp>
        <p:nvSpPr>
          <p:cNvPr id="35" name="Google Shape;35;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6" name="Google Shape;36;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0" name="Google Shape;40;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2" name="Google Shape;42;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1.xml"/><Relationship Id="rId10" Type="http://schemas.openxmlformats.org/officeDocument/2006/relationships/slideLayout" Target="../slideLayouts/slideLayout25.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9" Type="http://schemas.openxmlformats.org/officeDocument/2006/relationships/slideLayout" Target="../slideLayouts/slideLayout24.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0" Type="http://schemas.openxmlformats.org/officeDocument/2006/relationships/slideLayout" Target="../slideLayouts/slideLayout35.xml"/><Relationship Id="rId13" Type="http://schemas.openxmlformats.org/officeDocument/2006/relationships/slideLayout" Target="../slideLayouts/slideLayout38.xml"/><Relationship Id="rId12" Type="http://schemas.openxmlformats.org/officeDocument/2006/relationships/slideLayout" Target="../slideLayouts/slideLayout37.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5" Type="http://schemas.openxmlformats.org/officeDocument/2006/relationships/slideLayout" Target="../slideLayouts/slideLayout40.xml"/><Relationship Id="rId14" Type="http://schemas.openxmlformats.org/officeDocument/2006/relationships/slideLayout" Target="../slideLayouts/slideLayout39.xml"/><Relationship Id="rId16" Type="http://schemas.openxmlformats.org/officeDocument/2006/relationships/theme" Target="../theme/theme3.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pearmint">
    <p:bg>
      <p:bgPr>
        <a:solidFill>
          <a:schemeClr val="lt1"/>
        </a:solidFill>
      </p:bgPr>
    </p:bg>
    <p:spTree>
      <p:nvGrpSpPr>
        <p:cNvPr id="67" name="Shape 67"/>
        <p:cNvGrpSpPr/>
        <p:nvPr/>
      </p:nvGrpSpPr>
      <p:grpSpPr>
        <a:xfrm>
          <a:off x="0" y="0"/>
          <a:ext cx="0" cy="0"/>
          <a:chOff x="0" y="0"/>
          <a:chExt cx="0" cy="0"/>
        </a:xfrm>
      </p:grpSpPr>
      <p:sp>
        <p:nvSpPr>
          <p:cNvPr id="68" name="Google Shape;68;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1pPr>
            <a:lvl2pPr lvl="1"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2pPr>
            <a:lvl3pPr lvl="2"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3pPr>
            <a:lvl4pPr lvl="3"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4pPr>
            <a:lvl5pPr lvl="4"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5pPr>
            <a:lvl6pPr lvl="5"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6pPr>
            <a:lvl7pPr lvl="6"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7pPr>
            <a:lvl8pPr lvl="7"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8pPr>
            <a:lvl9pPr lvl="8" marR="0" rtl="0" algn="l">
              <a:lnSpc>
                <a:spcPct val="100000"/>
              </a:lnSpc>
              <a:spcBef>
                <a:spcPts val="0"/>
              </a:spcBef>
              <a:spcAft>
                <a:spcPts val="0"/>
              </a:spcAft>
              <a:buClr>
                <a:schemeClr val="dk1"/>
              </a:buClr>
              <a:buSzPts val="2800"/>
              <a:buFont typeface="Proxima Nova"/>
              <a:buNone/>
              <a:defRPr b="0" i="0" sz="2800" u="none" cap="none" strike="noStrike">
                <a:solidFill>
                  <a:schemeClr val="dk1"/>
                </a:solidFill>
                <a:latin typeface="Proxima Nova"/>
                <a:ea typeface="Proxima Nova"/>
                <a:cs typeface="Proxima Nova"/>
                <a:sym typeface="Proxima Nova"/>
              </a:defRPr>
            </a:lvl9pPr>
          </a:lstStyle>
          <a:p/>
        </p:txBody>
      </p:sp>
      <p:sp>
        <p:nvSpPr>
          <p:cNvPr id="69" name="Google Shape;69;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accent3"/>
              </a:buClr>
              <a:buSzPts val="1800"/>
              <a:buFont typeface="Proxima Nova"/>
              <a:buChar char="●"/>
              <a:defRPr b="0" i="0" sz="1800" u="none" cap="none" strike="noStrike">
                <a:solidFill>
                  <a:schemeClr val="accent3"/>
                </a:solidFill>
                <a:latin typeface="Proxima Nova"/>
                <a:ea typeface="Proxima Nova"/>
                <a:cs typeface="Proxima Nova"/>
                <a:sym typeface="Proxima Nova"/>
              </a:defRPr>
            </a:lvl1pPr>
            <a:lvl2pPr indent="-317500" lvl="1" marL="9144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2pPr>
            <a:lvl3pPr indent="-317500" lvl="2" marL="13716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3pPr>
            <a:lvl4pPr indent="-317500" lvl="3" marL="18288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4pPr>
            <a:lvl5pPr indent="-317500" lvl="4" marL="22860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5pPr>
            <a:lvl6pPr indent="-317500" lvl="5" marL="27432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6pPr>
            <a:lvl7pPr indent="-317500" lvl="6" marL="32004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7pPr>
            <a:lvl8pPr indent="-317500" lvl="7" marL="3657600" marR="0" rtl="0" algn="l">
              <a:lnSpc>
                <a:spcPct val="115000"/>
              </a:lnSpc>
              <a:spcBef>
                <a:spcPts val="1600"/>
              </a:spcBef>
              <a:spcAft>
                <a:spcPts val="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8pPr>
            <a:lvl9pPr indent="-317500" lvl="8" marL="4114800" marR="0" rtl="0" algn="l">
              <a:lnSpc>
                <a:spcPct val="115000"/>
              </a:lnSpc>
              <a:spcBef>
                <a:spcPts val="1600"/>
              </a:spcBef>
              <a:spcAft>
                <a:spcPts val="1600"/>
              </a:spcAft>
              <a:buClr>
                <a:schemeClr val="accent3"/>
              </a:buClr>
              <a:buSzPts val="1400"/>
              <a:buFont typeface="Proxima Nova"/>
              <a:buChar char="■"/>
              <a:defRPr b="0" i="0" sz="1400" u="none" cap="none" strike="noStrike">
                <a:solidFill>
                  <a:schemeClr val="accent3"/>
                </a:solidFill>
                <a:latin typeface="Proxima Nova"/>
                <a:ea typeface="Proxima Nova"/>
                <a:cs typeface="Proxima Nova"/>
                <a:sym typeface="Proxima Nova"/>
              </a:defRPr>
            </a:lvl9pPr>
          </a:lstStyle>
          <a:p/>
        </p:txBody>
      </p:sp>
      <p:sp>
        <p:nvSpPr>
          <p:cNvPr id="70" name="Google Shape;70;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15" name="Shape 115"/>
        <p:cNvGrpSpPr/>
        <p:nvPr/>
      </p:nvGrpSpPr>
      <p:grpSpPr>
        <a:xfrm>
          <a:off x="0" y="0"/>
          <a:ext cx="0" cy="0"/>
          <a:chOff x="0" y="0"/>
          <a:chExt cx="0" cy="0"/>
        </a:xfrm>
      </p:grpSpPr>
      <p:sp>
        <p:nvSpPr>
          <p:cNvPr id="116" name="Google Shape;116;p28"/>
          <p:cNvSpPr txBox="1"/>
          <p:nvPr>
            <p:ph type="title"/>
          </p:nvPr>
        </p:nvSpPr>
        <p:spPr>
          <a:xfrm>
            <a:off x="669727" y="234404"/>
            <a:ext cx="7804500" cy="1138500"/>
          </a:xfrm>
          <a:prstGeom prst="rect">
            <a:avLst/>
          </a:prstGeom>
          <a:noFill/>
          <a:ln>
            <a:noFill/>
          </a:ln>
        </p:spPr>
        <p:txBody>
          <a:bodyPr anchorCtr="0" anchor="ctr" bIns="58925" lIns="58925" spcFirstLastPara="1" rIns="58925" wrap="square" tIns="58925">
            <a:noAutofit/>
          </a:bodyPr>
          <a:lstStyle>
            <a:lvl1pPr lvl="0"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1pPr>
            <a:lvl2pPr lvl="1"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2pPr>
            <a:lvl3pPr lvl="2"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3pPr>
            <a:lvl4pPr lvl="3"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4pPr>
            <a:lvl5pPr lvl="4"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5pPr>
            <a:lvl6pPr lvl="5"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6pPr>
            <a:lvl7pPr lvl="6"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7pPr>
            <a:lvl8pPr lvl="7"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8pPr>
            <a:lvl9pPr lvl="8" marR="0" rtl="0" algn="ctr">
              <a:lnSpc>
                <a:spcPct val="100000"/>
              </a:lnSpc>
              <a:spcBef>
                <a:spcPts val="0"/>
              </a:spcBef>
              <a:spcAft>
                <a:spcPts val="0"/>
              </a:spcAft>
              <a:buClr>
                <a:srgbClr val="000000"/>
              </a:buClr>
              <a:buSzPts val="900"/>
              <a:buFont typeface="Helvetica Neue Light"/>
              <a:buNone/>
              <a:defRPr b="0" i="0" sz="5200" u="none" cap="none" strike="noStrike">
                <a:solidFill>
                  <a:srgbClr val="000000"/>
                </a:solidFill>
                <a:latin typeface="Helvetica Neue Light"/>
                <a:ea typeface="Helvetica Neue Light"/>
                <a:cs typeface="Helvetica Neue Light"/>
                <a:sym typeface="Helvetica Neue Light"/>
              </a:defRPr>
            </a:lvl9pPr>
          </a:lstStyle>
          <a:p/>
        </p:txBody>
      </p:sp>
      <p:sp>
        <p:nvSpPr>
          <p:cNvPr id="117" name="Google Shape;117;p28"/>
          <p:cNvSpPr txBox="1"/>
          <p:nvPr>
            <p:ph idx="1" type="body"/>
          </p:nvPr>
        </p:nvSpPr>
        <p:spPr>
          <a:xfrm>
            <a:off x="669727" y="1372939"/>
            <a:ext cx="7804500" cy="3315000"/>
          </a:xfrm>
          <a:prstGeom prst="rect">
            <a:avLst/>
          </a:prstGeom>
          <a:noFill/>
          <a:ln>
            <a:noFill/>
          </a:ln>
        </p:spPr>
        <p:txBody>
          <a:bodyPr anchorCtr="0" anchor="ctr" bIns="58925" lIns="58925" spcFirstLastPara="1" rIns="58925" wrap="square" tIns="58925">
            <a:noAutofit/>
          </a:bodyPr>
          <a:lstStyle>
            <a:lvl1pPr indent="-336550" lvl="0" marL="4572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1pPr>
            <a:lvl2pPr indent="-336550" lvl="1" marL="9144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2pPr>
            <a:lvl3pPr indent="-336550" lvl="2" marL="13716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3pPr>
            <a:lvl4pPr indent="-336550" lvl="3" marL="18288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4pPr>
            <a:lvl5pPr indent="-336550" lvl="4" marL="22860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5pPr>
            <a:lvl6pPr indent="-336550" lvl="5" marL="27432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6pPr>
            <a:lvl7pPr indent="-336550" lvl="6" marL="32004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7pPr>
            <a:lvl8pPr indent="-336550" lvl="7" marL="36576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8pPr>
            <a:lvl9pPr indent="-336550" lvl="8" marL="4114800" marR="0" rtl="0" algn="l">
              <a:lnSpc>
                <a:spcPct val="100000"/>
              </a:lnSpc>
              <a:spcBef>
                <a:spcPts val="2700"/>
              </a:spcBef>
              <a:spcAft>
                <a:spcPts val="0"/>
              </a:spcAft>
              <a:buClr>
                <a:srgbClr val="000000"/>
              </a:buClr>
              <a:buSzPts val="1700"/>
              <a:buFont typeface="Helvetica Neue Light"/>
              <a:buChar char="•"/>
              <a:defRPr b="0" i="0" sz="2300" u="none" cap="none" strike="noStrike">
                <a:solidFill>
                  <a:srgbClr val="000000"/>
                </a:solidFill>
                <a:latin typeface="Helvetica Neue Light"/>
                <a:ea typeface="Helvetica Neue Light"/>
                <a:cs typeface="Helvetica Neue Light"/>
                <a:sym typeface="Helvetica Neue Light"/>
              </a:defRPr>
            </a:lvl9pPr>
          </a:lstStyle>
          <a:p/>
        </p:txBody>
      </p:sp>
      <p:sp>
        <p:nvSpPr>
          <p:cNvPr id="118" name="Google Shape;118;p28"/>
          <p:cNvSpPr txBox="1"/>
          <p:nvPr>
            <p:ph idx="12" type="sldNum"/>
          </p:nvPr>
        </p:nvSpPr>
        <p:spPr>
          <a:xfrm>
            <a:off x="4437983" y="4878958"/>
            <a:ext cx="259200" cy="201000"/>
          </a:xfrm>
          <a:prstGeom prst="rect">
            <a:avLst/>
          </a:prstGeom>
          <a:noFill/>
          <a:ln>
            <a:noFill/>
          </a:ln>
        </p:spPr>
        <p:txBody>
          <a:bodyPr anchorCtr="0" anchor="t" bIns="32750" lIns="32750" spcFirstLastPara="1" rIns="32750" wrap="square" tIns="32750">
            <a:noAutofit/>
          </a:bodyPr>
          <a:lstStyle>
            <a:lvl1pPr indent="0" lvl="0"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1pPr>
            <a:lvl2pPr indent="0" lvl="1"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2pPr>
            <a:lvl3pPr indent="0" lvl="2"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3pPr>
            <a:lvl4pPr indent="0" lvl="3"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4pPr>
            <a:lvl5pPr indent="0" lvl="4"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5pPr>
            <a:lvl6pPr indent="0" lvl="5"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6pPr>
            <a:lvl7pPr indent="0" lvl="6"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7pPr>
            <a:lvl8pPr indent="0" lvl="7"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8pPr>
            <a:lvl9pPr indent="0" lvl="8" marL="0" marR="0" rtl="0" algn="ctr">
              <a:lnSpc>
                <a:spcPct val="100000"/>
              </a:lnSpc>
              <a:spcBef>
                <a:spcPts val="0"/>
              </a:spcBef>
              <a:spcAft>
                <a:spcPts val="0"/>
              </a:spcAft>
              <a:buClr>
                <a:srgbClr val="000000"/>
              </a:buClr>
              <a:buSzPts val="1200"/>
              <a:buFont typeface="Helvetica Neue Light"/>
              <a:buNone/>
              <a:defRPr b="0" i="0" sz="1200" u="none" cap="none" strike="noStrike">
                <a:solidFill>
                  <a:srgbClr val="000000"/>
                </a:solidFill>
                <a:latin typeface="Helvetica Neue Light"/>
                <a:ea typeface="Helvetica Neue Light"/>
                <a:cs typeface="Helvetica Neue Light"/>
                <a:sym typeface="Helvetica Neue Light"/>
              </a:defRPr>
            </a:lvl9pPr>
          </a:lstStyle>
          <a:p>
            <a:pPr indent="0" lvl="0" marL="0" rtl="0" algn="ctr">
              <a:spcBef>
                <a:spcPts val="0"/>
              </a:spcBef>
              <a:spcAft>
                <a:spcPts val="0"/>
              </a:spcAft>
              <a:buNone/>
            </a:pPr>
            <a:fld id="{00000000-1234-1234-1234-123412341234}" type="slidenum">
              <a:rPr lang="en"/>
              <a:t>‹#›</a:t>
            </a:fld>
            <a:endParaRPr sz="900">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1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www.youtube.com/watch?v=Y2RJjA68p3k" TargetMode="External"/><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 Id="rId3" Type="http://schemas.openxmlformats.org/officeDocument/2006/relationships/image" Target="../media/image19.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0.png"/><Relationship Id="rId5" Type="http://schemas.openxmlformats.org/officeDocument/2006/relationships/image" Target="../media/image11.png"/><Relationship Id="rId6"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76" name="Shape 176"/>
        <p:cNvGrpSpPr/>
        <p:nvPr/>
      </p:nvGrpSpPr>
      <p:grpSpPr>
        <a:xfrm>
          <a:off x="0" y="0"/>
          <a:ext cx="0" cy="0"/>
          <a:chOff x="0" y="0"/>
          <a:chExt cx="0" cy="0"/>
        </a:xfrm>
      </p:grpSpPr>
      <p:sp>
        <p:nvSpPr>
          <p:cNvPr id="177" name="Google Shape;177;p44"/>
          <p:cNvSpPr txBox="1"/>
          <p:nvPr/>
        </p:nvSpPr>
        <p:spPr>
          <a:xfrm>
            <a:off x="991700" y="540400"/>
            <a:ext cx="7501800" cy="897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Arial"/>
              <a:buNone/>
            </a:pPr>
            <a:r>
              <a:rPr b="1" i="0" lang="en" sz="3600" u="none" cap="none" strike="noStrike">
                <a:solidFill>
                  <a:srgbClr val="464646"/>
                </a:solidFill>
                <a:latin typeface="Montserrat"/>
                <a:ea typeface="Montserrat"/>
                <a:cs typeface="Montserrat"/>
                <a:sym typeface="Montserrat"/>
              </a:rPr>
              <a:t>Sponsorship Proposal</a:t>
            </a:r>
            <a:endParaRPr b="1" i="0" sz="3600" u="none" cap="none" strike="noStrike">
              <a:solidFill>
                <a:srgbClr val="464646"/>
              </a:solidFill>
              <a:latin typeface="Montserrat"/>
              <a:ea typeface="Montserrat"/>
              <a:cs typeface="Montserrat"/>
              <a:sym typeface="Montserrat"/>
            </a:endParaRPr>
          </a:p>
        </p:txBody>
      </p:sp>
      <p:sp>
        <p:nvSpPr>
          <p:cNvPr id="178" name="Google Shape;178;p44"/>
          <p:cNvSpPr txBox="1"/>
          <p:nvPr/>
        </p:nvSpPr>
        <p:spPr>
          <a:xfrm>
            <a:off x="876750" y="1510650"/>
            <a:ext cx="7616700" cy="2122200"/>
          </a:xfrm>
          <a:prstGeom prst="rect">
            <a:avLst/>
          </a:prstGeom>
          <a:noFill/>
          <a:ln>
            <a:noFill/>
          </a:ln>
        </p:spPr>
        <p:txBody>
          <a:bodyPr anchorCtr="0" anchor="ctr" bIns="91425" lIns="91425" spcFirstLastPara="1" rIns="91425" wrap="square" tIns="91425">
            <a:noAutofit/>
          </a:bodyPr>
          <a:lstStyle/>
          <a:p>
            <a:pPr indent="0" lvl="0" marL="0" marR="0" rtl="0" algn="ctr">
              <a:lnSpc>
                <a:spcPct val="115000"/>
              </a:lnSpc>
              <a:spcBef>
                <a:spcPts val="0"/>
              </a:spcBef>
              <a:spcAft>
                <a:spcPts val="0"/>
              </a:spcAft>
              <a:buClr>
                <a:srgbClr val="000000"/>
              </a:buClr>
              <a:buSzPts val="2400"/>
              <a:buFont typeface="Arial"/>
              <a:buNone/>
            </a:pPr>
            <a:r>
              <a:rPr b="1" i="0" lang="en" sz="2400" u="none" cap="none" strike="noStrike">
                <a:solidFill>
                  <a:srgbClr val="6FC38A"/>
                </a:solidFill>
                <a:latin typeface="Montserrat"/>
                <a:ea typeface="Montserrat"/>
                <a:cs typeface="Montserrat"/>
                <a:sym typeface="Montserrat"/>
              </a:rPr>
              <a:t>Startup Weekend Blockchain for Good 2019</a:t>
            </a:r>
            <a:endParaRPr b="1" i="0" sz="2400" u="none" cap="none" strike="noStrike">
              <a:solidFill>
                <a:srgbClr val="6FC38A"/>
              </a:solidFill>
              <a:latin typeface="Montserrat"/>
              <a:ea typeface="Montserrat"/>
              <a:cs typeface="Montserrat"/>
              <a:sym typeface="Montserrat"/>
            </a:endParaRPr>
          </a:p>
          <a:p>
            <a:pPr indent="0" lvl="0" marL="0" marR="0" rtl="0" algn="ctr">
              <a:lnSpc>
                <a:spcPct val="115000"/>
              </a:lnSpc>
              <a:spcBef>
                <a:spcPts val="0"/>
              </a:spcBef>
              <a:spcAft>
                <a:spcPts val="0"/>
              </a:spcAft>
              <a:buClr>
                <a:srgbClr val="000000"/>
              </a:buClr>
              <a:buSzPts val="1800"/>
              <a:buFont typeface="Arial"/>
              <a:buNone/>
            </a:pPr>
            <a:r>
              <a:t/>
            </a:r>
            <a:endParaRPr b="1" i="1" sz="1800" u="sng" cap="none" strike="noStrike">
              <a:solidFill>
                <a:srgbClr val="6FC38A"/>
              </a:solidFill>
              <a:latin typeface="Montserrat"/>
              <a:ea typeface="Montserrat"/>
              <a:cs typeface="Montserrat"/>
              <a:sym typeface="Montserrat"/>
            </a:endParaRPr>
          </a:p>
          <a:p>
            <a:pPr indent="0" lvl="0" marL="0" marR="0" rtl="0" algn="ctr">
              <a:lnSpc>
                <a:spcPct val="115000"/>
              </a:lnSpc>
              <a:spcBef>
                <a:spcPts val="0"/>
              </a:spcBef>
              <a:spcAft>
                <a:spcPts val="0"/>
              </a:spcAft>
              <a:buClr>
                <a:srgbClr val="000000"/>
              </a:buClr>
              <a:buSzPts val="1800"/>
              <a:buFont typeface="Arial"/>
              <a:buNone/>
            </a:pPr>
            <a:r>
              <a:rPr b="0" i="0" lang="en" sz="1800" u="none" cap="none" strike="noStrike">
                <a:solidFill>
                  <a:srgbClr val="464646"/>
                </a:solidFill>
                <a:latin typeface="Montserrat"/>
                <a:ea typeface="Montserrat"/>
                <a:cs typeface="Montserrat"/>
                <a:sym typeface="Montserrat"/>
              </a:rPr>
              <a:t>San Francisco, Bay Area</a:t>
            </a:r>
            <a:endParaRPr b="0" i="0" sz="1800" u="none" cap="none" strike="noStrike">
              <a:solidFill>
                <a:srgbClr val="464646"/>
              </a:solidFill>
              <a:latin typeface="Montserrat"/>
              <a:ea typeface="Montserrat"/>
              <a:cs typeface="Montserrat"/>
              <a:sym typeface="Montserrat"/>
            </a:endParaRPr>
          </a:p>
          <a:p>
            <a:pPr indent="0" lvl="0" marL="0" marR="0" rtl="0" algn="ctr">
              <a:lnSpc>
                <a:spcPct val="115000"/>
              </a:lnSpc>
              <a:spcBef>
                <a:spcPts val="0"/>
              </a:spcBef>
              <a:spcAft>
                <a:spcPts val="0"/>
              </a:spcAft>
              <a:buClr>
                <a:srgbClr val="000000"/>
              </a:buClr>
              <a:buSzPts val="1800"/>
              <a:buFont typeface="Arial"/>
              <a:buNone/>
            </a:pPr>
            <a:r>
              <a:rPr b="0" i="0" lang="en" sz="1800" u="none" cap="none" strike="noStrike">
                <a:solidFill>
                  <a:srgbClr val="464646"/>
                </a:solidFill>
                <a:latin typeface="Montserrat"/>
                <a:ea typeface="Montserrat"/>
                <a:cs typeface="Montserrat"/>
                <a:sym typeface="Montserrat"/>
              </a:rPr>
              <a:t>October 25 - 27, 2019</a:t>
            </a:r>
            <a:endParaRPr b="0" i="0" sz="1800" u="none" cap="none" strike="noStrike">
              <a:solidFill>
                <a:srgbClr val="464646"/>
              </a:solidFill>
              <a:latin typeface="Montserrat"/>
              <a:ea typeface="Montserrat"/>
              <a:cs typeface="Montserrat"/>
              <a:sym typeface="Montserrat"/>
            </a:endParaRPr>
          </a:p>
          <a:p>
            <a:pPr indent="0" lvl="0" marL="0" marR="0" rtl="0" algn="ctr">
              <a:lnSpc>
                <a:spcPct val="115000"/>
              </a:lnSpc>
              <a:spcBef>
                <a:spcPts val="0"/>
              </a:spcBef>
              <a:spcAft>
                <a:spcPts val="0"/>
              </a:spcAft>
              <a:buClr>
                <a:srgbClr val="000000"/>
              </a:buClr>
              <a:buSzPts val="1800"/>
              <a:buFont typeface="Arial"/>
              <a:buNone/>
            </a:pPr>
            <a:r>
              <a:rPr b="0" i="0" lang="en" sz="1800" u="sng" cap="none" strike="noStrike">
                <a:solidFill>
                  <a:srgbClr val="6FC38A"/>
                </a:solidFill>
                <a:latin typeface="Montserrat"/>
                <a:ea typeface="Montserrat"/>
                <a:cs typeface="Montserrat"/>
                <a:sym typeface="Montserrat"/>
              </a:rPr>
              <a:t>#SWB4G</a:t>
            </a:r>
            <a:br>
              <a:rPr b="0" i="0" lang="en" sz="1800" u="none" cap="none" strike="noStrike">
                <a:solidFill>
                  <a:srgbClr val="6FC38A"/>
                </a:solidFill>
                <a:latin typeface="Montserrat"/>
                <a:ea typeface="Montserrat"/>
                <a:cs typeface="Montserrat"/>
                <a:sym typeface="Montserrat"/>
              </a:rPr>
            </a:br>
            <a:endParaRPr b="0" i="0" sz="1800" u="none" cap="none" strike="noStrike">
              <a:solidFill>
                <a:srgbClr val="6FC38A"/>
              </a:solidFill>
              <a:latin typeface="Montserrat"/>
              <a:ea typeface="Montserrat"/>
              <a:cs typeface="Montserrat"/>
              <a:sym typeface="Montserrat"/>
            </a:endParaRPr>
          </a:p>
        </p:txBody>
      </p:sp>
      <p:pic>
        <p:nvPicPr>
          <p:cNvPr id="179" name="Google Shape;179;p44"/>
          <p:cNvPicPr preferRelativeResize="0"/>
          <p:nvPr/>
        </p:nvPicPr>
        <p:blipFill rotWithShape="1">
          <a:blip r:embed="rId3">
            <a:alphaModFix/>
          </a:blip>
          <a:srcRect b="0" l="39" r="38" t="0"/>
          <a:stretch/>
        </p:blipFill>
        <p:spPr>
          <a:xfrm>
            <a:off x="691875" y="3628998"/>
            <a:ext cx="7669202" cy="1334200"/>
          </a:xfrm>
          <a:prstGeom prst="rect">
            <a:avLst/>
          </a:prstGeom>
          <a:noFill/>
          <a:ln>
            <a:noFill/>
          </a:ln>
        </p:spPr>
      </p:pic>
      <p:sp>
        <p:nvSpPr>
          <p:cNvPr id="180" name="Google Shape;180;p44"/>
          <p:cNvSpPr/>
          <p:nvPr/>
        </p:nvSpPr>
        <p:spPr>
          <a:xfrm>
            <a:off x="1575881" y="3849074"/>
            <a:ext cx="2859932" cy="236543"/>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81" name="Google Shape;181;p44"/>
          <p:cNvSpPr/>
          <p:nvPr/>
        </p:nvSpPr>
        <p:spPr>
          <a:xfrm>
            <a:off x="2749685" y="4085617"/>
            <a:ext cx="226979"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182" name="Google Shape;182;p44"/>
          <p:cNvSpPr/>
          <p:nvPr/>
        </p:nvSpPr>
        <p:spPr>
          <a:xfrm>
            <a:off x="3923489" y="4085617"/>
            <a:ext cx="226979" cy="45719"/>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65" name="Shape 265"/>
        <p:cNvGrpSpPr/>
        <p:nvPr/>
      </p:nvGrpSpPr>
      <p:grpSpPr>
        <a:xfrm>
          <a:off x="0" y="0"/>
          <a:ext cx="0" cy="0"/>
          <a:chOff x="0" y="0"/>
          <a:chExt cx="0" cy="0"/>
        </a:xfrm>
      </p:grpSpPr>
      <p:sp>
        <p:nvSpPr>
          <p:cNvPr id="266" name="Google Shape;266;p53"/>
          <p:cNvSpPr txBox="1"/>
          <p:nvPr>
            <p:ph type="title"/>
          </p:nvPr>
        </p:nvSpPr>
        <p:spPr>
          <a:xfrm>
            <a:off x="411950" y="445025"/>
            <a:ext cx="7839600" cy="39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sz="1600">
                <a:solidFill>
                  <a:srgbClr val="666666"/>
                </a:solidFill>
                <a:latin typeface="Montserrat"/>
                <a:ea typeface="Montserrat"/>
                <a:cs typeface="Montserrat"/>
                <a:sym typeface="Montserrat"/>
              </a:rPr>
              <a:t>The Schedule: Here’s what happens during a Techstars Startup Weekend</a:t>
            </a:r>
            <a:endParaRPr sz="1600">
              <a:solidFill>
                <a:srgbClr val="666666"/>
              </a:solidFill>
              <a:latin typeface="Montserrat"/>
              <a:ea typeface="Montserrat"/>
              <a:cs typeface="Montserrat"/>
              <a:sym typeface="Montserrat"/>
            </a:endParaRPr>
          </a:p>
        </p:txBody>
      </p:sp>
      <p:cxnSp>
        <p:nvCxnSpPr>
          <p:cNvPr id="267" name="Google Shape;267;p53"/>
          <p:cNvCxnSpPr/>
          <p:nvPr/>
        </p:nvCxnSpPr>
        <p:spPr>
          <a:xfrm>
            <a:off x="488150" y="876300"/>
            <a:ext cx="3989700" cy="0"/>
          </a:xfrm>
          <a:prstGeom prst="straightConnector1">
            <a:avLst/>
          </a:prstGeom>
          <a:noFill/>
          <a:ln cap="flat" cmpd="sng" w="9525">
            <a:solidFill>
              <a:srgbClr val="6FC38A"/>
            </a:solidFill>
            <a:prstDash val="solid"/>
            <a:round/>
            <a:headEnd len="sm" w="sm" type="none"/>
            <a:tailEnd len="sm" w="sm" type="none"/>
          </a:ln>
        </p:spPr>
      </p:cxnSp>
      <p:sp>
        <p:nvSpPr>
          <p:cNvPr id="268" name="Google Shape;268;p53"/>
          <p:cNvSpPr txBox="1"/>
          <p:nvPr>
            <p:ph type="title"/>
          </p:nvPr>
        </p:nvSpPr>
        <p:spPr>
          <a:xfrm>
            <a:off x="411950" y="979275"/>
            <a:ext cx="7839600" cy="247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b="1" lang="en" sz="2200">
                <a:solidFill>
                  <a:srgbClr val="6FC38A"/>
                </a:solidFill>
                <a:latin typeface="Montserrat"/>
                <a:ea typeface="Montserrat"/>
                <a:cs typeface="Montserrat"/>
                <a:sym typeface="Montserrat"/>
              </a:rPr>
              <a:t>Day 2: Learn &amp; Work</a:t>
            </a:r>
            <a:endParaRPr b="1" sz="2200">
              <a:solidFill>
                <a:srgbClr val="6FC38A"/>
              </a:solidFill>
              <a:latin typeface="Montserrat"/>
              <a:ea typeface="Montserrat"/>
              <a:cs typeface="Montserrat"/>
              <a:sym typeface="Montserrat"/>
            </a:endParaRPr>
          </a:p>
        </p:txBody>
      </p:sp>
      <p:sp>
        <p:nvSpPr>
          <p:cNvPr id="269" name="Google Shape;269;p53"/>
          <p:cNvSpPr txBox="1"/>
          <p:nvPr>
            <p:ph type="title"/>
          </p:nvPr>
        </p:nvSpPr>
        <p:spPr>
          <a:xfrm>
            <a:off x="411900" y="3373929"/>
            <a:ext cx="3753000" cy="1224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Learn from the Best </a:t>
            </a:r>
            <a:endParaRPr b="1" sz="14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Local mentors will be coming in throughout the event to coach you through the hard problems.</a:t>
            </a:r>
            <a:endParaRPr sz="1200">
              <a:solidFill>
                <a:srgbClr val="666666"/>
              </a:solidFill>
              <a:latin typeface="Montserrat"/>
              <a:ea typeface="Montserrat"/>
              <a:cs typeface="Montserrat"/>
              <a:sym typeface="Montserrat"/>
            </a:endParaRPr>
          </a:p>
        </p:txBody>
      </p:sp>
      <p:sp>
        <p:nvSpPr>
          <p:cNvPr id="270" name="Google Shape;270;p53"/>
          <p:cNvSpPr txBox="1"/>
          <p:nvPr>
            <p:ph type="title"/>
          </p:nvPr>
        </p:nvSpPr>
        <p:spPr>
          <a:xfrm>
            <a:off x="4498600" y="3373929"/>
            <a:ext cx="3753000" cy="1224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Get to Work</a:t>
            </a:r>
            <a:r>
              <a:rPr b="1" lang="en" sz="1400">
                <a:solidFill>
                  <a:srgbClr val="666666"/>
                </a:solidFill>
              </a:rPr>
              <a:t> </a:t>
            </a:r>
            <a:endParaRPr b="1" sz="1400">
              <a:solidFill>
                <a:srgbClr val="666666"/>
              </a:solidFill>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We've got the resources and support in place to make things happen in a short period of time. You'll be responsible for everything from finding customers to building your product. We'll be here to help when you need it.</a:t>
            </a:r>
            <a:endParaRPr sz="1200">
              <a:solidFill>
                <a:srgbClr val="666666"/>
              </a:solidFill>
              <a:latin typeface="Montserrat"/>
              <a:ea typeface="Montserrat"/>
              <a:cs typeface="Montserrat"/>
              <a:sym typeface="Montserrat"/>
            </a:endParaRPr>
          </a:p>
        </p:txBody>
      </p:sp>
      <p:pic>
        <p:nvPicPr>
          <p:cNvPr id="271" name="Google Shape;271;p53"/>
          <p:cNvPicPr preferRelativeResize="0"/>
          <p:nvPr/>
        </p:nvPicPr>
        <p:blipFill rotWithShape="1">
          <a:blip r:embed="rId3">
            <a:alphaModFix/>
          </a:blip>
          <a:srcRect b="0" l="0" r="0" t="0"/>
          <a:stretch/>
        </p:blipFill>
        <p:spPr>
          <a:xfrm>
            <a:off x="411950" y="1516550"/>
            <a:ext cx="3752842" cy="1763857"/>
          </a:xfrm>
          <a:prstGeom prst="rect">
            <a:avLst/>
          </a:prstGeom>
          <a:noFill/>
          <a:ln>
            <a:noFill/>
          </a:ln>
        </p:spPr>
      </p:pic>
      <p:pic>
        <p:nvPicPr>
          <p:cNvPr id="272" name="Google Shape;272;p53"/>
          <p:cNvPicPr preferRelativeResize="0"/>
          <p:nvPr/>
        </p:nvPicPr>
        <p:blipFill rotWithShape="1">
          <a:blip r:embed="rId4">
            <a:alphaModFix/>
          </a:blip>
          <a:srcRect b="0" l="0" r="0" t="0"/>
          <a:stretch/>
        </p:blipFill>
        <p:spPr>
          <a:xfrm>
            <a:off x="4498651" y="1516555"/>
            <a:ext cx="3752842" cy="176386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76" name="Shape 276"/>
        <p:cNvGrpSpPr/>
        <p:nvPr/>
      </p:nvGrpSpPr>
      <p:grpSpPr>
        <a:xfrm>
          <a:off x="0" y="0"/>
          <a:ext cx="0" cy="0"/>
          <a:chOff x="0" y="0"/>
          <a:chExt cx="0" cy="0"/>
        </a:xfrm>
      </p:grpSpPr>
      <p:sp>
        <p:nvSpPr>
          <p:cNvPr id="277" name="Google Shape;277;p54"/>
          <p:cNvSpPr txBox="1"/>
          <p:nvPr>
            <p:ph type="title"/>
          </p:nvPr>
        </p:nvSpPr>
        <p:spPr>
          <a:xfrm>
            <a:off x="411950" y="445025"/>
            <a:ext cx="7839600" cy="39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sz="1800">
                <a:solidFill>
                  <a:srgbClr val="666666"/>
                </a:solidFill>
              </a:rPr>
              <a:t>The Schedule: Here’s what happens during a Techstars Startup Weekend</a:t>
            </a:r>
            <a:endParaRPr sz="2200">
              <a:solidFill>
                <a:srgbClr val="666666"/>
              </a:solidFill>
            </a:endParaRPr>
          </a:p>
        </p:txBody>
      </p:sp>
      <p:cxnSp>
        <p:nvCxnSpPr>
          <p:cNvPr id="278" name="Google Shape;278;p54"/>
          <p:cNvCxnSpPr/>
          <p:nvPr/>
        </p:nvCxnSpPr>
        <p:spPr>
          <a:xfrm>
            <a:off x="488150" y="876300"/>
            <a:ext cx="3989700" cy="0"/>
          </a:xfrm>
          <a:prstGeom prst="straightConnector1">
            <a:avLst/>
          </a:prstGeom>
          <a:noFill/>
          <a:ln cap="flat" cmpd="sng" w="9525">
            <a:solidFill>
              <a:srgbClr val="6FC38A"/>
            </a:solidFill>
            <a:prstDash val="solid"/>
            <a:round/>
            <a:headEnd len="sm" w="sm" type="none"/>
            <a:tailEnd len="sm" w="sm" type="none"/>
          </a:ln>
        </p:spPr>
      </p:cxnSp>
      <p:sp>
        <p:nvSpPr>
          <p:cNvPr id="279" name="Google Shape;279;p54"/>
          <p:cNvSpPr txBox="1"/>
          <p:nvPr>
            <p:ph type="title"/>
          </p:nvPr>
        </p:nvSpPr>
        <p:spPr>
          <a:xfrm>
            <a:off x="411950" y="979275"/>
            <a:ext cx="7839600" cy="247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b="1" lang="en" sz="2200">
                <a:solidFill>
                  <a:srgbClr val="6FC38A"/>
                </a:solidFill>
              </a:rPr>
              <a:t>Day 3: Present &amp; Choose</a:t>
            </a:r>
            <a:endParaRPr sz="2200">
              <a:solidFill>
                <a:srgbClr val="6FC38A"/>
              </a:solidFill>
            </a:endParaRPr>
          </a:p>
        </p:txBody>
      </p:sp>
      <p:sp>
        <p:nvSpPr>
          <p:cNvPr id="280" name="Google Shape;280;p54"/>
          <p:cNvSpPr txBox="1"/>
          <p:nvPr>
            <p:ph type="title"/>
          </p:nvPr>
        </p:nvSpPr>
        <p:spPr>
          <a:xfrm>
            <a:off x="411950" y="3499454"/>
            <a:ext cx="3753000" cy="1224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Present in Front of Panel Judges </a:t>
            </a:r>
            <a:endParaRPr b="1" sz="14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The culmination of the weekend. You'll have 5 minutes to present the product or service you built to the crowd and a panel of experts.</a:t>
            </a:r>
            <a:endParaRPr sz="1200">
              <a:solidFill>
                <a:srgbClr val="666666"/>
              </a:solidFill>
              <a:latin typeface="Montserrat"/>
              <a:ea typeface="Montserrat"/>
              <a:cs typeface="Montserrat"/>
              <a:sym typeface="Montserrat"/>
            </a:endParaRPr>
          </a:p>
        </p:txBody>
      </p:sp>
      <p:sp>
        <p:nvSpPr>
          <p:cNvPr id="281" name="Google Shape;281;p54"/>
          <p:cNvSpPr txBox="1"/>
          <p:nvPr>
            <p:ph type="title"/>
          </p:nvPr>
        </p:nvSpPr>
        <p:spPr>
          <a:xfrm>
            <a:off x="4498650" y="3499454"/>
            <a:ext cx="3753000" cy="1224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Celebrate</a:t>
            </a:r>
            <a:r>
              <a:rPr b="1" lang="en" sz="1400">
                <a:solidFill>
                  <a:srgbClr val="666666"/>
                </a:solidFill>
              </a:rPr>
              <a:t> </a:t>
            </a:r>
            <a:endParaRPr b="1" sz="1400">
              <a:solidFill>
                <a:srgbClr val="666666"/>
              </a:solidFill>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Watch the other teams present and celebrate all the work you’ve done. Get the opportunity to talk to judges and mingle with mentors.</a:t>
            </a:r>
            <a:endParaRPr sz="1200">
              <a:solidFill>
                <a:srgbClr val="666666"/>
              </a:solidFill>
              <a:latin typeface="Montserrat"/>
              <a:ea typeface="Montserrat"/>
              <a:cs typeface="Montserrat"/>
              <a:sym typeface="Montserrat"/>
            </a:endParaRPr>
          </a:p>
        </p:txBody>
      </p:sp>
      <p:pic>
        <p:nvPicPr>
          <p:cNvPr id="282" name="Google Shape;282;p54"/>
          <p:cNvPicPr preferRelativeResize="0"/>
          <p:nvPr/>
        </p:nvPicPr>
        <p:blipFill rotWithShape="1">
          <a:blip r:embed="rId3">
            <a:alphaModFix/>
          </a:blip>
          <a:srcRect b="0" l="0" r="0" t="0"/>
          <a:stretch/>
        </p:blipFill>
        <p:spPr>
          <a:xfrm>
            <a:off x="488150" y="1516525"/>
            <a:ext cx="3752962" cy="1763875"/>
          </a:xfrm>
          <a:prstGeom prst="rect">
            <a:avLst/>
          </a:prstGeom>
          <a:noFill/>
          <a:ln>
            <a:noFill/>
          </a:ln>
        </p:spPr>
      </p:pic>
      <p:pic>
        <p:nvPicPr>
          <p:cNvPr id="283" name="Google Shape;283;p54"/>
          <p:cNvPicPr preferRelativeResize="0"/>
          <p:nvPr/>
        </p:nvPicPr>
        <p:blipFill rotWithShape="1">
          <a:blip r:embed="rId4">
            <a:alphaModFix/>
          </a:blip>
          <a:srcRect b="0" l="0" r="0" t="0"/>
          <a:stretch/>
        </p:blipFill>
        <p:spPr>
          <a:xfrm>
            <a:off x="4498650" y="1523875"/>
            <a:ext cx="3752950" cy="17638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55"/>
          <p:cNvSpPr/>
          <p:nvPr/>
        </p:nvSpPr>
        <p:spPr>
          <a:xfrm>
            <a:off x="180460" y="566544"/>
            <a:ext cx="8228400" cy="542400"/>
          </a:xfrm>
          <a:prstGeom prst="rect">
            <a:avLst/>
          </a:prstGeom>
          <a:noFill/>
          <a:ln>
            <a:noFill/>
          </a:ln>
        </p:spPr>
        <p:txBody>
          <a:bodyPr anchorCtr="0" anchor="ctr" bIns="32750" lIns="32750" spcFirstLastPara="1" rIns="32750" wrap="square" tIns="32750">
            <a:noAutofit/>
          </a:bodyPr>
          <a:lstStyle/>
          <a:p>
            <a:pPr indent="0" lvl="0" marL="0" marR="0" rtl="0" algn="l">
              <a:lnSpc>
                <a:spcPct val="100000"/>
              </a:lnSpc>
              <a:spcBef>
                <a:spcPts val="0"/>
              </a:spcBef>
              <a:spcAft>
                <a:spcPts val="0"/>
              </a:spcAft>
              <a:buClr>
                <a:srgbClr val="2A3842"/>
              </a:buClr>
              <a:buSzPts val="3600"/>
              <a:buFont typeface="Montserrat"/>
              <a:buNone/>
            </a:pPr>
            <a:r>
              <a:rPr b="1" i="0" lang="en" sz="3600" u="none" cap="none" strike="noStrike">
                <a:solidFill>
                  <a:srgbClr val="2A3842"/>
                </a:solidFill>
                <a:latin typeface="Montserrat"/>
                <a:ea typeface="Montserrat"/>
                <a:cs typeface="Montserrat"/>
                <a:sym typeface="Montserrat"/>
              </a:rPr>
              <a:t>Why should participants attend Techstars Startup Weekend?</a:t>
            </a:r>
            <a:br>
              <a:rPr b="1" i="0" lang="en" sz="3900" u="none" cap="none" strike="noStrike">
                <a:solidFill>
                  <a:srgbClr val="2A3842"/>
                </a:solidFill>
                <a:latin typeface="Montserrat"/>
                <a:ea typeface="Montserrat"/>
                <a:cs typeface="Montserrat"/>
                <a:sym typeface="Montserrat"/>
              </a:rPr>
            </a:br>
            <a:endParaRPr b="0" i="0" sz="900" u="none" cap="none" strike="noStrike">
              <a:solidFill>
                <a:srgbClr val="000000"/>
              </a:solidFill>
              <a:latin typeface="Arial"/>
              <a:ea typeface="Arial"/>
              <a:cs typeface="Arial"/>
              <a:sym typeface="Arial"/>
            </a:endParaRPr>
          </a:p>
        </p:txBody>
      </p:sp>
      <p:graphicFrame>
        <p:nvGraphicFramePr>
          <p:cNvPr id="289" name="Google Shape;289;p55"/>
          <p:cNvGraphicFramePr/>
          <p:nvPr/>
        </p:nvGraphicFramePr>
        <p:xfrm>
          <a:off x="180444" y="1568794"/>
          <a:ext cx="3000000" cy="3000000"/>
        </p:xfrm>
        <a:graphic>
          <a:graphicData uri="http://schemas.openxmlformats.org/drawingml/2006/table">
            <a:tbl>
              <a:tblPr>
                <a:noFill/>
                <a:tableStyleId>{5FBE16DA-AB72-4AA3-BA1E-4BA1429B5E82}</a:tableStyleId>
              </a:tblPr>
              <a:tblGrid>
                <a:gridCol w="2195775"/>
                <a:gridCol w="2195775"/>
                <a:gridCol w="2195775"/>
                <a:gridCol w="2195775"/>
              </a:tblGrid>
              <a:tr h="523250">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solidFill>
                            <a:srgbClr val="FFFFFF"/>
                          </a:solidFill>
                          <a:latin typeface="Montserrat"/>
                          <a:ea typeface="Montserrat"/>
                          <a:cs typeface="Montserrat"/>
                          <a:sym typeface="Montserrat"/>
                        </a:rPr>
                        <a:t>CONNECT</a:t>
                      </a:r>
                      <a:endParaRPr b="1" sz="2400" u="none" cap="none" strike="noStrike">
                        <a:solidFill>
                          <a:srgbClr val="FFFFFF"/>
                        </a:solidFill>
                        <a:latin typeface="Montserrat"/>
                        <a:ea typeface="Montserrat"/>
                        <a:cs typeface="Montserrat"/>
                        <a:sym typeface="Montserra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6FC38A"/>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solidFill>
                            <a:srgbClr val="FFFFFF"/>
                          </a:solidFill>
                          <a:latin typeface="Montserrat"/>
                          <a:ea typeface="Montserrat"/>
                          <a:cs typeface="Montserrat"/>
                          <a:sym typeface="Montserrat"/>
                        </a:rPr>
                        <a:t>DISCOVER</a:t>
                      </a:r>
                      <a:endParaRPr b="1" sz="2400" u="none" cap="none" strike="noStrike">
                        <a:solidFill>
                          <a:srgbClr val="FFFFFF"/>
                        </a:solidFill>
                        <a:latin typeface="Montserrat"/>
                        <a:ea typeface="Montserrat"/>
                        <a:cs typeface="Montserrat"/>
                        <a:sym typeface="Montserra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6FC38A"/>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solidFill>
                            <a:srgbClr val="FFFFFF"/>
                          </a:solidFill>
                          <a:latin typeface="Montserrat"/>
                          <a:ea typeface="Montserrat"/>
                          <a:cs typeface="Montserrat"/>
                          <a:sym typeface="Montserrat"/>
                        </a:rPr>
                        <a:t>LEARN</a:t>
                      </a:r>
                      <a:endParaRPr b="1" sz="2400" u="none" cap="none" strike="noStrike">
                        <a:solidFill>
                          <a:srgbClr val="FFFFFF"/>
                        </a:solidFill>
                        <a:latin typeface="Montserrat"/>
                        <a:ea typeface="Montserrat"/>
                        <a:cs typeface="Montserrat"/>
                        <a:sym typeface="Montserra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6FC38A"/>
                    </a:solidFill>
                  </a:tcPr>
                </a:tc>
                <a:tc>
                  <a:txBody>
                    <a:bodyPr/>
                    <a:lstStyle/>
                    <a:p>
                      <a:pPr indent="0" lvl="0" marL="0" marR="0" rtl="0" algn="ctr">
                        <a:lnSpc>
                          <a:spcPct val="100000"/>
                        </a:lnSpc>
                        <a:spcBef>
                          <a:spcPts val="0"/>
                        </a:spcBef>
                        <a:spcAft>
                          <a:spcPts val="0"/>
                        </a:spcAft>
                        <a:buClr>
                          <a:srgbClr val="000000"/>
                        </a:buClr>
                        <a:buSzPts val="2400"/>
                        <a:buFont typeface="Arial"/>
                        <a:buNone/>
                      </a:pPr>
                      <a:r>
                        <a:rPr b="1" lang="en" sz="2400" u="none" cap="none" strike="noStrike">
                          <a:solidFill>
                            <a:srgbClr val="FFFFFF"/>
                          </a:solidFill>
                          <a:latin typeface="Montserrat"/>
                          <a:ea typeface="Montserrat"/>
                          <a:cs typeface="Montserrat"/>
                          <a:sym typeface="Montserrat"/>
                        </a:rPr>
                        <a:t>START</a:t>
                      </a:r>
                      <a:endParaRPr b="1" sz="2400" u="none" cap="none" strike="noStrike">
                        <a:solidFill>
                          <a:srgbClr val="FFFFFF"/>
                        </a:solidFill>
                        <a:latin typeface="Montserrat"/>
                        <a:ea typeface="Montserrat"/>
                        <a:cs typeface="Montserrat"/>
                        <a:sym typeface="Montserra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6FC38A"/>
                    </a:solidFill>
                  </a:tcPr>
                </a:tc>
              </a:tr>
              <a:tr h="2731250">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Connect with people driven to build something new. Rich and diverse talent is a Startup Weekend staple.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Participants will mix, mingle and work with new people who could be their next cofounder, friend, mentor, or investor. </a:t>
                      </a:r>
                      <a:endParaRPr sz="1200" u="none" cap="none" strike="noStrike">
                        <a:solidFill>
                          <a:srgbClr val="434343"/>
                        </a:solidFill>
                        <a:latin typeface="Montserrat ExtraLight"/>
                        <a:ea typeface="Montserrat ExtraLight"/>
                        <a:cs typeface="Montserrat ExtraLight"/>
                        <a:sym typeface="Montserrat ExtraLigh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FFFFFF">
                        <a:alpha val="25490"/>
                      </a:srgbClr>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Participants will discover where they are on the Entrepreneur's Journey.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They will be introduced to new resources available near them and will leave knowing the next steps they need to take on their road to success.</a:t>
                      </a:r>
                      <a:endParaRPr sz="1200" u="none" cap="none" strike="noStrike">
                        <a:solidFill>
                          <a:srgbClr val="434343"/>
                        </a:solidFill>
                        <a:latin typeface="Montserrat ExtraLight"/>
                        <a:ea typeface="Montserrat ExtraLight"/>
                        <a:cs typeface="Montserrat ExtraLight"/>
                        <a:sym typeface="Montserrat ExtraLigh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FFFFFF">
                        <a:alpha val="25490"/>
                      </a:srgbClr>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Participants will learn what it really takes to start a company.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No book, panel, speaker, or blog post will teach them what you need to know.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The only way to learn is the experience of trying.</a:t>
                      </a:r>
                      <a:endParaRPr sz="1200" u="none" cap="none" strike="noStrike">
                        <a:solidFill>
                          <a:srgbClr val="434343"/>
                        </a:solidFill>
                        <a:latin typeface="Montserrat ExtraLight"/>
                        <a:ea typeface="Montserrat ExtraLight"/>
                        <a:cs typeface="Montserrat ExtraLight"/>
                        <a:sym typeface="Montserrat ExtraLigh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FFFFFF">
                        <a:alpha val="25490"/>
                      </a:srgbClr>
                    </a:solidFill>
                  </a:tcPr>
                </a:tc>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It’s that simple. Startup Weekend is designed to get you going, FAST.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t/>
                      </a:r>
                      <a:endParaRPr sz="1200" u="none" cap="none" strike="noStrike">
                        <a:solidFill>
                          <a:srgbClr val="434343"/>
                        </a:solidFill>
                        <a:latin typeface="Montserrat ExtraLight"/>
                        <a:ea typeface="Montserrat ExtraLight"/>
                        <a:cs typeface="Montserrat ExtraLight"/>
                        <a:sym typeface="Montserrat ExtraLight"/>
                      </a:endParaRPr>
                    </a:p>
                    <a:p>
                      <a:pPr indent="0" lvl="0" marL="0" marR="0" rtl="0" algn="ctr">
                        <a:lnSpc>
                          <a:spcPct val="100000"/>
                        </a:lnSpc>
                        <a:spcBef>
                          <a:spcPts val="0"/>
                        </a:spcBef>
                        <a:spcAft>
                          <a:spcPts val="0"/>
                        </a:spcAft>
                        <a:buClr>
                          <a:srgbClr val="000000"/>
                        </a:buClr>
                        <a:buSzPts val="1200"/>
                        <a:buFont typeface="Arial"/>
                        <a:buNone/>
                      </a:pPr>
                      <a:r>
                        <a:rPr lang="en" sz="1200" u="none" cap="none" strike="noStrike">
                          <a:solidFill>
                            <a:srgbClr val="434343"/>
                          </a:solidFill>
                          <a:latin typeface="Montserrat ExtraLight"/>
                          <a:ea typeface="Montserrat ExtraLight"/>
                          <a:cs typeface="Montserrat ExtraLight"/>
                          <a:sym typeface="Montserrat ExtraLight"/>
                        </a:rPr>
                        <a:t>Local Organizers will set up the ideal environment for participants to be successful and learn as much as possible in just 54 hours.</a:t>
                      </a:r>
                      <a:endParaRPr sz="1200" u="none" cap="none" strike="noStrike">
                        <a:solidFill>
                          <a:srgbClr val="434343"/>
                        </a:solidFill>
                        <a:latin typeface="Montserrat ExtraLight"/>
                        <a:ea typeface="Montserrat ExtraLight"/>
                        <a:cs typeface="Montserrat ExtraLight"/>
                        <a:sym typeface="Montserrat ExtraLight"/>
                      </a:endParaRPr>
                    </a:p>
                  </a:txBody>
                  <a:tcPr marT="162525" marB="162525" marR="162525" marL="162525" anchor="ctr">
                    <a:lnL cap="flat" cmpd="sng" w="9525">
                      <a:solidFill>
                        <a:srgbClr val="0EB14B"/>
                      </a:solidFill>
                      <a:prstDash val="dot"/>
                      <a:round/>
                      <a:headEnd len="sm" w="sm" type="none"/>
                      <a:tailEnd len="sm" w="sm" type="none"/>
                    </a:lnL>
                    <a:lnR cap="flat" cmpd="sng" w="9525">
                      <a:solidFill>
                        <a:srgbClr val="0EB14B"/>
                      </a:solidFill>
                      <a:prstDash val="dot"/>
                      <a:round/>
                      <a:headEnd len="sm" w="sm" type="none"/>
                      <a:tailEnd len="sm" w="sm" type="none"/>
                    </a:lnR>
                    <a:lnT cap="flat" cmpd="sng" w="9525">
                      <a:solidFill>
                        <a:srgbClr val="0EB14B"/>
                      </a:solidFill>
                      <a:prstDash val="dot"/>
                      <a:round/>
                      <a:headEnd len="sm" w="sm" type="none"/>
                      <a:tailEnd len="sm" w="sm" type="none"/>
                    </a:lnT>
                    <a:lnB cap="flat" cmpd="sng" w="9525">
                      <a:solidFill>
                        <a:srgbClr val="0EB14B"/>
                      </a:solidFill>
                      <a:prstDash val="dot"/>
                      <a:round/>
                      <a:headEnd len="sm" w="sm" type="none"/>
                      <a:tailEnd len="sm" w="sm" type="none"/>
                    </a:lnB>
                    <a:solidFill>
                      <a:srgbClr val="FFFFFF">
                        <a:alpha val="25490"/>
                      </a:srgbClr>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93" name="Shape 293"/>
        <p:cNvGrpSpPr/>
        <p:nvPr/>
      </p:nvGrpSpPr>
      <p:grpSpPr>
        <a:xfrm>
          <a:off x="0" y="0"/>
          <a:ext cx="0" cy="0"/>
          <a:chOff x="0" y="0"/>
          <a:chExt cx="0" cy="0"/>
        </a:xfrm>
      </p:grpSpPr>
      <p:pic>
        <p:nvPicPr>
          <p:cNvPr id="294" name="Google Shape;294;p56"/>
          <p:cNvPicPr preferRelativeResize="0"/>
          <p:nvPr/>
        </p:nvPicPr>
        <p:blipFill rotWithShape="1">
          <a:blip r:embed="rId3">
            <a:alphaModFix/>
          </a:blip>
          <a:srcRect b="0" l="0" r="0" t="0"/>
          <a:stretch/>
        </p:blipFill>
        <p:spPr>
          <a:xfrm>
            <a:off x="0" y="0"/>
            <a:ext cx="9144000" cy="5143500"/>
          </a:xfrm>
          <a:prstGeom prst="rect">
            <a:avLst/>
          </a:prstGeom>
          <a:noFill/>
          <a:ln>
            <a:noFill/>
          </a:ln>
        </p:spPr>
      </p:pic>
      <p:sp>
        <p:nvSpPr>
          <p:cNvPr id="295" name="Google Shape;295;p56"/>
          <p:cNvSpPr/>
          <p:nvPr/>
        </p:nvSpPr>
        <p:spPr>
          <a:xfrm>
            <a:off x="0" y="-71336"/>
            <a:ext cx="9144000" cy="5214836"/>
          </a:xfrm>
          <a:prstGeom prst="rect">
            <a:avLst/>
          </a:prstGeom>
          <a:solidFill>
            <a:srgbClr val="000000">
              <a:alpha val="6392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6" name="Google Shape;296;p56"/>
          <p:cNvSpPr txBox="1"/>
          <p:nvPr/>
        </p:nvSpPr>
        <p:spPr>
          <a:xfrm>
            <a:off x="520125" y="381300"/>
            <a:ext cx="8103600" cy="3571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600"/>
              <a:buFont typeface="Arial"/>
              <a:buNone/>
            </a:pPr>
            <a:r>
              <a:rPr b="1" i="0" lang="en" sz="3600" u="none" cap="none" strike="noStrike">
                <a:solidFill>
                  <a:srgbClr val="FFFFFF"/>
                </a:solidFill>
                <a:latin typeface="Montserrat"/>
                <a:ea typeface="Montserrat"/>
                <a:cs typeface="Montserrat"/>
                <a:sym typeface="Montserrat"/>
              </a:rPr>
              <a:t>Blockchain for Good</a:t>
            </a:r>
            <a:endParaRPr b="0" i="0" sz="36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FFFFFF"/>
                </a:solidFill>
                <a:latin typeface="Montserrat"/>
                <a:ea typeface="Montserrat"/>
                <a:cs typeface="Montserrat"/>
                <a:sym typeface="Montserrat"/>
              </a:rPr>
              <a:t>We believe entrepreneurship is the single greatest force in making the world a better place. </a:t>
            </a:r>
            <a:endParaRPr b="0" i="0" sz="2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rgbClr val="FFFFFF"/>
                </a:solidFill>
                <a:latin typeface="Montserrat"/>
                <a:ea typeface="Montserrat"/>
                <a:cs typeface="Montserrat"/>
                <a:sym typeface="Montserrat"/>
              </a:rPr>
              <a:t>We’re encouraging entrepreneurs from all corners of Silicon Valley to come out, participate, and create ideas and opportunities that drive impact.</a:t>
            </a:r>
            <a:endParaRPr b="0" i="0" sz="2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FFFFFF"/>
              </a:solidFill>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Google Shape;301;p57"/>
          <p:cNvSpPr/>
          <p:nvPr/>
        </p:nvSpPr>
        <p:spPr>
          <a:xfrm>
            <a:off x="121176" y="2109363"/>
            <a:ext cx="8631900" cy="1905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Sampling and/or product placement at the event</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2" name="Google Shape;302;p57"/>
          <p:cNvSpPr/>
          <p:nvPr/>
        </p:nvSpPr>
        <p:spPr>
          <a:xfrm>
            <a:off x="121155" y="1683071"/>
            <a:ext cx="8631900" cy="1800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Handout materials, swag and/or related to materials</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3" name="Google Shape;303;p57"/>
          <p:cNvSpPr/>
          <p:nvPr/>
        </p:nvSpPr>
        <p:spPr>
          <a:xfrm>
            <a:off x="121155" y="1317649"/>
            <a:ext cx="8631900" cy="1800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Company name/logo listed on the event website</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4" name="Google Shape;304;p57"/>
          <p:cNvSpPr/>
          <p:nvPr/>
        </p:nvSpPr>
        <p:spPr>
          <a:xfrm>
            <a:off x="121155" y="1071479"/>
            <a:ext cx="8631900" cy="245700"/>
          </a:xfrm>
          <a:prstGeom prst="rect">
            <a:avLst/>
          </a:prstGeom>
          <a:no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262524"/>
                </a:solidFill>
                <a:latin typeface="Montserrat"/>
                <a:ea typeface="Montserrat"/>
                <a:cs typeface="Montserrat"/>
                <a:sym typeface="Montserrat"/>
              </a:rPr>
              <a:t>Branding Exposure</a:t>
            </a:r>
            <a:endParaRPr b="1" i="0" sz="1000" u="none" cap="none" strike="noStrike">
              <a:solidFill>
                <a:srgbClr val="262524"/>
              </a:solidFill>
              <a:latin typeface="Montserrat"/>
              <a:ea typeface="Montserrat"/>
              <a:cs typeface="Montserrat"/>
              <a:sym typeface="Montserrat"/>
            </a:endParaRPr>
          </a:p>
        </p:txBody>
      </p:sp>
      <p:sp>
        <p:nvSpPr>
          <p:cNvPr id="305" name="Google Shape;305;p57"/>
          <p:cNvSpPr/>
          <p:nvPr/>
        </p:nvSpPr>
        <p:spPr>
          <a:xfrm>
            <a:off x="121155" y="1501153"/>
            <a:ext cx="8631900" cy="180000"/>
          </a:xfrm>
          <a:prstGeom prst="rect">
            <a:avLst/>
          </a:prstGeom>
          <a:no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Opportunity to display a sign or banner at the event</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6" name="Google Shape;306;p57"/>
          <p:cNvSpPr/>
          <p:nvPr/>
        </p:nvSpPr>
        <p:spPr>
          <a:xfrm>
            <a:off x="121176" y="2301741"/>
            <a:ext cx="8631900" cy="190500"/>
          </a:xfrm>
          <a:prstGeom prst="rect">
            <a:avLst/>
          </a:prstGeom>
          <a:no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Promotional codes to attendees</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7" name="Google Shape;307;p57"/>
          <p:cNvSpPr/>
          <p:nvPr/>
        </p:nvSpPr>
        <p:spPr>
          <a:xfrm>
            <a:off x="121176" y="2487878"/>
            <a:ext cx="8631900" cy="1905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Opportunity to provide class/workshop</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8" name="Google Shape;308;p57"/>
          <p:cNvSpPr/>
          <p:nvPr/>
        </p:nvSpPr>
        <p:spPr>
          <a:xfrm>
            <a:off x="121162" y="2919220"/>
            <a:ext cx="8631900" cy="1905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Mentioned and Thank You Message by the Facilitator at event</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09" name="Google Shape;309;p57"/>
          <p:cNvSpPr/>
          <p:nvPr/>
        </p:nvSpPr>
        <p:spPr>
          <a:xfrm>
            <a:off x="121155" y="1865833"/>
            <a:ext cx="8631900" cy="245700"/>
          </a:xfrm>
          <a:prstGeom prst="rect">
            <a:avLst/>
          </a:prstGeom>
          <a:no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262524"/>
                </a:solidFill>
                <a:latin typeface="Montserrat"/>
                <a:ea typeface="Montserrat"/>
                <a:cs typeface="Montserrat"/>
                <a:sym typeface="Montserrat"/>
              </a:rPr>
              <a:t>User Acquisition </a:t>
            </a:r>
            <a:endParaRPr b="1" i="0" sz="1000" u="none" cap="none" strike="noStrike">
              <a:solidFill>
                <a:srgbClr val="262524"/>
              </a:solidFill>
              <a:latin typeface="Montserrat"/>
              <a:ea typeface="Montserrat"/>
              <a:cs typeface="Montserrat"/>
              <a:sym typeface="Montserrat"/>
            </a:endParaRPr>
          </a:p>
        </p:txBody>
      </p:sp>
      <p:sp>
        <p:nvSpPr>
          <p:cNvPr id="310" name="Google Shape;310;p57"/>
          <p:cNvSpPr/>
          <p:nvPr/>
        </p:nvSpPr>
        <p:spPr>
          <a:xfrm>
            <a:off x="121183" y="2678015"/>
            <a:ext cx="8631900" cy="245700"/>
          </a:xfrm>
          <a:prstGeom prst="rect">
            <a:avLst/>
          </a:prstGeom>
          <a:no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262524"/>
                </a:solidFill>
                <a:latin typeface="Montserrat"/>
                <a:ea typeface="Montserrat"/>
                <a:cs typeface="Montserrat"/>
                <a:sym typeface="Montserrat"/>
              </a:rPr>
              <a:t>Event Presence</a:t>
            </a:r>
            <a:endParaRPr b="1" i="0" sz="1000" u="none" cap="none" strike="noStrike">
              <a:solidFill>
                <a:srgbClr val="262524"/>
              </a:solidFill>
              <a:latin typeface="Montserrat"/>
              <a:ea typeface="Montserrat"/>
              <a:cs typeface="Montserrat"/>
              <a:sym typeface="Montserrat"/>
            </a:endParaRPr>
          </a:p>
        </p:txBody>
      </p:sp>
      <p:sp>
        <p:nvSpPr>
          <p:cNvPr id="311" name="Google Shape;311;p57"/>
          <p:cNvSpPr/>
          <p:nvPr/>
        </p:nvSpPr>
        <p:spPr>
          <a:xfrm>
            <a:off x="121162" y="3109158"/>
            <a:ext cx="8631900" cy="190500"/>
          </a:xfrm>
          <a:prstGeom prst="rect">
            <a:avLst/>
          </a:prstGeom>
          <a:no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Brochure and/or swag giveaway</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12" name="Google Shape;312;p57"/>
          <p:cNvSpPr/>
          <p:nvPr/>
        </p:nvSpPr>
        <p:spPr>
          <a:xfrm>
            <a:off x="121162" y="3301486"/>
            <a:ext cx="8631900" cy="1905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Booth or Table at the event</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13" name="Google Shape;313;p57"/>
          <p:cNvSpPr/>
          <p:nvPr/>
        </p:nvSpPr>
        <p:spPr>
          <a:xfrm>
            <a:off x="121162" y="3496070"/>
            <a:ext cx="8631900" cy="245700"/>
          </a:xfrm>
          <a:prstGeom prst="rect">
            <a:avLst/>
          </a:prstGeom>
          <a:no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262524"/>
                </a:solidFill>
                <a:latin typeface="Montserrat"/>
                <a:ea typeface="Montserrat"/>
                <a:cs typeface="Montserrat"/>
                <a:sym typeface="Montserrat"/>
              </a:rPr>
              <a:t>Impact</a:t>
            </a:r>
            <a:endParaRPr b="1" i="0" sz="1000" u="none" cap="none" strike="noStrike">
              <a:solidFill>
                <a:srgbClr val="262524"/>
              </a:solidFill>
              <a:latin typeface="Montserrat"/>
              <a:ea typeface="Montserrat"/>
              <a:cs typeface="Montserrat"/>
              <a:sym typeface="Montserrat"/>
            </a:endParaRPr>
          </a:p>
        </p:txBody>
      </p:sp>
      <p:sp>
        <p:nvSpPr>
          <p:cNvPr id="314" name="Google Shape;314;p57"/>
          <p:cNvSpPr/>
          <p:nvPr/>
        </p:nvSpPr>
        <p:spPr>
          <a:xfrm>
            <a:off x="121150" y="3747712"/>
            <a:ext cx="8631900" cy="3486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Receive a post-event report with statistics about technology used, </a:t>
            </a:r>
            <a:endParaRPr b="0" i="0" sz="1000" u="none" cap="none" strike="noStrike">
              <a:solidFill>
                <a:srgbClr val="262524"/>
              </a:solidFill>
              <a:latin typeface="Montserrat ExtraLight"/>
              <a:ea typeface="Montserrat ExtraLight"/>
              <a:cs typeface="Montserrat ExtraLight"/>
              <a:sym typeface="Montserrat ExtraLight"/>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number of teams, product descriptions, etc.</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15" name="Google Shape;315;p57"/>
          <p:cNvSpPr/>
          <p:nvPr/>
        </p:nvSpPr>
        <p:spPr>
          <a:xfrm>
            <a:off x="121155" y="4096327"/>
            <a:ext cx="8631900" cy="245700"/>
          </a:xfrm>
          <a:prstGeom prst="rect">
            <a:avLst/>
          </a:prstGeom>
          <a:noFill/>
          <a:ln>
            <a:noFill/>
          </a:ln>
        </p:spPr>
        <p:txBody>
          <a:bodyPr anchorCtr="0" anchor="ctr" bIns="50800" lIns="50800" spcFirstLastPara="1" rIns="50800" wrap="square" tIns="50800">
            <a:noAutofit/>
          </a:bodyPr>
          <a:lstStyle/>
          <a:p>
            <a:pPr indent="0" lvl="0" marL="0" marR="0" rtl="0" algn="l">
              <a:lnSpc>
                <a:spcPct val="100000"/>
              </a:lnSpc>
              <a:spcBef>
                <a:spcPts val="0"/>
              </a:spcBef>
              <a:spcAft>
                <a:spcPts val="0"/>
              </a:spcAft>
              <a:buClr>
                <a:srgbClr val="000000"/>
              </a:buClr>
              <a:buSzPts val="1000"/>
              <a:buFont typeface="Arial"/>
              <a:buNone/>
            </a:pPr>
            <a:r>
              <a:rPr b="1" i="0" lang="en" sz="1000" u="none" cap="none" strike="noStrike">
                <a:solidFill>
                  <a:srgbClr val="262524"/>
                </a:solidFill>
                <a:latin typeface="Montserrat"/>
                <a:ea typeface="Montserrat"/>
                <a:cs typeface="Montserrat"/>
                <a:sym typeface="Montserrat"/>
              </a:rPr>
              <a:t>Employee Engagement</a:t>
            </a:r>
            <a:endParaRPr b="1" i="0" sz="1000" u="none" cap="none" strike="noStrike">
              <a:solidFill>
                <a:srgbClr val="262524"/>
              </a:solidFill>
              <a:latin typeface="Montserrat"/>
              <a:ea typeface="Montserrat"/>
              <a:cs typeface="Montserrat"/>
              <a:sym typeface="Montserrat"/>
            </a:endParaRPr>
          </a:p>
        </p:txBody>
      </p:sp>
      <p:sp>
        <p:nvSpPr>
          <p:cNvPr id="316" name="Google Shape;316;p57"/>
          <p:cNvSpPr/>
          <p:nvPr/>
        </p:nvSpPr>
        <p:spPr>
          <a:xfrm>
            <a:off x="121155" y="4342337"/>
            <a:ext cx="8631900" cy="190500"/>
          </a:xfrm>
          <a:prstGeom prst="rect">
            <a:avLst/>
          </a:prstGeom>
          <a:solidFill>
            <a:srgbClr val="F3F3F3"/>
          </a:solid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Tickets to attend</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17" name="Google Shape;317;p57"/>
          <p:cNvSpPr/>
          <p:nvPr/>
        </p:nvSpPr>
        <p:spPr>
          <a:xfrm>
            <a:off x="121155" y="4532691"/>
            <a:ext cx="8631900" cy="190500"/>
          </a:xfrm>
          <a:prstGeom prst="rect">
            <a:avLst/>
          </a:prstGeom>
          <a:noFill/>
          <a:ln>
            <a:noFill/>
          </a:ln>
        </p:spPr>
        <p:txBody>
          <a:bodyPr anchorCtr="0" anchor="ctr" bIns="50800" lIns="50800" spcFirstLastPara="1" rIns="50800" wrap="square" tIns="50800">
            <a:noAutofit/>
          </a:bodyPr>
          <a:lstStyle/>
          <a:p>
            <a:pPr indent="0" lvl="0" marL="0" marR="0" rtl="0" algn="l">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Possibility to Mentor at event</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18" name="Google Shape;318;p57"/>
          <p:cNvSpPr/>
          <p:nvPr/>
        </p:nvSpPr>
        <p:spPr>
          <a:xfrm>
            <a:off x="4203841" y="722393"/>
            <a:ext cx="1028100" cy="3486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1200"/>
              <a:buFont typeface="Arial"/>
              <a:buNone/>
            </a:pPr>
            <a:r>
              <a:rPr b="1" i="0" lang="en" sz="1200" u="none" cap="none" strike="noStrike">
                <a:solidFill>
                  <a:srgbClr val="0EB14B"/>
                </a:solidFill>
                <a:latin typeface="Montserrat"/>
                <a:ea typeface="Montserrat"/>
                <a:cs typeface="Montserrat"/>
                <a:sym typeface="Montserrat"/>
              </a:rPr>
              <a:t>SIGNATURE</a:t>
            </a:r>
            <a:endParaRPr b="1" i="0" sz="1200" u="none" cap="none" strike="noStrike">
              <a:solidFill>
                <a:srgbClr val="0EB14B"/>
              </a:solidFill>
              <a:latin typeface="Montserrat"/>
              <a:ea typeface="Montserrat"/>
              <a:cs typeface="Montserrat"/>
              <a:sym typeface="Montserrat"/>
            </a:endParaRPr>
          </a:p>
          <a:p>
            <a:pPr indent="0" lvl="0" marL="0" marR="0" rtl="0" algn="ctr">
              <a:lnSpc>
                <a:spcPct val="100000"/>
              </a:lnSpc>
              <a:spcBef>
                <a:spcPts val="0"/>
              </a:spcBef>
              <a:spcAft>
                <a:spcPts val="0"/>
              </a:spcAft>
              <a:buClr>
                <a:schemeClr val="dk1"/>
              </a:buClr>
              <a:buSzPts val="1200"/>
              <a:buFont typeface="Arial"/>
              <a:buNone/>
            </a:pPr>
            <a:r>
              <a:rPr b="0" i="0" lang="en" sz="1200" u="none" cap="none" strike="noStrike">
                <a:solidFill>
                  <a:srgbClr val="0EB14B"/>
                </a:solidFill>
                <a:latin typeface="Montserrat SemiBold"/>
                <a:ea typeface="Montserrat SemiBold"/>
                <a:cs typeface="Montserrat SemiBold"/>
                <a:sym typeface="Montserrat SemiBold"/>
              </a:rPr>
              <a:t>$10,000+</a:t>
            </a:r>
            <a:endParaRPr b="0" i="0" sz="1200" u="none" cap="none" strike="noStrike">
              <a:solidFill>
                <a:srgbClr val="0EB14B"/>
              </a:solidFill>
              <a:latin typeface="Montserrat SemiBold"/>
              <a:ea typeface="Montserrat SemiBold"/>
              <a:cs typeface="Montserrat SemiBold"/>
              <a:sym typeface="Montserrat SemiBold"/>
            </a:endParaRPr>
          </a:p>
        </p:txBody>
      </p:sp>
      <p:sp>
        <p:nvSpPr>
          <p:cNvPr id="319" name="Google Shape;319;p57"/>
          <p:cNvSpPr/>
          <p:nvPr/>
        </p:nvSpPr>
        <p:spPr>
          <a:xfrm>
            <a:off x="5482185" y="722409"/>
            <a:ext cx="1129800" cy="3486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chemeClr val="dk1"/>
              </a:buClr>
              <a:buSzPts val="1200"/>
              <a:buFont typeface="Arial"/>
              <a:buNone/>
            </a:pPr>
            <a:r>
              <a:rPr b="1" i="0" lang="en" sz="1200" u="none" cap="none" strike="noStrike">
                <a:solidFill>
                  <a:srgbClr val="0EB14B"/>
                </a:solidFill>
                <a:latin typeface="Montserrat"/>
                <a:ea typeface="Montserrat"/>
                <a:cs typeface="Montserrat"/>
                <a:sym typeface="Montserrat"/>
              </a:rPr>
              <a:t>PLATINUM</a:t>
            </a:r>
            <a:endParaRPr b="1" i="0" sz="1200" u="none" cap="none" strike="noStrike">
              <a:solidFill>
                <a:srgbClr val="0EB14B"/>
              </a:solidFill>
              <a:latin typeface="Montserrat"/>
              <a:ea typeface="Montserrat"/>
              <a:cs typeface="Montserrat"/>
              <a:sym typeface="Montserrat"/>
            </a:endParaRPr>
          </a:p>
          <a:p>
            <a:pPr indent="0" lvl="0" marL="0" marR="0" rtl="0" algn="ctr">
              <a:lnSpc>
                <a:spcPct val="100000"/>
              </a:lnSpc>
              <a:spcBef>
                <a:spcPts val="0"/>
              </a:spcBef>
              <a:spcAft>
                <a:spcPts val="0"/>
              </a:spcAft>
              <a:buClr>
                <a:schemeClr val="dk1"/>
              </a:buClr>
              <a:buSzPts val="1200"/>
              <a:buFont typeface="Arial"/>
              <a:buNone/>
            </a:pPr>
            <a:r>
              <a:rPr b="0" i="0" lang="en" sz="1200" u="none" cap="none" strike="noStrike">
                <a:solidFill>
                  <a:srgbClr val="0EB14B"/>
                </a:solidFill>
                <a:latin typeface="Montserrat SemiBold"/>
                <a:ea typeface="Montserrat SemiBold"/>
                <a:cs typeface="Montserrat SemiBold"/>
                <a:sym typeface="Montserrat SemiBold"/>
              </a:rPr>
              <a:t>$5,000</a:t>
            </a:r>
            <a:endParaRPr b="0" i="0" sz="1200" u="none" cap="none" strike="noStrike">
              <a:solidFill>
                <a:srgbClr val="0EB14B"/>
              </a:solidFill>
              <a:latin typeface="Montserrat SemiBold"/>
              <a:ea typeface="Montserrat SemiBold"/>
              <a:cs typeface="Montserrat SemiBold"/>
              <a:sym typeface="Montserrat SemiBold"/>
            </a:endParaRPr>
          </a:p>
        </p:txBody>
      </p:sp>
      <p:sp>
        <p:nvSpPr>
          <p:cNvPr id="320" name="Google Shape;320;p57"/>
          <p:cNvSpPr/>
          <p:nvPr/>
        </p:nvSpPr>
        <p:spPr>
          <a:xfrm>
            <a:off x="6862205" y="722400"/>
            <a:ext cx="763500" cy="3486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EB14B"/>
                </a:solidFill>
                <a:latin typeface="Montserrat"/>
                <a:ea typeface="Montserrat"/>
                <a:cs typeface="Montserrat"/>
                <a:sym typeface="Montserrat"/>
              </a:rPr>
              <a:t>GOLD</a:t>
            </a:r>
            <a:endParaRPr b="1" i="0" sz="1200" u="none" cap="none" strike="noStrike">
              <a:solidFill>
                <a:srgbClr val="0EB14B"/>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EB14B"/>
                </a:solidFill>
                <a:latin typeface="Montserrat SemiBold"/>
                <a:ea typeface="Montserrat SemiBold"/>
                <a:cs typeface="Montserrat SemiBold"/>
                <a:sym typeface="Montserrat SemiBold"/>
              </a:rPr>
              <a:t>$2,500</a:t>
            </a:r>
            <a:endParaRPr b="0" i="0" sz="1200" u="none" cap="none" strike="noStrike">
              <a:solidFill>
                <a:srgbClr val="0EB14B"/>
              </a:solidFill>
              <a:latin typeface="Montserrat SemiBold"/>
              <a:ea typeface="Montserrat SemiBold"/>
              <a:cs typeface="Montserrat SemiBold"/>
              <a:sym typeface="Montserrat SemiBold"/>
            </a:endParaRPr>
          </a:p>
        </p:txBody>
      </p:sp>
      <p:sp>
        <p:nvSpPr>
          <p:cNvPr id="321" name="Google Shape;321;p57"/>
          <p:cNvSpPr/>
          <p:nvPr/>
        </p:nvSpPr>
        <p:spPr>
          <a:xfrm>
            <a:off x="7893090" y="729622"/>
            <a:ext cx="1129800" cy="3486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200"/>
              <a:buFont typeface="Arial"/>
              <a:buNone/>
            </a:pPr>
            <a:r>
              <a:rPr b="1" i="0" lang="en" sz="1200" u="none" cap="none" strike="noStrike">
                <a:solidFill>
                  <a:srgbClr val="0EB14B"/>
                </a:solidFill>
                <a:latin typeface="Montserrat"/>
                <a:ea typeface="Montserrat"/>
                <a:cs typeface="Montserrat"/>
                <a:sym typeface="Montserrat"/>
              </a:rPr>
              <a:t>SILVER</a:t>
            </a:r>
            <a:endParaRPr b="1" i="0" sz="1200" u="none" cap="none" strike="noStrike">
              <a:solidFill>
                <a:srgbClr val="0EB14B"/>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EB14B"/>
                </a:solidFill>
                <a:latin typeface="Montserrat SemiBold"/>
                <a:ea typeface="Montserrat SemiBold"/>
                <a:cs typeface="Montserrat SemiBold"/>
                <a:sym typeface="Montserrat SemiBold"/>
              </a:rPr>
              <a:t>$1,000</a:t>
            </a:r>
            <a:endParaRPr b="0" i="0" sz="1200" u="none" cap="none" strike="noStrike">
              <a:solidFill>
                <a:srgbClr val="0EB14B"/>
              </a:solidFill>
              <a:latin typeface="Montserrat SemiBold"/>
              <a:ea typeface="Montserrat SemiBold"/>
              <a:cs typeface="Montserrat SemiBold"/>
              <a:sym typeface="Montserrat SemiBold"/>
            </a:endParaRPr>
          </a:p>
        </p:txBody>
      </p:sp>
      <p:sp>
        <p:nvSpPr>
          <p:cNvPr id="322" name="Google Shape;322;p57"/>
          <p:cNvSpPr/>
          <p:nvPr/>
        </p:nvSpPr>
        <p:spPr>
          <a:xfrm>
            <a:off x="4671249" y="1371657"/>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3" name="Google Shape;323;p57"/>
          <p:cNvSpPr/>
          <p:nvPr/>
        </p:nvSpPr>
        <p:spPr>
          <a:xfrm>
            <a:off x="4671249" y="1555162"/>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4" name="Google Shape;324;p57"/>
          <p:cNvSpPr/>
          <p:nvPr/>
        </p:nvSpPr>
        <p:spPr>
          <a:xfrm>
            <a:off x="4671242" y="1737080"/>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5" name="Google Shape;325;p57"/>
          <p:cNvSpPr/>
          <p:nvPr/>
        </p:nvSpPr>
        <p:spPr>
          <a:xfrm>
            <a:off x="5972385" y="1555162"/>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6" name="Google Shape;326;p57"/>
          <p:cNvSpPr/>
          <p:nvPr/>
        </p:nvSpPr>
        <p:spPr>
          <a:xfrm>
            <a:off x="5972385" y="1737080"/>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7" name="Google Shape;327;p57"/>
          <p:cNvSpPr/>
          <p:nvPr/>
        </p:nvSpPr>
        <p:spPr>
          <a:xfrm>
            <a:off x="7197267" y="155516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8" name="Google Shape;328;p57"/>
          <p:cNvSpPr/>
          <p:nvPr/>
        </p:nvSpPr>
        <p:spPr>
          <a:xfrm>
            <a:off x="7197267" y="1737081"/>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29" name="Google Shape;329;p57"/>
          <p:cNvSpPr/>
          <p:nvPr/>
        </p:nvSpPr>
        <p:spPr>
          <a:xfrm>
            <a:off x="8411136" y="1737081"/>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0" name="Google Shape;330;p57"/>
          <p:cNvSpPr/>
          <p:nvPr/>
        </p:nvSpPr>
        <p:spPr>
          <a:xfrm>
            <a:off x="4671249" y="216847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1" name="Google Shape;331;p57"/>
          <p:cNvSpPr/>
          <p:nvPr/>
        </p:nvSpPr>
        <p:spPr>
          <a:xfrm>
            <a:off x="4671249" y="236055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2" name="Google Shape;332;p57"/>
          <p:cNvSpPr/>
          <p:nvPr/>
        </p:nvSpPr>
        <p:spPr>
          <a:xfrm>
            <a:off x="4671249" y="2546993"/>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3" name="Google Shape;333;p57"/>
          <p:cNvSpPr/>
          <p:nvPr/>
        </p:nvSpPr>
        <p:spPr>
          <a:xfrm>
            <a:off x="5972391" y="216847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4" name="Google Shape;334;p57"/>
          <p:cNvSpPr/>
          <p:nvPr/>
        </p:nvSpPr>
        <p:spPr>
          <a:xfrm>
            <a:off x="5972391" y="236055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5" name="Google Shape;335;p57"/>
          <p:cNvSpPr/>
          <p:nvPr/>
        </p:nvSpPr>
        <p:spPr>
          <a:xfrm>
            <a:off x="7197267" y="236055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6" name="Google Shape;336;p57"/>
          <p:cNvSpPr/>
          <p:nvPr/>
        </p:nvSpPr>
        <p:spPr>
          <a:xfrm>
            <a:off x="4671249" y="297833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7" name="Google Shape;337;p57"/>
          <p:cNvSpPr/>
          <p:nvPr/>
        </p:nvSpPr>
        <p:spPr>
          <a:xfrm>
            <a:off x="4671249" y="3360601"/>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8" name="Google Shape;338;p57"/>
          <p:cNvSpPr/>
          <p:nvPr/>
        </p:nvSpPr>
        <p:spPr>
          <a:xfrm>
            <a:off x="5972391" y="3168273"/>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39" name="Google Shape;339;p57"/>
          <p:cNvSpPr/>
          <p:nvPr/>
        </p:nvSpPr>
        <p:spPr>
          <a:xfrm>
            <a:off x="5972391" y="3360601"/>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0" name="Google Shape;340;p57"/>
          <p:cNvSpPr/>
          <p:nvPr/>
        </p:nvSpPr>
        <p:spPr>
          <a:xfrm>
            <a:off x="7197267" y="3168273"/>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1" name="Google Shape;341;p57"/>
          <p:cNvSpPr/>
          <p:nvPr/>
        </p:nvSpPr>
        <p:spPr>
          <a:xfrm>
            <a:off x="8411136" y="3168273"/>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2" name="Google Shape;342;p57"/>
          <p:cNvSpPr/>
          <p:nvPr/>
        </p:nvSpPr>
        <p:spPr>
          <a:xfrm>
            <a:off x="4671249" y="380170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3" name="Google Shape;343;p57"/>
          <p:cNvSpPr/>
          <p:nvPr/>
        </p:nvSpPr>
        <p:spPr>
          <a:xfrm>
            <a:off x="4447882" y="4347444"/>
            <a:ext cx="540300" cy="180000"/>
          </a:xfrm>
          <a:prstGeom prst="rect">
            <a:avLst/>
          </a:prstGeom>
          <a:noFill/>
          <a:ln>
            <a:noFill/>
          </a:ln>
        </p:spPr>
        <p:txBody>
          <a:bodyPr anchorCtr="0" anchor="ctr" bIns="50800" lIns="50800" spcFirstLastPara="1" rIns="50800" wrap="square" tIns="50800">
            <a:noAutofit/>
          </a:bodyPr>
          <a:lstStyle/>
          <a:p>
            <a:pPr indent="0" lvl="0" marL="0" marR="0" rtl="0" algn="ctr">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4</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4" name="Google Shape;344;p57"/>
          <p:cNvSpPr/>
          <p:nvPr/>
        </p:nvSpPr>
        <p:spPr>
          <a:xfrm>
            <a:off x="5748996" y="4347444"/>
            <a:ext cx="540300" cy="180000"/>
          </a:xfrm>
          <a:prstGeom prst="rect">
            <a:avLst/>
          </a:prstGeom>
          <a:noFill/>
          <a:ln>
            <a:noFill/>
          </a:ln>
        </p:spPr>
        <p:txBody>
          <a:bodyPr anchorCtr="0" anchor="ctr" bIns="50800" lIns="50800" spcFirstLastPara="1" rIns="50800" wrap="square" tIns="50800">
            <a:noAutofit/>
          </a:bodyPr>
          <a:lstStyle/>
          <a:p>
            <a:pPr indent="0" lvl="0" marL="0" marR="0" rtl="0" algn="ctr">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3</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5" name="Google Shape;345;p57"/>
          <p:cNvSpPr/>
          <p:nvPr/>
        </p:nvSpPr>
        <p:spPr>
          <a:xfrm>
            <a:off x="6968388" y="4347444"/>
            <a:ext cx="540300" cy="180000"/>
          </a:xfrm>
          <a:prstGeom prst="rect">
            <a:avLst/>
          </a:prstGeom>
          <a:noFill/>
          <a:ln>
            <a:noFill/>
          </a:ln>
        </p:spPr>
        <p:txBody>
          <a:bodyPr anchorCtr="0" anchor="ctr" bIns="50800" lIns="50800" spcFirstLastPara="1" rIns="50800" wrap="square" tIns="50800">
            <a:noAutofit/>
          </a:bodyPr>
          <a:lstStyle/>
          <a:p>
            <a:pPr indent="0" lvl="0" marL="0" marR="0" rtl="0" algn="ctr">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2</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6" name="Google Shape;346;p57"/>
          <p:cNvSpPr/>
          <p:nvPr/>
        </p:nvSpPr>
        <p:spPr>
          <a:xfrm>
            <a:off x="8187775" y="4347444"/>
            <a:ext cx="540300" cy="180000"/>
          </a:xfrm>
          <a:prstGeom prst="rect">
            <a:avLst/>
          </a:prstGeom>
          <a:noFill/>
          <a:ln>
            <a:noFill/>
          </a:ln>
        </p:spPr>
        <p:txBody>
          <a:bodyPr anchorCtr="0" anchor="ctr" bIns="50800" lIns="50800" spcFirstLastPara="1" rIns="50800" wrap="square" tIns="50800">
            <a:noAutofit/>
          </a:bodyPr>
          <a:lstStyle/>
          <a:p>
            <a:pPr indent="0" lvl="0" marL="0" marR="0" rtl="0" algn="ctr">
              <a:lnSpc>
                <a:spcPct val="75000"/>
              </a:lnSpc>
              <a:spcBef>
                <a:spcPts val="0"/>
              </a:spcBef>
              <a:spcAft>
                <a:spcPts val="0"/>
              </a:spcAft>
              <a:buClr>
                <a:srgbClr val="000000"/>
              </a:buClr>
              <a:buSzPts val="1000"/>
              <a:buFont typeface="Arial"/>
              <a:buNone/>
            </a:pPr>
            <a:r>
              <a:rPr b="0" i="0" lang="en" sz="1000" u="none" cap="none" strike="noStrike">
                <a:solidFill>
                  <a:srgbClr val="262524"/>
                </a:solidFill>
                <a:latin typeface="Montserrat ExtraLight"/>
                <a:ea typeface="Montserrat ExtraLight"/>
                <a:cs typeface="Montserrat ExtraLight"/>
                <a:sym typeface="Montserrat ExtraLight"/>
              </a:rPr>
              <a:t>2</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7" name="Google Shape;347;p57"/>
          <p:cNvSpPr/>
          <p:nvPr/>
        </p:nvSpPr>
        <p:spPr>
          <a:xfrm>
            <a:off x="5972391" y="1371657"/>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8" name="Google Shape;348;p57"/>
          <p:cNvSpPr/>
          <p:nvPr/>
        </p:nvSpPr>
        <p:spPr>
          <a:xfrm>
            <a:off x="7197267" y="1371659"/>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49" name="Google Shape;349;p57"/>
          <p:cNvSpPr/>
          <p:nvPr/>
        </p:nvSpPr>
        <p:spPr>
          <a:xfrm>
            <a:off x="8411136" y="1371659"/>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0" name="Google Shape;350;p57"/>
          <p:cNvSpPr/>
          <p:nvPr/>
        </p:nvSpPr>
        <p:spPr>
          <a:xfrm>
            <a:off x="5972391" y="297833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1" name="Google Shape;351;p57"/>
          <p:cNvSpPr/>
          <p:nvPr/>
        </p:nvSpPr>
        <p:spPr>
          <a:xfrm>
            <a:off x="7197267" y="297833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2" name="Google Shape;352;p57"/>
          <p:cNvSpPr/>
          <p:nvPr/>
        </p:nvSpPr>
        <p:spPr>
          <a:xfrm>
            <a:off x="8411136" y="297833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3" name="Google Shape;353;p57"/>
          <p:cNvSpPr/>
          <p:nvPr/>
        </p:nvSpPr>
        <p:spPr>
          <a:xfrm>
            <a:off x="5972391" y="380170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4" name="Google Shape;354;p57"/>
          <p:cNvSpPr/>
          <p:nvPr/>
        </p:nvSpPr>
        <p:spPr>
          <a:xfrm>
            <a:off x="7197267" y="3801708"/>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5" name="Google Shape;355;p57"/>
          <p:cNvSpPr/>
          <p:nvPr/>
        </p:nvSpPr>
        <p:spPr>
          <a:xfrm>
            <a:off x="4671249" y="4591805"/>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6" name="Google Shape;356;p57"/>
          <p:cNvSpPr/>
          <p:nvPr/>
        </p:nvSpPr>
        <p:spPr>
          <a:xfrm>
            <a:off x="5972391" y="4591805"/>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
        <p:nvSpPr>
          <p:cNvPr id="357" name="Google Shape;357;p57"/>
          <p:cNvSpPr txBox="1"/>
          <p:nvPr/>
        </p:nvSpPr>
        <p:spPr>
          <a:xfrm>
            <a:off x="121138" y="141225"/>
            <a:ext cx="2619600" cy="607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 sz="2400" u="none" cap="none" strike="noStrike">
                <a:solidFill>
                  <a:srgbClr val="0EB14B"/>
                </a:solidFill>
                <a:latin typeface="Montserrat"/>
                <a:ea typeface="Montserrat"/>
                <a:cs typeface="Montserrat"/>
                <a:sym typeface="Montserrat"/>
              </a:rPr>
              <a:t>What we offer</a:t>
            </a:r>
            <a:endParaRPr b="0" i="0" sz="9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8" name="Google Shape;358;p57"/>
          <p:cNvSpPr/>
          <p:nvPr/>
        </p:nvSpPr>
        <p:spPr>
          <a:xfrm>
            <a:off x="4671249" y="3169584"/>
            <a:ext cx="93636" cy="72036"/>
          </a:xfrm>
          <a:custGeom>
            <a:rect b="b" l="l" r="r" t="t"/>
            <a:pathLst>
              <a:path extrusionOk="0" h="21600" w="21600">
                <a:moveTo>
                  <a:pt x="0" y="21600"/>
                </a:moveTo>
                <a:lnTo>
                  <a:pt x="21600" y="21600"/>
                </a:lnTo>
                <a:lnTo>
                  <a:pt x="10800" y="0"/>
                </a:lnTo>
                <a:close/>
              </a:path>
            </a:pathLst>
          </a:custGeom>
          <a:solidFill>
            <a:srgbClr val="0EB14B"/>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000"/>
              <a:buFont typeface="Arial"/>
              <a:buNone/>
            </a:pPr>
            <a:r>
              <a:t/>
            </a:r>
            <a:endParaRPr b="0" i="0" sz="1000" u="none" cap="none" strike="noStrike">
              <a:solidFill>
                <a:srgbClr val="262524"/>
              </a:solidFill>
              <a:latin typeface="Montserrat ExtraLight"/>
              <a:ea typeface="Montserrat ExtraLight"/>
              <a:cs typeface="Montserrat ExtraLight"/>
              <a:sym typeface="Montserrat Extra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2" name="Shape 362"/>
        <p:cNvGrpSpPr/>
        <p:nvPr/>
      </p:nvGrpSpPr>
      <p:grpSpPr>
        <a:xfrm>
          <a:off x="0" y="0"/>
          <a:ext cx="0" cy="0"/>
          <a:chOff x="0" y="0"/>
          <a:chExt cx="0" cy="0"/>
        </a:xfrm>
      </p:grpSpPr>
      <p:pic>
        <p:nvPicPr>
          <p:cNvPr id="363" name="Google Shape;363;p58"/>
          <p:cNvPicPr preferRelativeResize="0"/>
          <p:nvPr/>
        </p:nvPicPr>
        <p:blipFill rotWithShape="1">
          <a:blip r:embed="rId3">
            <a:alphaModFix/>
          </a:blip>
          <a:srcRect b="0" l="0" r="0" t="0"/>
          <a:stretch/>
        </p:blipFill>
        <p:spPr>
          <a:xfrm>
            <a:off x="1550" y="0"/>
            <a:ext cx="9140892" cy="5143498"/>
          </a:xfrm>
          <a:prstGeom prst="rect">
            <a:avLst/>
          </a:prstGeom>
          <a:noFill/>
          <a:ln>
            <a:noFill/>
          </a:ln>
        </p:spPr>
      </p:pic>
      <p:sp>
        <p:nvSpPr>
          <p:cNvPr id="364" name="Google Shape;364;p58"/>
          <p:cNvSpPr txBox="1"/>
          <p:nvPr/>
        </p:nvSpPr>
        <p:spPr>
          <a:xfrm>
            <a:off x="1500" y="1666800"/>
            <a:ext cx="9141000" cy="1809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Montserrat"/>
                <a:ea typeface="Montserrat"/>
                <a:cs typeface="Montserrat"/>
                <a:sym typeface="Montserrat"/>
              </a:rPr>
              <a:t>Thank You</a:t>
            </a:r>
            <a:endParaRPr b="0" i="0" sz="3000" u="none" cap="none" strike="noStrike">
              <a:solidFill>
                <a:srgbClr val="FFFFFF"/>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pic>
        <p:nvPicPr>
          <p:cNvPr id="187" name="Google Shape;187;p45"/>
          <p:cNvPicPr preferRelativeResize="0"/>
          <p:nvPr/>
        </p:nvPicPr>
        <p:blipFill rotWithShape="1">
          <a:blip r:embed="rId3">
            <a:alphaModFix/>
          </a:blip>
          <a:srcRect b="0" l="12069" r="13101" t="0"/>
          <a:stretch/>
        </p:blipFill>
        <p:spPr>
          <a:xfrm>
            <a:off x="0" y="0"/>
            <a:ext cx="9144000" cy="5143500"/>
          </a:xfrm>
          <a:prstGeom prst="rect">
            <a:avLst/>
          </a:prstGeom>
          <a:noFill/>
          <a:ln>
            <a:noFill/>
          </a:ln>
        </p:spPr>
      </p:pic>
      <p:sp>
        <p:nvSpPr>
          <p:cNvPr id="188" name="Google Shape;188;p45"/>
          <p:cNvSpPr txBox="1"/>
          <p:nvPr/>
        </p:nvSpPr>
        <p:spPr>
          <a:xfrm>
            <a:off x="1328850" y="685875"/>
            <a:ext cx="6486300" cy="756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FFFFFF"/>
                </a:solidFill>
                <a:latin typeface="Montserrat"/>
                <a:ea typeface="Montserrat"/>
                <a:cs typeface="Montserrat"/>
                <a:sym typeface="Montserrat"/>
              </a:rPr>
              <a:t>Learn, Network, Startup</a:t>
            </a:r>
            <a:endParaRPr b="1" i="0" sz="3500" u="none" cap="none" strike="noStrike">
              <a:solidFill>
                <a:srgbClr val="000000"/>
              </a:solidFill>
              <a:latin typeface="Montserrat"/>
              <a:ea typeface="Montserrat"/>
              <a:cs typeface="Montserrat"/>
              <a:sym typeface="Montserrat"/>
            </a:endParaRPr>
          </a:p>
        </p:txBody>
      </p:sp>
      <p:sp>
        <p:nvSpPr>
          <p:cNvPr id="189" name="Google Shape;189;p45"/>
          <p:cNvSpPr txBox="1"/>
          <p:nvPr/>
        </p:nvSpPr>
        <p:spPr>
          <a:xfrm>
            <a:off x="331100" y="1765900"/>
            <a:ext cx="8431800" cy="2815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 sz="1800" u="none" cap="none" strike="noStrike">
                <a:solidFill>
                  <a:srgbClr val="FFFFFF"/>
                </a:solidFill>
                <a:latin typeface="Montserrat"/>
                <a:ea typeface="Montserrat"/>
                <a:cs typeface="Montserrat"/>
                <a:sym typeface="Montserrat"/>
              </a:rPr>
              <a:t>Techstars Startup Weekend is the world’s starting point for entrepreneurship. </a:t>
            </a:r>
            <a:endParaRPr b="0" i="0" sz="18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chemeClr val="dk1"/>
              </a:buClr>
              <a:buSzPts val="1100"/>
              <a:buFont typeface="Arial"/>
              <a:buNone/>
            </a:pPr>
            <a:r>
              <a:t/>
            </a:r>
            <a:endParaRPr b="0" i="0" sz="18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chemeClr val="dk1"/>
              </a:buClr>
              <a:buSzPts val="1100"/>
              <a:buFont typeface="Arial"/>
              <a:buNone/>
            </a:pPr>
            <a:r>
              <a:rPr b="0" i="0" lang="en" sz="1800" u="none" cap="none" strike="noStrike">
                <a:solidFill>
                  <a:srgbClr val="FFFFFF"/>
                </a:solidFill>
                <a:latin typeface="Montserrat"/>
                <a:ea typeface="Montserrat"/>
                <a:cs typeface="Montserrat"/>
                <a:sym typeface="Montserrat"/>
              </a:rPr>
              <a:t>Our 54-hour event is where designers, developers, marketers, and startup enthusiasts come together to share ideas, form teams, and launch startups. We are organizers dedicated to fostering local entrepreneurship to strengthen our community.</a:t>
            </a:r>
            <a:endParaRPr b="0" i="0" sz="18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chemeClr val="dk1"/>
              </a:buClr>
              <a:buSzPts val="1100"/>
              <a:buFont typeface="Arial"/>
              <a:buNone/>
            </a:pPr>
            <a:r>
              <a:t/>
            </a:r>
            <a:endParaRPr b="0" i="0" sz="18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pic>
        <p:nvPicPr>
          <p:cNvPr id="194" name="Google Shape;194;p46"/>
          <p:cNvPicPr preferRelativeResize="0"/>
          <p:nvPr/>
        </p:nvPicPr>
        <p:blipFill rotWithShape="1">
          <a:blip r:embed="rId3">
            <a:alphaModFix/>
          </a:blip>
          <a:srcRect b="0" l="0" r="0" t="0"/>
          <a:stretch/>
        </p:blipFill>
        <p:spPr>
          <a:xfrm>
            <a:off x="1550" y="0"/>
            <a:ext cx="9140892" cy="5143498"/>
          </a:xfrm>
          <a:prstGeom prst="rect">
            <a:avLst/>
          </a:prstGeom>
          <a:noFill/>
          <a:ln>
            <a:noFill/>
          </a:ln>
        </p:spPr>
      </p:pic>
      <p:sp>
        <p:nvSpPr>
          <p:cNvPr id="195" name="Google Shape;195;p46"/>
          <p:cNvSpPr txBox="1"/>
          <p:nvPr/>
        </p:nvSpPr>
        <p:spPr>
          <a:xfrm>
            <a:off x="1500" y="1666800"/>
            <a:ext cx="9141000" cy="1809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Montserrat"/>
                <a:ea typeface="Montserrat"/>
                <a:cs typeface="Montserrat"/>
                <a:sym typeface="Montserrat"/>
              </a:rPr>
              <a:t>Techstars is the Worldwide Network</a:t>
            </a:r>
            <a:endParaRPr b="0" i="0" sz="3000" u="none" cap="none" strike="noStrike">
              <a:solidFill>
                <a:srgbClr val="FFFFFF"/>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FFFFFF"/>
                </a:solidFill>
                <a:latin typeface="Montserrat"/>
                <a:ea typeface="Montserrat"/>
                <a:cs typeface="Montserrat"/>
                <a:sym typeface="Montserrat"/>
              </a:rPr>
              <a:t>that helps entrepreneurs succeed.</a:t>
            </a:r>
            <a:endParaRPr b="0" i="0" sz="3000" u="none" cap="none" strike="noStrike">
              <a:solidFill>
                <a:srgbClr val="FFFFFF"/>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199" name="Shape 199"/>
        <p:cNvGrpSpPr/>
        <p:nvPr/>
      </p:nvGrpSpPr>
      <p:grpSpPr>
        <a:xfrm>
          <a:off x="0" y="0"/>
          <a:ext cx="0" cy="0"/>
          <a:chOff x="0" y="0"/>
          <a:chExt cx="0" cy="0"/>
        </a:xfrm>
      </p:grpSpPr>
      <p:pic>
        <p:nvPicPr>
          <p:cNvPr descr="What crazy person would try to launch a world-changing business in 54 hours? Find out in this heartfelt mini doc about Startup Weekend Tech for Good San Francisco, held July 31-Aug. 2, 2015, at Impact Hub. &#10;&#10;////////////////&#10;&#10;ABOUT STARTUP WEEKEND&#10;Startup Weekends are 54-hour events where developers, designers, marketers, product managers, and startup enthusiasts come together to share ideas, form teams, build products, and launch startups. Learn more at http://startupweekend.org.&#10;&#10;BLOOBER / ABO UPDATES&#10;For info and updates about the winning team's efforts to connect blood banks and matching donors, please visit http://giveabo.com.&#10;&#10;////////////////&#10;&#10;SUBSCRIBE!&#10;http://bit.ly/gmbsub&#10;&#10;ABOUT THIS CHANNEL&#10;Hey, y’all! I’m Mary Betsy, and I’m experimenting with going for it. I’m a YouTuber with a video company in San Francisco, where I help some of the world’s coolest startups, but my second dream is building out this channel to help you. I make videos every weekday including: behind-the-scenes interviews with she-bosses, tutorials on making videos, and vlogs about my journey as an entrepreneur. Bottom line: I’m chasing down the business inspo and advice I wish I’d had growing up, sharing it with you, and then showing you how I apply it to my own pursuits in real time. Sound interesting? Well, hop in the car for the ride! Subscribe: http://bit.ly/gmbsub&#10;&#10;CONNECT&#10;http://instagram.com/gomarybetsy&#10;http://facebook.com/gomarybetsy&#10;http://twitter.com/gomarybetsy&#10;http://snapchat.com/gomarybetsy&#10;&#10;BY FORWARD FILMS&#10;Go Mary Betsy! is a project of Forward Films, a video agency that makes authentic videos for organizations improving the world. Learn more: http://goforwardfilms.com.&#10;&#10;////////////////&#10;&#10;MEDIA MAHALOS&#10;Cut and Run: Electronic Hard by Kevin MacLeod is licensed under a Creative Commons Attribution license (https://creativecommons.org/licenses/by/4.0/). Source: http://incompetech.com/music/royalty-free/index.html?isrc=USUAN1100851. Artist: http://incompetech.com/.&#10;&#10;Cylinder Five by Chris Zabriskie is licensed under a Creative Commons Attribution license (https://creativecommons.org/licenses/by/4.0/). Source: http://chriszabriskie.com/cylinders/. Artist: http://chriszabriskie.com/. &#10;&#10;Dark Mystery by Audionautix is licensed under a Creative Commons Attribution license (https://creativecommons.org/licenses/by/4.0/). Artist: http://audionautix.com/.&#10;&#10;Panning Timelapse of Shadows on a Building is licensed under a Creative Commons Attribution license (http://creativecommons.org/licenses/by/3.0/). Source: http://www.videvo.net/video/panning-timelaspe-of-shadows-on-a-building/3008. Artist: dinosawr_rob.&#10;&#10;////////////////&#10;&#10;HUGS!&#10;Thanks so much for watching." id="200" name="Google Shape;200;p47" title="Startup Weekend hackathon full documentary film">
            <a:hlinkClick r:id="rId3"/>
          </p:cNvPr>
          <p:cNvPicPr preferRelativeResize="0"/>
          <p:nvPr/>
        </p:nvPicPr>
        <p:blipFill rotWithShape="1">
          <a:blip r:embed="rId4">
            <a:alphaModFix/>
          </a:blip>
          <a:srcRect b="0" l="0" r="0" t="0"/>
          <a:stretch/>
        </p:blipFill>
        <p:spPr>
          <a:xfrm>
            <a:off x="1143000" y="0"/>
            <a:ext cx="68580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04" name="Shape 204"/>
        <p:cNvGrpSpPr/>
        <p:nvPr/>
      </p:nvGrpSpPr>
      <p:grpSpPr>
        <a:xfrm>
          <a:off x="0" y="0"/>
          <a:ext cx="0" cy="0"/>
          <a:chOff x="0" y="0"/>
          <a:chExt cx="0" cy="0"/>
        </a:xfrm>
      </p:grpSpPr>
      <p:pic>
        <p:nvPicPr>
          <p:cNvPr descr="map.png" id="205" name="Google Shape;205;p48"/>
          <p:cNvPicPr preferRelativeResize="0"/>
          <p:nvPr/>
        </p:nvPicPr>
        <p:blipFill rotWithShape="1">
          <a:blip r:embed="rId3">
            <a:alphaModFix amt="28000"/>
          </a:blip>
          <a:srcRect b="0" l="0" r="0" t="0"/>
          <a:stretch/>
        </p:blipFill>
        <p:spPr>
          <a:xfrm>
            <a:off x="123152" y="434287"/>
            <a:ext cx="8664997" cy="4274926"/>
          </a:xfrm>
          <a:prstGeom prst="rect">
            <a:avLst/>
          </a:prstGeom>
          <a:noFill/>
          <a:ln>
            <a:noFill/>
          </a:ln>
        </p:spPr>
      </p:pic>
      <p:sp>
        <p:nvSpPr>
          <p:cNvPr id="206" name="Google Shape;206;p48"/>
          <p:cNvSpPr txBox="1"/>
          <p:nvPr/>
        </p:nvSpPr>
        <p:spPr>
          <a:xfrm>
            <a:off x="795300" y="961875"/>
            <a:ext cx="7553400" cy="877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2A3842"/>
                </a:solidFill>
                <a:latin typeface="Montserrat"/>
                <a:ea typeface="Montserrat"/>
                <a:cs typeface="Montserrat"/>
                <a:sym typeface="Montserrat"/>
              </a:rPr>
              <a:t>Techstars Startup Weekend </a:t>
            </a:r>
            <a:endParaRPr b="1" i="0" sz="3500" u="none" cap="none" strike="noStrike">
              <a:solidFill>
                <a:srgbClr val="2A3842"/>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3000"/>
              <a:buFont typeface="Arial"/>
              <a:buNone/>
            </a:pPr>
            <a:r>
              <a:rPr b="0" i="0" lang="en" sz="3000" u="none" cap="none" strike="noStrike">
                <a:solidFill>
                  <a:srgbClr val="666666"/>
                </a:solidFill>
                <a:latin typeface="Montserrat"/>
                <a:ea typeface="Montserrat"/>
                <a:cs typeface="Montserrat"/>
                <a:sym typeface="Montserrat"/>
              </a:rPr>
              <a:t>by the numbers, since 2009:</a:t>
            </a:r>
            <a:endParaRPr b="0" i="0" sz="3000" u="none" cap="none" strike="noStrike">
              <a:solidFill>
                <a:srgbClr val="666666"/>
              </a:solidFill>
              <a:latin typeface="Montserrat"/>
              <a:ea typeface="Montserrat"/>
              <a:cs typeface="Montserrat"/>
              <a:sym typeface="Montserrat"/>
            </a:endParaRPr>
          </a:p>
        </p:txBody>
      </p:sp>
      <p:grpSp>
        <p:nvGrpSpPr>
          <p:cNvPr id="207" name="Google Shape;207;p48"/>
          <p:cNvGrpSpPr/>
          <p:nvPr/>
        </p:nvGrpSpPr>
        <p:grpSpPr>
          <a:xfrm>
            <a:off x="664485" y="2438400"/>
            <a:ext cx="7815042" cy="1363500"/>
            <a:chOff x="791994" y="2438400"/>
            <a:chExt cx="7815042" cy="1363500"/>
          </a:xfrm>
        </p:grpSpPr>
        <p:grpSp>
          <p:nvGrpSpPr>
            <p:cNvPr id="208" name="Google Shape;208;p48"/>
            <p:cNvGrpSpPr/>
            <p:nvPr/>
          </p:nvGrpSpPr>
          <p:grpSpPr>
            <a:xfrm>
              <a:off x="2349045" y="2438400"/>
              <a:ext cx="1633525" cy="1363500"/>
              <a:chOff x="2717725" y="2438400"/>
              <a:chExt cx="1633525" cy="1363500"/>
            </a:xfrm>
          </p:grpSpPr>
          <p:sp>
            <p:nvSpPr>
              <p:cNvPr id="209" name="Google Shape;209;p48"/>
              <p:cNvSpPr txBox="1"/>
              <p:nvPr/>
            </p:nvSpPr>
            <p:spPr>
              <a:xfrm>
                <a:off x="2717750" y="2438400"/>
                <a:ext cx="1633500" cy="41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2A3842"/>
                    </a:solidFill>
                    <a:latin typeface="Montserrat"/>
                    <a:ea typeface="Montserrat"/>
                    <a:cs typeface="Montserrat"/>
                    <a:sym typeface="Montserrat"/>
                  </a:rPr>
                  <a:t>1,200+</a:t>
                </a:r>
                <a:endParaRPr b="1" i="0" sz="3500" u="none" cap="none" strike="noStrike">
                  <a:solidFill>
                    <a:srgbClr val="2A3842"/>
                  </a:solidFill>
                  <a:latin typeface="Montserrat"/>
                  <a:ea typeface="Montserrat"/>
                  <a:cs typeface="Montserrat"/>
                  <a:sym typeface="Montserrat"/>
                </a:endParaRPr>
              </a:p>
            </p:txBody>
          </p:sp>
          <p:sp>
            <p:nvSpPr>
              <p:cNvPr id="210" name="Google Shape;210;p48"/>
              <p:cNvSpPr txBox="1"/>
              <p:nvPr/>
            </p:nvSpPr>
            <p:spPr>
              <a:xfrm>
                <a:off x="2717725" y="2924100"/>
                <a:ext cx="1633500" cy="87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666666"/>
                    </a:solidFill>
                    <a:latin typeface="Montserrat"/>
                    <a:ea typeface="Montserrat"/>
                    <a:cs typeface="Montserrat"/>
                    <a:sym typeface="Montserrat"/>
                  </a:rPr>
                  <a:t>Cities</a:t>
                </a:r>
                <a:endParaRPr b="0" i="0" sz="1000" u="none" cap="none" strike="noStrike">
                  <a:solidFill>
                    <a:srgbClr val="666666"/>
                  </a:solidFill>
                  <a:latin typeface="Montserrat"/>
                  <a:ea typeface="Montserrat"/>
                  <a:cs typeface="Montserrat"/>
                  <a:sym typeface="Montserrat"/>
                </a:endParaRPr>
              </a:p>
            </p:txBody>
          </p:sp>
        </p:grpSp>
        <p:grpSp>
          <p:nvGrpSpPr>
            <p:cNvPr id="211" name="Google Shape;211;p48"/>
            <p:cNvGrpSpPr/>
            <p:nvPr/>
          </p:nvGrpSpPr>
          <p:grpSpPr>
            <a:xfrm>
              <a:off x="6709800" y="2438400"/>
              <a:ext cx="1897236" cy="1363500"/>
              <a:chOff x="6709800" y="2438400"/>
              <a:chExt cx="1897236" cy="1363500"/>
            </a:xfrm>
          </p:grpSpPr>
          <p:sp>
            <p:nvSpPr>
              <p:cNvPr id="212" name="Google Shape;212;p48"/>
              <p:cNvSpPr txBox="1"/>
              <p:nvPr/>
            </p:nvSpPr>
            <p:spPr>
              <a:xfrm>
                <a:off x="6709836" y="2438400"/>
                <a:ext cx="1897200" cy="41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2A3842"/>
                    </a:solidFill>
                    <a:latin typeface="Montserrat"/>
                    <a:ea typeface="Montserrat"/>
                    <a:cs typeface="Montserrat"/>
                    <a:sym typeface="Montserrat"/>
                  </a:rPr>
                  <a:t>5,000+</a:t>
                </a:r>
                <a:endParaRPr b="1" i="0" sz="3500" u="none" cap="none" strike="noStrike">
                  <a:solidFill>
                    <a:srgbClr val="2A3842"/>
                  </a:solidFill>
                  <a:latin typeface="Montserrat"/>
                  <a:ea typeface="Montserrat"/>
                  <a:cs typeface="Montserrat"/>
                  <a:sym typeface="Montserrat"/>
                </a:endParaRPr>
              </a:p>
            </p:txBody>
          </p:sp>
          <p:sp>
            <p:nvSpPr>
              <p:cNvPr id="213" name="Google Shape;213;p48"/>
              <p:cNvSpPr txBox="1"/>
              <p:nvPr/>
            </p:nvSpPr>
            <p:spPr>
              <a:xfrm>
                <a:off x="6709800" y="2924100"/>
                <a:ext cx="1633500" cy="87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666666"/>
                    </a:solidFill>
                    <a:latin typeface="Montserrat"/>
                    <a:ea typeface="Montserrat"/>
                    <a:cs typeface="Montserrat"/>
                    <a:sym typeface="Montserrat"/>
                  </a:rPr>
                  <a:t>Startup Weekend events to date, globally.</a:t>
                </a:r>
                <a:endParaRPr b="0" i="0" sz="1000" u="none" cap="none" strike="noStrike">
                  <a:solidFill>
                    <a:srgbClr val="666666"/>
                  </a:solidFill>
                  <a:latin typeface="Montserrat"/>
                  <a:ea typeface="Montserrat"/>
                  <a:cs typeface="Montserrat"/>
                  <a:sym typeface="Montserrat"/>
                </a:endParaRPr>
              </a:p>
            </p:txBody>
          </p:sp>
        </p:grpSp>
        <p:grpSp>
          <p:nvGrpSpPr>
            <p:cNvPr id="214" name="Google Shape;214;p48"/>
            <p:cNvGrpSpPr/>
            <p:nvPr/>
          </p:nvGrpSpPr>
          <p:grpSpPr>
            <a:xfrm>
              <a:off x="791994" y="2438400"/>
              <a:ext cx="1329853" cy="1363500"/>
              <a:chOff x="876292" y="2438400"/>
              <a:chExt cx="1633525" cy="1363500"/>
            </a:xfrm>
          </p:grpSpPr>
          <p:sp>
            <p:nvSpPr>
              <p:cNvPr id="215" name="Google Shape;215;p48"/>
              <p:cNvSpPr txBox="1"/>
              <p:nvPr/>
            </p:nvSpPr>
            <p:spPr>
              <a:xfrm>
                <a:off x="876317" y="2438400"/>
                <a:ext cx="1633500" cy="41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2A3842"/>
                    </a:solidFill>
                    <a:latin typeface="Montserrat"/>
                    <a:ea typeface="Montserrat"/>
                    <a:cs typeface="Montserrat"/>
                    <a:sym typeface="Montserrat"/>
                  </a:rPr>
                  <a:t>150+</a:t>
                </a:r>
                <a:endParaRPr b="1" i="0" sz="3500" u="none" cap="none" strike="noStrike">
                  <a:solidFill>
                    <a:srgbClr val="2A3842"/>
                  </a:solidFill>
                  <a:latin typeface="Montserrat"/>
                  <a:ea typeface="Montserrat"/>
                  <a:cs typeface="Montserrat"/>
                  <a:sym typeface="Montserrat"/>
                </a:endParaRPr>
              </a:p>
            </p:txBody>
          </p:sp>
          <p:sp>
            <p:nvSpPr>
              <p:cNvPr id="216" name="Google Shape;216;p48"/>
              <p:cNvSpPr txBox="1"/>
              <p:nvPr/>
            </p:nvSpPr>
            <p:spPr>
              <a:xfrm>
                <a:off x="876292" y="2924100"/>
                <a:ext cx="1633500" cy="87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0" i="0" lang="en" sz="1000" u="none" cap="none" strike="noStrike">
                    <a:solidFill>
                      <a:srgbClr val="666666"/>
                    </a:solidFill>
                    <a:latin typeface="Montserrat"/>
                    <a:ea typeface="Montserrat"/>
                    <a:cs typeface="Montserrat"/>
                    <a:sym typeface="Montserrat"/>
                  </a:rPr>
                  <a:t>Countries </a:t>
                </a:r>
                <a:endParaRPr b="0" i="0" sz="1000" u="none" cap="none" strike="noStrike">
                  <a:solidFill>
                    <a:srgbClr val="666666"/>
                  </a:solidFill>
                  <a:latin typeface="Montserrat"/>
                  <a:ea typeface="Montserrat"/>
                  <a:cs typeface="Montserrat"/>
                  <a:sym typeface="Montserrat"/>
                </a:endParaRPr>
              </a:p>
              <a:p>
                <a:pPr indent="0" lvl="0" marL="0" marR="0" rtl="0" algn="ctr">
                  <a:lnSpc>
                    <a:spcPct val="100000"/>
                  </a:lnSpc>
                  <a:spcBef>
                    <a:spcPts val="0"/>
                  </a:spcBef>
                  <a:spcAft>
                    <a:spcPts val="0"/>
                  </a:spcAft>
                  <a:buClr>
                    <a:srgbClr val="000000"/>
                  </a:buClr>
                  <a:buSzPts val="1000"/>
                  <a:buFont typeface="Arial"/>
                  <a:buNone/>
                </a:pPr>
                <a:r>
                  <a:rPr b="0" i="1" lang="en" sz="1000" u="none" cap="none" strike="noStrike">
                    <a:solidFill>
                      <a:srgbClr val="666666"/>
                    </a:solidFill>
                    <a:latin typeface="Montserrat"/>
                    <a:ea typeface="Montserrat"/>
                    <a:cs typeface="Montserrat"/>
                    <a:sym typeface="Montserrat"/>
                  </a:rPr>
                  <a:t>(That’s more than Starbucks!)</a:t>
                </a:r>
                <a:endParaRPr b="0" i="0" sz="1000" u="none" cap="none" strike="noStrike">
                  <a:solidFill>
                    <a:srgbClr val="666666"/>
                  </a:solidFill>
                  <a:latin typeface="Montserrat"/>
                  <a:ea typeface="Montserrat"/>
                  <a:cs typeface="Montserrat"/>
                  <a:sym typeface="Montserrat"/>
                </a:endParaRPr>
              </a:p>
            </p:txBody>
          </p:sp>
        </p:grpSp>
        <p:grpSp>
          <p:nvGrpSpPr>
            <p:cNvPr id="217" name="Google Shape;217;p48"/>
            <p:cNvGrpSpPr/>
            <p:nvPr/>
          </p:nvGrpSpPr>
          <p:grpSpPr>
            <a:xfrm>
              <a:off x="4086210" y="2438400"/>
              <a:ext cx="2520000" cy="1363500"/>
              <a:chOff x="4405493" y="2438400"/>
              <a:chExt cx="2520000" cy="1363500"/>
            </a:xfrm>
          </p:grpSpPr>
          <p:sp>
            <p:nvSpPr>
              <p:cNvPr id="218" name="Google Shape;218;p48"/>
              <p:cNvSpPr txBox="1"/>
              <p:nvPr/>
            </p:nvSpPr>
            <p:spPr>
              <a:xfrm>
                <a:off x="4405493" y="2438400"/>
                <a:ext cx="2520000" cy="412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rgbClr val="2A3842"/>
                    </a:solidFill>
                    <a:latin typeface="Montserrat"/>
                    <a:ea typeface="Montserrat"/>
                    <a:cs typeface="Montserrat"/>
                    <a:sym typeface="Montserrat"/>
                  </a:rPr>
                  <a:t>240,000+</a:t>
                </a:r>
                <a:endParaRPr b="1" i="0" sz="3500" u="none" cap="none" strike="noStrike">
                  <a:solidFill>
                    <a:srgbClr val="2A3842"/>
                  </a:solidFill>
                  <a:latin typeface="Montserrat"/>
                  <a:ea typeface="Montserrat"/>
                  <a:cs typeface="Montserrat"/>
                  <a:sym typeface="Montserrat"/>
                </a:endParaRPr>
              </a:p>
            </p:txBody>
          </p:sp>
          <p:sp>
            <p:nvSpPr>
              <p:cNvPr id="219" name="Google Shape;219;p48"/>
              <p:cNvSpPr txBox="1"/>
              <p:nvPr/>
            </p:nvSpPr>
            <p:spPr>
              <a:xfrm>
                <a:off x="4529050" y="2924100"/>
                <a:ext cx="2272800" cy="877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000"/>
                  <a:buFont typeface="Arial"/>
                  <a:buNone/>
                </a:pPr>
                <a:r>
                  <a:rPr b="0" i="0" lang="en" sz="1000" u="none" cap="none" strike="noStrike">
                    <a:solidFill>
                      <a:srgbClr val="666666"/>
                    </a:solidFill>
                    <a:latin typeface="Montserrat"/>
                    <a:ea typeface="Montserrat"/>
                    <a:cs typeface="Montserrat"/>
                    <a:sym typeface="Montserrat"/>
                  </a:rPr>
                  <a:t>Global participants</a:t>
                </a:r>
                <a:endParaRPr b="0" i="1" sz="1000" u="none" cap="none" strike="noStrike">
                  <a:solidFill>
                    <a:srgbClr val="666666"/>
                  </a:solidFill>
                  <a:latin typeface="Montserrat"/>
                  <a:ea typeface="Montserrat"/>
                  <a:cs typeface="Montserrat"/>
                  <a:sym typeface="Montserrat"/>
                </a:endParaRPr>
              </a:p>
            </p:txBody>
          </p:sp>
        </p:grpSp>
      </p:grpSp>
      <p:cxnSp>
        <p:nvCxnSpPr>
          <p:cNvPr id="220" name="Google Shape;220;p48"/>
          <p:cNvCxnSpPr/>
          <p:nvPr/>
        </p:nvCxnSpPr>
        <p:spPr>
          <a:xfrm>
            <a:off x="923850" y="2077800"/>
            <a:ext cx="7296300" cy="0"/>
          </a:xfrm>
          <a:prstGeom prst="straightConnector1">
            <a:avLst/>
          </a:prstGeom>
          <a:noFill/>
          <a:ln cap="flat" cmpd="sng" w="19050">
            <a:solidFill>
              <a:srgbClr val="6FC38A"/>
            </a:solidFill>
            <a:prstDash val="solid"/>
            <a:round/>
            <a:headEnd len="sm" w="sm" type="none"/>
            <a:tailEnd len="sm" w="sm" type="non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49"/>
          <p:cNvSpPr/>
          <p:nvPr/>
        </p:nvSpPr>
        <p:spPr>
          <a:xfrm>
            <a:off x="0" y="-19050"/>
            <a:ext cx="9144000" cy="5143500"/>
          </a:xfrm>
          <a:prstGeom prst="rect">
            <a:avLst/>
          </a:prstGeom>
          <a:solidFill>
            <a:srgbClr val="6FC3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49"/>
          <p:cNvSpPr/>
          <p:nvPr/>
        </p:nvSpPr>
        <p:spPr>
          <a:xfrm>
            <a:off x="-266700" y="-2493550"/>
            <a:ext cx="7315200" cy="7315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27" name="Google Shape;227;p49"/>
          <p:cNvSpPr txBox="1"/>
          <p:nvPr>
            <p:ph type="title"/>
          </p:nvPr>
        </p:nvSpPr>
        <p:spPr>
          <a:xfrm>
            <a:off x="982825" y="560600"/>
            <a:ext cx="5667300" cy="1206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b="1" lang="en">
                <a:solidFill>
                  <a:srgbClr val="6FC38A"/>
                </a:solidFill>
                <a:latin typeface="Montserrat"/>
                <a:ea typeface="Montserrat"/>
                <a:cs typeface="Montserrat"/>
                <a:sym typeface="Montserrat"/>
              </a:rPr>
              <a:t>Why Sponsor Techstars Startup Weekend?</a:t>
            </a:r>
            <a:endParaRPr b="1">
              <a:solidFill>
                <a:srgbClr val="6FC38A"/>
              </a:solidFill>
              <a:latin typeface="Montserrat"/>
              <a:ea typeface="Montserrat"/>
              <a:cs typeface="Montserrat"/>
              <a:sym typeface="Montserrat"/>
            </a:endParaRPr>
          </a:p>
        </p:txBody>
      </p:sp>
      <p:sp>
        <p:nvSpPr>
          <p:cNvPr id="228" name="Google Shape;228;p49"/>
          <p:cNvSpPr txBox="1"/>
          <p:nvPr>
            <p:ph idx="4294967295" type="subTitle"/>
          </p:nvPr>
        </p:nvSpPr>
        <p:spPr>
          <a:xfrm>
            <a:off x="982825" y="1652750"/>
            <a:ext cx="5780100" cy="24051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Clr>
                <a:schemeClr val="dk2"/>
              </a:buClr>
              <a:buSzPts val="1800"/>
              <a:buFont typeface="Arial"/>
              <a:buNone/>
            </a:pPr>
            <a:r>
              <a:rPr b="0" i="0" lang="en" sz="1500" u="none" cap="none" strike="noStrike">
                <a:solidFill>
                  <a:schemeClr val="dk2"/>
                </a:solidFill>
                <a:latin typeface="Montserrat"/>
                <a:ea typeface="Montserrat"/>
                <a:cs typeface="Montserrat"/>
                <a:sym typeface="Montserrat"/>
              </a:rPr>
              <a:t>Techstars Startup Weekend is easily the biggest entry point for entrepreneurs to create a startup. These events are all organized by the local community.  Sponsoring a Startup Weekend is one of the best ways to support a your local community while engaging early stage businesses. Whether they’re developers, designers, or business focused, attendees build close relationships with the companies that sponsor</a:t>
            </a:r>
            <a:r>
              <a:rPr b="0" i="0" lang="en" sz="1800" u="none" cap="none" strike="noStrike">
                <a:solidFill>
                  <a:schemeClr val="dk2"/>
                </a:solidFill>
                <a:latin typeface="Montserrat"/>
                <a:ea typeface="Montserrat"/>
                <a:cs typeface="Montserrat"/>
                <a:sym typeface="Montserrat"/>
              </a:rPr>
              <a:t>.</a:t>
            </a:r>
            <a:br>
              <a:rPr b="0" i="0" lang="en" sz="1800" u="none" cap="none" strike="noStrike">
                <a:solidFill>
                  <a:schemeClr val="dk2"/>
                </a:solidFill>
                <a:latin typeface="Arial"/>
                <a:ea typeface="Arial"/>
                <a:cs typeface="Arial"/>
                <a:sym typeface="Arial"/>
              </a:rPr>
            </a:br>
            <a:endParaRPr b="0" i="0" sz="1800" u="none" cap="none" strike="noStrike">
              <a:solidFill>
                <a:schemeClr val="dk2"/>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50"/>
          <p:cNvSpPr/>
          <p:nvPr/>
        </p:nvSpPr>
        <p:spPr>
          <a:xfrm>
            <a:off x="0" y="-19050"/>
            <a:ext cx="9144000" cy="5193900"/>
          </a:xfrm>
          <a:prstGeom prst="rect">
            <a:avLst/>
          </a:prstGeom>
          <a:solidFill>
            <a:srgbClr val="6FC38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4" name="Google Shape;234;p50"/>
          <p:cNvPicPr preferRelativeResize="0"/>
          <p:nvPr/>
        </p:nvPicPr>
        <p:blipFill rotWithShape="1">
          <a:blip r:embed="rId3">
            <a:alphaModFix/>
          </a:blip>
          <a:srcRect b="0" l="0" r="0" t="0"/>
          <a:stretch/>
        </p:blipFill>
        <p:spPr>
          <a:xfrm>
            <a:off x="1962750" y="-19150"/>
            <a:ext cx="7790850" cy="5193900"/>
          </a:xfrm>
          <a:prstGeom prst="rect">
            <a:avLst/>
          </a:prstGeom>
          <a:noFill/>
          <a:ln>
            <a:noFill/>
          </a:ln>
        </p:spPr>
      </p:pic>
      <p:sp>
        <p:nvSpPr>
          <p:cNvPr id="235" name="Google Shape;235;p50"/>
          <p:cNvSpPr/>
          <p:nvPr/>
        </p:nvSpPr>
        <p:spPr>
          <a:xfrm>
            <a:off x="-3114800" y="-1085850"/>
            <a:ext cx="7315200" cy="7315200"/>
          </a:xfrm>
          <a:prstGeom prst="ellipse">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
        <p:nvSpPr>
          <p:cNvPr id="236" name="Google Shape;236;p50"/>
          <p:cNvSpPr txBox="1"/>
          <p:nvPr>
            <p:ph type="title"/>
          </p:nvPr>
        </p:nvSpPr>
        <p:spPr>
          <a:xfrm>
            <a:off x="268450" y="560600"/>
            <a:ext cx="5667300" cy="598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1100"/>
              <a:buFont typeface="Arial"/>
              <a:buNone/>
            </a:pPr>
            <a:r>
              <a:rPr b="1" lang="en">
                <a:solidFill>
                  <a:srgbClr val="6FC38A"/>
                </a:solidFill>
                <a:latin typeface="Montserrat"/>
                <a:ea typeface="Montserrat"/>
                <a:cs typeface="Montserrat"/>
                <a:sym typeface="Montserrat"/>
              </a:rPr>
              <a:t>Sponsoring</a:t>
            </a:r>
            <a:endParaRPr b="1">
              <a:solidFill>
                <a:srgbClr val="6FC38A"/>
              </a:solidFill>
              <a:latin typeface="Montserrat"/>
              <a:ea typeface="Montserrat"/>
              <a:cs typeface="Montserrat"/>
              <a:sym typeface="Montserrat"/>
            </a:endParaRPr>
          </a:p>
          <a:p>
            <a:pPr indent="0" lvl="0" marL="0" rtl="0" algn="l">
              <a:lnSpc>
                <a:spcPct val="100000"/>
              </a:lnSpc>
              <a:spcBef>
                <a:spcPts val="0"/>
              </a:spcBef>
              <a:spcAft>
                <a:spcPts val="0"/>
              </a:spcAft>
              <a:buClr>
                <a:srgbClr val="000000"/>
              </a:buClr>
              <a:buSzPts val="1100"/>
              <a:buFont typeface="Arial"/>
              <a:buNone/>
            </a:pPr>
            <a:r>
              <a:rPr b="1" lang="en">
                <a:solidFill>
                  <a:srgbClr val="6FC38A"/>
                </a:solidFill>
                <a:latin typeface="Montserrat"/>
                <a:ea typeface="Montserrat"/>
                <a:cs typeface="Montserrat"/>
                <a:sym typeface="Montserrat"/>
              </a:rPr>
              <a:t>Provides</a:t>
            </a:r>
            <a:endParaRPr b="1">
              <a:solidFill>
                <a:srgbClr val="6FC38A"/>
              </a:solidFill>
              <a:latin typeface="Montserrat"/>
              <a:ea typeface="Montserrat"/>
              <a:cs typeface="Montserrat"/>
              <a:sym typeface="Montserrat"/>
            </a:endParaRPr>
          </a:p>
        </p:txBody>
      </p:sp>
      <p:sp>
        <p:nvSpPr>
          <p:cNvPr id="237" name="Google Shape;237;p50"/>
          <p:cNvSpPr txBox="1"/>
          <p:nvPr>
            <p:ph idx="4294967295" type="subTitle"/>
          </p:nvPr>
        </p:nvSpPr>
        <p:spPr>
          <a:xfrm>
            <a:off x="268450" y="1652700"/>
            <a:ext cx="3541500" cy="32622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15000"/>
              </a:lnSpc>
              <a:spcBef>
                <a:spcPts val="0"/>
              </a:spcBef>
              <a:spcAft>
                <a:spcPts val="0"/>
              </a:spcAft>
              <a:buClr>
                <a:srgbClr val="616161"/>
              </a:buClr>
              <a:buSzPts val="1400"/>
              <a:buFont typeface="Montserrat Light"/>
              <a:buChar char="●"/>
            </a:pPr>
            <a:r>
              <a:rPr b="0" i="0" lang="en" sz="1400" u="none" cap="none" strike="noStrike">
                <a:solidFill>
                  <a:srgbClr val="616161"/>
                </a:solidFill>
                <a:latin typeface="Montserrat Light"/>
                <a:ea typeface="Montserrat Light"/>
                <a:cs typeface="Montserrat Light"/>
                <a:sym typeface="Montserrat Light"/>
              </a:rPr>
              <a:t>An immersive weekend to engage with entrepreneurs and users (great for market research and user testing). </a:t>
            </a:r>
            <a:endParaRPr b="0" i="0" sz="1400" u="none" cap="none" strike="noStrike">
              <a:solidFill>
                <a:srgbClr val="616161"/>
              </a:solidFill>
              <a:latin typeface="Montserrat Light"/>
              <a:ea typeface="Montserrat Light"/>
              <a:cs typeface="Montserrat Light"/>
              <a:sym typeface="Montserrat Light"/>
            </a:endParaRPr>
          </a:p>
          <a:p>
            <a:pPr indent="-317500" lvl="0" marL="457200" marR="0" rtl="0" algn="l">
              <a:lnSpc>
                <a:spcPct val="115000"/>
              </a:lnSpc>
              <a:spcBef>
                <a:spcPts val="0"/>
              </a:spcBef>
              <a:spcAft>
                <a:spcPts val="0"/>
              </a:spcAft>
              <a:buClr>
                <a:srgbClr val="616161"/>
              </a:buClr>
              <a:buSzPts val="1400"/>
              <a:buFont typeface="Montserrat Light"/>
              <a:buChar char="●"/>
            </a:pPr>
            <a:r>
              <a:rPr b="0" i="0" lang="en" sz="1400" u="none" cap="none" strike="noStrike">
                <a:solidFill>
                  <a:srgbClr val="616161"/>
                </a:solidFill>
                <a:latin typeface="Montserrat Light"/>
                <a:ea typeface="Montserrat Light"/>
                <a:cs typeface="Montserrat Light"/>
                <a:sym typeface="Montserrat Light"/>
              </a:rPr>
              <a:t>A channel to hire and find new employees.</a:t>
            </a:r>
            <a:br>
              <a:rPr b="0" i="0" lang="en" sz="1400" u="none" cap="none" strike="noStrike">
                <a:solidFill>
                  <a:srgbClr val="616161"/>
                </a:solidFill>
                <a:latin typeface="Montserrat Light"/>
                <a:ea typeface="Montserrat Light"/>
                <a:cs typeface="Montserrat Light"/>
                <a:sym typeface="Montserrat Light"/>
              </a:rPr>
            </a:br>
            <a:r>
              <a:rPr b="0" i="0" lang="en" sz="1400" u="none" cap="none" strike="noStrike">
                <a:solidFill>
                  <a:srgbClr val="616161"/>
                </a:solidFill>
                <a:latin typeface="Montserrat Light"/>
                <a:ea typeface="Montserrat Light"/>
                <a:cs typeface="Montserrat Light"/>
                <a:sym typeface="Montserrat Light"/>
              </a:rPr>
              <a:t>Exposure and marketing to early stage companies and entrepreneurs.</a:t>
            </a:r>
            <a:endParaRPr b="0" i="0" sz="1400" u="none" cap="none" strike="noStrike">
              <a:solidFill>
                <a:srgbClr val="616161"/>
              </a:solidFill>
              <a:latin typeface="Montserrat Light"/>
              <a:ea typeface="Montserrat Light"/>
              <a:cs typeface="Montserrat Light"/>
              <a:sym typeface="Montserrat Light"/>
            </a:endParaRPr>
          </a:p>
          <a:p>
            <a:pPr indent="-317500" lvl="0" marL="457200" marR="0" rtl="0" algn="l">
              <a:lnSpc>
                <a:spcPct val="115000"/>
              </a:lnSpc>
              <a:spcBef>
                <a:spcPts val="0"/>
              </a:spcBef>
              <a:spcAft>
                <a:spcPts val="0"/>
              </a:spcAft>
              <a:buClr>
                <a:srgbClr val="616161"/>
              </a:buClr>
              <a:buSzPts val="1400"/>
              <a:buFont typeface="Montserrat Light"/>
              <a:buChar char="●"/>
            </a:pPr>
            <a:r>
              <a:rPr b="0" i="0" lang="en" sz="1400" u="none" cap="none" strike="noStrike">
                <a:solidFill>
                  <a:srgbClr val="616161"/>
                </a:solidFill>
                <a:latin typeface="Montserrat Light"/>
                <a:ea typeface="Montserrat Light"/>
                <a:cs typeface="Montserrat Light"/>
                <a:sym typeface="Montserrat Light"/>
              </a:rPr>
              <a:t>A platform to share API’s or relevant tools for entrepreneurs. </a:t>
            </a:r>
            <a:endParaRPr b="0" i="0" sz="1500" u="none" cap="none" strike="noStrike">
              <a:solidFill>
                <a:srgbClr val="61616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41" name="Shape 241"/>
        <p:cNvGrpSpPr/>
        <p:nvPr/>
      </p:nvGrpSpPr>
      <p:grpSpPr>
        <a:xfrm>
          <a:off x="0" y="0"/>
          <a:ext cx="0" cy="0"/>
          <a:chOff x="0" y="0"/>
          <a:chExt cx="0" cy="0"/>
        </a:xfrm>
      </p:grpSpPr>
      <p:sp>
        <p:nvSpPr>
          <p:cNvPr id="242" name="Google Shape;242;p51"/>
          <p:cNvSpPr txBox="1"/>
          <p:nvPr>
            <p:ph type="title"/>
          </p:nvPr>
        </p:nvSpPr>
        <p:spPr>
          <a:xfrm>
            <a:off x="411950" y="445025"/>
            <a:ext cx="7839600" cy="3972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lang="en" sz="1600">
                <a:solidFill>
                  <a:srgbClr val="666666"/>
                </a:solidFill>
                <a:latin typeface="Montserrat"/>
                <a:ea typeface="Montserrat"/>
                <a:cs typeface="Montserrat"/>
                <a:sym typeface="Montserrat"/>
              </a:rPr>
              <a:t>The Schedule: Here’s what happens during a Techstars Startup Weekend</a:t>
            </a:r>
            <a:endParaRPr sz="1600">
              <a:solidFill>
                <a:srgbClr val="666666"/>
              </a:solidFill>
              <a:latin typeface="Montserrat"/>
              <a:ea typeface="Montserrat"/>
              <a:cs typeface="Montserrat"/>
              <a:sym typeface="Montserrat"/>
            </a:endParaRPr>
          </a:p>
        </p:txBody>
      </p:sp>
      <p:cxnSp>
        <p:nvCxnSpPr>
          <p:cNvPr id="243" name="Google Shape;243;p51"/>
          <p:cNvCxnSpPr/>
          <p:nvPr/>
        </p:nvCxnSpPr>
        <p:spPr>
          <a:xfrm>
            <a:off x="488150" y="876300"/>
            <a:ext cx="3989700" cy="0"/>
          </a:xfrm>
          <a:prstGeom prst="straightConnector1">
            <a:avLst/>
          </a:prstGeom>
          <a:noFill/>
          <a:ln cap="flat" cmpd="sng" w="9525">
            <a:solidFill>
              <a:srgbClr val="6FC38A"/>
            </a:solidFill>
            <a:prstDash val="solid"/>
            <a:round/>
            <a:headEnd len="sm" w="sm" type="none"/>
            <a:tailEnd len="sm" w="sm" type="none"/>
          </a:ln>
        </p:spPr>
      </p:cxnSp>
      <p:sp>
        <p:nvSpPr>
          <p:cNvPr id="244" name="Google Shape;244;p51"/>
          <p:cNvSpPr txBox="1"/>
          <p:nvPr>
            <p:ph type="title"/>
          </p:nvPr>
        </p:nvSpPr>
        <p:spPr>
          <a:xfrm>
            <a:off x="411950" y="979275"/>
            <a:ext cx="7839600" cy="247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b="1" lang="en" sz="2200">
                <a:solidFill>
                  <a:srgbClr val="6FC38A"/>
                </a:solidFill>
                <a:latin typeface="Montserrat"/>
                <a:ea typeface="Montserrat"/>
                <a:cs typeface="Montserrat"/>
                <a:sym typeface="Montserrat"/>
              </a:rPr>
              <a:t>Pre-Startup Weekend</a:t>
            </a:r>
            <a:r>
              <a:rPr b="1" lang="en" sz="2200">
                <a:solidFill>
                  <a:srgbClr val="6FC38A"/>
                </a:solidFill>
                <a:latin typeface="Montserrat"/>
                <a:ea typeface="Montserrat"/>
                <a:cs typeface="Montserrat"/>
                <a:sym typeface="Montserrat"/>
              </a:rPr>
              <a:t>: B4SJ Incubator </a:t>
            </a:r>
            <a:endParaRPr sz="2200">
              <a:solidFill>
                <a:srgbClr val="6FC38A"/>
              </a:solidFill>
              <a:latin typeface="Montserrat"/>
              <a:ea typeface="Montserrat"/>
              <a:cs typeface="Montserrat"/>
              <a:sym typeface="Montserrat"/>
            </a:endParaRPr>
          </a:p>
        </p:txBody>
      </p:sp>
      <p:sp>
        <p:nvSpPr>
          <p:cNvPr id="245" name="Google Shape;245;p51"/>
          <p:cNvSpPr txBox="1"/>
          <p:nvPr>
            <p:ph type="title"/>
          </p:nvPr>
        </p:nvSpPr>
        <p:spPr>
          <a:xfrm>
            <a:off x="488150" y="1298475"/>
            <a:ext cx="8564100" cy="104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sz="1400">
                <a:solidFill>
                  <a:srgbClr val="666666"/>
                </a:solidFill>
                <a:latin typeface="Montserrat"/>
                <a:ea typeface="Montserrat"/>
                <a:cs typeface="Montserrat"/>
                <a:sym typeface="Montserrat"/>
              </a:rPr>
              <a:t>In collaboration with</a:t>
            </a:r>
            <a:r>
              <a:rPr b="1" lang="en" sz="1400">
                <a:solidFill>
                  <a:srgbClr val="666666"/>
                </a:solidFill>
                <a:latin typeface="Montserrat"/>
                <a:ea typeface="Montserrat"/>
                <a:cs typeface="Montserrat"/>
                <a:sym typeface="Montserrat"/>
              </a:rPr>
              <a:t> Blockchain for Social Justice, </a:t>
            </a:r>
            <a:r>
              <a:rPr lang="en" sz="1400">
                <a:solidFill>
                  <a:srgbClr val="666666"/>
                </a:solidFill>
                <a:latin typeface="Montserrat"/>
                <a:ea typeface="Montserrat"/>
                <a:cs typeface="Montserrat"/>
                <a:sym typeface="Montserrat"/>
              </a:rPr>
              <a:t>we are partnering to offer a day long incubator program for aspiring founders who want to learn more about use case design, platform development and more. Incubator participants may also participate for the</a:t>
            </a:r>
            <a:r>
              <a:rPr b="1" lang="en" sz="1400">
                <a:solidFill>
                  <a:srgbClr val="666666"/>
                </a:solidFill>
                <a:latin typeface="Montserrat"/>
                <a:ea typeface="Montserrat"/>
                <a:cs typeface="Montserrat"/>
                <a:sym typeface="Montserrat"/>
              </a:rPr>
              <a:t> San Francisco Blockchain Week Hackathon </a:t>
            </a:r>
            <a:r>
              <a:rPr lang="en" sz="1400">
                <a:solidFill>
                  <a:srgbClr val="666666"/>
                </a:solidFill>
                <a:latin typeface="Montserrat"/>
                <a:ea typeface="Montserrat"/>
                <a:cs typeface="Montserrat"/>
                <a:sym typeface="Montserrat"/>
              </a:rPr>
              <a:t>in addition to the </a:t>
            </a:r>
            <a:r>
              <a:rPr b="1" lang="en" sz="1400">
                <a:solidFill>
                  <a:srgbClr val="666666"/>
                </a:solidFill>
                <a:latin typeface="Montserrat"/>
                <a:ea typeface="Montserrat"/>
                <a:cs typeface="Montserrat"/>
                <a:sym typeface="Montserrat"/>
              </a:rPr>
              <a:t>Techstars Startup Weekend </a:t>
            </a:r>
            <a:endParaRPr sz="1200">
              <a:solidFill>
                <a:srgbClr val="666666"/>
              </a:solidFill>
            </a:endParaRPr>
          </a:p>
        </p:txBody>
      </p:sp>
      <p:pic>
        <p:nvPicPr>
          <p:cNvPr id="246" name="Google Shape;246;p51"/>
          <p:cNvPicPr preferRelativeResize="0"/>
          <p:nvPr/>
        </p:nvPicPr>
        <p:blipFill>
          <a:blip r:embed="rId3">
            <a:alphaModFix/>
          </a:blip>
          <a:stretch>
            <a:fillRect/>
          </a:stretch>
        </p:blipFill>
        <p:spPr>
          <a:xfrm>
            <a:off x="1027875" y="2506650"/>
            <a:ext cx="2247900" cy="2207450"/>
          </a:xfrm>
          <a:prstGeom prst="rect">
            <a:avLst/>
          </a:prstGeom>
          <a:noFill/>
          <a:ln>
            <a:noFill/>
          </a:ln>
        </p:spPr>
      </p:pic>
      <p:pic>
        <p:nvPicPr>
          <p:cNvPr id="247" name="Google Shape;247;p51"/>
          <p:cNvPicPr preferRelativeResize="0"/>
          <p:nvPr/>
        </p:nvPicPr>
        <p:blipFill>
          <a:blip r:embed="rId4">
            <a:alphaModFix/>
          </a:blip>
          <a:stretch>
            <a:fillRect/>
          </a:stretch>
        </p:blipFill>
        <p:spPr>
          <a:xfrm>
            <a:off x="4735850" y="2712449"/>
            <a:ext cx="3396175" cy="17857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251" name="Shape 251"/>
        <p:cNvGrpSpPr/>
        <p:nvPr/>
      </p:nvGrpSpPr>
      <p:grpSpPr>
        <a:xfrm>
          <a:off x="0" y="0"/>
          <a:ext cx="0" cy="0"/>
          <a:chOff x="0" y="0"/>
          <a:chExt cx="0" cy="0"/>
        </a:xfrm>
      </p:grpSpPr>
      <p:cxnSp>
        <p:nvCxnSpPr>
          <p:cNvPr id="252" name="Google Shape;252;p52"/>
          <p:cNvCxnSpPr/>
          <p:nvPr/>
        </p:nvCxnSpPr>
        <p:spPr>
          <a:xfrm>
            <a:off x="488150" y="876300"/>
            <a:ext cx="3989700" cy="0"/>
          </a:xfrm>
          <a:prstGeom prst="straightConnector1">
            <a:avLst/>
          </a:prstGeom>
          <a:noFill/>
          <a:ln cap="flat" cmpd="sng" w="9525">
            <a:solidFill>
              <a:srgbClr val="6FC38A"/>
            </a:solidFill>
            <a:prstDash val="solid"/>
            <a:round/>
            <a:headEnd len="sm" w="sm" type="none"/>
            <a:tailEnd len="sm" w="sm" type="none"/>
          </a:ln>
        </p:spPr>
      </p:cxnSp>
      <p:pic>
        <p:nvPicPr>
          <p:cNvPr id="253" name="Google Shape;253;p52"/>
          <p:cNvPicPr preferRelativeResize="0"/>
          <p:nvPr/>
        </p:nvPicPr>
        <p:blipFill rotWithShape="1">
          <a:blip r:embed="rId3">
            <a:alphaModFix/>
          </a:blip>
          <a:srcRect b="0" l="0" r="0" t="0"/>
          <a:stretch/>
        </p:blipFill>
        <p:spPr>
          <a:xfrm>
            <a:off x="411950" y="1516556"/>
            <a:ext cx="1881046" cy="884063"/>
          </a:xfrm>
          <a:prstGeom prst="rect">
            <a:avLst/>
          </a:prstGeom>
          <a:noFill/>
          <a:ln>
            <a:noFill/>
          </a:ln>
        </p:spPr>
      </p:pic>
      <p:pic>
        <p:nvPicPr>
          <p:cNvPr id="254" name="Google Shape;254;p52"/>
          <p:cNvPicPr preferRelativeResize="0"/>
          <p:nvPr/>
        </p:nvPicPr>
        <p:blipFill rotWithShape="1">
          <a:blip r:embed="rId4">
            <a:alphaModFix/>
          </a:blip>
          <a:srcRect b="0" l="0" r="0" t="0"/>
          <a:stretch/>
        </p:blipFill>
        <p:spPr>
          <a:xfrm>
            <a:off x="2496678" y="1516559"/>
            <a:ext cx="1881028" cy="884066"/>
          </a:xfrm>
          <a:prstGeom prst="rect">
            <a:avLst/>
          </a:prstGeom>
          <a:noFill/>
          <a:ln>
            <a:noFill/>
          </a:ln>
        </p:spPr>
      </p:pic>
      <p:pic>
        <p:nvPicPr>
          <p:cNvPr id="255" name="Google Shape;255;p52"/>
          <p:cNvPicPr preferRelativeResize="0"/>
          <p:nvPr/>
        </p:nvPicPr>
        <p:blipFill rotWithShape="1">
          <a:blip r:embed="rId5">
            <a:alphaModFix/>
          </a:blip>
          <a:srcRect b="0" l="0" r="0" t="0"/>
          <a:stretch/>
        </p:blipFill>
        <p:spPr>
          <a:xfrm>
            <a:off x="6556874" y="1516557"/>
            <a:ext cx="1881026" cy="884063"/>
          </a:xfrm>
          <a:prstGeom prst="rect">
            <a:avLst/>
          </a:prstGeom>
          <a:noFill/>
          <a:ln>
            <a:noFill/>
          </a:ln>
        </p:spPr>
      </p:pic>
      <p:sp>
        <p:nvSpPr>
          <p:cNvPr id="256" name="Google Shape;256;p52"/>
          <p:cNvSpPr txBox="1"/>
          <p:nvPr>
            <p:ph type="title"/>
          </p:nvPr>
        </p:nvSpPr>
        <p:spPr>
          <a:xfrm>
            <a:off x="411950" y="979275"/>
            <a:ext cx="7839600" cy="247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2800"/>
              <a:buNone/>
            </a:pPr>
            <a:r>
              <a:rPr b="1" lang="en" sz="2200">
                <a:solidFill>
                  <a:srgbClr val="6FC38A"/>
                </a:solidFill>
                <a:latin typeface="Montserrat"/>
                <a:ea typeface="Montserrat"/>
                <a:cs typeface="Montserrat"/>
                <a:sym typeface="Montserrat"/>
              </a:rPr>
              <a:t>Day 1: Meet, Pitch &amp; Team Up</a:t>
            </a:r>
            <a:endParaRPr sz="2200">
              <a:solidFill>
                <a:srgbClr val="6FC38A"/>
              </a:solidFill>
              <a:latin typeface="Montserrat"/>
              <a:ea typeface="Montserrat"/>
              <a:cs typeface="Montserrat"/>
              <a:sym typeface="Montserrat"/>
            </a:endParaRPr>
          </a:p>
        </p:txBody>
      </p:sp>
      <p:sp>
        <p:nvSpPr>
          <p:cNvPr id="257" name="Google Shape;257;p52"/>
          <p:cNvSpPr txBox="1"/>
          <p:nvPr>
            <p:ph type="title"/>
          </p:nvPr>
        </p:nvSpPr>
        <p:spPr>
          <a:xfrm>
            <a:off x="411950" y="2586800"/>
            <a:ext cx="1881000" cy="158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Dinner &amp; Networking </a:t>
            </a:r>
            <a:endParaRPr b="1" sz="14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Get to know your new friends. Meet the people you'll be working with.</a:t>
            </a:r>
            <a:endParaRPr sz="1200">
              <a:solidFill>
                <a:srgbClr val="666666"/>
              </a:solidFill>
              <a:latin typeface="Montserrat"/>
              <a:ea typeface="Montserrat"/>
              <a:cs typeface="Montserrat"/>
              <a:sym typeface="Montserrat"/>
            </a:endParaRPr>
          </a:p>
        </p:txBody>
      </p:sp>
      <p:sp>
        <p:nvSpPr>
          <p:cNvPr id="258" name="Google Shape;258;p52"/>
          <p:cNvSpPr txBox="1"/>
          <p:nvPr>
            <p:ph type="title"/>
          </p:nvPr>
        </p:nvSpPr>
        <p:spPr>
          <a:xfrm>
            <a:off x="2496675" y="2586800"/>
            <a:ext cx="1881000" cy="158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60 Seconds</a:t>
            </a:r>
            <a:endParaRPr b="1" sz="14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to Pitch</a:t>
            </a:r>
            <a:r>
              <a:rPr b="1" lang="en" sz="1400">
                <a:solidFill>
                  <a:srgbClr val="666666"/>
                </a:solidFill>
              </a:rPr>
              <a:t> </a:t>
            </a:r>
            <a:endParaRPr b="1" sz="1400">
              <a:solidFill>
                <a:srgbClr val="666666"/>
              </a:solidFill>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Got an idea? You’ve got 1 minute to pitch in front of the group.</a:t>
            </a:r>
            <a:endParaRPr sz="1200">
              <a:solidFill>
                <a:srgbClr val="666666"/>
              </a:solidFill>
              <a:latin typeface="Montserrat"/>
              <a:ea typeface="Montserrat"/>
              <a:cs typeface="Montserrat"/>
              <a:sym typeface="Montserrat"/>
            </a:endParaRPr>
          </a:p>
        </p:txBody>
      </p:sp>
      <p:sp>
        <p:nvSpPr>
          <p:cNvPr id="259" name="Google Shape;259;p52"/>
          <p:cNvSpPr txBox="1"/>
          <p:nvPr>
            <p:ph type="title"/>
          </p:nvPr>
        </p:nvSpPr>
        <p:spPr>
          <a:xfrm>
            <a:off x="6556875" y="2586800"/>
            <a:ext cx="1881000" cy="158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Build a Team </a:t>
            </a:r>
            <a:endParaRPr b="1" sz="14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Whether it's your idea or someone else’s, you'll create a cross-functional team to work with over the weekend.</a:t>
            </a:r>
            <a:endParaRPr sz="1200">
              <a:solidFill>
                <a:srgbClr val="666666"/>
              </a:solidFill>
              <a:latin typeface="Montserrat"/>
              <a:ea typeface="Montserrat"/>
              <a:cs typeface="Montserrat"/>
              <a:sym typeface="Montserrat"/>
            </a:endParaRPr>
          </a:p>
        </p:txBody>
      </p:sp>
      <p:pic>
        <p:nvPicPr>
          <p:cNvPr id="260" name="Google Shape;260;p52"/>
          <p:cNvPicPr preferRelativeResize="0"/>
          <p:nvPr/>
        </p:nvPicPr>
        <p:blipFill rotWithShape="1">
          <a:blip r:embed="rId6">
            <a:alphaModFix/>
          </a:blip>
          <a:srcRect b="0" l="0" r="0" t="0"/>
          <a:stretch/>
        </p:blipFill>
        <p:spPr>
          <a:xfrm>
            <a:off x="4526752" y="1516550"/>
            <a:ext cx="1881046" cy="884075"/>
          </a:xfrm>
          <a:prstGeom prst="rect">
            <a:avLst/>
          </a:prstGeom>
          <a:noFill/>
          <a:ln>
            <a:noFill/>
          </a:ln>
        </p:spPr>
      </p:pic>
      <p:sp>
        <p:nvSpPr>
          <p:cNvPr id="261" name="Google Shape;261;p52"/>
          <p:cNvSpPr txBox="1"/>
          <p:nvPr>
            <p:ph type="title"/>
          </p:nvPr>
        </p:nvSpPr>
        <p:spPr>
          <a:xfrm>
            <a:off x="4526775" y="2586800"/>
            <a:ext cx="1881000" cy="15843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 sz="1400">
                <a:solidFill>
                  <a:srgbClr val="666666"/>
                </a:solidFill>
                <a:latin typeface="Montserrat"/>
                <a:ea typeface="Montserrat"/>
                <a:cs typeface="Montserrat"/>
                <a:sym typeface="Montserrat"/>
              </a:rPr>
              <a:t>Choose Your Project</a:t>
            </a:r>
            <a:r>
              <a:rPr b="1" lang="en" sz="1400">
                <a:solidFill>
                  <a:srgbClr val="666666"/>
                </a:solidFill>
              </a:rPr>
              <a:t> </a:t>
            </a:r>
            <a:endParaRPr b="1" sz="1400">
              <a:solidFill>
                <a:srgbClr val="666666"/>
              </a:solidFill>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From the top</a:t>
            </a:r>
            <a:endParaRPr sz="1200">
              <a:solidFill>
                <a:srgbClr val="666666"/>
              </a:solidFill>
              <a:latin typeface="Montserrat"/>
              <a:ea typeface="Montserrat"/>
              <a:cs typeface="Montserrat"/>
              <a:sym typeface="Montserrat"/>
            </a:endParaRPr>
          </a:p>
          <a:p>
            <a:pPr indent="0" lvl="0" marL="0" rtl="0" algn="ctr">
              <a:lnSpc>
                <a:spcPct val="100000"/>
              </a:lnSpc>
              <a:spcBef>
                <a:spcPts val="0"/>
              </a:spcBef>
              <a:spcAft>
                <a:spcPts val="0"/>
              </a:spcAft>
              <a:buSzPts val="2800"/>
              <a:buNone/>
            </a:pPr>
            <a:r>
              <a:rPr lang="en" sz="1200">
                <a:solidFill>
                  <a:srgbClr val="666666"/>
                </a:solidFill>
                <a:latin typeface="Montserrat"/>
                <a:ea typeface="Montserrat"/>
                <a:cs typeface="Montserrat"/>
                <a:sym typeface="Montserrat"/>
              </a:rPr>
              <a:t>projects – Choose which one you'll work on over the weekend</a:t>
            </a:r>
            <a:r>
              <a:rPr lang="en" sz="1200">
                <a:solidFill>
                  <a:srgbClr val="666666"/>
                </a:solidFill>
              </a:rPr>
              <a:t>.</a:t>
            </a:r>
            <a:endParaRPr sz="1200">
              <a:solidFill>
                <a:srgbClr val="666666"/>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