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6" r:id="rId1"/>
  </p:sldMasterIdLst>
  <p:notesMasterIdLst>
    <p:notesMasterId r:id="rId18"/>
  </p:notesMasterIdLst>
  <p:sldIdLst>
    <p:sldId id="342" r:id="rId2"/>
    <p:sldId id="323" r:id="rId3"/>
    <p:sldId id="333" r:id="rId4"/>
    <p:sldId id="332" r:id="rId5"/>
    <p:sldId id="318" r:id="rId6"/>
    <p:sldId id="326" r:id="rId7"/>
    <p:sldId id="331" r:id="rId8"/>
    <p:sldId id="334" r:id="rId9"/>
    <p:sldId id="335" r:id="rId10"/>
    <p:sldId id="340" r:id="rId11"/>
    <p:sldId id="337" r:id="rId12"/>
    <p:sldId id="338" r:id="rId13"/>
    <p:sldId id="339" r:id="rId14"/>
    <p:sldId id="260" r:id="rId15"/>
    <p:sldId id="341" r:id="rId16"/>
    <p:sldId id="262" r:id="rId17"/>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1pPr>
    <a:lvl2pPr marL="0" marR="0" indent="3429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2pPr>
    <a:lvl3pPr marL="0" marR="0" indent="6858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3pPr>
    <a:lvl4pPr marL="0" marR="0" indent="10287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4pPr>
    <a:lvl5pPr marL="0" marR="0" indent="13716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5pPr>
    <a:lvl6pPr marL="0" marR="0" indent="17145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6pPr>
    <a:lvl7pPr marL="0" marR="0" indent="20574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7pPr>
    <a:lvl8pPr marL="0" marR="0" indent="24003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8pPr>
    <a:lvl9pPr marL="0" marR="0" indent="27432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9pPr>
  </p:defaultTextStyle>
  <p:extLst>
    <p:ext uri="{EFAFB233-063F-42B5-8137-9DF3F51BA10A}">
      <p15:sldGuideLst xmlns:p15="http://schemas.microsoft.com/office/powerpoint/2012/main">
        <p15:guide id="1" orient="horz" pos="4320" userDrawn="1">
          <p15:clr>
            <a:srgbClr val="A4A3A4"/>
          </p15:clr>
        </p15:guide>
        <p15:guide id="2" pos="76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venir Next Medium"/>
          <a:ea typeface="Avenir Next Medium"/>
          <a:cs typeface="Avenir Next Medium"/>
        </a:font>
        <a:srgbClr val="5B5854"/>
      </a:tcTxStyle>
      <a:tcStyle>
        <a:tcBdr>
          <a:left>
            <a:ln w="25400" cap="flat">
              <a:solidFill>
                <a:srgbClr val="5B5854"/>
              </a:solidFill>
              <a:custDash>
                <a:ds d="200000" sp="200000"/>
              </a:custDash>
              <a:miter lim="400000"/>
            </a:ln>
          </a:left>
          <a:right>
            <a:ln w="25400" cap="flat">
              <a:solidFill>
                <a:srgbClr val="5B5854"/>
              </a:solidFill>
              <a:custDash>
                <a:ds d="200000" sp="200000"/>
              </a:custDash>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25400" cap="flat">
              <a:solidFill>
                <a:srgbClr val="5B5854"/>
              </a:solidFill>
              <a:custDash>
                <a:ds d="200000" sp="200000"/>
              </a:custDash>
              <a:miter lim="400000"/>
            </a:ln>
          </a:insideV>
        </a:tcBdr>
        <a:fill>
          <a:noFill/>
        </a:fill>
      </a:tcStyle>
    </a:wholeTbl>
    <a:band2H>
      <a:tcTxStyle/>
      <a:tcStyle>
        <a:tcBdr/>
        <a:fill>
          <a:solidFill>
            <a:schemeClr val="accent2">
              <a:hueOff val="-1122706"/>
              <a:satOff val="6504"/>
              <a:lumOff val="15871"/>
              <a:alpha val="17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38100" cap="flat">
              <a:solidFill>
                <a:srgbClr val="5B5854"/>
              </a:solidFill>
              <a:prstDash val="solid"/>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809E35">
              <a:alpha val="10000"/>
            </a:srgbClr>
          </a:solidFill>
        </a:fill>
      </a:tcStyle>
    </a:firstCol>
    <a:la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38100" cap="flat">
              <a:solidFill>
                <a:srgbClr val="5B5854"/>
              </a:solidFill>
              <a:prstDash val="solid"/>
              <a:miter lim="400000"/>
            </a:ln>
          </a:top>
          <a:bottom>
            <a:ln w="12700" cap="flat">
              <a:noFill/>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12700" cap="flat">
              <a:noFill/>
              <a:miter lim="400000"/>
            </a:ln>
          </a:top>
          <a:bottom>
            <a:ln w="381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619E5C">
              <a:alpha val="15000"/>
            </a:srgbClr>
          </a:solidFill>
        </a:fill>
      </a:tcStyle>
    </a:firstRow>
  </a:tblStyle>
  <a:tblStyle styleId="{C7B018BB-80A7-4F77-B60F-C8B233D01FF8}" styleName="">
    <a:tblBg/>
    <a:wholeTbl>
      <a:tcTxStyle b="off" i="off">
        <a:font>
          <a:latin typeface="Avenir Next Medium"/>
          <a:ea typeface="Avenir Next Medium"/>
          <a:cs typeface="Avenir Next Medium"/>
        </a:font>
        <a:srgbClr val="5B5854"/>
      </a:tcTxStyle>
      <a:tcStyle>
        <a:tcBdr>
          <a:left>
            <a:ln w="12700" cap="flat">
              <a:solidFill>
                <a:srgbClr val="BDBBB3"/>
              </a:solidFill>
              <a:prstDash val="solid"/>
              <a:miter lim="400000"/>
            </a:ln>
          </a:left>
          <a:right>
            <a:ln w="12700" cap="flat">
              <a:solidFill>
                <a:srgbClr val="BDBBB3"/>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BDBBB3"/>
              </a:solidFill>
              <a:prstDash val="solid"/>
              <a:miter lim="400000"/>
            </a:ln>
          </a:insideV>
        </a:tcBdr>
        <a:fill>
          <a:solidFill>
            <a:srgbClr val="E7E3D2"/>
          </a:solidFill>
        </a:fill>
      </a:tcStyle>
    </a:wholeTbl>
    <a:band2H>
      <a:tcTxStyle/>
      <a:tcStyle>
        <a:tcBdr/>
        <a:fill>
          <a:solidFill>
            <a:srgbClr val="F6F2E5"/>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solidFill>
            <a:srgbClr val="D3CDB7"/>
          </a:solidFill>
        </a:fill>
      </a:tcStyle>
    </a:firstCol>
    <a:lastRow>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noFill/>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solidFill>
                <a:srgbClr val="8E755A"/>
              </a:solidFill>
              <a:prstDash val="solid"/>
              <a:miter lim="400000"/>
            </a:ln>
          </a:left>
          <a:right>
            <a:ln w="12700" cap="flat">
              <a:solidFill>
                <a:srgbClr val="8E755A"/>
              </a:solidFill>
              <a:prstDash val="solid"/>
              <a:miter lim="400000"/>
            </a:ln>
          </a:right>
          <a:top>
            <a:ln w="12700" cap="flat">
              <a:noFill/>
              <a:miter lim="400000"/>
            </a:ln>
          </a:top>
          <a:bottom>
            <a:ln w="12700" cap="flat">
              <a:solidFill>
                <a:srgbClr val="A5A59F"/>
              </a:solidFill>
              <a:prstDash val="solid"/>
              <a:miter lim="400000"/>
            </a:ln>
          </a:bottom>
          <a:insideH>
            <a:ln w="12700" cap="flat">
              <a:solidFill>
                <a:srgbClr val="8E755A"/>
              </a:solidFill>
              <a:prstDash val="solid"/>
              <a:miter lim="400000"/>
            </a:ln>
          </a:insideH>
          <a:insideV>
            <a:ln w="12700" cap="flat">
              <a:solidFill>
                <a:srgbClr val="8E755A"/>
              </a:solidFill>
              <a:prstDash val="solid"/>
              <a:miter lim="400000"/>
            </a:ln>
          </a:insideV>
        </a:tcBdr>
        <a:fill>
          <a:noFill/>
        </a:fill>
      </a:tcStyle>
    </a:firstRow>
  </a:tblStyle>
  <a:tblStyle styleId="{EEE7283C-3CF3-47DC-8721-378D4A62B228}"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BDBBB3"/>
              </a:solidFill>
              <a:prstDash val="solid"/>
              <a:miter lim="400000"/>
            </a:ln>
          </a:bottom>
          <a:insideH>
            <a:ln w="12700" cap="flat">
              <a:solidFill>
                <a:srgbClr val="BDBBB3"/>
              </a:solidFill>
              <a:prstDash val="solid"/>
              <a:miter lim="400000"/>
            </a:ln>
          </a:insideH>
          <a:insideV>
            <a:ln w="12700" cap="flat">
              <a:noFill/>
              <a:miter lim="400000"/>
            </a:ln>
          </a:insideV>
        </a:tcBdr>
        <a:fill>
          <a:solidFill>
            <a:srgbClr val="E6E3DA"/>
          </a:solidFill>
        </a:fill>
      </a:tcStyle>
    </a:wholeTbl>
    <a:band2H>
      <a:tcTxStyle/>
      <a:tcStyle>
        <a:tcBdr/>
        <a:fill>
          <a:solidFill>
            <a:srgbClr val="F9F5E8"/>
          </a:solidFill>
        </a:fill>
      </a:tcStyle>
    </a:band2H>
    <a:firstCol>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noFill/>
              <a:miter lim="400000"/>
            </a:ln>
          </a:insideV>
        </a:tcBdr>
        <a:fill>
          <a:solidFill>
            <a:srgbClr val="D6D5D0"/>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A5A59F"/>
              </a:solidFill>
              <a:prstDash val="solid"/>
              <a:miter lim="400000"/>
            </a:ln>
          </a:bottom>
          <a:insideH>
            <a:ln w="12700" cap="flat">
              <a:solidFill>
                <a:srgbClr val="4D6166"/>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5A59F"/>
              </a:solidFill>
              <a:prstDash val="solid"/>
              <a:miter lim="400000"/>
            </a:ln>
          </a:top>
          <a:bottom>
            <a:ln w="12700" cap="flat">
              <a:solidFill>
                <a:srgbClr val="BDBBB3"/>
              </a:solidFill>
              <a:prstDash val="solid"/>
              <a:miter lim="400000"/>
            </a:ln>
          </a:bottom>
          <a:insideH>
            <a:ln w="12700" cap="flat">
              <a:solidFill>
                <a:srgbClr val="657477"/>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FECE2"/>
          </a:solidFill>
        </a:fill>
      </a:tcStyle>
    </a:wholeTbl>
    <a:band2H>
      <a:tcTxStyle/>
      <a:tcStyle>
        <a:tcBdr/>
        <a:fill>
          <a:solidFill>
            <a:srgbClr val="FFFBF1"/>
          </a:solidFill>
        </a:fill>
      </a:tcStyle>
    </a:band2H>
    <a:firstCol>
      <a:tcTxStyle b="on" i="off">
        <a:font>
          <a:latin typeface="Avenir Next Demi Bold"/>
          <a:ea typeface="Avenir Next Demi Bold"/>
          <a:cs typeface="Avenir Next Demi Bold"/>
        </a:font>
        <a:srgbClr val="5B5854"/>
      </a:tcTxStyle>
      <a:tcStyle>
        <a:tcBdr>
          <a:left>
            <a:ln w="12700" cap="flat">
              <a:solidFill>
                <a:srgbClr val="000000"/>
              </a:solidFill>
              <a:prstDash val="solid"/>
              <a:miter lim="400000"/>
            </a:ln>
          </a:left>
          <a:right>
            <a:ln w="12700" cap="flat">
              <a:solidFill>
                <a:srgbClr val="A29A85"/>
              </a:solidFill>
              <a:prstDash val="solid"/>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8E4D8"/>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29A85"/>
              </a:solidFill>
              <a:prstDash val="solid"/>
              <a:miter lim="400000"/>
            </a:ln>
          </a:top>
          <a:bottom>
            <a:ln w="12700" cap="flat">
              <a:solidFill>
                <a:srgbClr val="000000"/>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A29A85"/>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50000"/>
            </a:srgbClr>
          </a:solidFill>
        </a:fill>
      </a:tcStyle>
    </a:wholeTbl>
    <a:band2H>
      <a:tcTxStyle/>
      <a:tcStyle>
        <a:tcBdr/>
        <a:fill>
          <a:solidFill>
            <a:srgbClr val="E9E7DC"/>
          </a:solidFill>
        </a:fill>
      </a:tcStyle>
    </a:band2H>
    <a:firstCol>
      <a:tcTxStyle b="on" i="off">
        <a:font>
          <a:latin typeface="Avenir Next Demi Bold"/>
          <a:ea typeface="Avenir Next Demi Bold"/>
          <a:cs typeface="Avenir Next Demi Bold"/>
        </a:font>
        <a:srgbClr val="5B5854"/>
      </a:tcTxStyle>
      <a:tcStyle>
        <a:tcBdr>
          <a:left>
            <a:ln w="12700" cap="flat">
              <a:solidFill>
                <a:srgbClr val="FFFFFF"/>
              </a:solidFill>
              <a:prstDash val="solid"/>
              <a:miter lim="400000"/>
            </a:ln>
          </a:left>
          <a:right>
            <a:ln w="254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C5BEAA"/>
          </a:solidFill>
        </a:fill>
      </a:tcStyle>
    </a:firstCol>
    <a:lastRow>
      <a:tcTxStyle b="on" i="off">
        <a:font>
          <a:latin typeface="Avenir Next Demi Bold"/>
          <a:ea typeface="Avenir Next Demi Bold"/>
          <a:cs typeface="Avenir Next Demi Bold"/>
        </a:font>
        <a:srgbClr val="5B585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25000"/>
            </a:srgbClr>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254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928C7D"/>
          </a:solidFill>
        </a:fill>
      </a:tcStyle>
    </a:firstRow>
  </a:tblStyle>
  <a:tblStyle styleId="{2708684C-4D16-4618-839F-0558EEFCDFE6}" styleName="">
    <a:tblBg/>
    <a:wholeTbl>
      <a:tcTxStyle b="off" i="off">
        <a:font>
          <a:latin typeface="Avenir Next Medium"/>
          <a:ea typeface="Avenir Next Medium"/>
          <a:cs typeface="Avenir Next Medium"/>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wholeTbl>
    <a:band2H>
      <a:tcTxStyle/>
      <a:tcStyle>
        <a:tcBdr/>
        <a:fill>
          <a:solidFill>
            <a:schemeClr val="accent2">
              <a:hueOff val="-1122706"/>
              <a:satOff val="6504"/>
              <a:lumOff val="15871"/>
              <a:alpha val="12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50800" cap="flat">
              <a:solidFill>
                <a:schemeClr val="accent5">
                  <a:alpha val="75000"/>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Col>
    <a:la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50800" cap="flat">
              <a:solidFill>
                <a:schemeClr val="accent5">
                  <a:alpha val="75000"/>
                </a:schemeClr>
              </a:solidFill>
              <a:prstDash val="solid"/>
              <a:miter lim="400000"/>
            </a:ln>
          </a:top>
          <a:bottom>
            <a:ln w="12700" cap="flat">
              <a:noFill/>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12700" cap="flat">
              <a:noFill/>
              <a:miter lim="400000"/>
            </a:ln>
          </a:top>
          <a:bottom>
            <a:ln w="50800" cap="flat">
              <a:solidFill>
                <a:schemeClr val="accent5">
                  <a:alpha val="75000"/>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Row>
  </a:tblStyle>
  <a:tblStyle styleId="{8F44A2F1-9E1F-4B54-A3A2-5F16C0AD49E2}" styleName="">
    <a:tblBg/>
    <a:wholeTbl>
      <a:tcTxStyle b="off" i="off">
        <a:font>
          <a:latin typeface="Helvetica Neue UltraLight"/>
          <a:ea typeface="Helvetica Neue UltraLight"/>
          <a:cs typeface="Helvetica Neue UltraLight"/>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80"/>
    <p:restoredTop sz="94646"/>
  </p:normalViewPr>
  <p:slideViewPr>
    <p:cSldViewPr snapToGrid="0" snapToObjects="1">
      <p:cViewPr varScale="1">
        <p:scale>
          <a:sx n="16" d="100"/>
          <a:sy n="16" d="100"/>
        </p:scale>
        <p:origin x="956" y="12"/>
      </p:cViewPr>
      <p:guideLst>
        <p:guide orient="horz" pos="4320"/>
        <p:guide pos="76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 name="Shape 25"/>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26" name="Shape 2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2200" b="0" i="0">
        <a:latin typeface="Arial Regular" charset="0"/>
        <a:ea typeface="Arial Regular" charset="0"/>
        <a:cs typeface="Arial Regular" charset="0"/>
        <a:sym typeface="Lucida Grande"/>
      </a:defRPr>
    </a:lvl1pPr>
    <a:lvl2pPr indent="228600" defTabSz="457200" latinLnBrk="0">
      <a:defRPr sz="2200">
        <a:latin typeface="Lucida Grande"/>
        <a:ea typeface="Lucida Grande"/>
        <a:cs typeface="Lucida Grande"/>
        <a:sym typeface="Lucida Grande"/>
      </a:defRPr>
    </a:lvl2pPr>
    <a:lvl3pPr indent="457200" defTabSz="457200" latinLnBrk="0">
      <a:defRPr sz="2200">
        <a:latin typeface="Lucida Grande"/>
        <a:ea typeface="Lucida Grande"/>
        <a:cs typeface="Lucida Grande"/>
        <a:sym typeface="Lucida Grande"/>
      </a:defRPr>
    </a:lvl3pPr>
    <a:lvl4pPr indent="685800" defTabSz="457200" latinLnBrk="0">
      <a:defRPr sz="2200">
        <a:latin typeface="Lucida Grande"/>
        <a:ea typeface="Lucida Grande"/>
        <a:cs typeface="Lucida Grande"/>
        <a:sym typeface="Lucida Grande"/>
      </a:defRPr>
    </a:lvl4pPr>
    <a:lvl5pPr indent="914400" defTabSz="457200" latinLnBrk="0">
      <a:defRPr sz="2200">
        <a:latin typeface="Lucida Grande"/>
        <a:ea typeface="Lucida Grande"/>
        <a:cs typeface="Lucida Grande"/>
        <a:sym typeface="Lucida Grande"/>
      </a:defRPr>
    </a:lvl5pPr>
    <a:lvl6pPr indent="1143000" defTabSz="457200" latinLnBrk="0">
      <a:defRPr sz="2200">
        <a:latin typeface="Lucida Grande"/>
        <a:ea typeface="Lucida Grande"/>
        <a:cs typeface="Lucida Grande"/>
        <a:sym typeface="Lucida Grande"/>
      </a:defRPr>
    </a:lvl6pPr>
    <a:lvl7pPr indent="1371600" defTabSz="457200" latinLnBrk="0">
      <a:defRPr sz="2200">
        <a:latin typeface="Lucida Grande"/>
        <a:ea typeface="Lucida Grande"/>
        <a:cs typeface="Lucida Grande"/>
        <a:sym typeface="Lucida Grande"/>
      </a:defRPr>
    </a:lvl7pPr>
    <a:lvl8pPr indent="1600200" defTabSz="457200" latinLnBrk="0">
      <a:defRPr sz="2200">
        <a:latin typeface="Lucida Grande"/>
        <a:ea typeface="Lucida Grande"/>
        <a:cs typeface="Lucida Grande"/>
        <a:sym typeface="Lucida Grande"/>
      </a:defRPr>
    </a:lvl8pPr>
    <a:lvl9pPr indent="1828800" defTabSz="457200" latinLnBrk="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CleanSlid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8077200" y="12712700"/>
            <a:ext cx="8229600" cy="730250"/>
          </a:xfrm>
          <a:prstGeom prst="rect">
            <a:avLst/>
          </a:prstGeom>
        </p:spPr>
        <p:txBody>
          <a:bodyPr/>
          <a:lstStyle/>
          <a:p>
            <a:endParaRPr lang="en-US"/>
          </a:p>
        </p:txBody>
      </p:sp>
    </p:spTree>
    <p:extLst>
      <p:ext uri="{BB962C8B-B14F-4D97-AF65-F5344CB8AC3E}">
        <p14:creationId xmlns:p14="http://schemas.microsoft.com/office/powerpoint/2010/main" val="102238457"/>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ockUp - Phones">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12438973" y="2523414"/>
            <a:ext cx="4446601" cy="9713981"/>
          </a:xfrm>
          <a:custGeom>
            <a:avLst/>
            <a:gdLst>
              <a:gd name="connsiteX0" fmla="*/ 1961748 w 4430774"/>
              <a:gd name="connsiteY0" fmla="*/ 62684 h 9649129"/>
              <a:gd name="connsiteX1" fmla="*/ 2501161 w 4430774"/>
              <a:gd name="connsiteY1" fmla="*/ 62684 h 9649129"/>
              <a:gd name="connsiteX2" fmla="*/ 2545829 w 4430774"/>
              <a:gd name="connsiteY2" fmla="*/ 108059 h 9649129"/>
              <a:gd name="connsiteX3" fmla="*/ 2501161 w 4430774"/>
              <a:gd name="connsiteY3" fmla="*/ 152967 h 9649129"/>
              <a:gd name="connsiteX4" fmla="*/ 1961748 w 4430774"/>
              <a:gd name="connsiteY4" fmla="*/ 152967 h 9649129"/>
              <a:gd name="connsiteX5" fmla="*/ 1917080 w 4430774"/>
              <a:gd name="connsiteY5" fmla="*/ 108059 h 9649129"/>
              <a:gd name="connsiteX6" fmla="*/ 1961748 w 4430774"/>
              <a:gd name="connsiteY6" fmla="*/ 62684 h 9649129"/>
              <a:gd name="connsiteX7" fmla="*/ 2775969 w 4430774"/>
              <a:gd name="connsiteY7" fmla="*/ 13098 h 9649129"/>
              <a:gd name="connsiteX8" fmla="*/ 2870066 w 4430774"/>
              <a:gd name="connsiteY8" fmla="*/ 107592 h 9649129"/>
              <a:gd name="connsiteX9" fmla="*/ 2775969 w 4430774"/>
              <a:gd name="connsiteY9" fmla="*/ 202085 h 9649129"/>
              <a:gd name="connsiteX10" fmla="*/ 2681872 w 4430774"/>
              <a:gd name="connsiteY10" fmla="*/ 107592 h 9649129"/>
              <a:gd name="connsiteX11" fmla="*/ 2775969 w 4430774"/>
              <a:gd name="connsiteY11" fmla="*/ 13098 h 9649129"/>
              <a:gd name="connsiteX12" fmla="*/ 474565 w 4430774"/>
              <a:gd name="connsiteY12" fmla="*/ 0 h 9649129"/>
              <a:gd name="connsiteX13" fmla="*/ 932805 w 4430774"/>
              <a:gd name="connsiteY13" fmla="*/ 0 h 9649129"/>
              <a:gd name="connsiteX14" fmla="*/ 999013 w 4430774"/>
              <a:gd name="connsiteY14" fmla="*/ 70168 h 9649129"/>
              <a:gd name="connsiteX15" fmla="*/ 999013 w 4430774"/>
              <a:gd name="connsiteY15" fmla="*/ 109931 h 9649129"/>
              <a:gd name="connsiteX16" fmla="*/ 1005135 w 4430774"/>
              <a:gd name="connsiteY16" fmla="*/ 159516 h 9649129"/>
              <a:gd name="connsiteX17" fmla="*/ 1245252 w 4430774"/>
              <a:gd name="connsiteY17" fmla="*/ 355053 h 9649129"/>
              <a:gd name="connsiteX18" fmla="*/ 3215616 w 4430774"/>
              <a:gd name="connsiteY18" fmla="*/ 355053 h 9649129"/>
              <a:gd name="connsiteX19" fmla="*/ 3452106 w 4430774"/>
              <a:gd name="connsiteY19" fmla="*/ 159516 h 9649129"/>
              <a:gd name="connsiteX20" fmla="*/ 3454600 w 4430774"/>
              <a:gd name="connsiteY20" fmla="*/ 109931 h 9649129"/>
              <a:gd name="connsiteX21" fmla="*/ 3454600 w 4430774"/>
              <a:gd name="connsiteY21" fmla="*/ 70168 h 9649129"/>
              <a:gd name="connsiteX22" fmla="*/ 3528063 w 4430774"/>
              <a:gd name="connsiteY22" fmla="*/ 0 h 9649129"/>
              <a:gd name="connsiteX23" fmla="*/ 3986077 w 4430774"/>
              <a:gd name="connsiteY23" fmla="*/ 0 h 9649129"/>
              <a:gd name="connsiteX24" fmla="*/ 4080835 w 4430774"/>
              <a:gd name="connsiteY24" fmla="*/ 9695 h 9649129"/>
              <a:gd name="connsiteX25" fmla="*/ 4154156 w 4430774"/>
              <a:gd name="connsiteY25" fmla="*/ 32844 h 9649129"/>
              <a:gd name="connsiteX26" fmla="*/ 4196826 w 4430774"/>
              <a:gd name="connsiteY26" fmla="*/ 56004 h 9649129"/>
              <a:gd name="connsiteX27" fmla="*/ 4430774 w 4430774"/>
              <a:gd name="connsiteY27" fmla="*/ 496010 h 9649129"/>
              <a:gd name="connsiteX28" fmla="*/ 4430774 w 4430774"/>
              <a:gd name="connsiteY28" fmla="*/ 9118499 h 9649129"/>
              <a:gd name="connsiteX29" fmla="*/ 3900145 w 4430774"/>
              <a:gd name="connsiteY29" fmla="*/ 9649129 h 9649129"/>
              <a:gd name="connsiteX30" fmla="*/ 509811 w 4430774"/>
              <a:gd name="connsiteY30" fmla="*/ 9649129 h 9649129"/>
              <a:gd name="connsiteX31" fmla="*/ 69804 w 4430774"/>
              <a:gd name="connsiteY31" fmla="*/ 9415179 h 9649129"/>
              <a:gd name="connsiteX32" fmla="*/ 28228 w 4430774"/>
              <a:gd name="connsiteY32" fmla="*/ 9338580 h 9649129"/>
              <a:gd name="connsiteX33" fmla="*/ 9725 w 4430774"/>
              <a:gd name="connsiteY33" fmla="*/ 9279482 h 9649129"/>
              <a:gd name="connsiteX34" fmla="*/ 0 w 4430774"/>
              <a:gd name="connsiteY34" fmla="*/ 9184137 h 9649129"/>
              <a:gd name="connsiteX35" fmla="*/ 0 w 4430774"/>
              <a:gd name="connsiteY35" fmla="*/ 474807 h 9649129"/>
              <a:gd name="connsiteX36" fmla="*/ 474565 w 4430774"/>
              <a:gd name="connsiteY36" fmla="*/ 0 h 9649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430774" h="9649129">
                <a:moveTo>
                  <a:pt x="1961748" y="62684"/>
                </a:moveTo>
                <a:lnTo>
                  <a:pt x="2501161" y="62684"/>
                </a:lnTo>
                <a:cubicBezTo>
                  <a:pt x="2525649" y="62684"/>
                  <a:pt x="2545829" y="83266"/>
                  <a:pt x="2545829" y="108059"/>
                </a:cubicBezTo>
                <a:cubicBezTo>
                  <a:pt x="2545829" y="132385"/>
                  <a:pt x="2525649" y="152967"/>
                  <a:pt x="2501161" y="152967"/>
                </a:cubicBezTo>
                <a:lnTo>
                  <a:pt x="1961748" y="152967"/>
                </a:lnTo>
                <a:cubicBezTo>
                  <a:pt x="1937034" y="152967"/>
                  <a:pt x="1917080" y="132385"/>
                  <a:pt x="1917080" y="108059"/>
                </a:cubicBezTo>
                <a:cubicBezTo>
                  <a:pt x="1917080" y="83266"/>
                  <a:pt x="1937034" y="62684"/>
                  <a:pt x="1961748" y="62684"/>
                </a:cubicBezTo>
                <a:close/>
                <a:moveTo>
                  <a:pt x="2775969" y="13098"/>
                </a:moveTo>
                <a:cubicBezTo>
                  <a:pt x="2827892" y="13098"/>
                  <a:pt x="2870066" y="55667"/>
                  <a:pt x="2870066" y="107592"/>
                </a:cubicBezTo>
                <a:cubicBezTo>
                  <a:pt x="2870066" y="159516"/>
                  <a:pt x="2827892" y="202085"/>
                  <a:pt x="2775969" y="202085"/>
                </a:cubicBezTo>
                <a:cubicBezTo>
                  <a:pt x="2723819" y="202085"/>
                  <a:pt x="2681872" y="159516"/>
                  <a:pt x="2681872" y="107592"/>
                </a:cubicBezTo>
                <a:cubicBezTo>
                  <a:pt x="2681872" y="55667"/>
                  <a:pt x="2723819" y="13098"/>
                  <a:pt x="2775969" y="13098"/>
                </a:cubicBezTo>
                <a:close/>
                <a:moveTo>
                  <a:pt x="474565" y="0"/>
                </a:moveTo>
                <a:lnTo>
                  <a:pt x="932805" y="0"/>
                </a:lnTo>
                <a:cubicBezTo>
                  <a:pt x="970671" y="0"/>
                  <a:pt x="999013" y="32277"/>
                  <a:pt x="999013" y="70168"/>
                </a:cubicBezTo>
                <a:lnTo>
                  <a:pt x="999013" y="109931"/>
                </a:lnTo>
                <a:cubicBezTo>
                  <a:pt x="999013" y="126771"/>
                  <a:pt x="1001961" y="143611"/>
                  <a:pt x="1005135" y="159516"/>
                </a:cubicBezTo>
                <a:cubicBezTo>
                  <a:pt x="1027809" y="270851"/>
                  <a:pt x="1127348" y="355053"/>
                  <a:pt x="1245252" y="355053"/>
                </a:cubicBezTo>
                <a:lnTo>
                  <a:pt x="3215616" y="355053"/>
                </a:lnTo>
                <a:cubicBezTo>
                  <a:pt x="3333294" y="355053"/>
                  <a:pt x="3429432" y="270851"/>
                  <a:pt x="3452106" y="159516"/>
                </a:cubicBezTo>
                <a:cubicBezTo>
                  <a:pt x="3455280" y="143611"/>
                  <a:pt x="3454600" y="126771"/>
                  <a:pt x="3454600" y="109931"/>
                </a:cubicBezTo>
                <a:lnTo>
                  <a:pt x="3454600" y="70168"/>
                </a:lnTo>
                <a:cubicBezTo>
                  <a:pt x="3454600" y="32277"/>
                  <a:pt x="3489971" y="0"/>
                  <a:pt x="3528063" y="0"/>
                </a:cubicBezTo>
                <a:lnTo>
                  <a:pt x="3986077" y="0"/>
                </a:lnTo>
                <a:cubicBezTo>
                  <a:pt x="4018586" y="0"/>
                  <a:pt x="4050272" y="3340"/>
                  <a:pt x="4080835" y="9695"/>
                </a:cubicBezTo>
                <a:lnTo>
                  <a:pt x="4154156" y="32844"/>
                </a:lnTo>
                <a:lnTo>
                  <a:pt x="4196826" y="56004"/>
                </a:lnTo>
                <a:cubicBezTo>
                  <a:pt x="4337974" y="151362"/>
                  <a:pt x="4430774" y="312848"/>
                  <a:pt x="4430774" y="496010"/>
                </a:cubicBezTo>
                <a:lnTo>
                  <a:pt x="4430774" y="9118499"/>
                </a:lnTo>
                <a:cubicBezTo>
                  <a:pt x="4430774" y="9411558"/>
                  <a:pt x="4193204" y="9649129"/>
                  <a:pt x="3900145" y="9649129"/>
                </a:cubicBezTo>
                <a:lnTo>
                  <a:pt x="509811" y="9649129"/>
                </a:lnTo>
                <a:cubicBezTo>
                  <a:pt x="326649" y="9649129"/>
                  <a:pt x="165162" y="9556328"/>
                  <a:pt x="69804" y="9415179"/>
                </a:cubicBezTo>
                <a:lnTo>
                  <a:pt x="28228" y="9338580"/>
                </a:lnTo>
                <a:lnTo>
                  <a:pt x="9725" y="9279482"/>
                </a:lnTo>
                <a:cubicBezTo>
                  <a:pt x="3352" y="9248656"/>
                  <a:pt x="0" y="9216765"/>
                  <a:pt x="0" y="9184137"/>
                </a:cubicBezTo>
                <a:lnTo>
                  <a:pt x="0" y="474807"/>
                </a:lnTo>
                <a:cubicBezTo>
                  <a:pt x="0" y="213780"/>
                  <a:pt x="214495" y="0"/>
                  <a:pt x="474565" y="0"/>
                </a:cubicBezTo>
                <a:close/>
              </a:path>
            </a:pathLst>
          </a:custGeom>
          <a:blipFill>
            <a:blip r:embed="rId2"/>
            <a:srcRect/>
            <a:stretch>
              <a:fillRect l="-58887" r="-58887"/>
            </a:stretch>
          </a:blipFill>
        </p:spPr>
        <p:txBody>
          <a:bodyPr wrap="square">
            <a:noAutofit/>
          </a:bodyPr>
          <a:lstStyle/>
          <a:p>
            <a:endParaRPr lang="en-US"/>
          </a:p>
        </p:txBody>
      </p:sp>
      <p:sp>
        <p:nvSpPr>
          <p:cNvPr id="5" name="Shape 181"/>
          <p:cNvSpPr/>
          <p:nvPr userDrawn="1"/>
        </p:nvSpPr>
        <p:spPr>
          <a:xfrm>
            <a:off x="13633450" y="2451100"/>
            <a:ext cx="2108200" cy="330200"/>
          </a:xfrm>
          <a:prstGeom prst="roundRect">
            <a:avLst>
              <a:gd name="adj" fmla="val 48588"/>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dirty="0">
              <a:solidFill>
                <a:schemeClr val="tx1"/>
              </a:solidFill>
              <a:latin typeface="Ubuntu Regular" charset="0"/>
              <a:ea typeface="Ubuntu Regular" charset="0"/>
              <a:cs typeface="Ubuntu Regular" charset="0"/>
            </a:endParaRPr>
          </a:p>
        </p:txBody>
      </p:sp>
      <p:sp>
        <p:nvSpPr>
          <p:cNvPr id="8" name="Shape 184"/>
          <p:cNvSpPr/>
          <p:nvPr userDrawn="1"/>
        </p:nvSpPr>
        <p:spPr>
          <a:xfrm>
            <a:off x="19473034" y="1992892"/>
            <a:ext cx="983584" cy="181838"/>
          </a:xfrm>
          <a:prstGeom prst="roundRect">
            <a:avLst>
              <a:gd name="adj" fmla="val 50000"/>
            </a:avLst>
          </a:prstGeom>
          <a:solidFill>
            <a:srgbClr val="FFFFFF"/>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 name="Shape 185"/>
          <p:cNvSpPr/>
          <p:nvPr userDrawn="1"/>
        </p:nvSpPr>
        <p:spPr>
          <a:xfrm>
            <a:off x="20723997" y="1945040"/>
            <a:ext cx="286481" cy="287113"/>
          </a:xfrm>
          <a:prstGeom prst="ellipse">
            <a:avLst/>
          </a:prstGeom>
          <a:solidFill>
            <a:srgbClr val="FFFFFF"/>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0" name="Shape 186"/>
          <p:cNvSpPr/>
          <p:nvPr userDrawn="1"/>
        </p:nvSpPr>
        <p:spPr>
          <a:xfrm>
            <a:off x="21215787" y="1997677"/>
            <a:ext cx="181439" cy="181839"/>
          </a:xfrm>
          <a:prstGeom prst="ellipse">
            <a:avLst/>
          </a:prstGeom>
          <a:solidFill>
            <a:srgbClr val="FFFFFF"/>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5" name="Shape 181"/>
          <p:cNvSpPr/>
          <p:nvPr userDrawn="1"/>
        </p:nvSpPr>
        <p:spPr>
          <a:xfrm>
            <a:off x="13627652" y="2448615"/>
            <a:ext cx="2108200" cy="330200"/>
          </a:xfrm>
          <a:prstGeom prst="roundRect">
            <a:avLst>
              <a:gd name="adj" fmla="val 48588"/>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dirty="0">
              <a:solidFill>
                <a:schemeClr val="tx1"/>
              </a:solidFill>
              <a:latin typeface="Ubuntu Regular" charset="0"/>
              <a:ea typeface="Ubuntu Regular" charset="0"/>
              <a:cs typeface="Ubuntu Regular" charset="0"/>
            </a:endParaRPr>
          </a:p>
        </p:txBody>
      </p:sp>
      <p:sp>
        <p:nvSpPr>
          <p:cNvPr id="16" name="Shape 182"/>
          <p:cNvSpPr/>
          <p:nvPr userDrawn="1"/>
        </p:nvSpPr>
        <p:spPr>
          <a:xfrm>
            <a:off x="12230652" y="2317716"/>
            <a:ext cx="4897569" cy="10104282"/>
          </a:xfrm>
          <a:custGeom>
            <a:avLst/>
            <a:gdLst/>
            <a:ahLst/>
            <a:cxnLst>
              <a:cxn ang="0">
                <a:pos x="wd2" y="hd2"/>
              </a:cxn>
              <a:cxn ang="5400000">
                <a:pos x="wd2" y="hd2"/>
              </a:cxn>
              <a:cxn ang="10800000">
                <a:pos x="wd2" y="hd2"/>
              </a:cxn>
              <a:cxn ang="16200000">
                <a:pos x="wd2" y="hd2"/>
              </a:cxn>
            </a:cxnLst>
            <a:rect l="0" t="0" r="r" b="b"/>
            <a:pathLst>
              <a:path w="21600" h="21600" extrusionOk="0">
                <a:moveTo>
                  <a:pt x="20621" y="20109"/>
                </a:moveTo>
                <a:cubicBezTo>
                  <a:pt x="20621" y="20667"/>
                  <a:pt x="19706" y="21124"/>
                  <a:pt x="18559" y="21124"/>
                </a:cubicBezTo>
                <a:lnTo>
                  <a:pt x="3072" y="21124"/>
                </a:lnTo>
                <a:cubicBezTo>
                  <a:pt x="1925" y="21124"/>
                  <a:pt x="979" y="20667"/>
                  <a:pt x="979" y="20109"/>
                </a:cubicBezTo>
                <a:lnTo>
                  <a:pt x="979" y="1491"/>
                </a:lnTo>
                <a:cubicBezTo>
                  <a:pt x="979" y="933"/>
                  <a:pt x="1925" y="476"/>
                  <a:pt x="3072" y="476"/>
                </a:cubicBezTo>
                <a:lnTo>
                  <a:pt x="5093" y="476"/>
                </a:lnTo>
                <a:cubicBezTo>
                  <a:pt x="5260" y="476"/>
                  <a:pt x="5385" y="545"/>
                  <a:pt x="5385" y="626"/>
                </a:cubicBezTo>
                <a:lnTo>
                  <a:pt x="5385" y="711"/>
                </a:lnTo>
                <a:cubicBezTo>
                  <a:pt x="5385" y="747"/>
                  <a:pt x="5398" y="783"/>
                  <a:pt x="5412" y="817"/>
                </a:cubicBezTo>
                <a:cubicBezTo>
                  <a:pt x="5512" y="1055"/>
                  <a:pt x="5951" y="1235"/>
                  <a:pt x="6471" y="1235"/>
                </a:cubicBezTo>
                <a:lnTo>
                  <a:pt x="15161" y="1235"/>
                </a:lnTo>
                <a:cubicBezTo>
                  <a:pt x="15680" y="1235"/>
                  <a:pt x="16104" y="1055"/>
                  <a:pt x="16204" y="817"/>
                </a:cubicBezTo>
                <a:cubicBezTo>
                  <a:pt x="16218" y="783"/>
                  <a:pt x="16215" y="747"/>
                  <a:pt x="16215" y="711"/>
                </a:cubicBezTo>
                <a:lnTo>
                  <a:pt x="16215" y="626"/>
                </a:lnTo>
                <a:cubicBezTo>
                  <a:pt x="16215" y="545"/>
                  <a:pt x="16371" y="476"/>
                  <a:pt x="16539" y="476"/>
                </a:cubicBezTo>
                <a:lnTo>
                  <a:pt x="18559" y="476"/>
                </a:lnTo>
                <a:cubicBezTo>
                  <a:pt x="19706" y="476"/>
                  <a:pt x="20621" y="933"/>
                  <a:pt x="20621" y="1491"/>
                </a:cubicBezTo>
                <a:cubicBezTo>
                  <a:pt x="20621" y="1491"/>
                  <a:pt x="20621" y="20109"/>
                  <a:pt x="20621" y="20109"/>
                </a:cubicBezTo>
                <a:close/>
                <a:moveTo>
                  <a:pt x="9631" y="610"/>
                </a:moveTo>
                <a:lnTo>
                  <a:pt x="12010" y="610"/>
                </a:lnTo>
                <a:cubicBezTo>
                  <a:pt x="12118" y="610"/>
                  <a:pt x="12207" y="654"/>
                  <a:pt x="12207" y="707"/>
                </a:cubicBezTo>
                <a:cubicBezTo>
                  <a:pt x="12207" y="759"/>
                  <a:pt x="12118" y="803"/>
                  <a:pt x="12010" y="803"/>
                </a:cubicBezTo>
                <a:lnTo>
                  <a:pt x="9631" y="803"/>
                </a:lnTo>
                <a:cubicBezTo>
                  <a:pt x="9522" y="803"/>
                  <a:pt x="9434" y="759"/>
                  <a:pt x="9434" y="707"/>
                </a:cubicBezTo>
                <a:cubicBezTo>
                  <a:pt x="9434" y="654"/>
                  <a:pt x="9522" y="610"/>
                  <a:pt x="9631" y="610"/>
                </a:cubicBezTo>
                <a:close/>
                <a:moveTo>
                  <a:pt x="13222" y="504"/>
                </a:moveTo>
                <a:cubicBezTo>
                  <a:pt x="13451" y="504"/>
                  <a:pt x="13637" y="595"/>
                  <a:pt x="13637" y="706"/>
                </a:cubicBezTo>
                <a:cubicBezTo>
                  <a:pt x="13637" y="817"/>
                  <a:pt x="13451" y="908"/>
                  <a:pt x="13222" y="908"/>
                </a:cubicBezTo>
                <a:cubicBezTo>
                  <a:pt x="12992" y="908"/>
                  <a:pt x="12807" y="817"/>
                  <a:pt x="12807" y="706"/>
                </a:cubicBezTo>
                <a:cubicBezTo>
                  <a:pt x="12807" y="595"/>
                  <a:pt x="12992" y="504"/>
                  <a:pt x="13222" y="504"/>
                </a:cubicBezTo>
                <a:close/>
                <a:moveTo>
                  <a:pt x="21600" y="1488"/>
                </a:moveTo>
                <a:cubicBezTo>
                  <a:pt x="21600" y="666"/>
                  <a:pt x="20230" y="0"/>
                  <a:pt x="18540" y="0"/>
                </a:cubicBezTo>
                <a:lnTo>
                  <a:pt x="3059" y="0"/>
                </a:lnTo>
                <a:cubicBezTo>
                  <a:pt x="1370" y="0"/>
                  <a:pt x="0" y="666"/>
                  <a:pt x="0" y="1488"/>
                </a:cubicBezTo>
                <a:lnTo>
                  <a:pt x="0" y="20112"/>
                </a:lnTo>
                <a:cubicBezTo>
                  <a:pt x="0" y="20934"/>
                  <a:pt x="1370" y="21600"/>
                  <a:pt x="3059" y="21600"/>
                </a:cubicBezTo>
                <a:lnTo>
                  <a:pt x="18540" y="21600"/>
                </a:lnTo>
                <a:cubicBezTo>
                  <a:pt x="20230" y="21600"/>
                  <a:pt x="21600" y="20934"/>
                  <a:pt x="21600" y="20112"/>
                </a:cubicBezTo>
                <a:cubicBezTo>
                  <a:pt x="21600" y="20112"/>
                  <a:pt x="21600" y="1488"/>
                  <a:pt x="21600" y="1488"/>
                </a:cubicBezTo>
                <a:close/>
              </a:path>
            </a:pathLst>
          </a:custGeom>
          <a:solidFill>
            <a:schemeClr val="accent5"/>
          </a:solidFill>
          <a:ln w="12700">
            <a:no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7" name="Shape 183"/>
          <p:cNvSpPr/>
          <p:nvPr userDrawn="1"/>
        </p:nvSpPr>
        <p:spPr>
          <a:xfrm>
            <a:off x="17009299" y="1670051"/>
            <a:ext cx="5901502" cy="11379200"/>
          </a:xfrm>
          <a:prstGeom prst="roundRect">
            <a:avLst>
              <a:gd name="adj" fmla="val 13102"/>
            </a:avLst>
          </a:prstGeom>
          <a:solidFill>
            <a:schemeClr val="accent4"/>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21" name="Picture Placeholder 19"/>
          <p:cNvSpPr>
            <a:spLocks noGrp="1"/>
          </p:cNvSpPr>
          <p:nvPr>
            <p:ph type="pic" sz="quarter" idx="12"/>
          </p:nvPr>
        </p:nvSpPr>
        <p:spPr>
          <a:xfrm>
            <a:off x="17194175" y="2448218"/>
            <a:ext cx="5534718" cy="9859803"/>
          </a:xfrm>
          <a:prstGeom prst="roundRect">
            <a:avLst>
              <a:gd name="adj" fmla="val 5020"/>
            </a:avLst>
          </a:prstGeom>
          <a:blipFill>
            <a:blip r:embed="rId2"/>
            <a:srcRect/>
            <a:stretch>
              <a:fillRect l="-39072" r="-39072"/>
            </a:stretch>
          </a:blipFill>
        </p:spPr>
        <p:txBody>
          <a:bodyPr/>
          <a:lstStyle/>
          <a:p>
            <a:endParaRPr lang="en-US"/>
          </a:p>
        </p:txBody>
      </p:sp>
    </p:spTree>
    <p:extLst>
      <p:ext uri="{BB962C8B-B14F-4D97-AF65-F5344CB8AC3E}">
        <p14:creationId xmlns:p14="http://schemas.microsoft.com/office/powerpoint/2010/main" val="1341518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allery-1 ">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1206500" y="1905000"/>
            <a:ext cx="15286366" cy="10969625"/>
          </a:xfrm>
          <a:custGeom>
            <a:avLst/>
            <a:gdLst>
              <a:gd name="connsiteX0" fmla="*/ 0 w 15286366"/>
              <a:gd name="connsiteY0" fmla="*/ 0 h 10969625"/>
              <a:gd name="connsiteX1" fmla="*/ 7162044 w 15286366"/>
              <a:gd name="connsiteY1" fmla="*/ 0 h 10969625"/>
              <a:gd name="connsiteX2" fmla="*/ 15286366 w 15286366"/>
              <a:gd name="connsiteY2" fmla="*/ 10969625 h 10969625"/>
              <a:gd name="connsiteX3" fmla="*/ 0 w 15286366"/>
              <a:gd name="connsiteY3" fmla="*/ 10969625 h 10969625"/>
            </a:gdLst>
            <a:ahLst/>
            <a:cxnLst>
              <a:cxn ang="0">
                <a:pos x="connsiteX0" y="connsiteY0"/>
              </a:cxn>
              <a:cxn ang="0">
                <a:pos x="connsiteX1" y="connsiteY1"/>
              </a:cxn>
              <a:cxn ang="0">
                <a:pos x="connsiteX2" y="connsiteY2"/>
              </a:cxn>
              <a:cxn ang="0">
                <a:pos x="connsiteX3" y="connsiteY3"/>
              </a:cxn>
            </a:cxnLst>
            <a:rect l="l" t="t" r="r" b="b"/>
            <a:pathLst>
              <a:path w="15286366" h="10969625">
                <a:moveTo>
                  <a:pt x="0" y="0"/>
                </a:moveTo>
                <a:lnTo>
                  <a:pt x="7162044" y="0"/>
                </a:lnTo>
                <a:lnTo>
                  <a:pt x="15286366" y="10969625"/>
                </a:lnTo>
                <a:lnTo>
                  <a:pt x="0" y="10969625"/>
                </a:lnTo>
                <a:close/>
              </a:path>
            </a:pathLst>
          </a:custGeom>
          <a:blipFill>
            <a:blip r:embed="rId2"/>
            <a:srcRect/>
            <a:stretch>
              <a:fillRect t="-19676" b="-19676"/>
            </a:stretch>
          </a:blipFill>
        </p:spPr>
        <p:txBody>
          <a:bodyPr wrap="square">
            <a:noAutofit/>
          </a:bodyPr>
          <a:lstStyle/>
          <a:p>
            <a:endParaRPr lang="en-US"/>
          </a:p>
        </p:txBody>
      </p:sp>
    </p:spTree>
    <p:extLst>
      <p:ext uri="{BB962C8B-B14F-4D97-AF65-F5344CB8AC3E}">
        <p14:creationId xmlns:p14="http://schemas.microsoft.com/office/powerpoint/2010/main" val="16648065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allery-2">
    <p:spTree>
      <p:nvGrpSpPr>
        <p:cNvPr id="1" name=""/>
        <p:cNvGrpSpPr/>
        <p:nvPr/>
      </p:nvGrpSpPr>
      <p:grpSpPr>
        <a:xfrm>
          <a:off x="0" y="0"/>
          <a:ext cx="0" cy="0"/>
          <a:chOff x="0" y="0"/>
          <a:chExt cx="0" cy="0"/>
        </a:xfrm>
      </p:grpSpPr>
      <p:sp>
        <p:nvSpPr>
          <p:cNvPr id="9" name="Picture Placeholder 8"/>
          <p:cNvSpPr>
            <a:spLocks noGrp="1"/>
          </p:cNvSpPr>
          <p:nvPr>
            <p:ph type="pic" sz="quarter" idx="11"/>
          </p:nvPr>
        </p:nvSpPr>
        <p:spPr>
          <a:xfrm>
            <a:off x="0" y="2585212"/>
            <a:ext cx="6096000" cy="4711700"/>
          </a:xfrm>
          <a:prstGeom prst="rect">
            <a:avLst/>
          </a:prstGeom>
          <a:blipFill>
            <a:blip r:embed="rId2"/>
            <a:stretch>
              <a:fillRect t="-13448" b="-13448"/>
            </a:stretch>
          </a:blipFill>
        </p:spPr>
        <p:txBody>
          <a:bodyPr/>
          <a:lstStyle/>
          <a:p>
            <a:endParaRPr lang="en-US"/>
          </a:p>
        </p:txBody>
      </p:sp>
      <p:sp>
        <p:nvSpPr>
          <p:cNvPr id="10" name="Picture Placeholder 8"/>
          <p:cNvSpPr>
            <a:spLocks noGrp="1"/>
          </p:cNvSpPr>
          <p:nvPr>
            <p:ph type="pic" sz="quarter" idx="12"/>
          </p:nvPr>
        </p:nvSpPr>
        <p:spPr>
          <a:xfrm>
            <a:off x="6096790" y="7296751"/>
            <a:ext cx="6096000" cy="4711700"/>
          </a:xfrm>
          <a:prstGeom prst="rect">
            <a:avLst/>
          </a:prstGeom>
          <a:blipFill>
            <a:blip r:embed="rId2"/>
            <a:stretch>
              <a:fillRect t="-13448" b="-13448"/>
            </a:stretch>
          </a:blipFill>
        </p:spPr>
        <p:txBody>
          <a:bodyPr/>
          <a:lstStyle/>
          <a:p>
            <a:endParaRPr lang="en-US"/>
          </a:p>
        </p:txBody>
      </p:sp>
      <p:sp>
        <p:nvSpPr>
          <p:cNvPr id="11" name="Picture Placeholder 8"/>
          <p:cNvSpPr>
            <a:spLocks noGrp="1"/>
          </p:cNvSpPr>
          <p:nvPr>
            <p:ph type="pic" sz="quarter" idx="13"/>
          </p:nvPr>
        </p:nvSpPr>
        <p:spPr>
          <a:xfrm>
            <a:off x="12191999" y="2592209"/>
            <a:ext cx="6096000" cy="4711700"/>
          </a:xfrm>
          <a:prstGeom prst="rect">
            <a:avLst/>
          </a:prstGeom>
          <a:blipFill>
            <a:blip r:embed="rId2"/>
            <a:stretch>
              <a:fillRect t="-13448" b="-13448"/>
            </a:stretch>
          </a:blipFill>
        </p:spPr>
        <p:txBody>
          <a:bodyPr/>
          <a:lstStyle/>
          <a:p>
            <a:endParaRPr lang="en-US"/>
          </a:p>
        </p:txBody>
      </p:sp>
      <p:sp>
        <p:nvSpPr>
          <p:cNvPr id="12" name="Picture Placeholder 8"/>
          <p:cNvSpPr>
            <a:spLocks noGrp="1"/>
          </p:cNvSpPr>
          <p:nvPr>
            <p:ph type="pic" sz="quarter" idx="14"/>
          </p:nvPr>
        </p:nvSpPr>
        <p:spPr>
          <a:xfrm>
            <a:off x="18289524" y="7303909"/>
            <a:ext cx="6096000" cy="4711700"/>
          </a:xfrm>
          <a:prstGeom prst="rect">
            <a:avLst/>
          </a:prstGeom>
          <a:blipFill>
            <a:blip r:embed="rId2"/>
            <a:stretch>
              <a:fillRect t="-13448" b="-13448"/>
            </a:stretch>
          </a:blipFill>
        </p:spPr>
        <p:txBody>
          <a:bodyPr/>
          <a:lstStyle/>
          <a:p>
            <a:endParaRPr lang="en-US"/>
          </a:p>
        </p:txBody>
      </p:sp>
    </p:spTree>
    <p:extLst>
      <p:ext uri="{BB962C8B-B14F-4D97-AF65-F5344CB8AC3E}">
        <p14:creationId xmlns:p14="http://schemas.microsoft.com/office/powerpoint/2010/main" val="1019593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allery-3">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1217613" y="2644775"/>
            <a:ext cx="11658600" cy="9613900"/>
          </a:xfrm>
          <a:prstGeom prst="rect">
            <a:avLst/>
          </a:prstGeom>
          <a:blipFill>
            <a:blip r:embed="rId2"/>
            <a:stretch>
              <a:fillRect t="-13448" b="-13448"/>
            </a:stretch>
          </a:blipFill>
        </p:spPr>
        <p:txBody>
          <a:bodyPr/>
          <a:lstStyle/>
          <a:p>
            <a:endParaRPr lang="en-US"/>
          </a:p>
        </p:txBody>
      </p:sp>
      <p:sp>
        <p:nvSpPr>
          <p:cNvPr id="5" name="Shape 317"/>
          <p:cNvSpPr/>
          <p:nvPr userDrawn="1"/>
        </p:nvSpPr>
        <p:spPr>
          <a:xfrm>
            <a:off x="1680773" y="3090708"/>
            <a:ext cx="21501101" cy="8623301"/>
          </a:xfrm>
          <a:prstGeom prst="rect">
            <a:avLst/>
          </a:prstGeom>
          <a:ln w="63500">
            <a:solidFill>
              <a:schemeClr val="accent1"/>
            </a:solidFill>
            <a:miter lim="400000"/>
          </a:ln>
        </p:spPr>
        <p:txBody>
          <a:bodyPr lIns="50800" tIns="50800" rIns="50800" bIns="50800" anchor="ctr"/>
          <a:lstStyle/>
          <a:p>
            <a:pPr defTabSz="584200">
              <a:defRPr sz="4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extLst>
      <p:ext uri="{BB962C8B-B14F-4D97-AF65-F5344CB8AC3E}">
        <p14:creationId xmlns:p14="http://schemas.microsoft.com/office/powerpoint/2010/main" val="2739050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Gallery-4">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6946902" y="-3175"/>
            <a:ext cx="17437099" cy="13741400"/>
          </a:xfrm>
          <a:custGeom>
            <a:avLst/>
            <a:gdLst>
              <a:gd name="connsiteX0" fmla="*/ 0 w 17437099"/>
              <a:gd name="connsiteY0" fmla="*/ 0 h 13741400"/>
              <a:gd name="connsiteX1" fmla="*/ 17437099 w 17437099"/>
              <a:gd name="connsiteY1" fmla="*/ 0 h 13741400"/>
              <a:gd name="connsiteX2" fmla="*/ 17437099 w 17437099"/>
              <a:gd name="connsiteY2" fmla="*/ 13741400 h 13741400"/>
              <a:gd name="connsiteX3" fmla="*/ 0 w 17437099"/>
              <a:gd name="connsiteY3" fmla="*/ 13741400 h 13741400"/>
              <a:gd name="connsiteX4" fmla="*/ 0 w 17437099"/>
              <a:gd name="connsiteY4" fmla="*/ 11805350 h 13741400"/>
              <a:gd name="connsiteX5" fmla="*/ 3680854 w 17437099"/>
              <a:gd name="connsiteY5" fmla="*/ 11805350 h 13741400"/>
              <a:gd name="connsiteX6" fmla="*/ 3680854 w 17437099"/>
              <a:gd name="connsiteY6" fmla="*/ 2750249 h 13741400"/>
              <a:gd name="connsiteX7" fmla="*/ 0 w 17437099"/>
              <a:gd name="connsiteY7" fmla="*/ 2750249 h 13741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437099" h="13741400">
                <a:moveTo>
                  <a:pt x="0" y="0"/>
                </a:moveTo>
                <a:lnTo>
                  <a:pt x="17437099" y="0"/>
                </a:lnTo>
                <a:lnTo>
                  <a:pt x="17437099" y="13741400"/>
                </a:lnTo>
                <a:lnTo>
                  <a:pt x="0" y="13741400"/>
                </a:lnTo>
                <a:lnTo>
                  <a:pt x="0" y="11805350"/>
                </a:lnTo>
                <a:lnTo>
                  <a:pt x="3680854" y="11805350"/>
                </a:lnTo>
                <a:lnTo>
                  <a:pt x="3680854" y="2750249"/>
                </a:lnTo>
                <a:lnTo>
                  <a:pt x="0" y="2750249"/>
                </a:lnTo>
                <a:close/>
              </a:path>
            </a:pathLst>
          </a:custGeom>
          <a:blipFill>
            <a:blip r:embed="rId2"/>
            <a:srcRect/>
            <a:stretch>
              <a:fillRect t="-13448" b="-13448"/>
            </a:stretch>
          </a:blipFill>
        </p:spPr>
        <p:txBody>
          <a:bodyPr wrap="square">
            <a:noAutofit/>
          </a:bodyPr>
          <a:lstStyle/>
          <a:p>
            <a:endParaRPr lang="en-US"/>
          </a:p>
        </p:txBody>
      </p:sp>
      <p:sp>
        <p:nvSpPr>
          <p:cNvPr id="2" name="Footer Placeholder 1"/>
          <p:cNvSpPr>
            <a:spLocks noGrp="1"/>
          </p:cNvSpPr>
          <p:nvPr>
            <p:ph type="ftr" sz="quarter" idx="12"/>
          </p:nvPr>
        </p:nvSpPr>
        <p:spPr>
          <a:xfrm>
            <a:off x="8077200" y="12712700"/>
            <a:ext cx="8229600" cy="730250"/>
          </a:xfrm>
          <a:prstGeom prst="rect">
            <a:avLst/>
          </a:prstGeom>
        </p:spPr>
        <p:txBody>
          <a:bodyPr/>
          <a:lstStyle/>
          <a:p>
            <a:endParaRPr lang="en-US"/>
          </a:p>
        </p:txBody>
      </p:sp>
    </p:spTree>
    <p:extLst>
      <p:ext uri="{BB962C8B-B14F-4D97-AF65-F5344CB8AC3E}">
        <p14:creationId xmlns:p14="http://schemas.microsoft.com/office/powerpoint/2010/main" val="20757194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16" name="Picture Placeholder 15"/>
          <p:cNvSpPr>
            <a:spLocks noGrp="1"/>
          </p:cNvSpPr>
          <p:nvPr>
            <p:ph type="pic" sz="quarter" idx="11"/>
          </p:nvPr>
        </p:nvSpPr>
        <p:spPr>
          <a:xfrm>
            <a:off x="-36513" y="0"/>
            <a:ext cx="24420512" cy="13716000"/>
          </a:xfrm>
          <a:custGeom>
            <a:avLst/>
            <a:gdLst>
              <a:gd name="connsiteX0" fmla="*/ 0 w 24420512"/>
              <a:gd name="connsiteY0" fmla="*/ 0 h 13716000"/>
              <a:gd name="connsiteX1" fmla="*/ 24420512 w 24420512"/>
              <a:gd name="connsiteY1" fmla="*/ 0 h 13716000"/>
              <a:gd name="connsiteX2" fmla="*/ 24420512 w 24420512"/>
              <a:gd name="connsiteY2" fmla="*/ 4114800 h 13716000"/>
              <a:gd name="connsiteX3" fmla="*/ 6297614 w 24420512"/>
              <a:gd name="connsiteY3" fmla="*/ 4114800 h 13716000"/>
              <a:gd name="connsiteX4" fmla="*/ 6297614 w 24420512"/>
              <a:gd name="connsiteY4" fmla="*/ 4648200 h 13716000"/>
              <a:gd name="connsiteX5" fmla="*/ 36513 w 24420512"/>
              <a:gd name="connsiteY5" fmla="*/ 4648200 h 13716000"/>
              <a:gd name="connsiteX6" fmla="*/ 36513 w 24420512"/>
              <a:gd name="connsiteY6" fmla="*/ 9144000 h 13716000"/>
              <a:gd name="connsiteX7" fmla="*/ 24420512 w 24420512"/>
              <a:gd name="connsiteY7" fmla="*/ 9144000 h 13716000"/>
              <a:gd name="connsiteX8" fmla="*/ 24420512 w 24420512"/>
              <a:gd name="connsiteY8" fmla="*/ 13716000 h 13716000"/>
              <a:gd name="connsiteX9" fmla="*/ 0 w 24420512"/>
              <a:gd name="connsiteY9" fmla="*/ 13716000 h 137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420512" h="13716000">
                <a:moveTo>
                  <a:pt x="0" y="0"/>
                </a:moveTo>
                <a:lnTo>
                  <a:pt x="24420512" y="0"/>
                </a:lnTo>
                <a:lnTo>
                  <a:pt x="24420512" y="4114800"/>
                </a:lnTo>
                <a:lnTo>
                  <a:pt x="6297614" y="4114800"/>
                </a:lnTo>
                <a:lnTo>
                  <a:pt x="6297614" y="4648200"/>
                </a:lnTo>
                <a:lnTo>
                  <a:pt x="36513" y="4648200"/>
                </a:lnTo>
                <a:lnTo>
                  <a:pt x="36513" y="9144000"/>
                </a:lnTo>
                <a:lnTo>
                  <a:pt x="24420512" y="9144000"/>
                </a:lnTo>
                <a:lnTo>
                  <a:pt x="24420512" y="13716000"/>
                </a:lnTo>
                <a:lnTo>
                  <a:pt x="0" y="13716000"/>
                </a:lnTo>
                <a:close/>
              </a:path>
            </a:pathLst>
          </a:custGeom>
          <a:blipFill>
            <a:blip r:embed="rId2"/>
            <a:srcRect/>
            <a:stretch>
              <a:fillRect t="-39022" b="-39022"/>
            </a:stretch>
          </a:blipFill>
        </p:spPr>
        <p:txBody>
          <a:bodyPr wrap="square">
            <a:noAutofit/>
          </a:bodyPr>
          <a:lstStyle/>
          <a:p>
            <a:endParaRPr lang="en-US"/>
          </a:p>
        </p:txBody>
      </p:sp>
      <p:sp>
        <p:nvSpPr>
          <p:cNvPr id="6" name="Shape 1041"/>
          <p:cNvSpPr/>
          <p:nvPr userDrawn="1"/>
        </p:nvSpPr>
        <p:spPr>
          <a:xfrm>
            <a:off x="-37108" y="4647307"/>
            <a:ext cx="24434801" cy="4432301"/>
          </a:xfrm>
          <a:prstGeom prst="rect">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extLst>
      <p:ext uri="{BB962C8B-B14F-4D97-AF65-F5344CB8AC3E}">
        <p14:creationId xmlns:p14="http://schemas.microsoft.com/office/powerpoint/2010/main" val="1283580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6723063" y="183198"/>
            <a:ext cx="10972800" cy="1051211"/>
          </a:xfrm>
          <a:prstGeom prst="rect">
            <a:avLst/>
          </a:prstGeom>
        </p:spPr>
        <p:txBody>
          <a:bodyPr/>
          <a:lstStyle>
            <a:lvl1pPr marL="0" indent="0" algn="ctr">
              <a:buNone/>
              <a:defRPr sz="7200" b="0" i="0" baseline="0">
                <a:solidFill>
                  <a:schemeClr val="tx1"/>
                </a:solidFill>
                <a:latin typeface="Ubuntu" charset="0"/>
                <a:ea typeface="Ubuntu" charset="0"/>
                <a:cs typeface="Ubuntu" charset="0"/>
              </a:defRPr>
            </a:lvl1pPr>
          </a:lstStyle>
          <a:p>
            <a:pPr lvl="0"/>
            <a:r>
              <a:rPr lang="en-US" dirty="0"/>
              <a:t>Title Text</a:t>
            </a:r>
          </a:p>
        </p:txBody>
      </p:sp>
    </p:spTree>
    <p:extLst>
      <p:ext uri="{BB962C8B-B14F-4D97-AF65-F5344CB8AC3E}">
        <p14:creationId xmlns:p14="http://schemas.microsoft.com/office/powerpoint/2010/main" val="972212639"/>
      </p:ext>
    </p:extLst>
  </p:cSld>
  <p:clrMapOvr>
    <a:masterClrMapping/>
  </p:clrMapOvr>
  <p:extLst>
    <p:ext uri="{DCECCB84-F9BA-43D5-87BE-67443E8EF086}">
      <p15:sldGuideLst xmlns:p15="http://schemas.microsoft.com/office/powerpoint/2012/main">
        <p15:guide id="1" orient="horz" pos="4320" userDrawn="1">
          <p15:clr>
            <a:srgbClr val="FBAE40"/>
          </p15:clr>
        </p15:guide>
        <p15:guide id="2" pos="76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ight Text Block ">
    <p:spTree>
      <p:nvGrpSpPr>
        <p:cNvPr id="1" name=""/>
        <p:cNvGrpSpPr/>
        <p:nvPr/>
      </p:nvGrpSpPr>
      <p:grpSpPr>
        <a:xfrm>
          <a:off x="0" y="0"/>
          <a:ext cx="0" cy="0"/>
          <a:chOff x="0" y="0"/>
          <a:chExt cx="0" cy="0"/>
        </a:xfrm>
      </p:grpSpPr>
      <p:sp>
        <p:nvSpPr>
          <p:cNvPr id="4" name="Text Placeholder 5"/>
          <p:cNvSpPr>
            <a:spLocks noGrp="1"/>
          </p:cNvSpPr>
          <p:nvPr>
            <p:ph type="body" sz="quarter" idx="11" hasCustomPrompt="1"/>
          </p:nvPr>
        </p:nvSpPr>
        <p:spPr>
          <a:xfrm>
            <a:off x="6704013" y="206089"/>
            <a:ext cx="10972800" cy="1051211"/>
          </a:xfrm>
          <a:prstGeom prst="rect">
            <a:avLst/>
          </a:prstGeom>
        </p:spPr>
        <p:txBody>
          <a:bodyPr/>
          <a:lstStyle>
            <a:lvl1pPr marL="0" indent="0" algn="ctr">
              <a:buNone/>
              <a:defRPr sz="7200" b="0" i="0" baseline="0">
                <a:solidFill>
                  <a:schemeClr val="tx1"/>
                </a:solidFill>
                <a:latin typeface="Ubuntu" charset="0"/>
                <a:ea typeface="Ubuntu" charset="0"/>
                <a:cs typeface="Ubuntu" charset="0"/>
              </a:defRPr>
            </a:lvl1pPr>
          </a:lstStyle>
          <a:p>
            <a:pPr lvl="0"/>
            <a:r>
              <a:rPr lang="en-US" dirty="0"/>
              <a:t>Title Text</a:t>
            </a:r>
          </a:p>
        </p:txBody>
      </p:sp>
      <p:sp>
        <p:nvSpPr>
          <p:cNvPr id="7" name="Shape 148"/>
          <p:cNvSpPr/>
          <p:nvPr userDrawn="1"/>
        </p:nvSpPr>
        <p:spPr>
          <a:xfrm>
            <a:off x="22125098" y="5918200"/>
            <a:ext cx="1043298" cy="1"/>
          </a:xfrm>
          <a:prstGeom prst="line">
            <a:avLst/>
          </a:prstGeom>
          <a:ln w="127000">
            <a:solidFill>
              <a:schemeClr val="accent5"/>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 name="Text Placeholder 5"/>
          <p:cNvSpPr>
            <a:spLocks noGrp="1"/>
          </p:cNvSpPr>
          <p:nvPr>
            <p:ph type="body" sz="quarter" idx="13" hasCustomPrompt="1"/>
          </p:nvPr>
        </p:nvSpPr>
        <p:spPr>
          <a:xfrm>
            <a:off x="12327636" y="3010456"/>
            <a:ext cx="10972800" cy="2294335"/>
          </a:xfrm>
          <a:prstGeom prst="rect">
            <a:avLst/>
          </a:prstGeom>
        </p:spPr>
        <p:txBody>
          <a:bodyPr/>
          <a:lstStyle>
            <a:lvl1pPr marL="0" indent="0" algn="r">
              <a:buNone/>
              <a:defRPr sz="7200" b="0" i="0" baseline="0">
                <a:solidFill>
                  <a:schemeClr val="tx1"/>
                </a:solidFill>
                <a:latin typeface="Ubuntu" charset="0"/>
                <a:ea typeface="Ubuntu" charset="0"/>
                <a:cs typeface="Ubuntu" charset="0"/>
              </a:defRPr>
            </a:lvl1pPr>
          </a:lstStyle>
          <a:p>
            <a:pPr lvl="0"/>
            <a:r>
              <a:rPr lang="en-US" dirty="0"/>
              <a:t>Write Your</a:t>
            </a:r>
          </a:p>
          <a:p>
            <a:pPr lvl="0"/>
            <a:r>
              <a:rPr lang="en-US" dirty="0"/>
              <a:t>Headline Here</a:t>
            </a:r>
          </a:p>
        </p:txBody>
      </p:sp>
      <p:sp>
        <p:nvSpPr>
          <p:cNvPr id="12" name="Text Placeholder 11"/>
          <p:cNvSpPr>
            <a:spLocks noGrp="1"/>
          </p:cNvSpPr>
          <p:nvPr>
            <p:ph type="body" sz="quarter" idx="14" hasCustomPrompt="1"/>
          </p:nvPr>
        </p:nvSpPr>
        <p:spPr>
          <a:xfrm>
            <a:off x="12327636" y="6623050"/>
            <a:ext cx="10969181" cy="5172075"/>
          </a:xfrm>
          <a:prstGeom prst="rect">
            <a:avLst/>
          </a:prstGeom>
        </p:spPr>
        <p:txBody>
          <a:bodyPr/>
          <a:lstStyle>
            <a:lvl1pPr marL="0" indent="0" algn="r">
              <a:buNone/>
              <a:defRPr sz="3000" baseline="0">
                <a:solidFill>
                  <a:schemeClr val="tx1"/>
                </a:solidFill>
              </a:defRPr>
            </a:lvl1pPr>
            <a:lvl2pPr algn="r">
              <a:defRPr sz="3000"/>
            </a:lvl2pPr>
            <a:lvl3pPr algn="r">
              <a:defRPr sz="3000"/>
            </a:lvl3pPr>
            <a:lvl4pPr algn="r">
              <a:defRPr sz="3000"/>
            </a:lvl4pPr>
            <a:lvl5pPr algn="r">
              <a:defRPr sz="3000"/>
            </a:lvl5pPr>
          </a:lstStyle>
          <a:p>
            <a:pPr lvl="0"/>
            <a:r>
              <a:rPr lang="en-US" dirty="0"/>
              <a:t>Write Your Text Here</a:t>
            </a:r>
          </a:p>
        </p:txBody>
      </p:sp>
    </p:spTree>
    <p:extLst>
      <p:ext uri="{BB962C8B-B14F-4D97-AF65-F5344CB8AC3E}">
        <p14:creationId xmlns:p14="http://schemas.microsoft.com/office/powerpoint/2010/main" val="1408242025"/>
      </p:ext>
    </p:extLst>
  </p:cSld>
  <p:clrMapOvr>
    <a:masterClrMapping/>
  </p:clrMapOvr>
  <p:extLst>
    <p:ext uri="{DCECCB84-F9BA-43D5-87BE-67443E8EF086}">
      <p15:sldGuideLst xmlns:p15="http://schemas.microsoft.com/office/powerpoint/2012/main">
        <p15:guide id="1" orient="horz" pos="4320" userDrawn="1">
          <p15:clr>
            <a:srgbClr val="FBAE40"/>
          </p15:clr>
        </p15:guide>
        <p15:guide id="2" pos="768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ft Text Block">
    <p:spTree>
      <p:nvGrpSpPr>
        <p:cNvPr id="1" name=""/>
        <p:cNvGrpSpPr/>
        <p:nvPr/>
      </p:nvGrpSpPr>
      <p:grpSpPr>
        <a:xfrm>
          <a:off x="0" y="0"/>
          <a:ext cx="0" cy="0"/>
          <a:chOff x="0" y="0"/>
          <a:chExt cx="0" cy="0"/>
        </a:xfrm>
      </p:grpSpPr>
      <p:sp>
        <p:nvSpPr>
          <p:cNvPr id="10" name="Text Placeholder 5"/>
          <p:cNvSpPr>
            <a:spLocks noGrp="1"/>
          </p:cNvSpPr>
          <p:nvPr>
            <p:ph type="body" sz="quarter" idx="13" hasCustomPrompt="1"/>
          </p:nvPr>
        </p:nvSpPr>
        <p:spPr>
          <a:xfrm>
            <a:off x="1205061" y="3010456"/>
            <a:ext cx="10972800" cy="2294335"/>
          </a:xfrm>
          <a:prstGeom prst="rect">
            <a:avLst/>
          </a:prstGeom>
        </p:spPr>
        <p:txBody>
          <a:bodyPr/>
          <a:lstStyle>
            <a:lvl1pPr marL="0" indent="0" algn="l">
              <a:buNone/>
              <a:defRPr sz="7200" b="0" i="0" baseline="0">
                <a:solidFill>
                  <a:schemeClr val="tx1"/>
                </a:solidFill>
                <a:latin typeface="Ubuntu" charset="0"/>
                <a:ea typeface="Ubuntu" charset="0"/>
                <a:cs typeface="Ubuntu" charset="0"/>
              </a:defRPr>
            </a:lvl1pPr>
          </a:lstStyle>
          <a:p>
            <a:pPr lvl="0"/>
            <a:r>
              <a:rPr lang="en-US" dirty="0"/>
              <a:t>Write Your</a:t>
            </a:r>
          </a:p>
          <a:p>
            <a:pPr lvl="0"/>
            <a:r>
              <a:rPr lang="en-US" dirty="0"/>
              <a:t>Headline Here</a:t>
            </a:r>
          </a:p>
        </p:txBody>
      </p:sp>
      <p:sp>
        <p:nvSpPr>
          <p:cNvPr id="12" name="Text Placeholder 11"/>
          <p:cNvSpPr>
            <a:spLocks noGrp="1"/>
          </p:cNvSpPr>
          <p:nvPr>
            <p:ph type="body" sz="quarter" idx="14" hasCustomPrompt="1"/>
          </p:nvPr>
        </p:nvSpPr>
        <p:spPr>
          <a:xfrm>
            <a:off x="1205061" y="6623050"/>
            <a:ext cx="10969181" cy="5172075"/>
          </a:xfrm>
          <a:prstGeom prst="rect">
            <a:avLst/>
          </a:prstGeom>
        </p:spPr>
        <p:txBody>
          <a:bodyPr/>
          <a:lstStyle>
            <a:lvl1pPr marL="0" indent="0" algn="l">
              <a:buNone/>
              <a:defRPr sz="3000" baseline="0">
                <a:solidFill>
                  <a:schemeClr val="tx1"/>
                </a:solidFill>
              </a:defRPr>
            </a:lvl1pPr>
            <a:lvl2pPr algn="r">
              <a:defRPr sz="3000"/>
            </a:lvl2pPr>
            <a:lvl3pPr algn="r">
              <a:defRPr sz="3000"/>
            </a:lvl3pPr>
            <a:lvl4pPr algn="r">
              <a:defRPr sz="3000"/>
            </a:lvl4pPr>
            <a:lvl5pPr algn="r">
              <a:defRPr sz="3000"/>
            </a:lvl5pPr>
          </a:lstStyle>
          <a:p>
            <a:pPr lvl="0"/>
            <a:r>
              <a:rPr lang="en-US" dirty="0"/>
              <a:t>Write Your Text Here</a:t>
            </a:r>
          </a:p>
        </p:txBody>
      </p:sp>
      <p:sp>
        <p:nvSpPr>
          <p:cNvPr id="4" name="Text Placeholder 5"/>
          <p:cNvSpPr>
            <a:spLocks noGrp="1"/>
          </p:cNvSpPr>
          <p:nvPr>
            <p:ph type="body" sz="quarter" idx="11" hasCustomPrompt="1"/>
          </p:nvPr>
        </p:nvSpPr>
        <p:spPr>
          <a:xfrm>
            <a:off x="6723063" y="183198"/>
            <a:ext cx="10972800" cy="1051211"/>
          </a:xfrm>
          <a:prstGeom prst="rect">
            <a:avLst/>
          </a:prstGeom>
        </p:spPr>
        <p:txBody>
          <a:bodyPr/>
          <a:lstStyle>
            <a:lvl1pPr marL="0" indent="0" algn="ctr">
              <a:buNone/>
              <a:defRPr sz="7200" b="0" i="0" baseline="0">
                <a:solidFill>
                  <a:schemeClr val="tx1"/>
                </a:solidFill>
                <a:latin typeface="Ubuntu" charset="0"/>
                <a:ea typeface="Ubuntu" charset="0"/>
                <a:cs typeface="Ubuntu" charset="0"/>
              </a:defRPr>
            </a:lvl1pPr>
          </a:lstStyle>
          <a:p>
            <a:pPr lvl="0"/>
            <a:r>
              <a:rPr lang="en-US" dirty="0"/>
              <a:t>Title Text</a:t>
            </a:r>
          </a:p>
        </p:txBody>
      </p:sp>
      <p:sp>
        <p:nvSpPr>
          <p:cNvPr id="7" name="Shape 148"/>
          <p:cNvSpPr/>
          <p:nvPr userDrawn="1"/>
        </p:nvSpPr>
        <p:spPr>
          <a:xfrm>
            <a:off x="1205061" y="5918200"/>
            <a:ext cx="1043298" cy="1"/>
          </a:xfrm>
          <a:prstGeom prst="line">
            <a:avLst/>
          </a:prstGeom>
          <a:ln w="127000">
            <a:solidFill>
              <a:schemeClr val="accent5"/>
            </a:solidFill>
            <a:miter lim="400000"/>
          </a:ln>
        </p:spPr>
        <p:txBody>
          <a:bodyPr lIns="50800" tIns="50800" rIns="50800" bIns="50800" anchor="ctr"/>
          <a:lstStyle/>
          <a:p>
            <a:pPr marL="0" indent="0" algn="l" defTabSz="457200">
              <a:buFont typeface="Arial" charset="0"/>
              <a:buNone/>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Tree>
  </p:cSld>
  <p:clrMapOvr>
    <a:masterClrMapping/>
  </p:clrMapOvr>
  <p:extLst>
    <p:ext uri="{DCECCB84-F9BA-43D5-87BE-67443E8EF086}">
      <p15:sldGuideLst xmlns:p15="http://schemas.microsoft.com/office/powerpoint/2012/main">
        <p15:guide id="1" orient="horz" pos="4320" userDrawn="1">
          <p15:clr>
            <a:srgbClr val="FBAE40"/>
          </p15:clr>
        </p15:guide>
        <p15:guide id="2" pos="768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ain Title">
    <p:spTree>
      <p:nvGrpSpPr>
        <p:cNvPr id="1" name=""/>
        <p:cNvGrpSpPr/>
        <p:nvPr/>
      </p:nvGrpSpPr>
      <p:grpSpPr>
        <a:xfrm>
          <a:off x="0" y="0"/>
          <a:ext cx="0" cy="0"/>
          <a:chOff x="0" y="0"/>
          <a:chExt cx="0" cy="0"/>
        </a:xfrm>
      </p:grpSpPr>
      <p:sp>
        <p:nvSpPr>
          <p:cNvPr id="32" name="Picture Placeholder 31"/>
          <p:cNvSpPr>
            <a:spLocks noGrp="1"/>
          </p:cNvSpPr>
          <p:nvPr>
            <p:ph type="pic" sz="quarter" idx="12"/>
          </p:nvPr>
        </p:nvSpPr>
        <p:spPr>
          <a:xfrm>
            <a:off x="0" y="-28610"/>
            <a:ext cx="12204700" cy="13708034"/>
          </a:xfrm>
          <a:custGeom>
            <a:avLst/>
            <a:gdLst>
              <a:gd name="connsiteX0" fmla="*/ 0 w 12204700"/>
              <a:gd name="connsiteY0" fmla="*/ 0 h 13708034"/>
              <a:gd name="connsiteX1" fmla="*/ 12204700 w 12204700"/>
              <a:gd name="connsiteY1" fmla="*/ 0 h 13708034"/>
              <a:gd name="connsiteX2" fmla="*/ 12204700 w 12204700"/>
              <a:gd name="connsiteY2" fmla="*/ 2559641 h 13708034"/>
              <a:gd name="connsiteX3" fmla="*/ 6261101 w 12204700"/>
              <a:gd name="connsiteY3" fmla="*/ 2559641 h 13708034"/>
              <a:gd name="connsiteX4" fmla="*/ 6261101 w 12204700"/>
              <a:gd name="connsiteY4" fmla="*/ 5210614 h 13708034"/>
              <a:gd name="connsiteX5" fmla="*/ 4603750 w 12204700"/>
              <a:gd name="connsiteY5" fmla="*/ 5210614 h 13708034"/>
              <a:gd name="connsiteX6" fmla="*/ 4603750 w 12204700"/>
              <a:gd name="connsiteY6" fmla="*/ 8525314 h 13708034"/>
              <a:gd name="connsiteX7" fmla="*/ 6261101 w 12204700"/>
              <a:gd name="connsiteY7" fmla="*/ 8525314 h 13708034"/>
              <a:gd name="connsiteX8" fmla="*/ 6261101 w 12204700"/>
              <a:gd name="connsiteY8" fmla="*/ 11233741 h 13708034"/>
              <a:gd name="connsiteX9" fmla="*/ 12204700 w 12204700"/>
              <a:gd name="connsiteY9" fmla="*/ 11233741 h 13708034"/>
              <a:gd name="connsiteX10" fmla="*/ 12204700 w 12204700"/>
              <a:gd name="connsiteY10" fmla="*/ 13708034 h 13708034"/>
              <a:gd name="connsiteX11" fmla="*/ 0 w 12204700"/>
              <a:gd name="connsiteY11" fmla="*/ 13708034 h 13708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04700" h="13708034">
                <a:moveTo>
                  <a:pt x="0" y="0"/>
                </a:moveTo>
                <a:lnTo>
                  <a:pt x="12204700" y="0"/>
                </a:lnTo>
                <a:lnTo>
                  <a:pt x="12204700" y="2559641"/>
                </a:lnTo>
                <a:lnTo>
                  <a:pt x="6261101" y="2559641"/>
                </a:lnTo>
                <a:lnTo>
                  <a:pt x="6261101" y="5210614"/>
                </a:lnTo>
                <a:lnTo>
                  <a:pt x="4603750" y="5210614"/>
                </a:lnTo>
                <a:lnTo>
                  <a:pt x="4603750" y="8525314"/>
                </a:lnTo>
                <a:lnTo>
                  <a:pt x="6261101" y="8525314"/>
                </a:lnTo>
                <a:lnTo>
                  <a:pt x="6261101" y="11233741"/>
                </a:lnTo>
                <a:lnTo>
                  <a:pt x="12204700" y="11233741"/>
                </a:lnTo>
                <a:lnTo>
                  <a:pt x="12204700" y="13708034"/>
                </a:lnTo>
                <a:lnTo>
                  <a:pt x="0" y="13708034"/>
                </a:lnTo>
                <a:close/>
              </a:path>
            </a:pathLst>
          </a:custGeom>
          <a:blipFill>
            <a:blip r:embed="rId2"/>
            <a:srcRect/>
            <a:stretch>
              <a:fillRect l="-6159" r="-6159"/>
            </a:stretch>
          </a:blipFill>
        </p:spPr>
        <p:txBody>
          <a:bodyPr wrap="square">
            <a:noAutofit/>
          </a:bodyPr>
          <a:lstStyle/>
          <a:p>
            <a:endParaRPr lang="en-US"/>
          </a:p>
        </p:txBody>
      </p:sp>
      <p:sp>
        <p:nvSpPr>
          <p:cNvPr id="33" name="Shape 29"/>
          <p:cNvSpPr/>
          <p:nvPr userDrawn="1"/>
        </p:nvSpPr>
        <p:spPr>
          <a:xfrm>
            <a:off x="6254496" y="2523745"/>
            <a:ext cx="18172684" cy="8686800"/>
          </a:xfrm>
          <a:prstGeom prst="rect">
            <a:avLst/>
          </a:prstGeom>
          <a:gradFill flip="none" rotWithShape="1">
            <a:gsLst>
              <a:gs pos="0">
                <a:srgbClr val="7030A0"/>
              </a:gs>
              <a:gs pos="48000">
                <a:srgbClr val="7030A0"/>
              </a:gs>
              <a:gs pos="74000">
                <a:srgbClr val="00B0F0"/>
              </a:gs>
              <a:gs pos="100000">
                <a:srgbClr val="0070C0"/>
              </a:gs>
            </a:gsLst>
            <a:lin ang="13500000" scaled="1"/>
            <a:tileRect/>
          </a:gra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34" name="Shape 30"/>
          <p:cNvSpPr/>
          <p:nvPr userDrawn="1"/>
        </p:nvSpPr>
        <p:spPr>
          <a:xfrm>
            <a:off x="4599432" y="5225345"/>
            <a:ext cx="3310128" cy="3283600"/>
          </a:xfrm>
          <a:prstGeom prst="rect">
            <a:avLst/>
          </a:prstGeom>
          <a:solidFill>
            <a:schemeClr val="bg1">
              <a:lumMod val="75000"/>
            </a:schemeClr>
          </a:solidFill>
          <a:ln w="12700">
            <a:miter lim="400000"/>
          </a:ln>
          <a:effectLst>
            <a:outerShdw blurRad="50800" dist="38100" dir="2700000" algn="tl" rotWithShape="0">
              <a:prstClr val="black">
                <a:alpha val="40000"/>
              </a:prstClr>
            </a:outerShdw>
          </a:effectLst>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highlight>
                <a:srgbClr val="C0C0C0"/>
              </a:highlight>
              <a:latin typeface="Arial Regular" charset="0"/>
              <a:ea typeface="Arial Regular" charset="0"/>
              <a:cs typeface="Arial Regular" charset="0"/>
            </a:endParaRPr>
          </a:p>
        </p:txBody>
      </p:sp>
      <p:sp>
        <p:nvSpPr>
          <p:cNvPr id="3" name="Footer Placeholder 2"/>
          <p:cNvSpPr>
            <a:spLocks noGrp="1"/>
          </p:cNvSpPr>
          <p:nvPr>
            <p:ph type="ftr" sz="quarter" idx="13"/>
          </p:nvPr>
        </p:nvSpPr>
        <p:spPr>
          <a:xfrm>
            <a:off x="8077200" y="12712700"/>
            <a:ext cx="8229600" cy="730250"/>
          </a:xfrm>
          <a:prstGeom prst="rect">
            <a:avLst/>
          </a:prstGeom>
        </p:spPr>
        <p:txBody>
          <a:bodyPr/>
          <a:lstStyle/>
          <a:p>
            <a:endParaRPr lang="en-US"/>
          </a:p>
        </p:txBody>
      </p:sp>
      <p:sp>
        <p:nvSpPr>
          <p:cNvPr id="12" name="Rectangle 11"/>
          <p:cNvSpPr/>
          <p:nvPr userDrawn="1"/>
        </p:nvSpPr>
        <p:spPr>
          <a:xfrm>
            <a:off x="22840122" y="432352"/>
            <a:ext cx="1272209" cy="12125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347A6B77-4445-E449-BBEF-7024383E315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984496" y="5588000"/>
            <a:ext cx="2540000" cy="2540000"/>
          </a:xfrm>
          <a:prstGeom prst="rect">
            <a:avLst/>
          </a:prstGeom>
        </p:spPr>
      </p:pic>
    </p:spTree>
    <p:extLst>
      <p:ext uri="{BB962C8B-B14F-4D97-AF65-F5344CB8AC3E}">
        <p14:creationId xmlns:p14="http://schemas.microsoft.com/office/powerpoint/2010/main" val="16624125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Welcome">
    <p:spTree>
      <p:nvGrpSpPr>
        <p:cNvPr id="1" name=""/>
        <p:cNvGrpSpPr/>
        <p:nvPr/>
      </p:nvGrpSpPr>
      <p:grpSpPr>
        <a:xfrm>
          <a:off x="0" y="0"/>
          <a:ext cx="0" cy="0"/>
          <a:chOff x="0" y="0"/>
          <a:chExt cx="0" cy="0"/>
        </a:xfrm>
      </p:grpSpPr>
      <p:sp>
        <p:nvSpPr>
          <p:cNvPr id="5" name="Shape 65"/>
          <p:cNvSpPr/>
          <p:nvPr userDrawn="1"/>
        </p:nvSpPr>
        <p:spPr>
          <a:xfrm>
            <a:off x="2811365" y="3880054"/>
            <a:ext cx="4724402" cy="4724405"/>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6" name="Picture Placeholder 5"/>
          <p:cNvSpPr>
            <a:spLocks noGrp="1"/>
          </p:cNvSpPr>
          <p:nvPr>
            <p:ph type="pic" sz="quarter" idx="10"/>
          </p:nvPr>
        </p:nvSpPr>
        <p:spPr>
          <a:xfrm>
            <a:off x="3067050" y="4135438"/>
            <a:ext cx="4213225" cy="4213225"/>
          </a:xfrm>
          <a:prstGeom prst="rect">
            <a:avLst/>
          </a:prstGeom>
          <a:blipFill>
            <a:blip r:embed="rId2"/>
            <a:srcRect/>
            <a:stretch>
              <a:fillRect/>
            </a:stretch>
          </a:blipFill>
        </p:spPr>
        <p:txBody>
          <a:bodyPr/>
          <a:lstStyle/>
          <a:p>
            <a:endParaRPr lang="en-US"/>
          </a:p>
        </p:txBody>
      </p:sp>
    </p:spTree>
    <p:extLst>
      <p:ext uri="{BB962C8B-B14F-4D97-AF65-F5344CB8AC3E}">
        <p14:creationId xmlns:p14="http://schemas.microsoft.com/office/powerpoint/2010/main" val="1273557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reak Slide">
    <p:spTree>
      <p:nvGrpSpPr>
        <p:cNvPr id="1" name=""/>
        <p:cNvGrpSpPr/>
        <p:nvPr/>
      </p:nvGrpSpPr>
      <p:grpSpPr>
        <a:xfrm>
          <a:off x="0" y="0"/>
          <a:ext cx="0" cy="0"/>
          <a:chOff x="0" y="0"/>
          <a:chExt cx="0" cy="0"/>
        </a:xfrm>
      </p:grpSpPr>
      <p:sp>
        <p:nvSpPr>
          <p:cNvPr id="19" name="Picture Placeholder 18"/>
          <p:cNvSpPr>
            <a:spLocks noGrp="1"/>
          </p:cNvSpPr>
          <p:nvPr>
            <p:ph type="pic" sz="quarter" idx="11"/>
          </p:nvPr>
        </p:nvSpPr>
        <p:spPr>
          <a:xfrm>
            <a:off x="14655010" y="1517580"/>
            <a:ext cx="9728990" cy="11805609"/>
          </a:xfrm>
          <a:custGeom>
            <a:avLst/>
            <a:gdLst>
              <a:gd name="connsiteX0" fmla="*/ 1339851 w 9728200"/>
              <a:gd name="connsiteY0" fmla="*/ 0 h 11804650"/>
              <a:gd name="connsiteX1" fmla="*/ 9728200 w 9728200"/>
              <a:gd name="connsiteY1" fmla="*/ 0 h 11804650"/>
              <a:gd name="connsiteX2" fmla="*/ 9728200 w 9728200"/>
              <a:gd name="connsiteY2" fmla="*/ 11804650 h 11804650"/>
              <a:gd name="connsiteX3" fmla="*/ 5295112 w 9728200"/>
              <a:gd name="connsiteY3" fmla="*/ 11804650 h 11804650"/>
              <a:gd name="connsiteX4" fmla="*/ 5295112 w 9728200"/>
              <a:gd name="connsiteY4" fmla="*/ 11111607 h 11804650"/>
              <a:gd name="connsiteX5" fmla="*/ 0 w 9728200"/>
              <a:gd name="connsiteY5" fmla="*/ 11111607 h 11804650"/>
              <a:gd name="connsiteX6" fmla="*/ 0 w 9728200"/>
              <a:gd name="connsiteY6" fmla="*/ 2107312 h 11804650"/>
              <a:gd name="connsiteX7" fmla="*/ 1339851 w 9728200"/>
              <a:gd name="connsiteY7" fmla="*/ 2107312 h 11804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28200" h="11804650">
                <a:moveTo>
                  <a:pt x="1339851" y="0"/>
                </a:moveTo>
                <a:lnTo>
                  <a:pt x="9728200" y="0"/>
                </a:lnTo>
                <a:lnTo>
                  <a:pt x="9728200" y="11804650"/>
                </a:lnTo>
                <a:lnTo>
                  <a:pt x="5295112" y="11804650"/>
                </a:lnTo>
                <a:lnTo>
                  <a:pt x="5295112" y="11111607"/>
                </a:lnTo>
                <a:lnTo>
                  <a:pt x="0" y="11111607"/>
                </a:lnTo>
                <a:lnTo>
                  <a:pt x="0" y="2107312"/>
                </a:lnTo>
                <a:lnTo>
                  <a:pt x="1339851" y="2107312"/>
                </a:lnTo>
                <a:close/>
              </a:path>
            </a:pathLst>
          </a:custGeom>
          <a:blipFill>
            <a:blip r:embed="rId2"/>
            <a:srcRect/>
            <a:stretch>
              <a:fillRect l="-10673" r="-10673"/>
            </a:stretch>
          </a:blipFill>
        </p:spPr>
        <p:txBody>
          <a:bodyPr wrap="square">
            <a:noAutofit/>
          </a:bodyPr>
          <a:lstStyle/>
          <a:p>
            <a:endParaRPr lang="en-US" dirty="0"/>
          </a:p>
        </p:txBody>
      </p:sp>
      <p:sp>
        <p:nvSpPr>
          <p:cNvPr id="3" name="Slide Number Placeholder 2"/>
          <p:cNvSpPr>
            <a:spLocks noGrp="1"/>
          </p:cNvSpPr>
          <p:nvPr>
            <p:ph type="sldNum" sz="quarter" idx="10"/>
          </p:nvPr>
        </p:nvSpPr>
        <p:spPr>
          <a:xfrm>
            <a:off x="22917150" y="785376"/>
            <a:ext cx="876300" cy="471924"/>
          </a:xfrm>
          <a:prstGeom prst="rect">
            <a:avLst/>
          </a:prstGeom>
        </p:spPr>
        <p:txBody>
          <a:bodyPr/>
          <a:lstStyle/>
          <a:p>
            <a:fld id="{86CB4B4D-7CA3-9044-876B-883B54F8677D}" type="slidenum">
              <a:rPr lang="uk-UA" smtClean="0"/>
              <a:pPr/>
              <a:t>‹#›</a:t>
            </a:fld>
            <a:endParaRPr lang="uk-UA"/>
          </a:p>
        </p:txBody>
      </p:sp>
      <p:sp>
        <p:nvSpPr>
          <p:cNvPr id="7" name="Shape 72"/>
          <p:cNvSpPr/>
          <p:nvPr userDrawn="1"/>
        </p:nvSpPr>
        <p:spPr>
          <a:xfrm>
            <a:off x="17183292" y="6350"/>
            <a:ext cx="7271416" cy="1512189"/>
          </a:xfrm>
          <a:prstGeom prst="rect">
            <a:avLst/>
          </a:prstGeom>
          <a:solidFill>
            <a:schemeClr val="accent1"/>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solidFill>
                <a:schemeClr val="tx1"/>
              </a:solidFill>
              <a:latin typeface="Arial Regular" charset="0"/>
              <a:ea typeface="Arial Regular" charset="0"/>
              <a:cs typeface="Arial Regular" charset="0"/>
            </a:endParaRPr>
          </a:p>
        </p:txBody>
      </p:sp>
      <p:sp>
        <p:nvSpPr>
          <p:cNvPr id="18" name="Shape 137"/>
          <p:cNvSpPr/>
          <p:nvPr userDrawn="1"/>
        </p:nvSpPr>
        <p:spPr>
          <a:xfrm>
            <a:off x="14655010" y="12630146"/>
            <a:ext cx="5295901" cy="1079501"/>
          </a:xfrm>
          <a:prstGeom prst="rect">
            <a:avLst/>
          </a:prstGeom>
          <a:solidFill>
            <a:schemeClr val="accent5"/>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pic>
        <p:nvPicPr>
          <p:cNvPr id="4" name="Picture 3">
            <a:extLst>
              <a:ext uri="{FF2B5EF4-FFF2-40B4-BE49-F238E27FC236}">
                <a16:creationId xmlns:a16="http://schemas.microsoft.com/office/drawing/2014/main" id="{1D83B2D0-BD99-344D-BD19-6D72F94E4C4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192000" y="548928"/>
            <a:ext cx="3906042" cy="323915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47670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MockUp - Laptop">
    <p:spTree>
      <p:nvGrpSpPr>
        <p:cNvPr id="1" name=""/>
        <p:cNvGrpSpPr/>
        <p:nvPr/>
      </p:nvGrpSpPr>
      <p:grpSpPr>
        <a:xfrm>
          <a:off x="0" y="0"/>
          <a:ext cx="0" cy="0"/>
          <a:chOff x="0" y="0"/>
          <a:chExt cx="0" cy="0"/>
        </a:xfrm>
      </p:grpSpPr>
      <p:sp>
        <p:nvSpPr>
          <p:cNvPr id="7" name="Shape 149"/>
          <p:cNvSpPr/>
          <p:nvPr userDrawn="1"/>
        </p:nvSpPr>
        <p:spPr>
          <a:xfrm>
            <a:off x="-1112685" y="2393569"/>
            <a:ext cx="13116173" cy="9529350"/>
          </a:xfrm>
          <a:custGeom>
            <a:avLst/>
            <a:gdLst/>
            <a:ahLst/>
            <a:cxnLst>
              <a:cxn ang="0">
                <a:pos x="wd2" y="hd2"/>
              </a:cxn>
              <a:cxn ang="5400000">
                <a:pos x="wd2" y="hd2"/>
              </a:cxn>
              <a:cxn ang="10800000">
                <a:pos x="wd2" y="hd2"/>
              </a:cxn>
              <a:cxn ang="16200000">
                <a:pos x="wd2" y="hd2"/>
              </a:cxn>
            </a:cxnLst>
            <a:rect l="0" t="0" r="r" b="b"/>
            <a:pathLst>
              <a:path w="21600" h="21600" extrusionOk="0">
                <a:moveTo>
                  <a:pt x="21600" y="1040"/>
                </a:moveTo>
                <a:lnTo>
                  <a:pt x="21600" y="1040"/>
                </a:lnTo>
                <a:cubicBezTo>
                  <a:pt x="21600" y="474"/>
                  <a:pt x="21293" y="0"/>
                  <a:pt x="20904" y="0"/>
                </a:cubicBezTo>
                <a:cubicBezTo>
                  <a:pt x="716" y="0"/>
                  <a:pt x="716" y="0"/>
                  <a:pt x="716" y="0"/>
                </a:cubicBezTo>
                <a:cubicBezTo>
                  <a:pt x="327" y="0"/>
                  <a:pt x="0" y="474"/>
                  <a:pt x="0" y="1040"/>
                </a:cubicBezTo>
                <a:cubicBezTo>
                  <a:pt x="0" y="20589"/>
                  <a:pt x="0" y="20589"/>
                  <a:pt x="0" y="20589"/>
                </a:cubicBezTo>
                <a:cubicBezTo>
                  <a:pt x="0" y="21153"/>
                  <a:pt x="327" y="21600"/>
                  <a:pt x="716" y="21600"/>
                </a:cubicBezTo>
                <a:cubicBezTo>
                  <a:pt x="20904" y="21600"/>
                  <a:pt x="20904" y="21600"/>
                  <a:pt x="20904" y="21600"/>
                </a:cubicBezTo>
                <a:cubicBezTo>
                  <a:pt x="21293" y="21600"/>
                  <a:pt x="21600" y="21153"/>
                  <a:pt x="21600" y="20589"/>
                </a:cubicBezTo>
                <a:lnTo>
                  <a:pt x="21600" y="1040"/>
                </a:lnTo>
              </a:path>
            </a:pathLst>
          </a:custGeom>
          <a:solidFill>
            <a:schemeClr val="accent4"/>
          </a:solidFill>
          <a:ln>
            <a:bevel/>
          </a:ln>
        </p:spPr>
        <p:txBody>
          <a:bodyPr lIns="0" tIns="0" rIns="0" bIns="0"/>
          <a:lstStyle/>
          <a:p>
            <a:pPr algn="l" defTabSz="457200">
              <a:defRPr sz="1200">
                <a:solidFill>
                  <a:srgbClr val="384F63"/>
                </a:solidFill>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8" name="Shape 151"/>
          <p:cNvSpPr/>
          <p:nvPr userDrawn="1"/>
        </p:nvSpPr>
        <p:spPr>
          <a:xfrm>
            <a:off x="-2470430" y="11499064"/>
            <a:ext cx="15875008" cy="311666"/>
          </a:xfrm>
          <a:custGeom>
            <a:avLst/>
            <a:gdLst/>
            <a:ahLst/>
            <a:cxnLst>
              <a:cxn ang="0">
                <a:pos x="wd2" y="hd2"/>
              </a:cxn>
              <a:cxn ang="5400000">
                <a:pos x="wd2" y="hd2"/>
              </a:cxn>
              <a:cxn ang="10800000">
                <a:pos x="wd2" y="hd2"/>
              </a:cxn>
              <a:cxn ang="16200000">
                <a:pos x="wd2" y="hd2"/>
              </a:cxn>
            </a:cxnLst>
            <a:rect l="0" t="0" r="r" b="b"/>
            <a:pathLst>
              <a:path w="21600" h="21600" extrusionOk="0">
                <a:moveTo>
                  <a:pt x="21583" y="0"/>
                </a:moveTo>
                <a:lnTo>
                  <a:pt x="21583" y="0"/>
                </a:lnTo>
                <a:cubicBezTo>
                  <a:pt x="16" y="0"/>
                  <a:pt x="16" y="0"/>
                  <a:pt x="16" y="0"/>
                </a:cubicBezTo>
                <a:cubicBezTo>
                  <a:pt x="0" y="0"/>
                  <a:pt x="0" y="0"/>
                  <a:pt x="0" y="879"/>
                </a:cubicBezTo>
                <a:cubicBezTo>
                  <a:pt x="0" y="18879"/>
                  <a:pt x="0" y="18879"/>
                  <a:pt x="0" y="18879"/>
                </a:cubicBezTo>
                <a:cubicBezTo>
                  <a:pt x="0" y="19758"/>
                  <a:pt x="0" y="20679"/>
                  <a:pt x="16" y="20679"/>
                </a:cubicBezTo>
                <a:cubicBezTo>
                  <a:pt x="16" y="21600"/>
                  <a:pt x="33" y="21600"/>
                  <a:pt x="33" y="21600"/>
                </a:cubicBezTo>
                <a:cubicBezTo>
                  <a:pt x="21567" y="21600"/>
                  <a:pt x="21567" y="21600"/>
                  <a:pt x="21567" y="21600"/>
                </a:cubicBezTo>
                <a:cubicBezTo>
                  <a:pt x="21567" y="21600"/>
                  <a:pt x="21583" y="21600"/>
                  <a:pt x="21583" y="20679"/>
                </a:cubicBezTo>
                <a:cubicBezTo>
                  <a:pt x="21600" y="20679"/>
                  <a:pt x="21600" y="19758"/>
                  <a:pt x="21600" y="18879"/>
                </a:cubicBezTo>
                <a:cubicBezTo>
                  <a:pt x="21600" y="879"/>
                  <a:pt x="21600" y="879"/>
                  <a:pt x="21600" y="879"/>
                </a:cubicBezTo>
                <a:cubicBezTo>
                  <a:pt x="21600" y="0"/>
                  <a:pt x="21583" y="0"/>
                  <a:pt x="21583" y="0"/>
                </a:cubicBezTo>
              </a:path>
            </a:pathLst>
          </a:custGeom>
          <a:solidFill>
            <a:schemeClr val="accent1"/>
          </a:solidFill>
          <a:ln>
            <a:bevel/>
          </a:ln>
        </p:spPr>
        <p:txBody>
          <a:bodyPr lIns="0" tIns="0" rIns="0" bIns="0"/>
          <a:lstStyle/>
          <a:p>
            <a:pPr algn="l" defTabSz="457200">
              <a:defRPr sz="1200">
                <a:solidFill>
                  <a:srgbClr val="384F63"/>
                </a:solidFill>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 name="Shape 152"/>
          <p:cNvSpPr/>
          <p:nvPr userDrawn="1"/>
        </p:nvSpPr>
        <p:spPr>
          <a:xfrm>
            <a:off x="-2447923" y="11788851"/>
            <a:ext cx="15827481" cy="193222"/>
          </a:xfrm>
          <a:custGeom>
            <a:avLst/>
            <a:gdLst/>
            <a:ahLst/>
            <a:cxnLst>
              <a:cxn ang="0">
                <a:pos x="wd2" y="hd2"/>
              </a:cxn>
              <a:cxn ang="5400000">
                <a:pos x="wd2" y="hd2"/>
              </a:cxn>
              <a:cxn ang="10800000">
                <a:pos x="wd2" y="hd2"/>
              </a:cxn>
              <a:cxn ang="16200000">
                <a:pos x="wd2" y="hd2"/>
              </a:cxn>
            </a:cxnLst>
            <a:rect l="0" t="0" r="r" b="b"/>
            <a:pathLst>
              <a:path w="21600" h="21600" extrusionOk="0">
                <a:moveTo>
                  <a:pt x="931" y="21600"/>
                </a:moveTo>
                <a:lnTo>
                  <a:pt x="931" y="21600"/>
                </a:lnTo>
                <a:cubicBezTo>
                  <a:pt x="9960" y="21600"/>
                  <a:pt x="9960" y="21600"/>
                  <a:pt x="9960" y="21600"/>
                </a:cubicBezTo>
                <a:cubicBezTo>
                  <a:pt x="11623" y="21600"/>
                  <a:pt x="11623" y="21600"/>
                  <a:pt x="11623" y="21600"/>
                </a:cubicBezTo>
                <a:cubicBezTo>
                  <a:pt x="20669" y="21600"/>
                  <a:pt x="20669" y="21600"/>
                  <a:pt x="20669" y="21600"/>
                </a:cubicBezTo>
                <a:cubicBezTo>
                  <a:pt x="21085" y="21600"/>
                  <a:pt x="21451" y="8613"/>
                  <a:pt x="21600" y="0"/>
                </a:cubicBezTo>
                <a:cubicBezTo>
                  <a:pt x="0" y="0"/>
                  <a:pt x="0" y="0"/>
                  <a:pt x="0" y="0"/>
                </a:cubicBezTo>
                <a:cubicBezTo>
                  <a:pt x="150" y="8613"/>
                  <a:pt x="515" y="21600"/>
                  <a:pt x="931" y="21600"/>
                </a:cubicBezTo>
              </a:path>
            </a:pathLst>
          </a:custGeom>
          <a:solidFill>
            <a:schemeClr val="accent2"/>
          </a:solidFill>
          <a:ln>
            <a:bevel/>
          </a:ln>
        </p:spPr>
        <p:txBody>
          <a:bodyPr lIns="0" tIns="0" rIns="0" bIns="0"/>
          <a:lstStyle/>
          <a:p>
            <a:pPr algn="l" defTabSz="457200">
              <a:defRPr sz="1200">
                <a:solidFill>
                  <a:srgbClr val="384F63"/>
                </a:solidFill>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 name="Picture Placeholder 5"/>
          <p:cNvSpPr>
            <a:spLocks noGrp="1"/>
          </p:cNvSpPr>
          <p:nvPr>
            <p:ph type="pic" sz="quarter" idx="11"/>
          </p:nvPr>
        </p:nvSpPr>
        <p:spPr>
          <a:xfrm>
            <a:off x="-717550" y="2817813"/>
            <a:ext cx="12379325" cy="8274050"/>
          </a:xfrm>
          <a:prstGeom prst="rect">
            <a:avLst/>
          </a:prstGeom>
          <a:blipFill>
            <a:blip r:embed="rId2"/>
            <a:srcRect/>
            <a:stretch>
              <a:fillRect t="-24808" b="-24808"/>
            </a:stretch>
          </a:blipFill>
        </p:spPr>
        <p:txBody>
          <a:bodyPr/>
          <a:lstStyle/>
          <a:p>
            <a:endParaRPr lang="en-US"/>
          </a:p>
        </p:txBody>
      </p:sp>
    </p:spTree>
    <p:extLst>
      <p:ext uri="{BB962C8B-B14F-4D97-AF65-F5344CB8AC3E}">
        <p14:creationId xmlns:p14="http://schemas.microsoft.com/office/powerpoint/2010/main" val="2051458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ockUp - Watch">
    <p:spTree>
      <p:nvGrpSpPr>
        <p:cNvPr id="1" name=""/>
        <p:cNvGrpSpPr/>
        <p:nvPr/>
      </p:nvGrpSpPr>
      <p:grpSpPr>
        <a:xfrm>
          <a:off x="0" y="0"/>
          <a:ext cx="0" cy="0"/>
          <a:chOff x="0" y="0"/>
          <a:chExt cx="0" cy="0"/>
        </a:xfrm>
      </p:grpSpPr>
      <p:sp>
        <p:nvSpPr>
          <p:cNvPr id="7" name="Shape 160"/>
          <p:cNvSpPr/>
          <p:nvPr userDrawn="1"/>
        </p:nvSpPr>
        <p:spPr>
          <a:xfrm>
            <a:off x="10112422" y="10311119"/>
            <a:ext cx="4195029" cy="2039630"/>
          </a:xfrm>
          <a:custGeom>
            <a:avLst/>
            <a:gdLst/>
            <a:ahLst/>
            <a:cxnLst>
              <a:cxn ang="0">
                <a:pos x="wd2" y="hd2"/>
              </a:cxn>
              <a:cxn ang="5400000">
                <a:pos x="wd2" y="hd2"/>
              </a:cxn>
              <a:cxn ang="10800000">
                <a:pos x="wd2" y="hd2"/>
              </a:cxn>
              <a:cxn ang="16200000">
                <a:pos x="wd2" y="hd2"/>
              </a:cxn>
            </a:cxnLst>
            <a:rect l="0" t="0" r="r" b="b"/>
            <a:pathLst>
              <a:path w="21521" h="21600" extrusionOk="0">
                <a:moveTo>
                  <a:pt x="79" y="405"/>
                </a:moveTo>
                <a:cubicBezTo>
                  <a:pt x="1309" y="1818"/>
                  <a:pt x="1792" y="4804"/>
                  <a:pt x="1999" y="5957"/>
                </a:cubicBezTo>
                <a:cubicBezTo>
                  <a:pt x="2233" y="7264"/>
                  <a:pt x="2361" y="11250"/>
                  <a:pt x="2589" y="15444"/>
                </a:cubicBezTo>
                <a:cubicBezTo>
                  <a:pt x="2818" y="19637"/>
                  <a:pt x="2962" y="19697"/>
                  <a:pt x="4657" y="20591"/>
                </a:cubicBezTo>
                <a:cubicBezTo>
                  <a:pt x="6352" y="21484"/>
                  <a:pt x="10760" y="21600"/>
                  <a:pt x="10760" y="21600"/>
                </a:cubicBezTo>
                <a:cubicBezTo>
                  <a:pt x="10760" y="21600"/>
                  <a:pt x="15168" y="21484"/>
                  <a:pt x="16863" y="20591"/>
                </a:cubicBezTo>
                <a:cubicBezTo>
                  <a:pt x="18558" y="19698"/>
                  <a:pt x="18702" y="19638"/>
                  <a:pt x="18931" y="15444"/>
                </a:cubicBezTo>
                <a:cubicBezTo>
                  <a:pt x="19159" y="11250"/>
                  <a:pt x="19287" y="7265"/>
                  <a:pt x="19521" y="5958"/>
                </a:cubicBezTo>
                <a:cubicBezTo>
                  <a:pt x="19728" y="4805"/>
                  <a:pt x="20211" y="1818"/>
                  <a:pt x="21441" y="405"/>
                </a:cubicBezTo>
                <a:cubicBezTo>
                  <a:pt x="21560" y="268"/>
                  <a:pt x="21517" y="0"/>
                  <a:pt x="21490" y="0"/>
                </a:cubicBezTo>
                <a:lnTo>
                  <a:pt x="10760" y="0"/>
                </a:lnTo>
                <a:lnTo>
                  <a:pt x="30" y="0"/>
                </a:lnTo>
                <a:cubicBezTo>
                  <a:pt x="3" y="0"/>
                  <a:pt x="-40" y="268"/>
                  <a:pt x="79" y="40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8" name="Shape 161"/>
          <p:cNvSpPr/>
          <p:nvPr userDrawn="1"/>
        </p:nvSpPr>
        <p:spPr>
          <a:xfrm>
            <a:off x="10093353" y="2228850"/>
            <a:ext cx="4195031" cy="2039621"/>
          </a:xfrm>
          <a:custGeom>
            <a:avLst/>
            <a:gdLst/>
            <a:ahLst/>
            <a:cxnLst>
              <a:cxn ang="0">
                <a:pos x="wd2" y="hd2"/>
              </a:cxn>
              <a:cxn ang="5400000">
                <a:pos x="wd2" y="hd2"/>
              </a:cxn>
              <a:cxn ang="10800000">
                <a:pos x="wd2" y="hd2"/>
              </a:cxn>
              <a:cxn ang="16200000">
                <a:pos x="wd2" y="hd2"/>
              </a:cxn>
            </a:cxnLst>
            <a:rect l="0" t="0" r="r" b="b"/>
            <a:pathLst>
              <a:path w="21521" h="21600" extrusionOk="0">
                <a:moveTo>
                  <a:pt x="21441" y="21195"/>
                </a:moveTo>
                <a:cubicBezTo>
                  <a:pt x="20211" y="19782"/>
                  <a:pt x="19728" y="16796"/>
                  <a:pt x="19521" y="15643"/>
                </a:cubicBezTo>
                <a:cubicBezTo>
                  <a:pt x="19287" y="14336"/>
                  <a:pt x="19159" y="10350"/>
                  <a:pt x="18931" y="6156"/>
                </a:cubicBezTo>
                <a:cubicBezTo>
                  <a:pt x="18702" y="1963"/>
                  <a:pt x="18558" y="1903"/>
                  <a:pt x="16863" y="1009"/>
                </a:cubicBezTo>
                <a:cubicBezTo>
                  <a:pt x="15168" y="116"/>
                  <a:pt x="10760" y="0"/>
                  <a:pt x="10760" y="0"/>
                </a:cubicBezTo>
                <a:cubicBezTo>
                  <a:pt x="10760" y="0"/>
                  <a:pt x="6352" y="116"/>
                  <a:pt x="4657" y="1009"/>
                </a:cubicBezTo>
                <a:cubicBezTo>
                  <a:pt x="2962" y="1902"/>
                  <a:pt x="2818" y="1962"/>
                  <a:pt x="2589" y="6156"/>
                </a:cubicBezTo>
                <a:cubicBezTo>
                  <a:pt x="2361" y="10350"/>
                  <a:pt x="2233" y="14335"/>
                  <a:pt x="1999" y="15643"/>
                </a:cubicBezTo>
                <a:cubicBezTo>
                  <a:pt x="1792" y="16796"/>
                  <a:pt x="1309" y="19782"/>
                  <a:pt x="79" y="21195"/>
                </a:cubicBezTo>
                <a:cubicBezTo>
                  <a:pt x="-40" y="21332"/>
                  <a:pt x="3" y="21600"/>
                  <a:pt x="30" y="21600"/>
                </a:cubicBezTo>
                <a:lnTo>
                  <a:pt x="10760" y="21600"/>
                </a:lnTo>
                <a:lnTo>
                  <a:pt x="21490" y="21600"/>
                </a:lnTo>
                <a:cubicBezTo>
                  <a:pt x="21517" y="21600"/>
                  <a:pt x="21560" y="21332"/>
                  <a:pt x="21441" y="2119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9" name="Shape 162"/>
          <p:cNvSpPr/>
          <p:nvPr userDrawn="1"/>
        </p:nvSpPr>
        <p:spPr>
          <a:xfrm>
            <a:off x="14774825" y="6927622"/>
            <a:ext cx="215860" cy="160120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6764" y="0"/>
                  <a:pt x="21600" y="345"/>
                  <a:pt x="21600" y="771"/>
                </a:cubicBezTo>
                <a:lnTo>
                  <a:pt x="21600" y="20829"/>
                </a:lnTo>
                <a:cubicBezTo>
                  <a:pt x="21600" y="21255"/>
                  <a:pt x="16764" y="21600"/>
                  <a:pt x="10800" y="21600"/>
                </a:cubicBezTo>
                <a:cubicBezTo>
                  <a:pt x="4836" y="21600"/>
                  <a:pt x="0" y="21255"/>
                  <a:pt x="0" y="20829"/>
                </a:cubicBezTo>
                <a:lnTo>
                  <a:pt x="0" y="771"/>
                </a:lnTo>
                <a:cubicBezTo>
                  <a:pt x="0" y="345"/>
                  <a:pt x="4836" y="0"/>
                  <a:pt x="10800" y="0"/>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 name="Shape 163"/>
          <p:cNvSpPr/>
          <p:nvPr userDrawn="1"/>
        </p:nvSpPr>
        <p:spPr>
          <a:xfrm>
            <a:off x="14561898" y="5278763"/>
            <a:ext cx="509282" cy="10579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1" name="Shape 164"/>
          <p:cNvSpPr/>
          <p:nvPr userDrawn="1"/>
        </p:nvSpPr>
        <p:spPr>
          <a:xfrm>
            <a:off x="9521279" y="4144576"/>
            <a:ext cx="5339358" cy="6290448"/>
          </a:xfrm>
          <a:custGeom>
            <a:avLst/>
            <a:gdLst/>
            <a:ahLst/>
            <a:cxnLst>
              <a:cxn ang="0">
                <a:pos x="wd2" y="hd2"/>
              </a:cxn>
              <a:cxn ang="5400000">
                <a:pos x="wd2" y="hd2"/>
              </a:cxn>
              <a:cxn ang="10800000">
                <a:pos x="wd2" y="hd2"/>
              </a:cxn>
              <a:cxn ang="16200000">
                <a:pos x="wd2" y="hd2"/>
              </a:cxn>
            </a:cxnLst>
            <a:rect l="0" t="0" r="r" b="b"/>
            <a:pathLst>
              <a:path w="21600" h="21600" extrusionOk="0">
                <a:moveTo>
                  <a:pt x="4089" y="0"/>
                </a:moveTo>
                <a:lnTo>
                  <a:pt x="17511" y="0"/>
                </a:lnTo>
                <a:cubicBezTo>
                  <a:pt x="19769" y="0"/>
                  <a:pt x="21600" y="1553"/>
                  <a:pt x="21600" y="3469"/>
                </a:cubicBezTo>
                <a:lnTo>
                  <a:pt x="21600" y="18131"/>
                </a:lnTo>
                <a:cubicBezTo>
                  <a:pt x="21600" y="20047"/>
                  <a:pt x="19769" y="21600"/>
                  <a:pt x="17511" y="21600"/>
                </a:cubicBezTo>
                <a:lnTo>
                  <a:pt x="4089" y="21600"/>
                </a:lnTo>
                <a:cubicBezTo>
                  <a:pt x="1831" y="21600"/>
                  <a:pt x="0" y="20047"/>
                  <a:pt x="0" y="18131"/>
                </a:cubicBezTo>
                <a:lnTo>
                  <a:pt x="0" y="3469"/>
                </a:lnTo>
                <a:cubicBezTo>
                  <a:pt x="0" y="1553"/>
                  <a:pt x="1831" y="0"/>
                  <a:pt x="4089" y="0"/>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2" name="Shape 165"/>
          <p:cNvSpPr/>
          <p:nvPr userDrawn="1"/>
        </p:nvSpPr>
        <p:spPr>
          <a:xfrm>
            <a:off x="9740574" y="4392382"/>
            <a:ext cx="4900768" cy="5794836"/>
          </a:xfrm>
          <a:custGeom>
            <a:avLst/>
            <a:gdLst/>
            <a:ahLst/>
            <a:cxnLst>
              <a:cxn ang="0">
                <a:pos x="wd2" y="hd2"/>
              </a:cxn>
              <a:cxn ang="5400000">
                <a:pos x="wd2" y="hd2"/>
              </a:cxn>
              <a:cxn ang="10800000">
                <a:pos x="wd2" y="hd2"/>
              </a:cxn>
              <a:cxn ang="16200000">
                <a:pos x="wd2" y="hd2"/>
              </a:cxn>
            </a:cxnLst>
            <a:rect l="0" t="0" r="r" b="b"/>
            <a:pathLst>
              <a:path w="21600" h="21600" extrusionOk="0">
                <a:moveTo>
                  <a:pt x="3362" y="0"/>
                </a:moveTo>
                <a:lnTo>
                  <a:pt x="18238" y="0"/>
                </a:lnTo>
                <a:cubicBezTo>
                  <a:pt x="20095" y="0"/>
                  <a:pt x="21600" y="1272"/>
                  <a:pt x="21600" y="2842"/>
                </a:cubicBezTo>
                <a:lnTo>
                  <a:pt x="21600" y="18758"/>
                </a:lnTo>
                <a:cubicBezTo>
                  <a:pt x="21600" y="20328"/>
                  <a:pt x="20095" y="21600"/>
                  <a:pt x="18238" y="21600"/>
                </a:cubicBezTo>
                <a:lnTo>
                  <a:pt x="3362" y="21600"/>
                </a:lnTo>
                <a:cubicBezTo>
                  <a:pt x="1505" y="21600"/>
                  <a:pt x="0" y="20328"/>
                  <a:pt x="0" y="18758"/>
                </a:cubicBezTo>
                <a:lnTo>
                  <a:pt x="0" y="2842"/>
                </a:lnTo>
                <a:cubicBezTo>
                  <a:pt x="0" y="1272"/>
                  <a:pt x="1505" y="0"/>
                  <a:pt x="3362" y="0"/>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7" name="Picture Placeholder 16"/>
          <p:cNvSpPr>
            <a:spLocks noGrp="1"/>
          </p:cNvSpPr>
          <p:nvPr>
            <p:ph type="pic" sz="quarter" idx="11"/>
          </p:nvPr>
        </p:nvSpPr>
        <p:spPr>
          <a:xfrm>
            <a:off x="10191750" y="4895850"/>
            <a:ext cx="4019549" cy="4819650"/>
          </a:xfrm>
          <a:prstGeom prst="rect">
            <a:avLst/>
          </a:prstGeom>
          <a:blipFill>
            <a:blip r:embed="rId2"/>
            <a:srcRect/>
            <a:stretch>
              <a:fillRect l="-9952" r="-9952"/>
            </a:stretch>
          </a:blipFill>
        </p:spPr>
        <p:txBody>
          <a:bodyPr/>
          <a:lstStyle/>
          <a:p>
            <a:endParaRPr lang="en-US"/>
          </a:p>
        </p:txBody>
      </p:sp>
      <p:sp>
        <p:nvSpPr>
          <p:cNvPr id="15" name="Shape 168"/>
          <p:cNvSpPr/>
          <p:nvPr userDrawn="1"/>
        </p:nvSpPr>
        <p:spPr>
          <a:xfrm>
            <a:off x="12738922" y="7282475"/>
            <a:ext cx="292641" cy="66145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9677"/>
                </a:lnTo>
                <a:lnTo>
                  <a:pt x="0" y="21600"/>
                </a:lnTo>
                <a:lnTo>
                  <a:pt x="21600" y="21600"/>
                </a:lnTo>
                <a:cubicBezTo>
                  <a:pt x="21600" y="21600"/>
                  <a:pt x="21600" y="0"/>
                  <a:pt x="21600" y="0"/>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Tree>
    <p:extLst>
      <p:ext uri="{BB962C8B-B14F-4D97-AF65-F5344CB8AC3E}">
        <p14:creationId xmlns:p14="http://schemas.microsoft.com/office/powerpoint/2010/main" val="532199492"/>
      </p:ext>
    </p:extLst>
  </p:cSld>
  <p:clrMapOvr>
    <a:masterClrMapping/>
  </p:clrMapOvr>
  <p:extLst>
    <p:ext uri="{DCECCB84-F9BA-43D5-87BE-67443E8EF086}">
      <p15:sldGuideLst xmlns:p15="http://schemas.microsoft.com/office/powerpoint/2012/main">
        <p15:guide id="1" orient="horz" pos="4320" userDrawn="1">
          <p15:clr>
            <a:srgbClr val="FBAE40"/>
          </p15:clr>
        </p15:guide>
        <p15:guide id="2" pos="768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75000"/>
                  </a:schemeClr>
                </a:solidFill>
              </a:defRPr>
            </a:lvl1pPr>
          </a:lstStyle>
          <a:p>
            <a:fld id="{80EB9D0D-5AA5-0E4D-9CBE-68688523A19E}" type="datetime1">
              <a:rPr lang="en-US" smtClean="0"/>
              <a:t>7/18/2019</a:t>
            </a:fld>
            <a:endParaRPr lang="en-US"/>
          </a:p>
        </p:txBody>
      </p:sp>
      <p:sp>
        <p:nvSpPr>
          <p:cNvPr id="5" name="Footer Placeholder 4"/>
          <p:cNvSpPr>
            <a:spLocks noGrp="1"/>
          </p:cNvSpPr>
          <p:nvPr>
            <p:ph type="ftr" sz="quarter" idx="3"/>
          </p:nvPr>
        </p:nvSpPr>
        <p:spPr>
          <a:xfrm>
            <a:off x="8077200" y="12712700"/>
            <a:ext cx="8229600" cy="7302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75000"/>
                  </a:schemeClr>
                </a:solidFill>
              </a:defRPr>
            </a:lvl1pPr>
          </a:lstStyle>
          <a:p>
            <a:fld id="{6E1DB376-93FD-844F-80BB-587F189742D4}" type="slidenum">
              <a:rPr lang="en-US" smtClean="0"/>
              <a:t>‹#›</a:t>
            </a:fld>
            <a:endParaRPr lang="en-US" dirty="0"/>
          </a:p>
        </p:txBody>
      </p:sp>
      <p:sp>
        <p:nvSpPr>
          <p:cNvPr id="8" name="Shape 18"/>
          <p:cNvSpPr/>
          <p:nvPr userDrawn="1"/>
        </p:nvSpPr>
        <p:spPr>
          <a:xfrm>
            <a:off x="23126700" y="628650"/>
            <a:ext cx="711200" cy="711200"/>
          </a:xfrm>
          <a:prstGeom prst="rect">
            <a:avLst/>
          </a:prstGeom>
          <a:solidFill>
            <a:srgbClr val="F0F3F4"/>
          </a:solidFill>
          <a:ln w="12700">
            <a:miter lim="400000"/>
          </a:ln>
        </p:spPr>
        <p:txBody>
          <a:bodyPr lIns="50800" tIns="50800" rIns="50800" bIns="50800" anchor="ctr"/>
          <a:lstStyle/>
          <a:p>
            <a:pPr defTabSz="584200">
              <a:defRPr sz="4000" b="1">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9" name="Slide Number Placeholder 2"/>
          <p:cNvSpPr txBox="1">
            <a:spLocks/>
          </p:cNvSpPr>
          <p:nvPr userDrawn="1"/>
        </p:nvSpPr>
        <p:spPr>
          <a:xfrm>
            <a:off x="23110825" y="728226"/>
            <a:ext cx="742950" cy="471924"/>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Ubuntu" charset="0"/>
                <a:ea typeface="Ubuntu" charset="0"/>
                <a:cs typeface="Ubuntu" charset="0"/>
                <a:sym typeface="Helvetica Neue UltraLight"/>
              </a:defRPr>
            </a:lvl1pPr>
            <a:lvl2pPr marL="0" marR="0" indent="3429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2pPr>
            <a:lvl3pPr marL="0" marR="0" indent="6858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3pPr>
            <a:lvl4pPr marL="0" marR="0" indent="10287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4pPr>
            <a:lvl5pPr marL="0" marR="0" indent="13716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5pPr>
            <a:lvl6pPr marL="0" marR="0" indent="17145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6pPr>
            <a:lvl7pPr marL="0" marR="0" indent="20574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7pPr>
            <a:lvl8pPr marL="0" marR="0" indent="24003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8pPr>
            <a:lvl9pPr marL="0" marR="0" indent="27432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9pPr>
          </a:lstStyle>
          <a:p>
            <a:fld id="{86CB4B4D-7CA3-9044-876B-883B54F8677D}" type="slidenum">
              <a:rPr lang="uk-UA" smtClean="0"/>
              <a:pPr/>
              <a:t>‹#›</a:t>
            </a:fld>
            <a:endParaRPr lang="uk-UA" dirty="0"/>
          </a:p>
        </p:txBody>
      </p:sp>
    </p:spTree>
    <p:extLst>
      <p:ext uri="{BB962C8B-B14F-4D97-AF65-F5344CB8AC3E}">
        <p14:creationId xmlns:p14="http://schemas.microsoft.com/office/powerpoint/2010/main" val="208604595"/>
      </p:ext>
    </p:extLst>
  </p:cSld>
  <p:clrMap bg1="lt1" tx1="dk1" bg2="lt2" tx2="dk2" accent1="accent1" accent2="accent2" accent3="accent3" accent4="accent4" accent5="accent5" accent6="accent6" hlink="hlink" folHlink="folHlink"/>
  <p:sldLayoutIdLst>
    <p:sldLayoutId id="2147483674" r:id="rId1"/>
    <p:sldLayoutId id="2147483662" r:id="rId2"/>
    <p:sldLayoutId id="2147483663" r:id="rId3"/>
    <p:sldLayoutId id="2147483664"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hyperlink" Target="https://blog.joget.org/2019/01/blockchain-made-simple-no-code-apps.html" TargetMode="External"/><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mage result for hyperledger background">
            <a:extLst>
              <a:ext uri="{FF2B5EF4-FFF2-40B4-BE49-F238E27FC236}">
                <a16:creationId xmlns:a16="http://schemas.microsoft.com/office/drawing/2014/main" id="{FC5DCE80-137E-4708-8C0C-4BB066952A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791" y="-384313"/>
            <a:ext cx="25054850" cy="14100313"/>
          </a:xfrm>
          <a:prstGeom prst="rect">
            <a:avLst/>
          </a:prstGeom>
          <a:noFill/>
          <a:extLst>
            <a:ext uri="{909E8E84-426E-40DD-AFC4-6F175D3DCCD1}">
              <a14:hiddenFill xmlns:a14="http://schemas.microsoft.com/office/drawing/2010/main">
                <a:solidFill>
                  <a:srgbClr val="FFFFFF"/>
                </a:solidFill>
              </a14:hiddenFill>
            </a:ext>
          </a:extLst>
        </p:spPr>
      </p:pic>
      <p:sp>
        <p:nvSpPr>
          <p:cNvPr id="3" name="Shape 33">
            <a:extLst>
              <a:ext uri="{FF2B5EF4-FFF2-40B4-BE49-F238E27FC236}">
                <a16:creationId xmlns:a16="http://schemas.microsoft.com/office/drawing/2014/main" id="{982B2E33-E6B8-465B-AEEA-166367E36AC7}"/>
              </a:ext>
            </a:extLst>
          </p:cNvPr>
          <p:cNvSpPr/>
          <p:nvPr/>
        </p:nvSpPr>
        <p:spPr>
          <a:xfrm>
            <a:off x="6838336" y="5434082"/>
            <a:ext cx="16443604" cy="121879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90000"/>
              </a:lnSpc>
              <a:defRPr sz="7600">
                <a:solidFill>
                  <a:srgbClr val="323C40"/>
                </a:solidFill>
                <a:latin typeface="Ubuntu"/>
                <a:ea typeface="Ubuntu"/>
                <a:cs typeface="Ubuntu"/>
                <a:sym typeface="Ubuntu"/>
              </a:defRPr>
            </a:lvl1pPr>
          </a:lstStyle>
          <a:p>
            <a:r>
              <a:rPr lang="en-US" sz="8800" b="1" dirty="0">
                <a:solidFill>
                  <a:schemeClr val="bg1"/>
                </a:solidFill>
              </a:rPr>
              <a:t>Blockchain Use Cases in Healthcare</a:t>
            </a:r>
            <a:endParaRPr sz="8800" b="1" dirty="0">
              <a:solidFill>
                <a:schemeClr val="bg1"/>
              </a:solidFill>
            </a:endParaRPr>
          </a:p>
        </p:txBody>
      </p:sp>
      <p:sp>
        <p:nvSpPr>
          <p:cNvPr id="4" name="Shape 34">
            <a:extLst>
              <a:ext uri="{FF2B5EF4-FFF2-40B4-BE49-F238E27FC236}">
                <a16:creationId xmlns:a16="http://schemas.microsoft.com/office/drawing/2014/main" id="{EF348BF4-2860-4E41-9A35-E6AD04116839}"/>
              </a:ext>
            </a:extLst>
          </p:cNvPr>
          <p:cNvSpPr/>
          <p:nvPr/>
        </p:nvSpPr>
        <p:spPr>
          <a:xfrm>
            <a:off x="6838336" y="7512125"/>
            <a:ext cx="37719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buClr>
                <a:srgbClr val="E9F6FA"/>
              </a:buClr>
              <a:buFont typeface="Helvetica Neue UltraLight"/>
              <a:defRPr sz="3000">
                <a:solidFill>
                  <a:srgbClr val="323C40"/>
                </a:solidFill>
                <a:uFill>
                  <a:solidFill>
                    <a:srgbClr val="323C40"/>
                  </a:solidFill>
                </a:uFill>
                <a:latin typeface="Ubuntu"/>
                <a:ea typeface="Ubuntu"/>
                <a:cs typeface="Ubuntu"/>
                <a:sym typeface="Ubuntu"/>
              </a:defRPr>
            </a:lvl1pPr>
          </a:lstStyle>
          <a:p>
            <a:r>
              <a:rPr lang="en-US" sz="3600" dirty="0">
                <a:solidFill>
                  <a:schemeClr val="bg1"/>
                </a:solidFill>
              </a:rPr>
              <a:t>JULY 16, 2019</a:t>
            </a:r>
            <a:endParaRPr sz="3600" dirty="0">
              <a:solidFill>
                <a:schemeClr val="bg1"/>
              </a:solidFill>
            </a:endParaRPr>
          </a:p>
        </p:txBody>
      </p:sp>
      <p:sp>
        <p:nvSpPr>
          <p:cNvPr id="5" name="Shape 35">
            <a:extLst>
              <a:ext uri="{FF2B5EF4-FFF2-40B4-BE49-F238E27FC236}">
                <a16:creationId xmlns:a16="http://schemas.microsoft.com/office/drawing/2014/main" id="{78DD3185-AFA1-4028-983C-2A83AB081823}"/>
              </a:ext>
            </a:extLst>
          </p:cNvPr>
          <p:cNvSpPr/>
          <p:nvPr/>
        </p:nvSpPr>
        <p:spPr>
          <a:xfrm>
            <a:off x="6838336" y="6685721"/>
            <a:ext cx="9506705" cy="738664"/>
          </a:xfrm>
          <a:prstGeom prst="rect">
            <a:avLst/>
          </a:prstGeom>
          <a:ln w="12700"/>
          <a:extLst>
            <a:ext uri="{C572A759-6A51-4108-AA02-DFA0A04FC94B}">
              <ma14:wrappingTextBoxFlag xmlns:ma14="http://schemas.microsoft.com/office/mac/drawingml/2011/main" xmlns="" val="1"/>
            </a:ext>
          </a:extLst>
        </p:spPr>
        <p:txBody>
          <a:bodyPr wrap="square" lIns="0" tIns="0" rIns="0" bIns="0">
            <a:spAutoFit/>
          </a:bodyPr>
          <a:lstStyle>
            <a:lvl1pPr algn="l" defTabSz="952500">
              <a:lnSpc>
                <a:spcPct val="140000"/>
              </a:lnSpc>
              <a:buClr>
                <a:srgbClr val="E9F6FA"/>
              </a:buClr>
              <a:buFont typeface="Helvetica Neue UltraLight"/>
              <a:defRPr sz="3000">
                <a:solidFill>
                  <a:srgbClr val="323C40"/>
                </a:solidFill>
                <a:uFill>
                  <a:solidFill>
                    <a:srgbClr val="323C40"/>
                  </a:solidFill>
                </a:uFill>
                <a:latin typeface="Ubuntu Medium"/>
                <a:ea typeface="Ubuntu Medium"/>
                <a:cs typeface="Ubuntu Medium"/>
                <a:sym typeface="Ubuntu Medium"/>
              </a:defRPr>
            </a:lvl1pPr>
          </a:lstStyle>
          <a:p>
            <a:pPr>
              <a:lnSpc>
                <a:spcPct val="100000"/>
              </a:lnSpc>
            </a:pPr>
            <a:r>
              <a:rPr lang="en-US" sz="4800" b="1" dirty="0">
                <a:solidFill>
                  <a:schemeClr val="bg1"/>
                </a:solidFill>
              </a:rPr>
              <a:t>HYPERLEDGER COLUMBIA</a:t>
            </a:r>
            <a:r>
              <a:rPr lang="en-US" sz="4800" dirty="0">
                <a:solidFill>
                  <a:schemeClr val="bg1"/>
                </a:solidFill>
              </a:rPr>
              <a:t> MEETUP</a:t>
            </a:r>
            <a:endParaRPr sz="4800" dirty="0">
              <a:solidFill>
                <a:schemeClr val="bg1"/>
              </a:solidFill>
            </a:endParaRPr>
          </a:p>
        </p:txBody>
      </p:sp>
    </p:spTree>
    <p:extLst>
      <p:ext uri="{BB962C8B-B14F-4D97-AF65-F5344CB8AC3E}">
        <p14:creationId xmlns:p14="http://schemas.microsoft.com/office/powerpoint/2010/main" val="820764408"/>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close up of a mans face&#10;&#10;Description generated with high confidence">
            <a:extLst>
              <a:ext uri="{FF2B5EF4-FFF2-40B4-BE49-F238E27FC236}">
                <a16:creationId xmlns:a16="http://schemas.microsoft.com/office/drawing/2014/main" id="{B5E53A00-A8B9-4E2F-B7D6-332D1BD8983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7681" r="7681"/>
          <a:stretch>
            <a:fillRect/>
          </a:stretch>
        </p:blipFill>
        <p:spPr/>
      </p:pic>
      <p:sp>
        <p:nvSpPr>
          <p:cNvPr id="4" name="Shape 329"/>
          <p:cNvSpPr/>
          <p:nvPr/>
        </p:nvSpPr>
        <p:spPr>
          <a:xfrm>
            <a:off x="2216150" y="6255302"/>
            <a:ext cx="7442200" cy="47387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lang="en-US" dirty="0" err="1"/>
              <a:t>CareX</a:t>
            </a:r>
            <a:r>
              <a:rPr lang="en-US" dirty="0"/>
              <a:t> is a blockchain platform with a token currency (CARE) to be used on the Ethereum network for the purchase and sale of healthcare services. </a:t>
            </a:r>
          </a:p>
          <a:p>
            <a:endParaRPr lang="en-US" dirty="0"/>
          </a:p>
          <a:p>
            <a:r>
              <a:rPr lang="en-US" dirty="0"/>
              <a:t>CARE tokens help facilitate medical tourism by changing the paradigm of healthcare payment.</a:t>
            </a:r>
            <a:endParaRPr lang="en-US" dirty="0">
              <a:solidFill>
                <a:schemeClr val="tx1"/>
              </a:solidFill>
              <a:latin typeface="Arial Regular" charset="0"/>
              <a:ea typeface="Arial Regular" charset="0"/>
              <a:cs typeface="Arial Regular" charset="0"/>
            </a:endParaRPr>
          </a:p>
        </p:txBody>
      </p:sp>
      <p:sp>
        <p:nvSpPr>
          <p:cNvPr id="8" name="Shape 333"/>
          <p:cNvSpPr/>
          <p:nvPr/>
        </p:nvSpPr>
        <p:spPr>
          <a:xfrm>
            <a:off x="2221061" y="3873377"/>
            <a:ext cx="7708901" cy="9971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90000"/>
              </a:lnSpc>
              <a:defRPr sz="7200">
                <a:solidFill>
                  <a:srgbClr val="323C40"/>
                </a:solidFill>
                <a:latin typeface="Ubuntu"/>
                <a:ea typeface="Ubuntu"/>
                <a:cs typeface="Ubuntu"/>
                <a:sym typeface="Ubuntu"/>
              </a:defRPr>
            </a:pPr>
            <a:r>
              <a:rPr lang="en-US" dirty="0">
                <a:solidFill>
                  <a:schemeClr val="tx1"/>
                </a:solidFill>
              </a:rPr>
              <a:t>Out of Country Care</a:t>
            </a:r>
            <a:endParaRPr dirty="0">
              <a:solidFill>
                <a:schemeClr val="tx1"/>
              </a:solidFill>
            </a:endParaRPr>
          </a:p>
        </p:txBody>
      </p:sp>
      <p:sp>
        <p:nvSpPr>
          <p:cNvPr id="9" name="Shape 334"/>
          <p:cNvSpPr/>
          <p:nvPr/>
        </p:nvSpPr>
        <p:spPr>
          <a:xfrm>
            <a:off x="2218610" y="5867400"/>
            <a:ext cx="1043298" cy="1"/>
          </a:xfrm>
          <a:prstGeom prst="line">
            <a:avLst/>
          </a:prstGeom>
          <a:ln w="127000">
            <a:solidFill>
              <a:schemeClr val="accent5"/>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Tree>
    <p:extLst>
      <p:ext uri="{BB962C8B-B14F-4D97-AF65-F5344CB8AC3E}">
        <p14:creationId xmlns:p14="http://schemas.microsoft.com/office/powerpoint/2010/main" val="208179115"/>
      </p:ext>
    </p:extLst>
  </p:cSld>
  <p:clrMapOvr>
    <a:masterClrMapping/>
  </p:clrMapOvr>
  <p:transition spd="med">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A picture containing person, sport&#10;&#10;Description generated with high confidence">
            <a:extLst>
              <a:ext uri="{FF2B5EF4-FFF2-40B4-BE49-F238E27FC236}">
                <a16:creationId xmlns:a16="http://schemas.microsoft.com/office/drawing/2014/main" id="{0DE86ACB-E66D-46D7-8D7E-E4022EFD920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8247" r="28247"/>
          <a:stretch>
            <a:fillRect/>
          </a:stretch>
        </p:blipFill>
        <p:spPr/>
      </p:pic>
      <p:sp>
        <p:nvSpPr>
          <p:cNvPr id="4" name="Shape 329"/>
          <p:cNvSpPr/>
          <p:nvPr/>
        </p:nvSpPr>
        <p:spPr>
          <a:xfrm>
            <a:off x="2216150" y="6255302"/>
            <a:ext cx="7442200" cy="5338897"/>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lang="en-US" dirty="0"/>
              <a:t>Good clinical practice requires as much transparency as possible regarding where and when data was entered, and by whom—as well as other information such as who has permission to access what data. Audit trails provide this insight, and blockchain can take it to the next level by improving privacy, security, and transparency.</a:t>
            </a:r>
            <a:endParaRPr dirty="0">
              <a:solidFill>
                <a:schemeClr val="tx1"/>
              </a:solidFill>
              <a:latin typeface="Arial Regular" charset="0"/>
              <a:ea typeface="Arial Regular" charset="0"/>
              <a:cs typeface="Arial Regular" charset="0"/>
            </a:endParaRPr>
          </a:p>
        </p:txBody>
      </p:sp>
      <p:sp>
        <p:nvSpPr>
          <p:cNvPr id="8" name="Shape 333"/>
          <p:cNvSpPr/>
          <p:nvPr/>
        </p:nvSpPr>
        <p:spPr>
          <a:xfrm>
            <a:off x="2221061" y="3263981"/>
            <a:ext cx="7708901" cy="22159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fontAlgn="base"/>
            <a:r>
              <a:rPr lang="en-US" sz="7200" dirty="0">
                <a:solidFill>
                  <a:schemeClr val="tx1"/>
                </a:solidFill>
                <a:latin typeface="Ubuntu"/>
              </a:rPr>
              <a:t>Tracking </a:t>
            </a:r>
          </a:p>
          <a:p>
            <a:pPr algn="l" fontAlgn="base"/>
            <a:r>
              <a:rPr lang="en-US" sz="7200" dirty="0">
                <a:solidFill>
                  <a:schemeClr val="tx1"/>
                </a:solidFill>
                <a:latin typeface="Ubuntu"/>
              </a:rPr>
              <a:t>Clinical Trials </a:t>
            </a:r>
          </a:p>
        </p:txBody>
      </p:sp>
      <p:sp>
        <p:nvSpPr>
          <p:cNvPr id="9" name="Shape 334"/>
          <p:cNvSpPr/>
          <p:nvPr/>
        </p:nvSpPr>
        <p:spPr>
          <a:xfrm>
            <a:off x="2218610" y="5867400"/>
            <a:ext cx="1043298" cy="1"/>
          </a:xfrm>
          <a:prstGeom prst="line">
            <a:avLst/>
          </a:prstGeom>
          <a:ln w="127000">
            <a:solidFill>
              <a:schemeClr val="accent5"/>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Tree>
    <p:extLst>
      <p:ext uri="{BB962C8B-B14F-4D97-AF65-F5344CB8AC3E}">
        <p14:creationId xmlns:p14="http://schemas.microsoft.com/office/powerpoint/2010/main" val="1328117447"/>
      </p:ext>
    </p:extLst>
  </p:cSld>
  <p:clrMapOvr>
    <a:masterClrMapping/>
  </p:clrMapOvr>
  <p:transition spd="med">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A picture containing table&#10;&#10;Description generated with high confidence">
            <a:extLst>
              <a:ext uri="{FF2B5EF4-FFF2-40B4-BE49-F238E27FC236}">
                <a16:creationId xmlns:a16="http://schemas.microsoft.com/office/drawing/2014/main" id="{D70BA53A-6865-4693-95C7-370645CCC4F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4355" r="14355"/>
          <a:stretch>
            <a:fillRect/>
          </a:stretch>
        </p:blipFill>
        <p:spPr/>
      </p:pic>
      <p:sp>
        <p:nvSpPr>
          <p:cNvPr id="4" name="Shape 329"/>
          <p:cNvSpPr/>
          <p:nvPr/>
        </p:nvSpPr>
        <p:spPr>
          <a:xfrm>
            <a:off x="2216150" y="6255302"/>
            <a:ext cx="74422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lang="en-US" dirty="0"/>
              <a:t>Ability to make prescription data easily accessible to patients, pharmacies and giving patients control on who they can share the information with and where they can get the service.</a:t>
            </a:r>
            <a:endParaRPr dirty="0">
              <a:solidFill>
                <a:schemeClr val="tx1"/>
              </a:solidFill>
              <a:latin typeface="Arial Regular" charset="0"/>
              <a:ea typeface="Arial Regular" charset="0"/>
              <a:cs typeface="Arial Regular" charset="0"/>
            </a:endParaRPr>
          </a:p>
        </p:txBody>
      </p:sp>
      <p:sp>
        <p:nvSpPr>
          <p:cNvPr id="8" name="Shape 333"/>
          <p:cNvSpPr/>
          <p:nvPr/>
        </p:nvSpPr>
        <p:spPr>
          <a:xfrm>
            <a:off x="2221061" y="3817977"/>
            <a:ext cx="77089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fontAlgn="base"/>
            <a:r>
              <a:rPr lang="en-US" sz="7200" dirty="0">
                <a:solidFill>
                  <a:schemeClr val="tx1"/>
                </a:solidFill>
                <a:latin typeface="Ubuntu"/>
              </a:rPr>
              <a:t>Prescriptions</a:t>
            </a:r>
          </a:p>
        </p:txBody>
      </p:sp>
      <p:sp>
        <p:nvSpPr>
          <p:cNvPr id="9" name="Shape 334"/>
          <p:cNvSpPr/>
          <p:nvPr/>
        </p:nvSpPr>
        <p:spPr>
          <a:xfrm>
            <a:off x="2218610" y="5867400"/>
            <a:ext cx="1043298" cy="1"/>
          </a:xfrm>
          <a:prstGeom prst="line">
            <a:avLst/>
          </a:prstGeom>
          <a:ln w="127000">
            <a:solidFill>
              <a:schemeClr val="accent5"/>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Tree>
    <p:extLst>
      <p:ext uri="{BB962C8B-B14F-4D97-AF65-F5344CB8AC3E}">
        <p14:creationId xmlns:p14="http://schemas.microsoft.com/office/powerpoint/2010/main" val="1683620760"/>
      </p:ext>
    </p:extLst>
  </p:cSld>
  <p:clrMapOvr>
    <a:masterClrMapping/>
  </p:clrMapOvr>
  <p:transition spd="med">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descr="A picture containing text, map&#10;&#10;Description generated with very high confidence">
            <a:extLst>
              <a:ext uri="{FF2B5EF4-FFF2-40B4-BE49-F238E27FC236}">
                <a16:creationId xmlns:a16="http://schemas.microsoft.com/office/drawing/2014/main" id="{07420D64-3A72-4B18-AE25-A473D088FE6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040" b="4040"/>
          <a:stretch>
            <a:fillRect/>
          </a:stretch>
        </p:blipFill>
        <p:spPr/>
      </p:pic>
      <p:sp>
        <p:nvSpPr>
          <p:cNvPr id="4" name="Shape 329"/>
          <p:cNvSpPr/>
          <p:nvPr/>
        </p:nvSpPr>
        <p:spPr>
          <a:xfrm>
            <a:off x="2216150" y="6255302"/>
            <a:ext cx="74422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lang="en-US" dirty="0"/>
              <a:t>Bundled payments are single fixed price based on the services by 2+ providers, also considered as episode based where care has to be coordinated and payment is released after the service is performed and can be managed effectively with Smart Contracts.</a:t>
            </a:r>
            <a:endParaRPr dirty="0">
              <a:solidFill>
                <a:schemeClr val="tx1"/>
              </a:solidFill>
              <a:latin typeface="Arial Regular" charset="0"/>
              <a:ea typeface="Arial Regular" charset="0"/>
              <a:cs typeface="Arial Regular" charset="0"/>
            </a:endParaRPr>
          </a:p>
        </p:txBody>
      </p:sp>
      <p:sp>
        <p:nvSpPr>
          <p:cNvPr id="8" name="Shape 333"/>
          <p:cNvSpPr/>
          <p:nvPr/>
        </p:nvSpPr>
        <p:spPr>
          <a:xfrm>
            <a:off x="2221061" y="3263980"/>
            <a:ext cx="7708901" cy="22159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fontAlgn="base"/>
            <a:r>
              <a:rPr lang="en-US" sz="7200" dirty="0">
                <a:solidFill>
                  <a:schemeClr val="tx1"/>
                </a:solidFill>
                <a:latin typeface="Ubuntu"/>
              </a:rPr>
              <a:t>Managing Bundled Payments </a:t>
            </a:r>
          </a:p>
        </p:txBody>
      </p:sp>
      <p:sp>
        <p:nvSpPr>
          <p:cNvPr id="9" name="Shape 334"/>
          <p:cNvSpPr/>
          <p:nvPr/>
        </p:nvSpPr>
        <p:spPr>
          <a:xfrm>
            <a:off x="2218610" y="5867400"/>
            <a:ext cx="1043298" cy="1"/>
          </a:xfrm>
          <a:prstGeom prst="line">
            <a:avLst/>
          </a:prstGeom>
          <a:ln w="127000">
            <a:solidFill>
              <a:schemeClr val="accent5"/>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Tree>
    <p:extLst>
      <p:ext uri="{BB962C8B-B14F-4D97-AF65-F5344CB8AC3E}">
        <p14:creationId xmlns:p14="http://schemas.microsoft.com/office/powerpoint/2010/main" val="2842415851"/>
      </p:ext>
    </p:extLst>
  </p:cSld>
  <p:clrMapOvr>
    <a:masterClrMapping/>
  </p:clrMapOvr>
  <p:transition spd="med">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5C1E9B5-A95D-441A-9C2E-3265BC244C60}"/>
              </a:ext>
            </a:extLst>
          </p:cNvPr>
          <p:cNvSpPr/>
          <p:nvPr/>
        </p:nvSpPr>
        <p:spPr>
          <a:xfrm>
            <a:off x="13185913" y="0"/>
            <a:ext cx="11198087" cy="137160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83" name="Shape 83"/>
          <p:cNvSpPr/>
          <p:nvPr/>
        </p:nvSpPr>
        <p:spPr>
          <a:xfrm>
            <a:off x="14829182" y="2306850"/>
            <a:ext cx="8953500" cy="2243691"/>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defTabSz="1155700">
              <a:lnSpc>
                <a:spcPct val="90000"/>
              </a:lnSpc>
              <a:defRPr sz="7200">
                <a:solidFill>
                  <a:srgbClr val="323C40"/>
                </a:solidFill>
                <a:latin typeface="Ubuntu"/>
                <a:ea typeface="Ubuntu"/>
                <a:cs typeface="Ubuntu"/>
                <a:sym typeface="Ubuntu"/>
              </a:defRPr>
            </a:pPr>
            <a:r>
              <a:rPr lang="en-US" sz="5400" b="1" dirty="0">
                <a:solidFill>
                  <a:schemeClr val="bg1"/>
                </a:solidFill>
              </a:rPr>
              <a:t>Blockchain Made Simple</a:t>
            </a:r>
          </a:p>
          <a:p>
            <a:pPr defTabSz="1155700">
              <a:lnSpc>
                <a:spcPct val="90000"/>
              </a:lnSpc>
              <a:defRPr sz="7200">
                <a:solidFill>
                  <a:srgbClr val="323C40"/>
                </a:solidFill>
                <a:latin typeface="Ubuntu"/>
                <a:ea typeface="Ubuntu"/>
                <a:cs typeface="Ubuntu"/>
                <a:sym typeface="Ubuntu"/>
              </a:defRPr>
            </a:pPr>
            <a:r>
              <a:rPr lang="en-US" sz="5400" dirty="0">
                <a:solidFill>
                  <a:schemeClr val="bg1"/>
                </a:solidFill>
              </a:rPr>
              <a:t>No-Code Apps with Hyperledger Fabric and Joget </a:t>
            </a:r>
          </a:p>
        </p:txBody>
      </p:sp>
      <p:sp>
        <p:nvSpPr>
          <p:cNvPr id="84" name="Shape 84"/>
          <p:cNvSpPr/>
          <p:nvPr/>
        </p:nvSpPr>
        <p:spPr>
          <a:xfrm>
            <a:off x="14648621" y="6691518"/>
            <a:ext cx="8953500" cy="5686621"/>
          </a:xfrm>
          <a:prstGeom prst="rect">
            <a:avLst/>
          </a:prstGeom>
          <a:ln w="12700"/>
          <a:extLst>
            <a:ext uri="{C572A759-6A51-4108-AA02-DFA0A04FC94B}">
              <ma14:wrappingTextBoxFlag xmlns:ma14="http://schemas.microsoft.com/office/mac/drawingml/2011/main" xmlns="" val="1"/>
            </a:ext>
          </a:extLst>
        </p:spPr>
        <p:txBody>
          <a:bodyPr wrap="square"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lang="en-US" sz="3600" dirty="0">
                <a:solidFill>
                  <a:schemeClr val="bg1"/>
                </a:solidFill>
                <a:latin typeface="Arial Regular" charset="0"/>
                <a:ea typeface="Arial Regular" charset="0"/>
                <a:cs typeface="Arial Regular" charset="0"/>
              </a:rPr>
              <a:t>A number of companies have already started exploring, piloting and experimenting blockchain use cases. </a:t>
            </a:r>
          </a:p>
          <a:p>
            <a:endParaRPr lang="en-US" sz="3600" dirty="0">
              <a:solidFill>
                <a:schemeClr val="bg1"/>
              </a:solidFill>
              <a:latin typeface="Arial Regular" charset="0"/>
              <a:ea typeface="Arial Regular" charset="0"/>
              <a:cs typeface="Arial Regular" charset="0"/>
            </a:endParaRPr>
          </a:p>
          <a:p>
            <a:r>
              <a:rPr lang="en-US" sz="3600" dirty="0">
                <a:solidFill>
                  <a:schemeClr val="bg1"/>
                </a:solidFill>
                <a:latin typeface="Arial Regular" charset="0"/>
                <a:ea typeface="Arial Regular" charset="0"/>
                <a:cs typeface="Arial Regular" charset="0"/>
              </a:rPr>
              <a:t>We as part of the Hyperledger HealthCare Payer SIG are inviting any organization that wants to start a pilot / POC. Payer SIG will help support the POC. </a:t>
            </a:r>
            <a:endParaRPr sz="3600" dirty="0">
              <a:solidFill>
                <a:schemeClr val="bg1"/>
              </a:solidFill>
              <a:latin typeface="Arial Regular" charset="0"/>
              <a:ea typeface="Arial Regular" charset="0"/>
              <a:cs typeface="Arial Regular" charset="0"/>
            </a:endParaRPr>
          </a:p>
        </p:txBody>
      </p:sp>
      <p:sp>
        <p:nvSpPr>
          <p:cNvPr id="85" name="Shape 85"/>
          <p:cNvSpPr/>
          <p:nvPr/>
        </p:nvSpPr>
        <p:spPr>
          <a:xfrm>
            <a:off x="18603722" y="6062868"/>
            <a:ext cx="1043298" cy="1"/>
          </a:xfrm>
          <a:prstGeom prst="line">
            <a:avLst/>
          </a:prstGeom>
          <a:ln w="127000">
            <a:solidFill>
              <a:schemeClr val="accent5"/>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6" name="Shape 83">
            <a:extLst>
              <a:ext uri="{FF2B5EF4-FFF2-40B4-BE49-F238E27FC236}">
                <a16:creationId xmlns:a16="http://schemas.microsoft.com/office/drawing/2014/main" id="{F5FC6211-A17D-4119-859E-C8C243E11C1C}"/>
              </a:ext>
            </a:extLst>
          </p:cNvPr>
          <p:cNvSpPr/>
          <p:nvPr/>
        </p:nvSpPr>
        <p:spPr>
          <a:xfrm>
            <a:off x="14648621" y="4727168"/>
            <a:ext cx="8953500" cy="66479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defTabSz="1155700">
              <a:lnSpc>
                <a:spcPct val="90000"/>
              </a:lnSpc>
              <a:defRPr sz="7200">
                <a:solidFill>
                  <a:srgbClr val="323C40"/>
                </a:solidFill>
                <a:latin typeface="Ubuntu"/>
                <a:ea typeface="Ubuntu"/>
                <a:cs typeface="Ubuntu"/>
                <a:sym typeface="Ubuntu"/>
              </a:defRPr>
            </a:pPr>
            <a:r>
              <a:rPr lang="en-US" sz="4800" b="1" dirty="0">
                <a:solidFill>
                  <a:schemeClr val="tx1">
                    <a:lumMod val="85000"/>
                    <a:lumOff val="15000"/>
                  </a:schemeClr>
                </a:solidFill>
              </a:rPr>
              <a:t>Its easier than you think</a:t>
            </a:r>
            <a:endParaRPr sz="4800" b="1" dirty="0">
              <a:solidFill>
                <a:schemeClr val="tx1">
                  <a:lumMod val="85000"/>
                  <a:lumOff val="15000"/>
                </a:schemeClr>
              </a:solidFill>
            </a:endParaRPr>
          </a:p>
        </p:txBody>
      </p:sp>
      <p:pic>
        <p:nvPicPr>
          <p:cNvPr id="8" name="Picture 2" descr="https://lh3.googleusercontent.com/hBBSv9vb-SilTGm8h-aosNf8reSJTlF9ptCdMab6pdcPt0h2qHCAeU7XT_OuPSveaszWv3WLkNngJ1UMX3DGMpkzEoLNyet_7W2cxo78K-zmUPBH2UjHThdAmB1NB1jqfRaVJqs">
            <a:extLst>
              <a:ext uri="{FF2B5EF4-FFF2-40B4-BE49-F238E27FC236}">
                <a16:creationId xmlns:a16="http://schemas.microsoft.com/office/drawing/2014/main" id="{85D36CFB-F693-4FAA-B6C1-7F7382BF9C4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18" t="1701" r="823" b="1385"/>
          <a:stretch/>
        </p:blipFill>
        <p:spPr bwMode="auto">
          <a:xfrm>
            <a:off x="601318" y="3562647"/>
            <a:ext cx="12584595" cy="698389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D68BBFDB-9D91-4D5A-BB7D-F7C86FB383EE}"/>
              </a:ext>
            </a:extLst>
          </p:cNvPr>
          <p:cNvSpPr/>
          <p:nvPr/>
        </p:nvSpPr>
        <p:spPr>
          <a:xfrm>
            <a:off x="993913" y="11250927"/>
            <a:ext cx="12192000" cy="1323439"/>
          </a:xfrm>
          <a:prstGeom prst="rect">
            <a:avLst/>
          </a:prstGeom>
        </p:spPr>
        <p:txBody>
          <a:bodyPr>
            <a:spAutoFit/>
          </a:bodyPr>
          <a:lstStyle/>
          <a:p>
            <a:r>
              <a:rPr lang="en-US" sz="4000" b="1" dirty="0">
                <a:hlinkClick r:id="rId3"/>
              </a:rPr>
              <a:t>https://blog.joget.org/2019/01/blockchain-made-simple-no-code-apps.html</a:t>
            </a:r>
            <a:endParaRPr lang="en-US" sz="4000" b="1" dirty="0"/>
          </a:p>
        </p:txBody>
      </p:sp>
    </p:spTree>
  </p:cSld>
  <p:clrMapOvr>
    <a:masterClrMapping/>
  </p:clrMapOvr>
  <p:transition spd="med">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hyperledger background">
            <a:extLst>
              <a:ext uri="{FF2B5EF4-FFF2-40B4-BE49-F238E27FC236}">
                <a16:creationId xmlns:a16="http://schemas.microsoft.com/office/drawing/2014/main" id="{5BA57840-DC0D-4279-85F9-1987D2746D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791" y="-384313"/>
            <a:ext cx="25054850" cy="1410031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3D811B81-3B85-4487-A6A4-2BC4DD93D72C}"/>
              </a:ext>
            </a:extLst>
          </p:cNvPr>
          <p:cNvSpPr txBox="1"/>
          <p:nvPr/>
        </p:nvSpPr>
        <p:spPr>
          <a:xfrm>
            <a:off x="5204346" y="5008135"/>
            <a:ext cx="13975307" cy="5601533"/>
          </a:xfrm>
          <a:prstGeom prst="rect">
            <a:avLst/>
          </a:prstGeom>
          <a:noFill/>
        </p:spPr>
        <p:txBody>
          <a:bodyPr wrap="square" rtlCol="0">
            <a:spAutoFit/>
          </a:bodyPr>
          <a:lstStyle/>
          <a:p>
            <a:r>
              <a:rPr lang="en-US" sz="16600" b="1" dirty="0">
                <a:solidFill>
                  <a:schemeClr val="bg1"/>
                </a:solidFill>
              </a:rPr>
              <a:t>THANK YOU</a:t>
            </a:r>
          </a:p>
          <a:p>
            <a:r>
              <a:rPr lang="en-US" sz="4800" b="1" dirty="0">
                <a:solidFill>
                  <a:schemeClr val="bg1"/>
                </a:solidFill>
              </a:rPr>
              <a:t>Consider joining HealthCare Payer SIG</a:t>
            </a:r>
          </a:p>
          <a:p>
            <a:endParaRPr lang="en-US" sz="4800" b="1" dirty="0">
              <a:solidFill>
                <a:schemeClr val="bg1"/>
              </a:solidFill>
            </a:endParaRPr>
          </a:p>
          <a:p>
            <a:r>
              <a:rPr lang="en-US" sz="4800" b="1" dirty="0">
                <a:solidFill>
                  <a:schemeClr val="bg1"/>
                </a:solidFill>
              </a:rPr>
              <a:t>Meets every other Tuesdays from </a:t>
            </a:r>
          </a:p>
          <a:p>
            <a:r>
              <a:rPr lang="en-US" sz="4800" b="1" dirty="0">
                <a:solidFill>
                  <a:schemeClr val="bg1"/>
                </a:solidFill>
              </a:rPr>
              <a:t>3:00 PM to 4:00 PM</a:t>
            </a:r>
          </a:p>
        </p:txBody>
      </p:sp>
    </p:spTree>
    <p:extLst>
      <p:ext uri="{BB962C8B-B14F-4D97-AF65-F5344CB8AC3E}">
        <p14:creationId xmlns:p14="http://schemas.microsoft.com/office/powerpoint/2010/main" val="426836660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Shape 107"/>
          <p:cNvSpPr/>
          <p:nvPr/>
        </p:nvSpPr>
        <p:spPr>
          <a:xfrm>
            <a:off x="6571729" y="1174462"/>
            <a:ext cx="11493501" cy="90851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Ubuntu"/>
                <a:ea typeface="Ubuntu"/>
                <a:cs typeface="Ubuntu"/>
                <a:sym typeface="Ubuntu"/>
              </a:defRPr>
            </a:lvl1pPr>
          </a:lstStyle>
          <a:p>
            <a:r>
              <a:rPr lang="en-US" dirty="0">
                <a:solidFill>
                  <a:schemeClr val="tx1"/>
                </a:solidFill>
              </a:rPr>
              <a:t>Spotlight</a:t>
            </a:r>
            <a:endParaRPr dirty="0">
              <a:solidFill>
                <a:schemeClr val="tx1"/>
              </a:solidFill>
            </a:endParaRPr>
          </a:p>
        </p:txBody>
      </p:sp>
      <p:sp>
        <p:nvSpPr>
          <p:cNvPr id="108" name="Shape 108"/>
          <p:cNvSpPr/>
          <p:nvPr/>
        </p:nvSpPr>
        <p:spPr>
          <a:xfrm>
            <a:off x="1205061" y="3746377"/>
            <a:ext cx="8363009" cy="99719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l" defTabSz="1155700">
              <a:lnSpc>
                <a:spcPct val="90000"/>
              </a:lnSpc>
              <a:defRPr sz="7200">
                <a:solidFill>
                  <a:srgbClr val="323C40"/>
                </a:solidFill>
                <a:latin typeface="Ubuntu"/>
                <a:ea typeface="Ubuntu"/>
                <a:cs typeface="Ubuntu"/>
                <a:sym typeface="Ubuntu"/>
              </a:defRPr>
            </a:pPr>
            <a:r>
              <a:rPr lang="en-US" dirty="0" err="1">
                <a:solidFill>
                  <a:schemeClr val="tx1"/>
                </a:solidFill>
                <a:latin typeface="Arial Regular" charset="0"/>
                <a:ea typeface="Arial Regular" charset="0"/>
                <a:cs typeface="Arial Regular" charset="0"/>
              </a:rPr>
              <a:t>Yuxiang</a:t>
            </a:r>
            <a:r>
              <a:rPr lang="en-US" dirty="0">
                <a:solidFill>
                  <a:schemeClr val="tx1"/>
                </a:solidFill>
                <a:latin typeface="Arial Regular" charset="0"/>
                <a:ea typeface="Arial Regular" charset="0"/>
                <a:cs typeface="Arial Regular" charset="0"/>
              </a:rPr>
              <a:t> Liu (David)</a:t>
            </a:r>
            <a:endParaRPr dirty="0">
              <a:solidFill>
                <a:schemeClr val="tx1"/>
              </a:solidFill>
            </a:endParaRPr>
          </a:p>
        </p:txBody>
      </p:sp>
      <p:sp>
        <p:nvSpPr>
          <p:cNvPr id="109" name="Shape 109"/>
          <p:cNvSpPr/>
          <p:nvPr/>
        </p:nvSpPr>
        <p:spPr>
          <a:xfrm>
            <a:off x="1072538" y="6148153"/>
            <a:ext cx="9038871" cy="4271169"/>
          </a:xfrm>
          <a:prstGeom prst="rect">
            <a:avLst/>
          </a:prstGeom>
          <a:ln w="12700"/>
          <a:extLst>
            <a:ext uri="{C572A759-6A51-4108-AA02-DFA0A04FC94B}">
              <ma14:wrappingTextBoxFlag xmlns:ma14="http://schemas.microsoft.com/office/mac/drawingml/2011/main" xmlns="" val="1"/>
            </a:ext>
          </a:extLst>
        </p:spPr>
        <p:txBody>
          <a:bodyPr wrap="square"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lang="en-US" sz="2400" dirty="0" err="1">
                <a:solidFill>
                  <a:schemeClr val="tx1"/>
                </a:solidFill>
                <a:latin typeface="Arial Regular" charset="0"/>
                <a:ea typeface="Arial Regular" charset="0"/>
                <a:cs typeface="Arial Regular" charset="0"/>
              </a:rPr>
              <a:t>Yuxiang</a:t>
            </a:r>
            <a:r>
              <a:rPr lang="en-US" sz="2400" dirty="0">
                <a:solidFill>
                  <a:schemeClr val="tx1"/>
                </a:solidFill>
                <a:latin typeface="Arial Regular" charset="0"/>
                <a:ea typeface="Arial Regular" charset="0"/>
                <a:cs typeface="Arial Regular" charset="0"/>
              </a:rPr>
              <a:t> (David) is CTO of </a:t>
            </a:r>
            <a:r>
              <a:rPr lang="en-US" sz="2400" dirty="0" err="1">
                <a:solidFill>
                  <a:schemeClr val="tx1"/>
                </a:solidFill>
                <a:latin typeface="Arial Regular" charset="0"/>
                <a:ea typeface="Arial Regular" charset="0"/>
                <a:cs typeface="Arial Regular" charset="0"/>
              </a:rPr>
              <a:t>Mediconcen</a:t>
            </a:r>
            <a:r>
              <a:rPr lang="en-US" sz="2400" dirty="0">
                <a:solidFill>
                  <a:schemeClr val="tx1"/>
                </a:solidFill>
                <a:latin typeface="Arial Regular" charset="0"/>
                <a:ea typeface="Arial Regular" charset="0"/>
                <a:cs typeface="Arial Regular" charset="0"/>
              </a:rPr>
              <a:t>, where he leads the company’s innovation, IT application architecture and new technologies. As a member of Hyperledger, </a:t>
            </a:r>
            <a:r>
              <a:rPr lang="en-US" sz="2400" dirty="0" err="1">
                <a:solidFill>
                  <a:schemeClr val="tx1"/>
                </a:solidFill>
                <a:latin typeface="Arial Regular" charset="0"/>
                <a:ea typeface="Arial Regular" charset="0"/>
                <a:cs typeface="Arial Regular" charset="0"/>
              </a:rPr>
              <a:t>Mediconcen</a:t>
            </a:r>
            <a:r>
              <a:rPr lang="en-US" sz="2400" dirty="0">
                <a:solidFill>
                  <a:schemeClr val="tx1"/>
                </a:solidFill>
                <a:latin typeface="Arial Regular" charset="0"/>
                <a:ea typeface="Arial Regular" charset="0"/>
                <a:cs typeface="Arial Regular" charset="0"/>
              </a:rPr>
              <a:t> aims to establish a decentralized governed medical network consortium connected with enterprise blockchain.</a:t>
            </a:r>
          </a:p>
          <a:p>
            <a:endParaRPr lang="en-US" sz="2400" dirty="0">
              <a:solidFill>
                <a:schemeClr val="tx1"/>
              </a:solidFill>
              <a:latin typeface="Arial Regular" charset="0"/>
              <a:ea typeface="Arial Regular" charset="0"/>
              <a:cs typeface="Arial Regular" charset="0"/>
            </a:endParaRPr>
          </a:p>
          <a:p>
            <a:r>
              <a:rPr lang="en-US" sz="2400" dirty="0">
                <a:solidFill>
                  <a:schemeClr val="tx1"/>
                </a:solidFill>
                <a:latin typeface="Arial Regular" charset="0"/>
                <a:ea typeface="Arial Regular" charset="0"/>
                <a:cs typeface="Arial Regular" charset="0"/>
              </a:rPr>
              <a:t>He is now Hyperledger Technical Ambassador and actively involved in Hyperledger TWGC, Hyperledger HK meetup event organizing. </a:t>
            </a:r>
            <a:endParaRPr sz="2400" dirty="0">
              <a:solidFill>
                <a:schemeClr val="tx1"/>
              </a:solidFill>
              <a:latin typeface="Arial Regular" charset="0"/>
              <a:ea typeface="Arial Regular" charset="0"/>
              <a:cs typeface="Arial Regular" charset="0"/>
            </a:endParaRPr>
          </a:p>
        </p:txBody>
      </p:sp>
      <p:sp>
        <p:nvSpPr>
          <p:cNvPr id="110" name="Shape 110"/>
          <p:cNvSpPr/>
          <p:nvPr/>
        </p:nvSpPr>
        <p:spPr>
          <a:xfrm>
            <a:off x="1202610" y="5918200"/>
            <a:ext cx="1043298" cy="1"/>
          </a:xfrm>
          <a:prstGeom prst="line">
            <a:avLst/>
          </a:prstGeom>
          <a:ln w="127000">
            <a:solidFill>
              <a:schemeClr val="accent5"/>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2" name="Rectangle 1">
            <a:extLst>
              <a:ext uri="{FF2B5EF4-FFF2-40B4-BE49-F238E27FC236}">
                <a16:creationId xmlns:a16="http://schemas.microsoft.com/office/drawing/2014/main" id="{45931F43-90AA-4129-B12A-7A65A237942E}"/>
              </a:ext>
            </a:extLst>
          </p:cNvPr>
          <p:cNvSpPr/>
          <p:nvPr/>
        </p:nvSpPr>
        <p:spPr>
          <a:xfrm>
            <a:off x="1231220" y="4861087"/>
            <a:ext cx="3828291" cy="584775"/>
          </a:xfrm>
          <a:prstGeom prst="rect">
            <a:avLst/>
          </a:prstGeom>
        </p:spPr>
        <p:txBody>
          <a:bodyPr wrap="none">
            <a:spAutoFit/>
          </a:bodyPr>
          <a:lstStyle/>
          <a:p>
            <a:r>
              <a:rPr lang="en-US" sz="3200" dirty="0">
                <a:solidFill>
                  <a:schemeClr val="tx1"/>
                </a:solidFill>
                <a:latin typeface="Arial Regular" charset="0"/>
                <a:ea typeface="Arial Regular" charset="0"/>
                <a:cs typeface="Arial Regular" charset="0"/>
              </a:rPr>
              <a:t>CTO of </a:t>
            </a:r>
            <a:r>
              <a:rPr lang="en-US" sz="3200" dirty="0" err="1">
                <a:solidFill>
                  <a:schemeClr val="tx1"/>
                </a:solidFill>
                <a:latin typeface="Arial Regular" charset="0"/>
                <a:ea typeface="Arial Regular" charset="0"/>
                <a:cs typeface="Arial Regular" charset="0"/>
              </a:rPr>
              <a:t>Mediconcen</a:t>
            </a:r>
            <a:endParaRPr lang="en-US" sz="3200" dirty="0"/>
          </a:p>
        </p:txBody>
      </p:sp>
      <p:pic>
        <p:nvPicPr>
          <p:cNvPr id="3" name="Picture 2">
            <a:extLst>
              <a:ext uri="{FF2B5EF4-FFF2-40B4-BE49-F238E27FC236}">
                <a16:creationId xmlns:a16="http://schemas.microsoft.com/office/drawing/2014/main" id="{2A6AA192-8A5A-41B0-B87F-CBEF572B31FB}"/>
              </a:ext>
            </a:extLst>
          </p:cNvPr>
          <p:cNvPicPr>
            <a:picLocks noChangeAspect="1"/>
          </p:cNvPicPr>
          <p:nvPr/>
        </p:nvPicPr>
        <p:blipFill>
          <a:blip r:embed="rId2"/>
          <a:stretch>
            <a:fillRect/>
          </a:stretch>
        </p:blipFill>
        <p:spPr>
          <a:xfrm>
            <a:off x="15834484" y="4861087"/>
            <a:ext cx="4259243" cy="412554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spd="med">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descr="A picture containing light&#10;&#10;Description generated with high confidence">
            <a:extLst>
              <a:ext uri="{FF2B5EF4-FFF2-40B4-BE49-F238E27FC236}">
                <a16:creationId xmlns:a16="http://schemas.microsoft.com/office/drawing/2014/main" id="{B7A80A85-0EC3-4ED7-9481-27711C8FCC0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5163" r="15163"/>
          <a:stretch>
            <a:fillRect/>
          </a:stretch>
        </p:blipFill>
        <p:spPr/>
      </p:pic>
      <p:sp>
        <p:nvSpPr>
          <p:cNvPr id="3" name="Shape 281"/>
          <p:cNvSpPr/>
          <p:nvPr/>
        </p:nvSpPr>
        <p:spPr>
          <a:xfrm>
            <a:off x="6439207" y="428392"/>
            <a:ext cx="11493501" cy="90851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Ubuntu"/>
                <a:ea typeface="Ubuntu"/>
                <a:cs typeface="Ubuntu"/>
                <a:sym typeface="Ubuntu"/>
              </a:defRPr>
            </a:lvl1pPr>
          </a:lstStyle>
          <a:p>
            <a:r>
              <a:rPr lang="en-US" dirty="0">
                <a:solidFill>
                  <a:schemeClr val="tx1"/>
                </a:solidFill>
              </a:rPr>
              <a:t>Healthcare and Blockchain</a:t>
            </a:r>
            <a:endParaRPr dirty="0">
              <a:solidFill>
                <a:schemeClr val="tx1"/>
              </a:solidFill>
            </a:endParaRPr>
          </a:p>
        </p:txBody>
      </p:sp>
      <p:sp>
        <p:nvSpPr>
          <p:cNvPr id="8" name="Shape 288"/>
          <p:cNvSpPr/>
          <p:nvPr/>
        </p:nvSpPr>
        <p:spPr>
          <a:xfrm>
            <a:off x="12788349" y="5149694"/>
            <a:ext cx="10387714" cy="398878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r" defTabSz="1155700">
              <a:lnSpc>
                <a:spcPct val="90000"/>
              </a:lnSpc>
              <a:defRPr sz="7200">
                <a:solidFill>
                  <a:srgbClr val="323C40"/>
                </a:solidFill>
                <a:latin typeface="Ubuntu"/>
                <a:ea typeface="Ubuntu"/>
                <a:cs typeface="Ubuntu"/>
                <a:sym typeface="Ubuntu"/>
              </a:defRPr>
            </a:pPr>
            <a:r>
              <a:rPr lang="en-US" dirty="0">
                <a:solidFill>
                  <a:schemeClr val="tx1"/>
                </a:solidFill>
              </a:rPr>
              <a:t>Has anyone started or is planning to start an effort to pilot/POC using blockchain?</a:t>
            </a:r>
            <a:endParaRPr dirty="0">
              <a:solidFill>
                <a:schemeClr val="tx1"/>
              </a:solidFill>
            </a:endParaRPr>
          </a:p>
        </p:txBody>
      </p:sp>
      <p:sp>
        <p:nvSpPr>
          <p:cNvPr id="9" name="Shape 289"/>
          <p:cNvSpPr/>
          <p:nvPr/>
        </p:nvSpPr>
        <p:spPr>
          <a:xfrm>
            <a:off x="22132764" y="9138478"/>
            <a:ext cx="1043298" cy="1"/>
          </a:xfrm>
          <a:prstGeom prst="line">
            <a:avLst/>
          </a:prstGeom>
          <a:ln w="127000">
            <a:solidFill>
              <a:schemeClr val="accent5"/>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Tree>
    <p:extLst>
      <p:ext uri="{BB962C8B-B14F-4D97-AF65-F5344CB8AC3E}">
        <p14:creationId xmlns:p14="http://schemas.microsoft.com/office/powerpoint/2010/main" val="515378729"/>
      </p:ext>
    </p:extLst>
  </p:cSld>
  <p:clrMapOvr>
    <a:masterClrMapping/>
  </p:clrMapOvr>
  <p:transition spd="med">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Shape 99"/>
          <p:cNvSpPr/>
          <p:nvPr/>
        </p:nvSpPr>
        <p:spPr>
          <a:xfrm>
            <a:off x="15202117" y="4162179"/>
            <a:ext cx="7708901" cy="199439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90000"/>
              </a:lnSpc>
              <a:defRPr sz="7200">
                <a:solidFill>
                  <a:srgbClr val="323C40"/>
                </a:solidFill>
                <a:latin typeface="Ubuntu"/>
                <a:ea typeface="Ubuntu"/>
                <a:cs typeface="Ubuntu"/>
                <a:sym typeface="Ubuntu"/>
              </a:defRPr>
            </a:pPr>
            <a:r>
              <a:rPr lang="en-US" dirty="0">
                <a:solidFill>
                  <a:schemeClr val="tx1"/>
                </a:solidFill>
              </a:rPr>
              <a:t>Use Cases in HealthCare</a:t>
            </a:r>
            <a:endParaRPr dirty="0">
              <a:solidFill>
                <a:schemeClr val="tx1"/>
              </a:solidFill>
            </a:endParaRPr>
          </a:p>
        </p:txBody>
      </p:sp>
      <p:sp>
        <p:nvSpPr>
          <p:cNvPr id="100" name="Shape 100"/>
          <p:cNvSpPr/>
          <p:nvPr/>
        </p:nvSpPr>
        <p:spPr>
          <a:xfrm>
            <a:off x="13335217" y="7281861"/>
            <a:ext cx="9575801"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lang="en-US" dirty="0">
                <a:solidFill>
                  <a:schemeClr val="tx1"/>
                </a:solidFill>
                <a:latin typeface="Arial Regular" charset="0"/>
                <a:ea typeface="Arial Regular" charset="0"/>
                <a:cs typeface="Arial Regular" charset="0"/>
              </a:rPr>
              <a:t>Blockchain healthcare use cases are being discovered by the day, and with them the entire healthcare system can be completely overhauled.</a:t>
            </a:r>
          </a:p>
          <a:p>
            <a:endParaRPr dirty="0">
              <a:solidFill>
                <a:schemeClr val="tx1"/>
              </a:solidFill>
              <a:latin typeface="Arial Regular" charset="0"/>
              <a:ea typeface="Arial Regular" charset="0"/>
              <a:cs typeface="Arial Regular" charset="0"/>
            </a:endParaRPr>
          </a:p>
        </p:txBody>
      </p:sp>
      <p:sp>
        <p:nvSpPr>
          <p:cNvPr id="101" name="Shape 101"/>
          <p:cNvSpPr/>
          <p:nvPr/>
        </p:nvSpPr>
        <p:spPr>
          <a:xfrm>
            <a:off x="21867166" y="6832600"/>
            <a:ext cx="1043298" cy="1"/>
          </a:xfrm>
          <a:prstGeom prst="line">
            <a:avLst/>
          </a:prstGeom>
          <a:ln w="127000">
            <a:solidFill>
              <a:schemeClr val="accent5"/>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pic>
        <p:nvPicPr>
          <p:cNvPr id="1026" name="Picture 2" descr="https://www.himss.org/sites/himssorg/files/u359276/use%20case%20categories2%20%282%29.png">
            <a:extLst>
              <a:ext uri="{FF2B5EF4-FFF2-40B4-BE49-F238E27FC236}">
                <a16:creationId xmlns:a16="http://schemas.microsoft.com/office/drawing/2014/main" id="{BAEA50AB-A7A5-41AD-ABA9-973C019F3E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851" y="1269406"/>
            <a:ext cx="12388606" cy="11333922"/>
          </a:xfrm>
          <a:prstGeom prst="rect">
            <a:avLst/>
          </a:prstGeom>
          <a:noFill/>
          <a:extLst>
            <a:ext uri="{909E8E84-426E-40DD-AFC4-6F175D3DCCD1}">
              <a14:hiddenFill xmlns:a14="http://schemas.microsoft.com/office/drawing/2010/main">
                <a:solidFill>
                  <a:srgbClr val="FFFFFF"/>
                </a:solidFill>
              </a14:hiddenFill>
            </a:ext>
          </a:extLst>
        </p:spPr>
      </p:pic>
      <p:sp>
        <p:nvSpPr>
          <p:cNvPr id="19" name="Shape 100">
            <a:extLst>
              <a:ext uri="{FF2B5EF4-FFF2-40B4-BE49-F238E27FC236}">
                <a16:creationId xmlns:a16="http://schemas.microsoft.com/office/drawing/2014/main" id="{7678A40B-C3F1-49FA-A1E5-DDA3716C9FB4}"/>
              </a:ext>
            </a:extLst>
          </p:cNvPr>
          <p:cNvSpPr/>
          <p:nvPr/>
        </p:nvSpPr>
        <p:spPr>
          <a:xfrm>
            <a:off x="452851" y="12603328"/>
            <a:ext cx="3339548" cy="430118"/>
          </a:xfrm>
          <a:prstGeom prst="rect">
            <a:avLst/>
          </a:prstGeom>
          <a:ln w="12700"/>
          <a:extLst>
            <a:ext uri="{C572A759-6A51-4108-AA02-DFA0A04FC94B}">
              <ma14:wrappingTextBoxFlag xmlns:ma14="http://schemas.microsoft.com/office/mac/drawingml/2011/main" xmlns="" val="1"/>
            </a:ext>
          </a:extLst>
        </p:spPr>
        <p:txBody>
          <a:bodyPr wrap="square"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lang="en-US" sz="2400" dirty="0">
                <a:solidFill>
                  <a:schemeClr val="tx1"/>
                </a:solidFill>
                <a:latin typeface="Arial Regular" charset="0"/>
                <a:ea typeface="Arial Regular" charset="0"/>
                <a:cs typeface="Arial Regular" charset="0"/>
              </a:rPr>
              <a:t>Source: himss.com</a:t>
            </a:r>
            <a:endParaRPr sz="2400" dirty="0">
              <a:solidFill>
                <a:schemeClr val="tx1"/>
              </a:solidFill>
              <a:latin typeface="Arial Regular" charset="0"/>
              <a:ea typeface="Arial Regular" charset="0"/>
              <a:cs typeface="Arial Regular" charset="0"/>
            </a:endParaRPr>
          </a:p>
        </p:txBody>
      </p:sp>
    </p:spTree>
    <p:extLst>
      <p:ext uri="{BB962C8B-B14F-4D97-AF65-F5344CB8AC3E}">
        <p14:creationId xmlns:p14="http://schemas.microsoft.com/office/powerpoint/2010/main" val="1618604196"/>
      </p:ext>
    </p:extLst>
  </p:cSld>
  <p:clrMapOvr>
    <a:masterClrMapping/>
  </p:clrMapOvr>
  <p:transition spd="med">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screenshot of a cell phone&#10;&#10;Description generated with very high confidence">
            <a:extLst>
              <a:ext uri="{FF2B5EF4-FFF2-40B4-BE49-F238E27FC236}">
                <a16:creationId xmlns:a16="http://schemas.microsoft.com/office/drawing/2014/main" id="{9EA1205A-9925-4806-AE17-E544A3CE03B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285" r="1285"/>
          <a:stretch>
            <a:fillRect/>
          </a:stretch>
        </p:blipFill>
        <p:spPr>
          <a:xfrm>
            <a:off x="1" y="3074503"/>
            <a:ext cx="11396870" cy="8017359"/>
          </a:xfrm>
        </p:spPr>
      </p:pic>
      <p:sp>
        <p:nvSpPr>
          <p:cNvPr id="3" name="Shape 145"/>
          <p:cNvSpPr/>
          <p:nvPr/>
        </p:nvSpPr>
        <p:spPr>
          <a:xfrm>
            <a:off x="4837043" y="428392"/>
            <a:ext cx="13095665" cy="90851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lvl1pPr defTabSz="1155700">
              <a:lnSpc>
                <a:spcPct val="80000"/>
              </a:lnSpc>
              <a:defRPr sz="7200">
                <a:solidFill>
                  <a:srgbClr val="323C40"/>
                </a:solidFill>
                <a:latin typeface="Ubuntu"/>
                <a:ea typeface="Ubuntu"/>
                <a:cs typeface="Ubuntu"/>
                <a:sym typeface="Ubuntu"/>
              </a:defRPr>
            </a:lvl1pPr>
          </a:lstStyle>
          <a:p>
            <a:r>
              <a:rPr lang="en-US" dirty="0">
                <a:solidFill>
                  <a:schemeClr val="tx1"/>
                </a:solidFill>
              </a:rPr>
              <a:t>Use cases in Care Management</a:t>
            </a:r>
            <a:endParaRPr dirty="0">
              <a:solidFill>
                <a:schemeClr val="tx1"/>
              </a:solidFill>
            </a:endParaRPr>
          </a:p>
        </p:txBody>
      </p:sp>
      <p:sp>
        <p:nvSpPr>
          <p:cNvPr id="4" name="Shape 146"/>
          <p:cNvSpPr/>
          <p:nvPr/>
        </p:nvSpPr>
        <p:spPr>
          <a:xfrm>
            <a:off x="15441207" y="5962698"/>
            <a:ext cx="7708901" cy="199439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90000"/>
              </a:lnSpc>
              <a:defRPr sz="7200">
                <a:solidFill>
                  <a:srgbClr val="323C40"/>
                </a:solidFill>
                <a:latin typeface="Ubuntu"/>
                <a:ea typeface="Ubuntu"/>
                <a:cs typeface="Ubuntu"/>
                <a:sym typeface="Ubuntu"/>
              </a:defRPr>
            </a:pPr>
            <a:r>
              <a:rPr lang="en-US" dirty="0">
                <a:solidFill>
                  <a:schemeClr val="tx1"/>
                </a:solidFill>
              </a:rPr>
              <a:t>Care Management Use Cases</a:t>
            </a:r>
            <a:endParaRPr dirty="0">
              <a:solidFill>
                <a:schemeClr val="tx1"/>
              </a:solidFill>
            </a:endParaRPr>
          </a:p>
        </p:txBody>
      </p:sp>
      <p:sp>
        <p:nvSpPr>
          <p:cNvPr id="5" name="Shape 147"/>
          <p:cNvSpPr/>
          <p:nvPr/>
        </p:nvSpPr>
        <p:spPr>
          <a:xfrm>
            <a:off x="13574307" y="8716893"/>
            <a:ext cx="9575801" cy="1137812"/>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lang="en-US" dirty="0">
                <a:solidFill>
                  <a:schemeClr val="tx1"/>
                </a:solidFill>
                <a:latin typeface="Arial Regular" charset="0"/>
                <a:ea typeface="Arial Regular" charset="0"/>
                <a:cs typeface="Arial Regular" charset="0"/>
              </a:rPr>
              <a:t>There are use cases from Healthcare Payers and Provider that can benefit from blockchain technology</a:t>
            </a:r>
            <a:endParaRPr dirty="0">
              <a:solidFill>
                <a:schemeClr val="tx1"/>
              </a:solidFill>
              <a:latin typeface="Arial Regular" charset="0"/>
              <a:ea typeface="Arial Regular" charset="0"/>
              <a:cs typeface="Arial Regular" charset="0"/>
            </a:endParaRPr>
          </a:p>
        </p:txBody>
      </p:sp>
      <p:sp>
        <p:nvSpPr>
          <p:cNvPr id="6" name="Shape 148"/>
          <p:cNvSpPr/>
          <p:nvPr/>
        </p:nvSpPr>
        <p:spPr>
          <a:xfrm>
            <a:off x="22080856" y="8333210"/>
            <a:ext cx="1043298" cy="1"/>
          </a:xfrm>
          <a:prstGeom prst="line">
            <a:avLst/>
          </a:prstGeom>
          <a:ln w="127000">
            <a:solidFill>
              <a:schemeClr val="accent5"/>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Tree>
    <p:extLst>
      <p:ext uri="{BB962C8B-B14F-4D97-AF65-F5344CB8AC3E}">
        <p14:creationId xmlns:p14="http://schemas.microsoft.com/office/powerpoint/2010/main" val="2143938137"/>
      </p:ext>
    </p:extLst>
  </p:cSld>
  <p:clrMapOvr>
    <a:masterClrMapping/>
  </p:clrMapOvr>
  <p:transition spd="med">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picture containing person, building&#10;&#10;Description generated with very high confidence">
            <a:extLst>
              <a:ext uri="{FF2B5EF4-FFF2-40B4-BE49-F238E27FC236}">
                <a16:creationId xmlns:a16="http://schemas.microsoft.com/office/drawing/2014/main" id="{50A83C9F-7A46-49E2-A670-D4C0D81B1D8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4946" r="24946"/>
          <a:stretch>
            <a:fillRect/>
          </a:stretch>
        </p:blipFill>
        <p:spPr/>
      </p:pic>
      <p:sp>
        <p:nvSpPr>
          <p:cNvPr id="3" name="Shape 69"/>
          <p:cNvSpPr/>
          <p:nvPr/>
        </p:nvSpPr>
        <p:spPr>
          <a:xfrm>
            <a:off x="1264178" y="4106233"/>
            <a:ext cx="5658600" cy="210519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l" defTabSz="1155700">
              <a:lnSpc>
                <a:spcPct val="90000"/>
              </a:lnSpc>
              <a:defRPr sz="7600">
                <a:solidFill>
                  <a:srgbClr val="323C40"/>
                </a:solidFill>
                <a:latin typeface="Ubuntu"/>
                <a:ea typeface="Ubuntu"/>
                <a:cs typeface="Ubuntu"/>
                <a:sym typeface="Ubuntu"/>
              </a:defRPr>
            </a:pPr>
            <a:r>
              <a:rPr lang="en-US" dirty="0">
                <a:solidFill>
                  <a:schemeClr val="tx1"/>
                </a:solidFill>
              </a:rPr>
              <a:t>Provider Data </a:t>
            </a:r>
          </a:p>
          <a:p>
            <a:pPr algn="l" defTabSz="1155700">
              <a:lnSpc>
                <a:spcPct val="90000"/>
              </a:lnSpc>
              <a:defRPr sz="7600">
                <a:solidFill>
                  <a:srgbClr val="323C40"/>
                </a:solidFill>
                <a:latin typeface="Ubuntu"/>
                <a:ea typeface="Ubuntu"/>
                <a:cs typeface="Ubuntu"/>
                <a:sym typeface="Ubuntu"/>
              </a:defRPr>
            </a:pPr>
            <a:r>
              <a:rPr lang="en-US" dirty="0">
                <a:solidFill>
                  <a:schemeClr val="tx1"/>
                </a:solidFill>
              </a:rPr>
              <a:t>Management</a:t>
            </a:r>
            <a:endParaRPr dirty="0">
              <a:solidFill>
                <a:schemeClr val="tx1"/>
              </a:solidFill>
            </a:endParaRPr>
          </a:p>
        </p:txBody>
      </p:sp>
      <p:sp>
        <p:nvSpPr>
          <p:cNvPr id="4" name="Shape 70"/>
          <p:cNvSpPr/>
          <p:nvPr/>
        </p:nvSpPr>
        <p:spPr>
          <a:xfrm>
            <a:off x="1266110" y="8375802"/>
            <a:ext cx="9410701"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lang="en-US" dirty="0">
                <a:solidFill>
                  <a:schemeClr val="tx1"/>
                </a:solidFill>
                <a:latin typeface="Arial Regular" charset="0"/>
                <a:ea typeface="Arial Regular" charset="0"/>
                <a:cs typeface="Arial Regular" charset="0"/>
              </a:rPr>
              <a:t>Pilot program applying blockchain technology to improve data quality and reduce administrative costs associated with changes to health care provider demographic data, a critical, complex and difficult issue facing organizations across the health care system.</a:t>
            </a:r>
            <a:endParaRPr dirty="0">
              <a:solidFill>
                <a:schemeClr val="tx1"/>
              </a:solidFill>
              <a:latin typeface="Arial Regular" charset="0"/>
              <a:ea typeface="Arial Regular" charset="0"/>
              <a:cs typeface="Arial Regular" charset="0"/>
            </a:endParaRPr>
          </a:p>
        </p:txBody>
      </p:sp>
      <p:sp>
        <p:nvSpPr>
          <p:cNvPr id="5" name="Shape 71"/>
          <p:cNvSpPr/>
          <p:nvPr/>
        </p:nvSpPr>
        <p:spPr>
          <a:xfrm>
            <a:off x="1266110" y="6781800"/>
            <a:ext cx="1043298" cy="1"/>
          </a:xfrm>
          <a:prstGeom prst="line">
            <a:avLst/>
          </a:prstGeom>
          <a:ln w="127000">
            <a:solidFill>
              <a:schemeClr val="accent5"/>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 name="Shape 332">
            <a:extLst>
              <a:ext uri="{FF2B5EF4-FFF2-40B4-BE49-F238E27FC236}">
                <a16:creationId xmlns:a16="http://schemas.microsoft.com/office/drawing/2014/main" id="{5608FA10-A819-46F1-B290-0D9F2214ADAC}"/>
              </a:ext>
            </a:extLst>
          </p:cNvPr>
          <p:cNvSpPr/>
          <p:nvPr/>
        </p:nvSpPr>
        <p:spPr>
          <a:xfrm>
            <a:off x="1266110" y="6958719"/>
            <a:ext cx="472084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b="1">
                <a:solidFill>
                  <a:srgbClr val="323C40"/>
                </a:solidFill>
                <a:latin typeface="Ubuntu"/>
                <a:ea typeface="Ubuntu"/>
                <a:cs typeface="Ubuntu"/>
                <a:sym typeface="Ubuntu"/>
              </a:defRPr>
            </a:lvl1pPr>
          </a:lstStyle>
          <a:p>
            <a:r>
              <a:rPr lang="en-US" dirty="0"/>
              <a:t>Optum and UnitedHealthcare</a:t>
            </a:r>
            <a:endParaRPr dirty="0">
              <a:solidFill>
                <a:schemeClr val="tx1"/>
              </a:solidFill>
            </a:endParaRPr>
          </a:p>
        </p:txBody>
      </p:sp>
    </p:spTree>
    <p:extLst>
      <p:ext uri="{BB962C8B-B14F-4D97-AF65-F5344CB8AC3E}">
        <p14:creationId xmlns:p14="http://schemas.microsoft.com/office/powerpoint/2010/main" val="244290012"/>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picture containing person, electronics, indoor&#10;&#10;Description generated with very high confidence">
            <a:extLst>
              <a:ext uri="{FF2B5EF4-FFF2-40B4-BE49-F238E27FC236}">
                <a16:creationId xmlns:a16="http://schemas.microsoft.com/office/drawing/2014/main" id="{D6BFBA43-176F-4CCF-B497-BF0C11EF888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683" b="683"/>
          <a:stretch>
            <a:fillRect/>
          </a:stretch>
        </p:blipFill>
        <p:spPr/>
      </p:pic>
      <p:sp>
        <p:nvSpPr>
          <p:cNvPr id="4" name="Shape 329"/>
          <p:cNvSpPr/>
          <p:nvPr/>
        </p:nvSpPr>
        <p:spPr>
          <a:xfrm>
            <a:off x="2216150" y="6255302"/>
            <a:ext cx="74422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lang="en-US" dirty="0"/>
              <a:t>Sharing data across health care organizations on blockchain technology is a significant use case that can improve data accuracy, streamline administration and improve access to care.</a:t>
            </a:r>
            <a:endParaRPr dirty="0">
              <a:solidFill>
                <a:schemeClr val="tx1"/>
              </a:solidFill>
              <a:latin typeface="Arial Regular" charset="0"/>
              <a:ea typeface="Arial Regular" charset="0"/>
              <a:cs typeface="Arial Regular" charset="0"/>
            </a:endParaRPr>
          </a:p>
        </p:txBody>
      </p:sp>
      <p:sp>
        <p:nvSpPr>
          <p:cNvPr id="8" name="Shape 333"/>
          <p:cNvSpPr/>
          <p:nvPr/>
        </p:nvSpPr>
        <p:spPr>
          <a:xfrm>
            <a:off x="2221061" y="3374779"/>
            <a:ext cx="7708901" cy="199439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90000"/>
              </a:lnSpc>
              <a:defRPr sz="7200">
                <a:solidFill>
                  <a:srgbClr val="323C40"/>
                </a:solidFill>
                <a:latin typeface="Ubuntu"/>
                <a:ea typeface="Ubuntu"/>
                <a:cs typeface="Ubuntu"/>
                <a:sym typeface="Ubuntu"/>
              </a:defRPr>
            </a:pPr>
            <a:r>
              <a:rPr lang="en-US" dirty="0">
                <a:solidFill>
                  <a:schemeClr val="tx1"/>
                </a:solidFill>
              </a:rPr>
              <a:t>Sharing health record</a:t>
            </a:r>
            <a:endParaRPr dirty="0">
              <a:solidFill>
                <a:schemeClr val="tx1"/>
              </a:solidFill>
            </a:endParaRPr>
          </a:p>
        </p:txBody>
      </p:sp>
      <p:sp>
        <p:nvSpPr>
          <p:cNvPr id="9" name="Shape 334"/>
          <p:cNvSpPr/>
          <p:nvPr/>
        </p:nvSpPr>
        <p:spPr>
          <a:xfrm>
            <a:off x="2218610" y="5867400"/>
            <a:ext cx="1043298" cy="1"/>
          </a:xfrm>
          <a:prstGeom prst="line">
            <a:avLst/>
          </a:prstGeom>
          <a:ln w="127000">
            <a:solidFill>
              <a:schemeClr val="accent5"/>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Tree>
    <p:extLst>
      <p:ext uri="{BB962C8B-B14F-4D97-AF65-F5344CB8AC3E}">
        <p14:creationId xmlns:p14="http://schemas.microsoft.com/office/powerpoint/2010/main" val="2131690492"/>
      </p:ext>
    </p:extLst>
  </p:cSld>
  <p:clrMapOvr>
    <a:masterClrMapping/>
  </p:clrMapOvr>
  <p:transition spd="med">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person posing for the camera&#10;&#10;Description generated with high confidence">
            <a:extLst>
              <a:ext uri="{FF2B5EF4-FFF2-40B4-BE49-F238E27FC236}">
                <a16:creationId xmlns:a16="http://schemas.microsoft.com/office/drawing/2014/main" id="{FBF28753-59AE-4634-B21B-D48EE085637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2525" r="22525"/>
          <a:stretch>
            <a:fillRect/>
          </a:stretch>
        </p:blipFill>
        <p:spPr/>
      </p:pic>
      <p:sp>
        <p:nvSpPr>
          <p:cNvPr id="3" name="Shape 69"/>
          <p:cNvSpPr/>
          <p:nvPr/>
        </p:nvSpPr>
        <p:spPr>
          <a:xfrm>
            <a:off x="1264178" y="4632531"/>
            <a:ext cx="8986434" cy="10525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l" defTabSz="1155700">
              <a:lnSpc>
                <a:spcPct val="90000"/>
              </a:lnSpc>
              <a:defRPr sz="7600">
                <a:solidFill>
                  <a:srgbClr val="323C40"/>
                </a:solidFill>
                <a:latin typeface="Ubuntu"/>
                <a:ea typeface="Ubuntu"/>
                <a:cs typeface="Ubuntu"/>
                <a:sym typeface="Ubuntu"/>
              </a:defRPr>
            </a:pPr>
            <a:r>
              <a:rPr lang="en-US" dirty="0">
                <a:solidFill>
                  <a:schemeClr val="tx1"/>
                </a:solidFill>
              </a:rPr>
              <a:t>Out of Network Claims</a:t>
            </a:r>
            <a:endParaRPr dirty="0">
              <a:solidFill>
                <a:schemeClr val="tx1"/>
              </a:solidFill>
            </a:endParaRPr>
          </a:p>
        </p:txBody>
      </p:sp>
      <p:sp>
        <p:nvSpPr>
          <p:cNvPr id="4" name="Shape 70"/>
          <p:cNvSpPr/>
          <p:nvPr/>
        </p:nvSpPr>
        <p:spPr>
          <a:xfrm>
            <a:off x="1264178" y="7189551"/>
            <a:ext cx="9410701"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lang="en-US" dirty="0"/>
              <a:t>"Parametric insurance" coverage is typically used</a:t>
            </a:r>
          </a:p>
          <a:p>
            <a:r>
              <a:rPr lang="en-US" dirty="0"/>
              <a:t>in property insurance for difficult-to-insure risks; this concept is beginning to leak into health insurance. </a:t>
            </a:r>
          </a:p>
          <a:p>
            <a:endParaRPr lang="en-US" dirty="0"/>
          </a:p>
          <a:p>
            <a:r>
              <a:rPr lang="en-US" dirty="0" err="1"/>
              <a:t>Vitana</a:t>
            </a:r>
            <a:r>
              <a:rPr lang="en-US" dirty="0"/>
              <a:t> product pilot offers gestational diabetes insurance to expecting mothers in Singapore.</a:t>
            </a:r>
            <a:endParaRPr dirty="0">
              <a:solidFill>
                <a:schemeClr val="tx1"/>
              </a:solidFill>
              <a:latin typeface="Arial Regular" charset="0"/>
              <a:ea typeface="Arial Regular" charset="0"/>
              <a:cs typeface="Arial Regular" charset="0"/>
            </a:endParaRPr>
          </a:p>
        </p:txBody>
      </p:sp>
      <p:sp>
        <p:nvSpPr>
          <p:cNvPr id="5" name="Shape 71"/>
          <p:cNvSpPr/>
          <p:nvPr/>
        </p:nvSpPr>
        <p:spPr>
          <a:xfrm>
            <a:off x="1266110" y="6781800"/>
            <a:ext cx="1043298" cy="1"/>
          </a:xfrm>
          <a:prstGeom prst="line">
            <a:avLst/>
          </a:prstGeom>
          <a:ln w="127000">
            <a:solidFill>
              <a:schemeClr val="accent5"/>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 name="Shape 332">
            <a:extLst>
              <a:ext uri="{FF2B5EF4-FFF2-40B4-BE49-F238E27FC236}">
                <a16:creationId xmlns:a16="http://schemas.microsoft.com/office/drawing/2014/main" id="{5608FA10-A819-46F1-B290-0D9F2214ADAC}"/>
              </a:ext>
            </a:extLst>
          </p:cNvPr>
          <p:cNvSpPr/>
          <p:nvPr/>
        </p:nvSpPr>
        <p:spPr>
          <a:xfrm>
            <a:off x="1266110" y="6958719"/>
            <a:ext cx="65"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b="1">
                <a:solidFill>
                  <a:srgbClr val="323C40"/>
                </a:solidFill>
                <a:latin typeface="Ubuntu"/>
                <a:ea typeface="Ubuntu"/>
                <a:cs typeface="Ubuntu"/>
                <a:sym typeface="Ubuntu"/>
              </a:defRPr>
            </a:lvl1pPr>
          </a:lstStyle>
          <a:p>
            <a:endParaRPr dirty="0">
              <a:solidFill>
                <a:schemeClr val="tx1"/>
              </a:solidFill>
            </a:endParaRPr>
          </a:p>
        </p:txBody>
      </p:sp>
    </p:spTree>
    <p:extLst>
      <p:ext uri="{BB962C8B-B14F-4D97-AF65-F5344CB8AC3E}">
        <p14:creationId xmlns:p14="http://schemas.microsoft.com/office/powerpoint/2010/main" val="89572323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A screenshot of a computer&#10;&#10;Description generated with high confidence">
            <a:extLst>
              <a:ext uri="{FF2B5EF4-FFF2-40B4-BE49-F238E27FC236}">
                <a16:creationId xmlns:a16="http://schemas.microsoft.com/office/drawing/2014/main" id="{EF8F8A99-4771-4C8A-BA8E-CB4918CA19C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7992" r="7992"/>
          <a:stretch>
            <a:fillRect/>
          </a:stretch>
        </p:blipFill>
        <p:spPr>
          <a:xfrm>
            <a:off x="7410726" y="-3175"/>
            <a:ext cx="17437100" cy="13741400"/>
          </a:xfrm>
        </p:spPr>
      </p:pic>
      <p:sp>
        <p:nvSpPr>
          <p:cNvPr id="4" name="Shape 329"/>
          <p:cNvSpPr/>
          <p:nvPr/>
        </p:nvSpPr>
        <p:spPr>
          <a:xfrm>
            <a:off x="2216150" y="6255302"/>
            <a:ext cx="7442200" cy="35494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lang="en-US" dirty="0"/>
              <a:t>The main characteristic of blockchain technology that is useful in drug traceability is security. Each new transaction added to a block is immutable and timestamped, making it easy to track a product and make sure the information cannot be altered.</a:t>
            </a:r>
            <a:endParaRPr dirty="0">
              <a:solidFill>
                <a:schemeClr val="tx1"/>
              </a:solidFill>
              <a:latin typeface="Arial Regular" charset="0"/>
              <a:ea typeface="Arial Regular" charset="0"/>
              <a:cs typeface="Arial Regular" charset="0"/>
            </a:endParaRPr>
          </a:p>
        </p:txBody>
      </p:sp>
      <p:sp>
        <p:nvSpPr>
          <p:cNvPr id="8" name="Shape 333"/>
          <p:cNvSpPr/>
          <p:nvPr/>
        </p:nvSpPr>
        <p:spPr>
          <a:xfrm>
            <a:off x="2221061" y="3873377"/>
            <a:ext cx="7708901" cy="9971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90000"/>
              </a:lnSpc>
              <a:defRPr sz="7200">
                <a:solidFill>
                  <a:srgbClr val="323C40"/>
                </a:solidFill>
                <a:latin typeface="Ubuntu"/>
                <a:ea typeface="Ubuntu"/>
                <a:cs typeface="Ubuntu"/>
                <a:sym typeface="Ubuntu"/>
              </a:defRPr>
            </a:pPr>
            <a:r>
              <a:rPr lang="en-US" dirty="0">
                <a:solidFill>
                  <a:schemeClr val="tx1"/>
                </a:solidFill>
              </a:rPr>
              <a:t>Drug Traceability</a:t>
            </a:r>
            <a:endParaRPr dirty="0">
              <a:solidFill>
                <a:schemeClr val="tx1"/>
              </a:solidFill>
            </a:endParaRPr>
          </a:p>
        </p:txBody>
      </p:sp>
      <p:sp>
        <p:nvSpPr>
          <p:cNvPr id="9" name="Shape 334"/>
          <p:cNvSpPr/>
          <p:nvPr/>
        </p:nvSpPr>
        <p:spPr>
          <a:xfrm>
            <a:off x="2218610" y="5867400"/>
            <a:ext cx="1043298" cy="1"/>
          </a:xfrm>
          <a:prstGeom prst="line">
            <a:avLst/>
          </a:prstGeom>
          <a:ln w="127000">
            <a:solidFill>
              <a:schemeClr val="accent5"/>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Tree>
    <p:extLst>
      <p:ext uri="{BB962C8B-B14F-4D97-AF65-F5344CB8AC3E}">
        <p14:creationId xmlns:p14="http://schemas.microsoft.com/office/powerpoint/2010/main" val="3777434235"/>
      </p:ext>
    </p:extLst>
  </p:cSld>
  <p:clrMapOvr>
    <a:masterClrMapping/>
  </p:clrMapOvr>
  <p:transition spd="med">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person sitting at a table using a computer&#10;&#10;Description generated with very high confidence">
            <a:extLst>
              <a:ext uri="{FF2B5EF4-FFF2-40B4-BE49-F238E27FC236}">
                <a16:creationId xmlns:a16="http://schemas.microsoft.com/office/drawing/2014/main" id="{80BF0C82-53D3-43C7-A440-4E8C3391D17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2534" r="22534"/>
          <a:stretch>
            <a:fillRect/>
          </a:stretch>
        </p:blipFill>
        <p:spPr/>
      </p:pic>
      <p:sp>
        <p:nvSpPr>
          <p:cNvPr id="3" name="Shape 69"/>
          <p:cNvSpPr/>
          <p:nvPr/>
        </p:nvSpPr>
        <p:spPr>
          <a:xfrm>
            <a:off x="1264178" y="4632531"/>
            <a:ext cx="6692538" cy="10525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l" defTabSz="1155700">
              <a:lnSpc>
                <a:spcPct val="90000"/>
              </a:lnSpc>
              <a:defRPr sz="7600">
                <a:solidFill>
                  <a:srgbClr val="323C40"/>
                </a:solidFill>
                <a:latin typeface="Ubuntu"/>
                <a:ea typeface="Ubuntu"/>
                <a:cs typeface="Ubuntu"/>
                <a:sym typeface="Ubuntu"/>
              </a:defRPr>
            </a:pPr>
            <a:r>
              <a:rPr lang="en-US" dirty="0">
                <a:solidFill>
                  <a:schemeClr val="tx1"/>
                </a:solidFill>
              </a:rPr>
              <a:t>Manage Consent</a:t>
            </a:r>
            <a:endParaRPr dirty="0">
              <a:solidFill>
                <a:schemeClr val="tx1"/>
              </a:solidFill>
            </a:endParaRPr>
          </a:p>
        </p:txBody>
      </p:sp>
      <p:sp>
        <p:nvSpPr>
          <p:cNvPr id="4" name="Shape 70"/>
          <p:cNvSpPr/>
          <p:nvPr/>
        </p:nvSpPr>
        <p:spPr>
          <a:xfrm>
            <a:off x="1264178" y="7189551"/>
            <a:ext cx="9410701"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lang="en-US" dirty="0"/>
              <a:t>Allow for more tailored consent provisions and ensure that requests for information withholding are properly recorded and available. In addition, patients can add consent statements at any point in their care journey.</a:t>
            </a:r>
            <a:endParaRPr dirty="0">
              <a:solidFill>
                <a:schemeClr val="tx1"/>
              </a:solidFill>
              <a:latin typeface="Arial Regular" charset="0"/>
              <a:ea typeface="Arial Regular" charset="0"/>
              <a:cs typeface="Arial Regular" charset="0"/>
            </a:endParaRPr>
          </a:p>
        </p:txBody>
      </p:sp>
      <p:sp>
        <p:nvSpPr>
          <p:cNvPr id="5" name="Shape 71"/>
          <p:cNvSpPr/>
          <p:nvPr/>
        </p:nvSpPr>
        <p:spPr>
          <a:xfrm>
            <a:off x="1266110" y="6781800"/>
            <a:ext cx="1043298" cy="1"/>
          </a:xfrm>
          <a:prstGeom prst="line">
            <a:avLst/>
          </a:prstGeom>
          <a:ln w="127000">
            <a:solidFill>
              <a:schemeClr val="accent5"/>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 name="Shape 332">
            <a:extLst>
              <a:ext uri="{FF2B5EF4-FFF2-40B4-BE49-F238E27FC236}">
                <a16:creationId xmlns:a16="http://schemas.microsoft.com/office/drawing/2014/main" id="{5608FA10-A819-46F1-B290-0D9F2214ADAC}"/>
              </a:ext>
            </a:extLst>
          </p:cNvPr>
          <p:cNvSpPr/>
          <p:nvPr/>
        </p:nvSpPr>
        <p:spPr>
          <a:xfrm>
            <a:off x="1266110" y="6958719"/>
            <a:ext cx="65"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b="1">
                <a:solidFill>
                  <a:srgbClr val="323C40"/>
                </a:solidFill>
                <a:latin typeface="Ubuntu"/>
                <a:ea typeface="Ubuntu"/>
                <a:cs typeface="Ubuntu"/>
                <a:sym typeface="Ubuntu"/>
              </a:defRPr>
            </a:lvl1pPr>
          </a:lstStyle>
          <a:p>
            <a:endParaRPr dirty="0">
              <a:solidFill>
                <a:schemeClr val="tx1"/>
              </a:solidFill>
            </a:endParaRPr>
          </a:p>
        </p:txBody>
      </p:sp>
    </p:spTree>
    <p:extLst>
      <p:ext uri="{BB962C8B-B14F-4D97-AF65-F5344CB8AC3E}">
        <p14:creationId xmlns:p14="http://schemas.microsoft.com/office/powerpoint/2010/main" val="331287268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theme/_rels/theme2.xml.rels><?xml version="1.0" encoding="UTF-8" standalone="yes"?>
<Relationships xmlns="http://schemas.openxmlformats.org/package/2006/relationships"><Relationship Id="rId1" Type="http://schemas.openxmlformats.org/officeDocument/2006/relationships/image" Target="../media/image4.png"/></Relationships>
</file>

<file path=ppt/theme/theme1.xml><?xml version="1.0" encoding="utf-8"?>
<a:theme xmlns:a="http://schemas.openxmlformats.org/drawingml/2006/main" name="Custom Design">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New_Template8">
      <a:majorFont>
        <a:latin typeface="Futura"/>
        <a:ea typeface="Futura"/>
        <a:cs typeface="Futura"/>
      </a:majorFont>
      <a:minorFont>
        <a:latin typeface="Futura"/>
        <a:ea typeface="Futura"/>
        <a:cs typeface="Futura"/>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1226</TotalTime>
  <Words>638</Words>
  <Application>Microsoft Office PowerPoint</Application>
  <PresentationFormat>Custom</PresentationFormat>
  <Paragraphs>55</Paragraphs>
  <Slides>16</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16</vt:i4>
      </vt:variant>
    </vt:vector>
  </HeadingPairs>
  <TitlesOfParts>
    <vt:vector size="30" baseType="lpstr">
      <vt:lpstr>Arial</vt:lpstr>
      <vt:lpstr>Arial Regular</vt:lpstr>
      <vt:lpstr>Calibri</vt:lpstr>
      <vt:lpstr>Gill Sans</vt:lpstr>
      <vt:lpstr>Helvetica</vt:lpstr>
      <vt:lpstr>Helvetica Neue</vt:lpstr>
      <vt:lpstr>Helvetica Neue Light</vt:lpstr>
      <vt:lpstr>Helvetica Neue UltraLight</vt:lpstr>
      <vt:lpstr>Lucida Grande</vt:lpstr>
      <vt:lpstr>Ubuntu</vt:lpstr>
      <vt:lpstr>Ubuntu Light</vt:lpstr>
      <vt:lpstr>Ubuntu Medium</vt:lpstr>
      <vt:lpstr>Ubuntu Regular</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RD</cp:lastModifiedBy>
  <cp:revision>214</cp:revision>
  <dcterms:modified xsi:type="dcterms:W3CDTF">2019-07-18T12:43:19Z</dcterms:modified>
</cp:coreProperties>
</file>