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9" r:id="rId2"/>
    <p:sldId id="278" r:id="rId3"/>
    <p:sldId id="518" r:id="rId4"/>
    <p:sldId id="531" r:id="rId5"/>
    <p:sldId id="536" r:id="rId6"/>
    <p:sldId id="502" r:id="rId7"/>
    <p:sldId id="537" r:id="rId8"/>
    <p:sldId id="538" r:id="rId9"/>
    <p:sldId id="541" r:id="rId10"/>
    <p:sldId id="524" r:id="rId11"/>
    <p:sldId id="545" r:id="rId12"/>
    <p:sldId id="542" r:id="rId13"/>
    <p:sldId id="543" r:id="rId14"/>
    <p:sldId id="546" r:id="rId15"/>
    <p:sldId id="544" r:id="rId16"/>
    <p:sldId id="527" r:id="rId17"/>
    <p:sldId id="51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5" autoAdjust="0"/>
    <p:restoredTop sz="95788" autoAdjust="0"/>
  </p:normalViewPr>
  <p:slideViewPr>
    <p:cSldViewPr snapToGrid="0" showGuides="1">
      <p:cViewPr varScale="1">
        <p:scale>
          <a:sx n="92" d="100"/>
          <a:sy n="92" d="100"/>
        </p:scale>
        <p:origin x="192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Joget Introduction 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Logos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 Development Platforms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Industry Outlook - Need in the Market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Joget - Capabilities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and Plugin Architecture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Applications Screens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Workflows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Views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Ready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Progressive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Performance Analyzer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Embedded APM Features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Block-chain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Easy to learn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 - Adoption Model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Enterprise Adoption Program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 Studies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83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20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0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81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38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32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91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71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61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17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768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07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51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B883-BB40-4E16-8761-D22510CE456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41671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_message_Sen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33763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5410200" y="2585255"/>
            <a:ext cx="1371600" cy="1371600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41367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ttle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-6865" y="3840480"/>
            <a:ext cx="4074662" cy="301752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4067797" y="3840480"/>
            <a:ext cx="4069080" cy="301752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8136877" y="3840480"/>
            <a:ext cx="4069080" cy="301752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1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lf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833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6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alf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6108700" y="0"/>
            <a:ext cx="60833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09829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_with_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-11862" y="4571996"/>
            <a:ext cx="3054096" cy="2286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3043100" y="4567498"/>
            <a:ext cx="3054096" cy="2294313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2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097165" y="4570944"/>
            <a:ext cx="3054096" cy="2286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23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9143783" y="4567498"/>
            <a:ext cx="3054096" cy="2286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06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287588"/>
            <a:ext cx="3033713" cy="228441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4573588"/>
            <a:ext cx="3033713" cy="228441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023395" y="2287588"/>
            <a:ext cx="3044895" cy="457041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9100429" y="2287590"/>
            <a:ext cx="3091571" cy="457041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065852" y="2287588"/>
            <a:ext cx="3033713" cy="228441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065852" y="4573588"/>
            <a:ext cx="3033713" cy="228441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9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_with_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21638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2218720" y="4954588"/>
            <a:ext cx="1612900" cy="112236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3831619" y="4954588"/>
            <a:ext cx="1638155" cy="112236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5469774" y="4954588"/>
            <a:ext cx="1638155" cy="112236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12965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100763" y="-16622"/>
            <a:ext cx="5221287" cy="6874622"/>
          </a:xfrm>
          <a:pattFill prst="pct5">
            <a:fgClr>
              <a:schemeClr val="tx1"/>
            </a:fgClr>
            <a:bgClr>
              <a:schemeClr val="bg1"/>
            </a:bgClr>
          </a:pattFill>
          <a:effectLst/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06222" y="870295"/>
            <a:ext cx="731520" cy="731520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606222" y="2479208"/>
            <a:ext cx="731520" cy="731520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592119" y="3820098"/>
            <a:ext cx="731520" cy="731520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592119" y="5160988"/>
            <a:ext cx="731520" cy="731520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520570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-5665" y="-8776"/>
            <a:ext cx="3035808" cy="3433619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029557" y="-8775"/>
            <a:ext cx="3063240" cy="3433618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6090921" y="-18973"/>
            <a:ext cx="3035808" cy="3443815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9126143" y="-18974"/>
            <a:ext cx="3063240" cy="3452129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204395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3193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0"/>
            <a:ext cx="6096000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50800" dist="25400" dir="8100000" algn="tr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7987428"/>
      </p:ext>
    </p:extLst>
  </p:cSld>
  <p:clrMapOvr>
    <a:masterClrMapping/>
  </p:clrMapOvr>
  <p:transition spd="slow" advTm="3000">
    <p:push dir="u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10972800" y="0"/>
            <a:ext cx="0" cy="665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0914609" y="332509"/>
            <a:ext cx="731520" cy="365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EE2C88-6C8F-484D-AF69-578F576B1F44}" type="slidenum">
              <a:rPr lang="en-US" b="1" smtClean="0">
                <a:solidFill>
                  <a:schemeClr val="tx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‹#›</a:t>
            </a:fld>
            <a:endParaRPr lang="en-US" b="1" dirty="0">
              <a:solidFill>
                <a:schemeClr val="tx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5" r:id="rId13"/>
    <p:sldLayoutId id="2147483667" r:id="rId14"/>
    <p:sldLayoutId id="2147483662" r:id="rId15"/>
    <p:sldLayoutId id="2147483669" r:id="rId16"/>
    <p:sldLayoutId id="2147483670" r:id="rId17"/>
    <p:sldLayoutId id="2147483655" r:id="rId18"/>
    <p:sldLayoutId id="2147483673" r:id="rId19"/>
    <p:sldLayoutId id="2147483674" r:id="rId20"/>
    <p:sldLayoutId id="2147483678" r:id="rId21"/>
    <p:sldLayoutId id="2147483703" r:id="rId22"/>
    <p:sldLayoutId id="2147483705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dev.joget.org/community/display/KBv6/Blockchain+Hyperledger+Fabric+Plugins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blog.joget.org/2019/01/blockchain-made-simple-no-code-apps.html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1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3.0/" TargetMode="External"/><Relationship Id="rId2" Type="http://schemas.openxmlformats.org/officeDocument/2006/relationships/hyperlink" Target="http://ibon16.deviantart.com/art/All-Tied-Up-46451792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veernaseer.com/how-leaders-can-empower-their-employees-megan-totk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jpeg"/><Relationship Id="rId4" Type="http://schemas.openxmlformats.org/officeDocument/2006/relationships/hyperlink" Target="https://creativecommons.org/licenses/by-nc-sa/3.0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3.0/" TargetMode="External"/><Relationship Id="rId2" Type="http://schemas.openxmlformats.org/officeDocument/2006/relationships/hyperlink" Target="http://ibon16.deviantart.com/art/All-Tied-Up-46451792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tiff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7000"/>
                <a:alpha val="70000"/>
              </a:schemeClr>
            </a:gs>
            <a:gs pos="48000">
              <a:schemeClr val="accent3">
                <a:alpha val="70000"/>
              </a:schemeClr>
            </a:gs>
            <a:gs pos="99000">
              <a:schemeClr val="accent6">
                <a:alpha val="5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1A0D95A-F644-46B5-A8ED-AE1610D348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39"/>
          <a:stretch/>
        </p:blipFill>
        <p:spPr>
          <a:xfrm>
            <a:off x="-1" y="-25311"/>
            <a:ext cx="12191999" cy="6883312"/>
          </a:xfrm>
        </p:spPr>
      </p:pic>
      <p:sp>
        <p:nvSpPr>
          <p:cNvPr id="9" name="Freeform 8"/>
          <p:cNvSpPr/>
          <p:nvPr/>
        </p:nvSpPr>
        <p:spPr>
          <a:xfrm>
            <a:off x="0" y="1982362"/>
            <a:ext cx="12192000" cy="3357455"/>
          </a:xfrm>
          <a:custGeom>
            <a:avLst/>
            <a:gdLst>
              <a:gd name="connsiteX0" fmla="*/ 0 w 12192000"/>
              <a:gd name="connsiteY0" fmla="*/ 0 h 6858000"/>
              <a:gd name="connsiteX1" fmla="*/ 609600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60960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6096000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12052" y="2956565"/>
            <a:ext cx="8215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Hyperledger Fabric and Joget</a:t>
            </a:r>
            <a:endParaRPr lang="en-US" sz="8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0178" y="2421736"/>
            <a:ext cx="777167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Blockchain Made Simple: No-Code Apps with Hyperledger Fabric and Joget</a:t>
            </a:r>
            <a:endParaRPr lang="en-US" b="1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0481" y="3899091"/>
            <a:ext cx="5931037" cy="87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Making it easy to create blockchain application using Hyperledger Fabric and Joget</a:t>
            </a:r>
          </a:p>
        </p:txBody>
      </p:sp>
      <p:sp>
        <p:nvSpPr>
          <p:cNvPr id="13" name="Shape 2549"/>
          <p:cNvSpPr/>
          <p:nvPr/>
        </p:nvSpPr>
        <p:spPr>
          <a:xfrm>
            <a:off x="5956336" y="492503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A35039-91F4-4C38-BC2F-A61BE4066400}"/>
              </a:ext>
            </a:extLst>
          </p:cNvPr>
          <p:cNvGrpSpPr/>
          <p:nvPr/>
        </p:nvGrpSpPr>
        <p:grpSpPr>
          <a:xfrm>
            <a:off x="10105475" y="321530"/>
            <a:ext cx="2086524" cy="812043"/>
            <a:chOff x="10105475" y="321530"/>
            <a:chExt cx="2086524" cy="812043"/>
          </a:xfrm>
        </p:grpSpPr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1E8B1116-522A-4BCB-818F-8ABBF36889D9}"/>
                </a:ext>
              </a:extLst>
            </p:cNvPr>
            <p:cNvSpPr/>
            <p:nvPr/>
          </p:nvSpPr>
          <p:spPr>
            <a:xfrm>
              <a:off x="10105475" y="321531"/>
              <a:ext cx="1175280" cy="812042"/>
            </a:xfrm>
            <a:prstGeom prst="parallelogram">
              <a:avLst>
                <a:gd name="adj" fmla="val 35041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305B771D-C7B3-4A9A-A0DF-4CE83414C627}"/>
                </a:ext>
              </a:extLst>
            </p:cNvPr>
            <p:cNvSpPr/>
            <p:nvPr/>
          </p:nvSpPr>
          <p:spPr>
            <a:xfrm>
              <a:off x="10870614" y="321530"/>
              <a:ext cx="1321385" cy="812043"/>
            </a:xfrm>
            <a:prstGeom prst="parallelogram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8EA9647E-F0E8-4A97-B773-D3E75A2CA9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3" y="392726"/>
            <a:ext cx="1419292" cy="669650"/>
          </a:xfrm>
          <a:prstGeom prst="rect">
            <a:avLst/>
          </a:prstGeom>
        </p:spPr>
      </p:pic>
      <p:sp>
        <p:nvSpPr>
          <p:cNvPr id="15" name="Parallelogram 14">
            <a:extLst>
              <a:ext uri="{FF2B5EF4-FFF2-40B4-BE49-F238E27FC236}">
                <a16:creationId xmlns:a16="http://schemas.microsoft.com/office/drawing/2014/main" id="{BA75F521-DB30-4170-844D-87C38EE26046}"/>
              </a:ext>
            </a:extLst>
          </p:cNvPr>
          <p:cNvSpPr/>
          <p:nvPr/>
        </p:nvSpPr>
        <p:spPr>
          <a:xfrm>
            <a:off x="9902221" y="317877"/>
            <a:ext cx="425542" cy="815697"/>
          </a:xfrm>
          <a:prstGeom prst="parallelogram">
            <a:avLst>
              <a:gd name="adj" fmla="val 7124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10F5A3AF-193E-4B5E-9685-CEA02C93669A}"/>
              </a:ext>
            </a:extLst>
          </p:cNvPr>
          <p:cNvSpPr/>
          <p:nvPr/>
        </p:nvSpPr>
        <p:spPr>
          <a:xfrm>
            <a:off x="9709622" y="314223"/>
            <a:ext cx="425542" cy="815697"/>
          </a:xfrm>
          <a:prstGeom prst="parallelogram">
            <a:avLst>
              <a:gd name="adj" fmla="val 7124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CF5888A-C1CE-48FB-B58A-0B6B0CC19CD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3" r="25013"/>
          <a:stretch>
            <a:fillRect/>
          </a:stretch>
        </p:blipFill>
        <p:spPr/>
      </p:pic>
      <p:sp>
        <p:nvSpPr>
          <p:cNvPr id="18" name="Freeform 17"/>
          <p:cNvSpPr/>
          <p:nvPr/>
        </p:nvSpPr>
        <p:spPr>
          <a:xfrm>
            <a:off x="-127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2849042 w 6096000"/>
              <a:gd name="connsiteY1" fmla="*/ 0 h 6858000"/>
              <a:gd name="connsiteX2" fmla="*/ 5698084 w 6096000"/>
              <a:gd name="connsiteY2" fmla="*/ 0 h 6858000"/>
              <a:gd name="connsiteX3" fmla="*/ 6096000 w 6096000"/>
              <a:gd name="connsiteY3" fmla="*/ 0 h 6858000"/>
              <a:gd name="connsiteX4" fmla="*/ 6096000 w 6096000"/>
              <a:gd name="connsiteY4" fmla="*/ 6858000 h 6858000"/>
              <a:gd name="connsiteX5" fmla="*/ 5698084 w 6096000"/>
              <a:gd name="connsiteY5" fmla="*/ 6858000 h 6858000"/>
              <a:gd name="connsiteX6" fmla="*/ 2849042 w 6096000"/>
              <a:gd name="connsiteY6" fmla="*/ 6858000 h 6858000"/>
              <a:gd name="connsiteX7" fmla="*/ 0 w 6096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2849042" y="0"/>
                </a:lnTo>
                <a:lnTo>
                  <a:pt x="5698084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5698084" y="6858000"/>
                </a:lnTo>
                <a:lnTo>
                  <a:pt x="284904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4143" y="4650307"/>
            <a:ext cx="3806148" cy="1433187"/>
            <a:chOff x="454143" y="4650307"/>
            <a:chExt cx="3806148" cy="1433187"/>
          </a:xfrm>
        </p:grpSpPr>
        <p:sp>
          <p:nvSpPr>
            <p:cNvPr id="32" name="TextBox 31"/>
            <p:cNvSpPr txBox="1"/>
            <p:nvPr/>
          </p:nvSpPr>
          <p:spPr>
            <a:xfrm>
              <a:off x="454143" y="4650307"/>
              <a:ext cx="37529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BLOCKCHAIN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8287" y="5292328"/>
              <a:ext cx="3449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GET STARTED WITH BLOCKCHAIN APPLICATIONS 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596398" y="5594187"/>
              <a:ext cx="27586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507341" y="5652607"/>
              <a:ext cx="375295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Hyperledger Fabric plugin accelerates the integration with Hyperledger Network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800466" y="1779760"/>
            <a:ext cx="5055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ource Sans Pro" charset="0"/>
                <a:ea typeface="Source Sans Pro" charset="0"/>
                <a:cs typeface="Source Sans Pro" charset="0"/>
              </a:rPr>
              <a:t>Visually build </a:t>
            </a:r>
            <a:r>
              <a:rPr lang="en-US" sz="2400" b="1" dirty="0">
                <a:latin typeface="Source Sans Pro" charset="0"/>
                <a:ea typeface="Source Sans Pro" charset="0"/>
                <a:cs typeface="Source Sans Pro" charset="0"/>
              </a:rPr>
              <a:t>Blockchain</a:t>
            </a:r>
            <a:r>
              <a:rPr lang="en-US" sz="2400" dirty="0">
                <a:latin typeface="Source Sans Pro" charset="0"/>
                <a:ea typeface="Source Sans Pro" charset="0"/>
                <a:cs typeface="Source Sans Pro" charset="0"/>
              </a:rPr>
              <a:t> applications with </a:t>
            </a:r>
            <a:r>
              <a:rPr lang="en-US" sz="2400" b="1" dirty="0">
                <a:latin typeface="Source Sans Pro" charset="0"/>
                <a:ea typeface="Source Sans Pro" charset="0"/>
                <a:cs typeface="Source Sans Pro" charset="0"/>
              </a:rPr>
              <a:t>Hyperledger Fabric</a:t>
            </a:r>
            <a:r>
              <a:rPr lang="en-US" sz="2400" dirty="0"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US" sz="2400" b="1" dirty="0">
                <a:latin typeface="Source Sans Pro" charset="0"/>
                <a:ea typeface="Source Sans Pro" charset="0"/>
                <a:cs typeface="Source Sans Pro" charset="0"/>
              </a:rPr>
              <a:t>Joget</a:t>
            </a:r>
            <a:endParaRPr lang="en-US" sz="24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0466" y="2980089"/>
            <a:ext cx="4864539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Originally contributed by IBM, Fabric is emerging as the de-facto standard for enterprise blockchain platforms, with commercial implementations and support from major vendors including IBM, Oracle and SAP.</a:t>
            </a:r>
          </a:p>
        </p:txBody>
      </p:sp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A61B6252-5A64-F549-A844-0999B97509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093" y="5868050"/>
            <a:ext cx="1419292" cy="6696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4B0F63B-DBC1-BB49-81F3-69AC55FA773C}"/>
              </a:ext>
            </a:extLst>
          </p:cNvPr>
          <p:cNvSpPr/>
          <p:nvPr/>
        </p:nvSpPr>
        <p:spPr>
          <a:xfrm>
            <a:off x="6800465" y="5219694"/>
            <a:ext cx="48645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https://dev.joget.org/community/display/KBv6/Blockchain+Hyperledger+Fabric+Plugins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753BBC-26D6-2247-A835-052B73CA947F}"/>
              </a:ext>
            </a:extLst>
          </p:cNvPr>
          <p:cNvSpPr txBox="1"/>
          <p:nvPr/>
        </p:nvSpPr>
        <p:spPr>
          <a:xfrm>
            <a:off x="6800465" y="4865750"/>
            <a:ext cx="2113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Download Plugin</a:t>
            </a:r>
          </a:p>
        </p:txBody>
      </p:sp>
    </p:spTree>
    <p:extLst>
      <p:ext uri="{BB962C8B-B14F-4D97-AF65-F5344CB8AC3E}">
        <p14:creationId xmlns:p14="http://schemas.microsoft.com/office/powerpoint/2010/main" val="162847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6" grpId="0"/>
      <p:bldP spid="3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654866" y="1224151"/>
            <a:ext cx="5277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charset="0"/>
                <a:ea typeface="Source Sans Pro" charset="0"/>
                <a:cs typeface="Source Sans Pro" charset="0"/>
              </a:rPr>
              <a:t>Simple steps to  </a:t>
            </a:r>
            <a:r>
              <a:rPr lang="en-US" sz="2800" b="1" i="1" dirty="0">
                <a:latin typeface="Source Sans Pro" charset="0"/>
                <a:ea typeface="Source Sans Pro" charset="0"/>
                <a:cs typeface="Source Sans Pro" charset="0"/>
              </a:rPr>
              <a:t>Try Yourself</a:t>
            </a:r>
            <a:endParaRPr lang="en-US" sz="28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54866" y="1967945"/>
            <a:ext cx="5616246" cy="3746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Ensure that a Hyperledger Fabric network is up and running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Ensure that an instance of Joget Enterprise Edition is up and running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Download the Hyperledger Fabric Plugins JAR file, and upload the downloaded jar file through Manage Plugins under System Settings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Example -- Download the Joget </a:t>
            </a:r>
            <a:r>
              <a:rPr lang="en-US" sz="16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jwa</a:t>
            </a: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app and import it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Configure the </a:t>
            </a:r>
            <a:r>
              <a:rPr lang="en-US" sz="16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fabric_host</a:t>
            </a: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environment variable to point to the appropriate IP/hostname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Publish the app and access it from the App Center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A3DD4C-50A7-8742-A4D0-D7659630372A}"/>
              </a:ext>
            </a:extLst>
          </p:cNvPr>
          <p:cNvSpPr/>
          <p:nvPr/>
        </p:nvSpPr>
        <p:spPr>
          <a:xfrm>
            <a:off x="654866" y="1653820"/>
            <a:ext cx="5074370" cy="402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Visually build with Hyperledger Ledger and Joget</a:t>
            </a:r>
          </a:p>
        </p:txBody>
      </p:sp>
      <p:pic>
        <p:nvPicPr>
          <p:cNvPr id="14" name="Picture 13" descr="A close up of a sign&#10;&#10;Description generated with high confidence">
            <a:extLst>
              <a:ext uri="{FF2B5EF4-FFF2-40B4-BE49-F238E27FC236}">
                <a16:creationId xmlns:a16="http://schemas.microsoft.com/office/drawing/2014/main" id="{960BDD57-FAEF-9446-912D-529FCE82B8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5" y="333927"/>
            <a:ext cx="1419292" cy="669650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C30591A-F832-0B41-864B-71D68063F4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" b="814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3522257-C262-2241-9136-31E8E41A3DB3}"/>
              </a:ext>
            </a:extLst>
          </p:cNvPr>
          <p:cNvSpPr/>
          <p:nvPr/>
        </p:nvSpPr>
        <p:spPr>
          <a:xfrm>
            <a:off x="514176" y="6134149"/>
            <a:ext cx="5558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https://blog.joget.org/2019/01/blockchain-made-simple-no-code-apps.html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7C69C4-6F76-F14C-BA0B-FAE51A3607BC}"/>
              </a:ext>
            </a:extLst>
          </p:cNvPr>
          <p:cNvSpPr txBox="1"/>
          <p:nvPr/>
        </p:nvSpPr>
        <p:spPr>
          <a:xfrm>
            <a:off x="514176" y="5825154"/>
            <a:ext cx="193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Detailed Article</a:t>
            </a:r>
          </a:p>
        </p:txBody>
      </p:sp>
    </p:spTree>
    <p:extLst>
      <p:ext uri="{BB962C8B-B14F-4D97-AF65-F5344CB8AC3E}">
        <p14:creationId xmlns:p14="http://schemas.microsoft.com/office/powerpoint/2010/main" val="404704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518C96-19C3-314C-B54F-8FF933923D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3" t="6098" r="11281" b="3302"/>
          <a:stretch/>
        </p:blipFill>
        <p:spPr>
          <a:xfrm>
            <a:off x="211873" y="1170878"/>
            <a:ext cx="6266985" cy="43378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0FB436-7BF3-A24F-BAB4-F773F09679CD}"/>
              </a:ext>
            </a:extLst>
          </p:cNvPr>
          <p:cNvSpPr txBox="1"/>
          <p:nvPr/>
        </p:nvSpPr>
        <p:spPr>
          <a:xfrm>
            <a:off x="3810487" y="261067"/>
            <a:ext cx="353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Plugin Configuration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488301-C311-7F4E-8535-724F8BFB99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382" t="6562" r="11699" b="6564"/>
          <a:stretch/>
        </p:blipFill>
        <p:spPr>
          <a:xfrm>
            <a:off x="5575746" y="2437525"/>
            <a:ext cx="6151418" cy="4159408"/>
          </a:xfrm>
          <a:prstGeom prst="rect">
            <a:avLst/>
          </a:prstGeom>
        </p:spPr>
      </p:pic>
      <p:pic>
        <p:nvPicPr>
          <p:cNvPr id="17" name="Picture 16" descr="A close up of a sign&#10;&#10;Description generated with high confidence">
            <a:extLst>
              <a:ext uri="{FF2B5EF4-FFF2-40B4-BE49-F238E27FC236}">
                <a16:creationId xmlns:a16="http://schemas.microsoft.com/office/drawing/2014/main" id="{CA03AEBE-76F0-F24D-8988-08060D0090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5927283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1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40FB436-7BF3-A24F-BAB4-F773F09679CD}"/>
              </a:ext>
            </a:extLst>
          </p:cNvPr>
          <p:cNvSpPr txBox="1"/>
          <p:nvPr/>
        </p:nvSpPr>
        <p:spPr>
          <a:xfrm>
            <a:off x="3810487" y="261067"/>
            <a:ext cx="353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Plugin Configuration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E2D299-99A0-024A-816F-6940961BB2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70" t="6451" r="11185" b="3268"/>
          <a:stretch/>
        </p:blipFill>
        <p:spPr>
          <a:xfrm>
            <a:off x="360217" y="1267690"/>
            <a:ext cx="6234546" cy="4322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18E739-96CC-344A-9ECC-5FA3F1A817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28" t="5582" r="11528" b="4440"/>
          <a:stretch/>
        </p:blipFill>
        <p:spPr>
          <a:xfrm>
            <a:off x="5694706" y="2549949"/>
            <a:ext cx="6234546" cy="4308051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974326C6-6626-434B-93D9-287F5F8E7E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5927283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7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40FB436-7BF3-A24F-BAB4-F773F09679CD}"/>
              </a:ext>
            </a:extLst>
          </p:cNvPr>
          <p:cNvSpPr txBox="1"/>
          <p:nvPr/>
        </p:nvSpPr>
        <p:spPr>
          <a:xfrm>
            <a:off x="4105859" y="261067"/>
            <a:ext cx="2939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Application View</a:t>
            </a:r>
          </a:p>
        </p:txBody>
      </p:sp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974326C6-6626-434B-93D9-287F5F8E7E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5927283"/>
            <a:ext cx="1419292" cy="669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8AC09B-A149-FC41-BB24-1DF7ECEFB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37" y="999813"/>
            <a:ext cx="6908800" cy="4309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A31BBA-5FFC-6C44-AE6C-45122701B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5144" y="1630663"/>
            <a:ext cx="7961957" cy="49662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B29131-FEA0-4C4D-B123-7D0632C01E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5413" y="2385268"/>
            <a:ext cx="7170713" cy="447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8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4BAD3D-61C2-4161-BC8E-82001604AEDB}"/>
              </a:ext>
            </a:extLst>
          </p:cNvPr>
          <p:cNvSpPr txBox="1"/>
          <p:nvPr/>
        </p:nvSpPr>
        <p:spPr>
          <a:xfrm>
            <a:off x="0" y="68580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2" tooltip="http://ibon16.deviantart.com/art/All-Tied-Up-46451792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3" tooltip="https://creativecommons.org/licenses/by-nc-nd/3.0/"/>
              </a:rPr>
              <a:t>CC BY-NC-ND</a:t>
            </a:r>
            <a:endParaRPr lang="en-US" sz="900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69A5C29-689D-4DA9-AEF5-12D3983B234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741664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3B8E0D5-BBCC-4EDB-96B1-1F623D6F2B06}"/>
              </a:ext>
            </a:extLst>
          </p:cNvPr>
          <p:cNvSpPr/>
          <p:nvPr/>
        </p:nvSpPr>
        <p:spPr>
          <a:xfrm>
            <a:off x="0" y="5038659"/>
            <a:ext cx="12192000" cy="1819341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B8F487-84A4-44B8-A389-9AFA7FD5F4CC}"/>
              </a:ext>
            </a:extLst>
          </p:cNvPr>
          <p:cNvSpPr txBox="1"/>
          <p:nvPr/>
        </p:nvSpPr>
        <p:spPr>
          <a:xfrm>
            <a:off x="543899" y="5716190"/>
            <a:ext cx="4038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Plugin and App Demo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87C0AD-E5C7-48FC-BB5D-D0E173FCD327}"/>
              </a:ext>
            </a:extLst>
          </p:cNvPr>
          <p:cNvSpPr txBox="1"/>
          <p:nvPr/>
        </p:nvSpPr>
        <p:spPr>
          <a:xfrm>
            <a:off x="543899" y="5275491"/>
            <a:ext cx="1202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</a:rPr>
              <a:t>Demo</a:t>
            </a:r>
          </a:p>
        </p:txBody>
      </p:sp>
      <p:pic>
        <p:nvPicPr>
          <p:cNvPr id="20" name="Picture 19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E191198B-8443-4171-9156-D7BCF4A2A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755" y="5969384"/>
            <a:ext cx="1393442" cy="64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09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5097810" y="584453"/>
            <a:ext cx="2004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Contact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22199" y="2108413"/>
            <a:ext cx="498880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Get in touch with us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22199" y="2574139"/>
            <a:ext cx="4864539" cy="1725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Want to try out Joget there are plenty of ways to do it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latin typeface="Source Sans Pro Light" panose="020B0403030403020204" pitchFamily="34" charset="0"/>
              </a:rPr>
              <a:t>Download and try on your premise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latin typeface="Source Sans Pro Light" panose="020B0403030403020204" pitchFamily="34" charset="0"/>
              </a:rPr>
              <a:t>Cloud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latin typeface="Source Sans Pro Light" panose="020B0403030403020204" pitchFamily="34" charset="0"/>
              </a:rPr>
              <a:t>AWS Marketplace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latin typeface="Source Sans Pro Light" panose="020B0403030403020204" pitchFamily="34" charset="0"/>
              </a:rPr>
              <a:t>RedHat OpenShift online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latin typeface="Source Sans Pro Light" panose="020B0403030403020204" pitchFamily="34" charset="0"/>
              </a:rPr>
              <a:t>Azure – Coming Soon</a:t>
            </a: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7200119" y="4406969"/>
            <a:ext cx="548640" cy="548640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2"/>
              </a:solidFill>
              <a:latin typeface="FontAwesome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95933" y="4384193"/>
            <a:ext cx="1519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DOWNLOAD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897606" y="4766347"/>
            <a:ext cx="1869101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want to try it out On-Premise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253963" y="5251826"/>
            <a:ext cx="2092574" cy="525422"/>
            <a:chOff x="2732314" y="5111511"/>
            <a:chExt cx="2092574" cy="525422"/>
          </a:xfrm>
        </p:grpSpPr>
        <p:sp>
          <p:nvSpPr>
            <p:cNvPr id="28" name="TextBox 27"/>
            <p:cNvSpPr txBox="1"/>
            <p:nvPr/>
          </p:nvSpPr>
          <p:spPr>
            <a:xfrm>
              <a:off x="3270894" y="5111511"/>
              <a:ext cx="13612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Try Online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1452321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 our On-Demand for free</a:t>
              </a: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DCC7DD6-18BE-4C09-9416-715D1242E6F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r="1923"/>
          <a:stretch>
            <a:fillRect/>
          </a:stretch>
        </p:blipFill>
        <p:spPr/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3A61DC4-F2DE-48A5-9CBB-05B7F0BD150E}"/>
              </a:ext>
            </a:extLst>
          </p:cNvPr>
          <p:cNvGrpSpPr/>
          <p:nvPr/>
        </p:nvGrpSpPr>
        <p:grpSpPr>
          <a:xfrm>
            <a:off x="7218113" y="5269487"/>
            <a:ext cx="548640" cy="548640"/>
            <a:chOff x="7165114" y="5272805"/>
            <a:chExt cx="548640" cy="54864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629AA41-14FF-4A45-93DD-5FD68CB4A2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5114" y="5272805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B1D441F-CD8F-4AD7-A738-AF3034C5E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3580" y="5431977"/>
              <a:ext cx="331708" cy="226516"/>
            </a:xfrm>
            <a:custGeom>
              <a:avLst/>
              <a:gdLst>
                <a:gd name="T0" fmla="*/ 1108 w 1401"/>
                <a:gd name="T1" fmla="*/ 817 h 936"/>
                <a:gd name="T2" fmla="*/ 1283 w 1401"/>
                <a:gd name="T3" fmla="*/ 642 h 936"/>
                <a:gd name="T4" fmla="*/ 1108 w 1401"/>
                <a:gd name="T5" fmla="*/ 467 h 936"/>
                <a:gd name="T6" fmla="*/ 1020 w 1401"/>
                <a:gd name="T7" fmla="*/ 467 h 936"/>
                <a:gd name="T8" fmla="*/ 1020 w 1401"/>
                <a:gd name="T9" fmla="*/ 437 h 936"/>
                <a:gd name="T10" fmla="*/ 700 w 1401"/>
                <a:gd name="T11" fmla="*/ 117 h 936"/>
                <a:gd name="T12" fmla="*/ 391 w 1401"/>
                <a:gd name="T13" fmla="*/ 350 h 936"/>
                <a:gd name="T14" fmla="*/ 350 w 1401"/>
                <a:gd name="T15" fmla="*/ 350 h 936"/>
                <a:gd name="T16" fmla="*/ 118 w 1401"/>
                <a:gd name="T17" fmla="*/ 585 h 936"/>
                <a:gd name="T18" fmla="*/ 350 w 1401"/>
                <a:gd name="T19" fmla="*/ 817 h 936"/>
                <a:gd name="T20" fmla="*/ 1108 w 1401"/>
                <a:gd name="T21" fmla="*/ 817 h 936"/>
                <a:gd name="T22" fmla="*/ 1129 w 1401"/>
                <a:gd name="T23" fmla="*/ 353 h 936"/>
                <a:gd name="T24" fmla="*/ 1400 w 1401"/>
                <a:gd name="T25" fmla="*/ 642 h 936"/>
                <a:gd name="T26" fmla="*/ 1108 w 1401"/>
                <a:gd name="T27" fmla="*/ 935 h 936"/>
                <a:gd name="T28" fmla="*/ 350 w 1401"/>
                <a:gd name="T29" fmla="*/ 935 h 936"/>
                <a:gd name="T30" fmla="*/ 0 w 1401"/>
                <a:gd name="T31" fmla="*/ 585 h 936"/>
                <a:gd name="T32" fmla="*/ 312 w 1401"/>
                <a:gd name="T33" fmla="*/ 238 h 936"/>
                <a:gd name="T34" fmla="*/ 700 w 1401"/>
                <a:gd name="T35" fmla="*/ 0 h 936"/>
                <a:gd name="T36" fmla="*/ 1129 w 1401"/>
                <a:gd name="T37" fmla="*/ 353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1" h="936">
                  <a:moveTo>
                    <a:pt x="1108" y="817"/>
                  </a:moveTo>
                  <a:cubicBezTo>
                    <a:pt x="1203" y="817"/>
                    <a:pt x="1283" y="737"/>
                    <a:pt x="1283" y="642"/>
                  </a:cubicBezTo>
                  <a:cubicBezTo>
                    <a:pt x="1283" y="546"/>
                    <a:pt x="1203" y="467"/>
                    <a:pt x="1108" y="467"/>
                  </a:cubicBezTo>
                  <a:lnTo>
                    <a:pt x="1020" y="467"/>
                  </a:lnTo>
                  <a:lnTo>
                    <a:pt x="1020" y="437"/>
                  </a:lnTo>
                  <a:cubicBezTo>
                    <a:pt x="1020" y="260"/>
                    <a:pt x="878" y="117"/>
                    <a:pt x="700" y="117"/>
                  </a:cubicBezTo>
                  <a:cubicBezTo>
                    <a:pt x="553" y="117"/>
                    <a:pt x="429" y="216"/>
                    <a:pt x="391" y="350"/>
                  </a:cubicBezTo>
                  <a:lnTo>
                    <a:pt x="350" y="350"/>
                  </a:lnTo>
                  <a:cubicBezTo>
                    <a:pt x="222" y="350"/>
                    <a:pt x="118" y="456"/>
                    <a:pt x="118" y="585"/>
                  </a:cubicBezTo>
                  <a:cubicBezTo>
                    <a:pt x="118" y="713"/>
                    <a:pt x="222" y="817"/>
                    <a:pt x="350" y="817"/>
                  </a:cubicBezTo>
                  <a:lnTo>
                    <a:pt x="1108" y="817"/>
                  </a:lnTo>
                  <a:close/>
                  <a:moveTo>
                    <a:pt x="1129" y="353"/>
                  </a:moveTo>
                  <a:cubicBezTo>
                    <a:pt x="1280" y="363"/>
                    <a:pt x="1400" y="489"/>
                    <a:pt x="1400" y="642"/>
                  </a:cubicBezTo>
                  <a:cubicBezTo>
                    <a:pt x="1400" y="804"/>
                    <a:pt x="1269" y="935"/>
                    <a:pt x="1108" y="935"/>
                  </a:cubicBezTo>
                  <a:lnTo>
                    <a:pt x="350" y="935"/>
                  </a:lnTo>
                  <a:cubicBezTo>
                    <a:pt x="156" y="935"/>
                    <a:pt x="0" y="779"/>
                    <a:pt x="0" y="585"/>
                  </a:cubicBezTo>
                  <a:cubicBezTo>
                    <a:pt x="0" y="404"/>
                    <a:pt x="137" y="257"/>
                    <a:pt x="312" y="238"/>
                  </a:cubicBezTo>
                  <a:cubicBezTo>
                    <a:pt x="386" y="98"/>
                    <a:pt x="531" y="0"/>
                    <a:pt x="700" y="0"/>
                  </a:cubicBezTo>
                  <a:cubicBezTo>
                    <a:pt x="913" y="0"/>
                    <a:pt x="1088" y="150"/>
                    <a:pt x="1129" y="3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/>
            </a:p>
          </p:txBody>
        </p:sp>
      </p:grpSp>
      <p:sp>
        <p:nvSpPr>
          <p:cNvPr id="34" name="Freeform 124">
            <a:extLst>
              <a:ext uri="{FF2B5EF4-FFF2-40B4-BE49-F238E27FC236}">
                <a16:creationId xmlns:a16="http://schemas.microsoft.com/office/drawing/2014/main" id="{2783B4BF-6125-46E5-B7F8-1E5109A93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593" y="4591971"/>
            <a:ext cx="227127" cy="245613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 animBg="1"/>
      <p:bldP spid="23" grpId="0"/>
      <p:bldP spid="24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7000"/>
                <a:alpha val="70000"/>
              </a:schemeClr>
            </a:gs>
            <a:gs pos="48000">
              <a:schemeClr val="accent3">
                <a:alpha val="70000"/>
              </a:schemeClr>
            </a:gs>
            <a:gs pos="99000">
              <a:schemeClr val="accent6">
                <a:alpha val="5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B36E5CD-C0D6-4D1B-9915-340E994918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74"/>
          <a:stretch>
            <a:fillRect/>
          </a:stretch>
        </p:blipFill>
        <p:spPr/>
      </p:pic>
      <p:sp>
        <p:nvSpPr>
          <p:cNvPr id="8" name="Freeform 7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609600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60960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6096000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03443" y="4016111"/>
            <a:ext cx="29851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THANKS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08815" y="3790183"/>
            <a:ext cx="237436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 are here to support</a:t>
            </a:r>
            <a:endParaRPr lang="en-US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1C2330-F0F0-432C-BB24-5F004DBA7370}"/>
              </a:ext>
            </a:extLst>
          </p:cNvPr>
          <p:cNvGrpSpPr/>
          <p:nvPr/>
        </p:nvGrpSpPr>
        <p:grpSpPr>
          <a:xfrm>
            <a:off x="10105475" y="321530"/>
            <a:ext cx="2086524" cy="812043"/>
            <a:chOff x="10105475" y="321530"/>
            <a:chExt cx="2086524" cy="81204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F610AD15-0552-4830-806C-9489D9A2982A}"/>
                </a:ext>
              </a:extLst>
            </p:cNvPr>
            <p:cNvSpPr/>
            <p:nvPr/>
          </p:nvSpPr>
          <p:spPr>
            <a:xfrm>
              <a:off x="10105475" y="321531"/>
              <a:ext cx="1175280" cy="812042"/>
            </a:xfrm>
            <a:prstGeom prst="parallelogram">
              <a:avLst>
                <a:gd name="adj" fmla="val 35041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E2334171-5A26-40D8-A858-1567D5AF05D4}"/>
                </a:ext>
              </a:extLst>
            </p:cNvPr>
            <p:cNvSpPr/>
            <p:nvPr/>
          </p:nvSpPr>
          <p:spPr>
            <a:xfrm>
              <a:off x="10870614" y="321530"/>
              <a:ext cx="1321385" cy="812043"/>
            </a:xfrm>
            <a:prstGeom prst="parallelogram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close up of a sign&#10;&#10;Description generated with high confidence">
            <a:extLst>
              <a:ext uri="{FF2B5EF4-FFF2-40B4-BE49-F238E27FC236}">
                <a16:creationId xmlns:a16="http://schemas.microsoft.com/office/drawing/2014/main" id="{2238407D-F335-4F03-9880-A855CF1B27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3" y="392726"/>
            <a:ext cx="1419292" cy="669650"/>
          </a:xfrm>
          <a:prstGeom prst="rect">
            <a:avLst/>
          </a:prstGeom>
        </p:spPr>
      </p:pic>
      <p:sp>
        <p:nvSpPr>
          <p:cNvPr id="16" name="Parallelogram 15">
            <a:extLst>
              <a:ext uri="{FF2B5EF4-FFF2-40B4-BE49-F238E27FC236}">
                <a16:creationId xmlns:a16="http://schemas.microsoft.com/office/drawing/2014/main" id="{01F8DE67-37E4-4CC1-9DA9-E3FC69AD99E9}"/>
              </a:ext>
            </a:extLst>
          </p:cNvPr>
          <p:cNvSpPr/>
          <p:nvPr/>
        </p:nvSpPr>
        <p:spPr>
          <a:xfrm>
            <a:off x="9902221" y="317877"/>
            <a:ext cx="425542" cy="815697"/>
          </a:xfrm>
          <a:prstGeom prst="parallelogram">
            <a:avLst>
              <a:gd name="adj" fmla="val 7124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1B6312F4-8151-4839-A3A9-EBDAB5616A95}"/>
              </a:ext>
            </a:extLst>
          </p:cNvPr>
          <p:cNvSpPr/>
          <p:nvPr/>
        </p:nvSpPr>
        <p:spPr>
          <a:xfrm>
            <a:off x="9709622" y="314223"/>
            <a:ext cx="425542" cy="815697"/>
          </a:xfrm>
          <a:prstGeom prst="parallelogram">
            <a:avLst>
              <a:gd name="adj" fmla="val 7124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645154" y="4718716"/>
            <a:ext cx="9181837" cy="75713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Blockchain Adoption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0476" y="5415586"/>
            <a:ext cx="115711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Is Blockchain adoption a technical problem or business problem?</a:t>
            </a:r>
            <a:endParaRPr lang="en-US" sz="2000" b="1" dirty="0"/>
          </a:p>
        </p:txBody>
      </p:sp>
      <p:pic>
        <p:nvPicPr>
          <p:cNvPr id="30" name="Picture Placeholder 29" descr="A picture containing person, man&#10;&#10;Description generated with very high confidence">
            <a:extLst>
              <a:ext uri="{FF2B5EF4-FFF2-40B4-BE49-F238E27FC236}">
                <a16:creationId xmlns:a16="http://schemas.microsoft.com/office/drawing/2014/main" id="{94F89556-9373-46A1-B850-3148A646D6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5" b="28905"/>
          <a:stretch>
            <a:fillRect/>
          </a:stretch>
        </p:blipFill>
        <p:spPr/>
      </p:pic>
      <p:sp>
        <p:nvSpPr>
          <p:cNvPr id="13" name="Freeform 12"/>
          <p:cNvSpPr/>
          <p:nvPr/>
        </p:nvSpPr>
        <p:spPr>
          <a:xfrm>
            <a:off x="4953000" y="2128055"/>
            <a:ext cx="2286000" cy="2286000"/>
          </a:xfrm>
          <a:custGeom>
            <a:avLst/>
            <a:gdLst>
              <a:gd name="connsiteX0" fmla="*/ 1143000 w 2286000"/>
              <a:gd name="connsiteY0" fmla="*/ 228600 h 2286000"/>
              <a:gd name="connsiteX1" fmla="*/ 228600 w 2286000"/>
              <a:gd name="connsiteY1" fmla="*/ 1143000 h 2286000"/>
              <a:gd name="connsiteX2" fmla="*/ 1143000 w 2286000"/>
              <a:gd name="connsiteY2" fmla="*/ 2057400 h 2286000"/>
              <a:gd name="connsiteX3" fmla="*/ 2057400 w 2286000"/>
              <a:gd name="connsiteY3" fmla="*/ 1143000 h 2286000"/>
              <a:gd name="connsiteX4" fmla="*/ 1143000 w 2286000"/>
              <a:gd name="connsiteY4" fmla="*/ 228600 h 2286000"/>
              <a:gd name="connsiteX5" fmla="*/ 1143000 w 2286000"/>
              <a:gd name="connsiteY5" fmla="*/ 0 h 2286000"/>
              <a:gd name="connsiteX6" fmla="*/ 2286000 w 2286000"/>
              <a:gd name="connsiteY6" fmla="*/ 1143000 h 2286000"/>
              <a:gd name="connsiteX7" fmla="*/ 1143000 w 2286000"/>
              <a:gd name="connsiteY7" fmla="*/ 2286000 h 2286000"/>
              <a:gd name="connsiteX8" fmla="*/ 0 w 2286000"/>
              <a:gd name="connsiteY8" fmla="*/ 1143000 h 2286000"/>
              <a:gd name="connsiteX9" fmla="*/ 1143000 w 2286000"/>
              <a:gd name="connsiteY9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86000" h="2286000">
                <a:moveTo>
                  <a:pt x="1143000" y="228600"/>
                </a:moveTo>
                <a:cubicBezTo>
                  <a:pt x="637991" y="228600"/>
                  <a:pt x="228600" y="637991"/>
                  <a:pt x="228600" y="1143000"/>
                </a:cubicBezTo>
                <a:cubicBezTo>
                  <a:pt x="228600" y="1648009"/>
                  <a:pt x="637991" y="2057400"/>
                  <a:pt x="1143000" y="2057400"/>
                </a:cubicBezTo>
                <a:cubicBezTo>
                  <a:pt x="1648009" y="2057400"/>
                  <a:pt x="2057400" y="1648009"/>
                  <a:pt x="2057400" y="1143000"/>
                </a:cubicBezTo>
                <a:cubicBezTo>
                  <a:pt x="2057400" y="637991"/>
                  <a:pt x="1648009" y="228600"/>
                  <a:pt x="1143000" y="228600"/>
                </a:cubicBezTo>
                <a:close/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0A8524-9A0A-44AD-9028-DD12E32CB2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0" y="2762250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8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00">
        <p:split orient="vert"/>
      </p:transition>
    </mc:Choice>
    <mc:Fallback xmlns="">
      <p:transition spd="slow" advTm="23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close up of a keyboard&#10;&#10;Description generated with very high confidence">
            <a:extLst>
              <a:ext uri="{FF2B5EF4-FFF2-40B4-BE49-F238E27FC236}">
                <a16:creationId xmlns:a16="http://schemas.microsoft.com/office/drawing/2014/main" id="{449B2122-4F61-4D11-9DDA-778349FAF60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6" r="16736"/>
          <a:stretch>
            <a:fillRect/>
          </a:stretch>
        </p:blipFill>
        <p:spPr/>
      </p:pic>
      <p:sp>
        <p:nvSpPr>
          <p:cNvPr id="26" name="Freeform 25"/>
          <p:cNvSpPr/>
          <p:nvPr/>
        </p:nvSpPr>
        <p:spPr>
          <a:xfrm>
            <a:off x="610302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2849042 w 6096000"/>
              <a:gd name="connsiteY1" fmla="*/ 0 h 6858000"/>
              <a:gd name="connsiteX2" fmla="*/ 5698084 w 6096000"/>
              <a:gd name="connsiteY2" fmla="*/ 0 h 6858000"/>
              <a:gd name="connsiteX3" fmla="*/ 6096000 w 6096000"/>
              <a:gd name="connsiteY3" fmla="*/ 0 h 6858000"/>
              <a:gd name="connsiteX4" fmla="*/ 6096000 w 6096000"/>
              <a:gd name="connsiteY4" fmla="*/ 6858000 h 6858000"/>
              <a:gd name="connsiteX5" fmla="*/ 5698084 w 6096000"/>
              <a:gd name="connsiteY5" fmla="*/ 6858000 h 6858000"/>
              <a:gd name="connsiteX6" fmla="*/ 2849042 w 6096000"/>
              <a:gd name="connsiteY6" fmla="*/ 6858000 h 6858000"/>
              <a:gd name="connsiteX7" fmla="*/ 0 w 6096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2849042" y="0"/>
                </a:lnTo>
                <a:lnTo>
                  <a:pt x="5698084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5698084" y="6858000"/>
                </a:lnTo>
                <a:lnTo>
                  <a:pt x="284904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6915566" y="5084777"/>
            <a:ext cx="4861387" cy="1305333"/>
            <a:chOff x="6920089" y="4546089"/>
            <a:chExt cx="2925494" cy="1305333"/>
          </a:xfrm>
        </p:grpSpPr>
        <p:sp>
          <p:nvSpPr>
            <p:cNvPr id="29" name="TextBox 28"/>
            <p:cNvSpPr txBox="1"/>
            <p:nvPr/>
          </p:nvSpPr>
          <p:spPr>
            <a:xfrm>
              <a:off x="6920089" y="4546089"/>
              <a:ext cx="287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SLOW ADOPTION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6924" y="5229533"/>
              <a:ext cx="14201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BLOCHAIN ADOPTION BARRIERS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994273" y="5531392"/>
              <a:ext cx="27586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935978" y="5589812"/>
              <a:ext cx="290960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43506" y="1537058"/>
            <a:ext cx="5277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charset="0"/>
                <a:ea typeface="Source Sans Pro" charset="0"/>
                <a:cs typeface="Source Sans Pro" charset="0"/>
              </a:rPr>
              <a:t>Blockchain  </a:t>
            </a:r>
            <a:r>
              <a:rPr lang="en-US" sz="2800" b="1" i="1" dirty="0">
                <a:latin typeface="Source Sans Pro" charset="0"/>
                <a:ea typeface="Source Sans Pro" charset="0"/>
                <a:cs typeface="Source Sans Pro" charset="0"/>
              </a:rPr>
              <a:t>Adoption Barriers</a:t>
            </a:r>
            <a:endParaRPr lang="en-US" sz="28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54866" y="2706609"/>
            <a:ext cx="5055518" cy="218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Usage complications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Resistance to change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Absence of regulation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Engagement of multiple parties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Perception of immaturity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 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12391" y="5299871"/>
            <a:ext cx="5074370" cy="717929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Lack of ability to demonstrate and creating business Proof of Concepts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A3DD4C-50A7-8742-A4D0-D7659630372A}"/>
              </a:ext>
            </a:extLst>
          </p:cNvPr>
          <p:cNvSpPr/>
          <p:nvPr/>
        </p:nvSpPr>
        <p:spPr>
          <a:xfrm>
            <a:off x="643506" y="2060278"/>
            <a:ext cx="5074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While blockchain is a great technology, it has its own challenges for adoption across any industry</a:t>
            </a:r>
          </a:p>
        </p:txBody>
      </p:sp>
      <p:pic>
        <p:nvPicPr>
          <p:cNvPr id="14" name="Picture 13" descr="A close up of a sign&#10;&#10;Description generated with high confidence">
            <a:extLst>
              <a:ext uri="{FF2B5EF4-FFF2-40B4-BE49-F238E27FC236}">
                <a16:creationId xmlns:a16="http://schemas.microsoft.com/office/drawing/2014/main" id="{960BDD57-FAEF-9446-912D-529FCE82B8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5" y="333927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0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3" grpId="0"/>
      <p:bldP spid="34" grpId="0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7150589-B215-4562-BDB2-34B401EE60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2" r="25052"/>
          <a:stretch>
            <a:fillRect/>
          </a:stretch>
        </p:blipFill>
        <p:spPr/>
      </p:pic>
      <p:sp>
        <p:nvSpPr>
          <p:cNvPr id="18" name="Freeform 17"/>
          <p:cNvSpPr/>
          <p:nvPr/>
        </p:nvSpPr>
        <p:spPr>
          <a:xfrm>
            <a:off x="-127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2849042 w 6096000"/>
              <a:gd name="connsiteY1" fmla="*/ 0 h 6858000"/>
              <a:gd name="connsiteX2" fmla="*/ 5698084 w 6096000"/>
              <a:gd name="connsiteY2" fmla="*/ 0 h 6858000"/>
              <a:gd name="connsiteX3" fmla="*/ 6096000 w 6096000"/>
              <a:gd name="connsiteY3" fmla="*/ 0 h 6858000"/>
              <a:gd name="connsiteX4" fmla="*/ 6096000 w 6096000"/>
              <a:gd name="connsiteY4" fmla="*/ 6858000 h 6858000"/>
              <a:gd name="connsiteX5" fmla="*/ 5698084 w 6096000"/>
              <a:gd name="connsiteY5" fmla="*/ 6858000 h 6858000"/>
              <a:gd name="connsiteX6" fmla="*/ 2849042 w 6096000"/>
              <a:gd name="connsiteY6" fmla="*/ 6858000 h 6858000"/>
              <a:gd name="connsiteX7" fmla="*/ 0 w 6096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2849042" y="0"/>
                </a:lnTo>
                <a:lnTo>
                  <a:pt x="5698084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5698084" y="6858000"/>
                </a:lnTo>
                <a:lnTo>
                  <a:pt x="284904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98287" y="4608884"/>
            <a:ext cx="3850734" cy="985303"/>
            <a:chOff x="498287" y="4608884"/>
            <a:chExt cx="3850734" cy="985303"/>
          </a:xfrm>
        </p:grpSpPr>
        <p:sp>
          <p:nvSpPr>
            <p:cNvPr id="32" name="TextBox 31"/>
            <p:cNvSpPr txBox="1"/>
            <p:nvPr/>
          </p:nvSpPr>
          <p:spPr>
            <a:xfrm>
              <a:off x="498288" y="4608884"/>
              <a:ext cx="36647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INNOVATION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8287" y="5292328"/>
              <a:ext cx="3850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UNDERSTANDING HOW PEOPLE INNOVATE IS CRITICAL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596398" y="5594187"/>
              <a:ext cx="27586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6829173" y="2885335"/>
            <a:ext cx="50559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Source Sans Pro" charset="0"/>
                <a:ea typeface="Source Sans Pro" charset="0"/>
                <a:cs typeface="Source Sans Pro" charset="0"/>
              </a:rPr>
              <a:t>Acceptance/Adoption of new </a:t>
            </a:r>
            <a:r>
              <a:rPr lang="en-US" sz="2400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2400" b="1" dirty="0">
                <a:latin typeface="Source Sans Pro" charset="0"/>
                <a:ea typeface="Source Sans Pro" charset="0"/>
                <a:cs typeface="Source Sans Pro" charset="0"/>
              </a:rPr>
              <a:t>capabilities and concepts</a:t>
            </a:r>
            <a:r>
              <a:rPr lang="en-US" sz="2400" dirty="0">
                <a:latin typeface="Source Sans Pro" charset="0"/>
                <a:ea typeface="Source Sans Pro" charset="0"/>
                <a:cs typeface="Source Sans Pro" charset="0"/>
              </a:rPr>
              <a:t> are directly proportional to your ability to demonstrate via Proof of Concept.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29173" y="4454995"/>
            <a:ext cx="4314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CREATE SOMETHING TO SHOW IN ACTION</a:t>
            </a:r>
          </a:p>
        </p:txBody>
      </p:sp>
      <p:pic>
        <p:nvPicPr>
          <p:cNvPr id="12" name="Picture 11" descr="A close up of a sign&#10;&#10;Description generated with high confidence">
            <a:extLst>
              <a:ext uri="{FF2B5EF4-FFF2-40B4-BE49-F238E27FC236}">
                <a16:creationId xmlns:a16="http://schemas.microsoft.com/office/drawing/2014/main" id="{2F964251-6715-3E4A-A767-7DAEF01CD1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833" y="5848036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2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body of water with a mountain in the background&#10;&#10;Description generated with very high confidence">
            <a:extLst>
              <a:ext uri="{FF2B5EF4-FFF2-40B4-BE49-F238E27FC236}">
                <a16:creationId xmlns:a16="http://schemas.microsoft.com/office/drawing/2014/main" id="{3F36DB6F-3880-44B9-B1DC-692865CB116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7" b="7807"/>
          <a:stretch>
            <a:fillRect/>
          </a:stretch>
        </p:blipFill>
        <p:spPr/>
      </p:pic>
      <p:sp>
        <p:nvSpPr>
          <p:cNvPr id="14" name="Freeform 13"/>
          <p:cNvSpPr/>
          <p:nvPr/>
        </p:nvSpPr>
        <p:spPr>
          <a:xfrm>
            <a:off x="-1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50000"/>
                  <a:alpha val="70000"/>
                </a:schemeClr>
              </a:gs>
              <a:gs pos="48000">
                <a:schemeClr val="tx2">
                  <a:lumMod val="60000"/>
                  <a:lumOff val="40000"/>
                  <a:alpha val="70000"/>
                </a:schemeClr>
              </a:gs>
              <a:gs pos="99000">
                <a:schemeClr val="tx2">
                  <a:lumMod val="50000"/>
                  <a:alpha val="8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tabLst>
                <a:tab pos="3544888" algn="l"/>
              </a:tabLst>
            </a:pP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32419" y="2836503"/>
            <a:ext cx="10222361" cy="14931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</a:lstStyle>
          <a:p>
            <a:r>
              <a:rPr lang="en-US" sz="72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What is the #1 factor</a:t>
            </a:r>
            <a:endParaRPr lang="en-US" sz="8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CRITICAL TO ENABLE YOUR TEAMS TO </a:t>
            </a:r>
          </a:p>
          <a:p>
            <a:endParaRPr lang="en-US" sz="24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rPr>
              <a:t>CONSISTENTLY DELIVER AND BE INNOVATIVE</a:t>
            </a:r>
          </a:p>
        </p:txBody>
      </p:sp>
      <p:pic>
        <p:nvPicPr>
          <p:cNvPr id="15" name="Picture 14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EC414451-A64C-4C74-BDEF-7F23E333FA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5" y="6034598"/>
            <a:ext cx="1393442" cy="64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148881" y="0"/>
            <a:ext cx="0" cy="3041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2"/>
          <p:cNvSpPr>
            <a:spLocks/>
          </p:cNvSpPr>
          <p:nvPr/>
        </p:nvSpPr>
        <p:spPr bwMode="auto">
          <a:xfrm>
            <a:off x="1790700" y="3041525"/>
            <a:ext cx="716050" cy="774950"/>
          </a:xfrm>
          <a:custGeom>
            <a:avLst/>
            <a:gdLst/>
            <a:ahLst/>
            <a:cxnLst/>
            <a:rect l="0" t="0" r="r" b="b"/>
            <a:pathLst>
              <a:path w="21600" h="21251">
                <a:moveTo>
                  <a:pt x="0" y="7472"/>
                </a:moveTo>
                <a:cubicBezTo>
                  <a:pt x="0" y="6079"/>
                  <a:pt x="1085" y="4368"/>
                  <a:pt x="2412" y="3670"/>
                </a:cubicBezTo>
                <a:lnTo>
                  <a:pt x="8389" y="523"/>
                </a:lnTo>
                <a:cubicBezTo>
                  <a:pt x="9715" y="-175"/>
                  <a:pt x="11885" y="-175"/>
                  <a:pt x="13211" y="523"/>
                </a:cubicBezTo>
                <a:lnTo>
                  <a:pt x="19188" y="3670"/>
                </a:lnTo>
                <a:cubicBezTo>
                  <a:pt x="20515" y="4368"/>
                  <a:pt x="21600" y="6079"/>
                  <a:pt x="21600" y="7472"/>
                </a:cubicBezTo>
                <a:lnTo>
                  <a:pt x="21600" y="13778"/>
                </a:lnTo>
                <a:cubicBezTo>
                  <a:pt x="21600" y="15171"/>
                  <a:pt x="20515" y="16882"/>
                  <a:pt x="19188" y="17580"/>
                </a:cubicBezTo>
                <a:lnTo>
                  <a:pt x="13211" y="20727"/>
                </a:lnTo>
                <a:cubicBezTo>
                  <a:pt x="11885" y="21425"/>
                  <a:pt x="9715" y="21425"/>
                  <a:pt x="8389" y="20727"/>
                </a:cubicBezTo>
                <a:lnTo>
                  <a:pt x="2412" y="17580"/>
                </a:lnTo>
                <a:cubicBezTo>
                  <a:pt x="1085" y="16882"/>
                  <a:pt x="0" y="15171"/>
                  <a:pt x="0" y="13778"/>
                </a:cubicBezTo>
                <a:lnTo>
                  <a:pt x="0" y="7472"/>
                </a:lnTo>
                <a:close/>
                <a:moveTo>
                  <a:pt x="0" y="7472"/>
                </a:moveTo>
              </a:path>
            </a:pathLst>
          </a:custGeom>
          <a:noFill/>
          <a:ln w="127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Titillium" charset="0"/>
                <a:cs typeface="Titillium" charset="0"/>
              </a:rPr>
              <a:t>#1</a:t>
            </a:r>
            <a:endParaRPr lang="en-US" sz="1400" b="1" dirty="0">
              <a:solidFill>
                <a:schemeClr val="accent1"/>
              </a:solidFill>
              <a:latin typeface="Source Sans Pro" panose="020B0503030403020204" pitchFamily="34" charset="0"/>
              <a:ea typeface="Titillium" charset="0"/>
              <a:cs typeface="Titillium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836191" y="3993750"/>
            <a:ext cx="691243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2"/>
          <p:cNvSpPr txBox="1">
            <a:spLocks/>
          </p:cNvSpPr>
          <p:nvPr/>
        </p:nvSpPr>
        <p:spPr>
          <a:xfrm>
            <a:off x="2832020" y="4383786"/>
            <a:ext cx="3056371" cy="8442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end-users to leverage technology to accomplish and deliver results </a:t>
            </a: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2830523" y="4149424"/>
            <a:ext cx="3179291" cy="3163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All new technologies working towards empowering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729062" y="3319519"/>
            <a:ext cx="2951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Empowerment </a:t>
            </a:r>
            <a:r>
              <a:rPr lang="en-US" dirty="0">
                <a:latin typeface="Source Sans Pro" panose="020B0503030403020204" pitchFamily="34" charset="0"/>
              </a:rPr>
              <a:t>is your key to success 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A99676-CF8E-404C-9FB9-32FA4903FD80}"/>
              </a:ext>
            </a:extLst>
          </p:cNvPr>
          <p:cNvSpPr/>
          <p:nvPr/>
        </p:nvSpPr>
        <p:spPr>
          <a:xfrm>
            <a:off x="7177314" y="2024744"/>
            <a:ext cx="3933371" cy="3759200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  <a:alpha val="39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  <a:alpha val="7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2AAA1E-7EB6-4078-8D40-3AFBD5B709CF}"/>
              </a:ext>
            </a:extLst>
          </p:cNvPr>
          <p:cNvSpPr txBox="1"/>
          <p:nvPr/>
        </p:nvSpPr>
        <p:spPr>
          <a:xfrm>
            <a:off x="7474552" y="3179928"/>
            <a:ext cx="33455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Joget DX</a:t>
            </a:r>
          </a:p>
          <a:p>
            <a:pPr algn="ctr"/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Your Digital Transformation Platform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Coming Soon…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8092F0-0598-41DD-ACF5-67F5DEEB7124}"/>
              </a:ext>
            </a:extLst>
          </p:cNvPr>
          <p:cNvSpPr txBox="1"/>
          <p:nvPr/>
        </p:nvSpPr>
        <p:spPr>
          <a:xfrm>
            <a:off x="6096000" y="6857999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www.tanveernaseer.com/how-leaders-can-empower-their-employees-megan-totka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4" tooltip="https://creativecommons.org/licenses/by-nc-sa/3.0/"/>
              </a:rPr>
              <a:t>CC BY-SA-NC</a:t>
            </a:r>
            <a:endParaRPr lang="en-US" sz="900" dirty="0"/>
          </a:p>
        </p:txBody>
      </p:sp>
      <p:pic>
        <p:nvPicPr>
          <p:cNvPr id="11" name="Picture Placeholder 10" descr="A picture containing person, indoor, clothing, cake&#10;&#10;Description generated with very high confidence">
            <a:extLst>
              <a:ext uri="{FF2B5EF4-FFF2-40B4-BE49-F238E27FC236}">
                <a16:creationId xmlns:a16="http://schemas.microsoft.com/office/drawing/2014/main" id="{DA3A6E66-7E1C-46B4-89AC-607E317CEF2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8" r="20338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007730F-5C56-4F09-845B-65C312B9A42D}"/>
              </a:ext>
            </a:extLst>
          </p:cNvPr>
          <p:cNvSpPr/>
          <p:nvPr/>
        </p:nvSpPr>
        <p:spPr>
          <a:xfrm>
            <a:off x="6096000" y="5149390"/>
            <a:ext cx="6096000" cy="17086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58E549-9C27-43E3-BBBB-4E737C458B18}"/>
              </a:ext>
            </a:extLst>
          </p:cNvPr>
          <p:cNvSpPr txBox="1"/>
          <p:nvPr/>
        </p:nvSpPr>
        <p:spPr>
          <a:xfrm>
            <a:off x="6742229" y="5249725"/>
            <a:ext cx="4803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Empower Your Teams</a:t>
            </a:r>
          </a:p>
        </p:txBody>
      </p:sp>
      <p:pic>
        <p:nvPicPr>
          <p:cNvPr id="16" name="Picture 15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F75A9F0E-C711-4B46-B475-AA502CFA80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964" y="6078161"/>
            <a:ext cx="1393442" cy="64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1081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815553" y="584453"/>
            <a:ext cx="6568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What is a No-Code/Low-Code Platform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812110-F549-4450-852E-B4AA331E6016}"/>
              </a:ext>
            </a:extLst>
          </p:cNvPr>
          <p:cNvGrpSpPr/>
          <p:nvPr/>
        </p:nvGrpSpPr>
        <p:grpSpPr>
          <a:xfrm>
            <a:off x="1253248" y="2686562"/>
            <a:ext cx="9862645" cy="3644977"/>
            <a:chOff x="1253248" y="2686562"/>
            <a:chExt cx="9862645" cy="3644977"/>
          </a:xfrm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5187951" y="2849342"/>
              <a:ext cx="1816100" cy="704850"/>
            </a:xfrm>
            <a:custGeom>
              <a:avLst/>
              <a:gdLst>
                <a:gd name="T0" fmla="*/ 820 w 1308"/>
                <a:gd name="T1" fmla="*/ 419 h 507"/>
                <a:gd name="T2" fmla="*/ 1046 w 1308"/>
                <a:gd name="T3" fmla="*/ 507 h 507"/>
                <a:gd name="T4" fmla="*/ 1055 w 1308"/>
                <a:gd name="T5" fmla="*/ 507 h 507"/>
                <a:gd name="T6" fmla="*/ 1067 w 1308"/>
                <a:gd name="T7" fmla="*/ 507 h 507"/>
                <a:gd name="T8" fmla="*/ 1074 w 1308"/>
                <a:gd name="T9" fmla="*/ 507 h 507"/>
                <a:gd name="T10" fmla="*/ 1086 w 1308"/>
                <a:gd name="T11" fmla="*/ 506 h 507"/>
                <a:gd name="T12" fmla="*/ 1093 w 1308"/>
                <a:gd name="T13" fmla="*/ 505 h 507"/>
                <a:gd name="T14" fmla="*/ 1105 w 1308"/>
                <a:gd name="T15" fmla="*/ 503 h 507"/>
                <a:gd name="T16" fmla="*/ 1111 w 1308"/>
                <a:gd name="T17" fmla="*/ 501 h 507"/>
                <a:gd name="T18" fmla="*/ 1123 w 1308"/>
                <a:gd name="T19" fmla="*/ 498 h 507"/>
                <a:gd name="T20" fmla="*/ 1135 w 1308"/>
                <a:gd name="T21" fmla="*/ 495 h 507"/>
                <a:gd name="T22" fmla="*/ 1303 w 1308"/>
                <a:gd name="T23" fmla="*/ 306 h 507"/>
                <a:gd name="T24" fmla="*/ 1304 w 1308"/>
                <a:gd name="T25" fmla="*/ 300 h 507"/>
                <a:gd name="T26" fmla="*/ 1307 w 1308"/>
                <a:gd name="T27" fmla="*/ 280 h 507"/>
                <a:gd name="T28" fmla="*/ 1308 w 1308"/>
                <a:gd name="T29" fmla="*/ 274 h 507"/>
                <a:gd name="T30" fmla="*/ 1308 w 1308"/>
                <a:gd name="T31" fmla="*/ 254 h 507"/>
                <a:gd name="T32" fmla="*/ 1308 w 1308"/>
                <a:gd name="T33" fmla="*/ 247 h 507"/>
                <a:gd name="T34" fmla="*/ 1307 w 1308"/>
                <a:gd name="T35" fmla="*/ 227 h 507"/>
                <a:gd name="T36" fmla="*/ 1305 w 1308"/>
                <a:gd name="T37" fmla="*/ 214 h 507"/>
                <a:gd name="T38" fmla="*/ 1303 w 1308"/>
                <a:gd name="T39" fmla="*/ 201 h 507"/>
                <a:gd name="T40" fmla="*/ 1299 w 1308"/>
                <a:gd name="T41" fmla="*/ 183 h 507"/>
                <a:gd name="T42" fmla="*/ 1123 w 1308"/>
                <a:gd name="T43" fmla="*/ 9 h 507"/>
                <a:gd name="T44" fmla="*/ 1117 w 1308"/>
                <a:gd name="T45" fmla="*/ 7 h 507"/>
                <a:gd name="T46" fmla="*/ 1105 w 1308"/>
                <a:gd name="T47" fmla="*/ 5 h 507"/>
                <a:gd name="T48" fmla="*/ 1099 w 1308"/>
                <a:gd name="T49" fmla="*/ 4 h 507"/>
                <a:gd name="T50" fmla="*/ 1086 w 1308"/>
                <a:gd name="T51" fmla="*/ 2 h 507"/>
                <a:gd name="T52" fmla="*/ 1080 w 1308"/>
                <a:gd name="T53" fmla="*/ 1 h 507"/>
                <a:gd name="T54" fmla="*/ 1067 w 1308"/>
                <a:gd name="T55" fmla="*/ 0 h 507"/>
                <a:gd name="T56" fmla="*/ 1061 w 1308"/>
                <a:gd name="T57" fmla="*/ 0 h 507"/>
                <a:gd name="T58" fmla="*/ 1053 w 1308"/>
                <a:gd name="T59" fmla="*/ 0 h 507"/>
                <a:gd name="T60" fmla="*/ 1047 w 1308"/>
                <a:gd name="T61" fmla="*/ 0 h 507"/>
                <a:gd name="T62" fmla="*/ 489 w 1308"/>
                <a:gd name="T63" fmla="*/ 89 h 507"/>
                <a:gd name="T64" fmla="*/ 262 w 1308"/>
                <a:gd name="T65" fmla="*/ 0 h 507"/>
                <a:gd name="T66" fmla="*/ 254 w 1308"/>
                <a:gd name="T67" fmla="*/ 0 h 507"/>
                <a:gd name="T68" fmla="*/ 241 w 1308"/>
                <a:gd name="T69" fmla="*/ 0 h 507"/>
                <a:gd name="T70" fmla="*/ 234 w 1308"/>
                <a:gd name="T71" fmla="*/ 1 h 507"/>
                <a:gd name="T72" fmla="*/ 222 w 1308"/>
                <a:gd name="T73" fmla="*/ 2 h 507"/>
                <a:gd name="T74" fmla="*/ 215 w 1308"/>
                <a:gd name="T75" fmla="*/ 3 h 507"/>
                <a:gd name="T76" fmla="*/ 203 w 1308"/>
                <a:gd name="T77" fmla="*/ 5 h 507"/>
                <a:gd name="T78" fmla="*/ 197 w 1308"/>
                <a:gd name="T79" fmla="*/ 6 h 507"/>
                <a:gd name="T80" fmla="*/ 185 w 1308"/>
                <a:gd name="T81" fmla="*/ 9 h 507"/>
                <a:gd name="T82" fmla="*/ 173 w 1308"/>
                <a:gd name="T83" fmla="*/ 13 h 507"/>
                <a:gd name="T84" fmla="*/ 5 w 1308"/>
                <a:gd name="T85" fmla="*/ 201 h 507"/>
                <a:gd name="T86" fmla="*/ 4 w 1308"/>
                <a:gd name="T87" fmla="*/ 208 h 507"/>
                <a:gd name="T88" fmla="*/ 1 w 1308"/>
                <a:gd name="T89" fmla="*/ 227 h 507"/>
                <a:gd name="T90" fmla="*/ 0 w 1308"/>
                <a:gd name="T91" fmla="*/ 234 h 507"/>
                <a:gd name="T92" fmla="*/ 0 w 1308"/>
                <a:gd name="T93" fmla="*/ 254 h 507"/>
                <a:gd name="T94" fmla="*/ 0 w 1308"/>
                <a:gd name="T95" fmla="*/ 260 h 507"/>
                <a:gd name="T96" fmla="*/ 1 w 1308"/>
                <a:gd name="T97" fmla="*/ 280 h 507"/>
                <a:gd name="T98" fmla="*/ 3 w 1308"/>
                <a:gd name="T99" fmla="*/ 293 h 507"/>
                <a:gd name="T100" fmla="*/ 5 w 1308"/>
                <a:gd name="T101" fmla="*/ 306 h 507"/>
                <a:gd name="T102" fmla="*/ 9 w 1308"/>
                <a:gd name="T103" fmla="*/ 324 h 507"/>
                <a:gd name="T104" fmla="*/ 185 w 1308"/>
                <a:gd name="T105" fmla="*/ 498 h 507"/>
                <a:gd name="T106" fmla="*/ 191 w 1308"/>
                <a:gd name="T107" fmla="*/ 500 h 507"/>
                <a:gd name="T108" fmla="*/ 203 w 1308"/>
                <a:gd name="T109" fmla="*/ 503 h 507"/>
                <a:gd name="T110" fmla="*/ 209 w 1308"/>
                <a:gd name="T111" fmla="*/ 504 h 507"/>
                <a:gd name="T112" fmla="*/ 222 w 1308"/>
                <a:gd name="T113" fmla="*/ 506 h 507"/>
                <a:gd name="T114" fmla="*/ 228 w 1308"/>
                <a:gd name="T115" fmla="*/ 506 h 507"/>
                <a:gd name="T116" fmla="*/ 241 w 1308"/>
                <a:gd name="T117" fmla="*/ 507 h 507"/>
                <a:gd name="T118" fmla="*/ 247 w 1308"/>
                <a:gd name="T119" fmla="*/ 507 h 507"/>
                <a:gd name="T120" fmla="*/ 254 w 1308"/>
                <a:gd name="T121" fmla="*/ 507 h 507"/>
                <a:gd name="T122" fmla="*/ 268 w 1308"/>
                <a:gd name="T123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8" h="507">
                  <a:moveTo>
                    <a:pt x="489" y="418"/>
                  </a:moveTo>
                  <a:cubicBezTo>
                    <a:pt x="533" y="400"/>
                    <a:pt x="584" y="387"/>
                    <a:pt x="652" y="386"/>
                  </a:cubicBezTo>
                  <a:cubicBezTo>
                    <a:pt x="722" y="386"/>
                    <a:pt x="775" y="400"/>
                    <a:pt x="820" y="419"/>
                  </a:cubicBezTo>
                  <a:cubicBezTo>
                    <a:pt x="896" y="454"/>
                    <a:pt x="950" y="502"/>
                    <a:pt x="1039" y="507"/>
                  </a:cubicBezTo>
                  <a:cubicBezTo>
                    <a:pt x="1041" y="507"/>
                    <a:pt x="1043" y="507"/>
                    <a:pt x="1044" y="507"/>
                  </a:cubicBezTo>
                  <a:cubicBezTo>
                    <a:pt x="1046" y="507"/>
                    <a:pt x="1046" y="507"/>
                    <a:pt x="1046" y="507"/>
                  </a:cubicBezTo>
                  <a:cubicBezTo>
                    <a:pt x="1049" y="507"/>
                    <a:pt x="1052" y="507"/>
                    <a:pt x="1054" y="507"/>
                  </a:cubicBezTo>
                  <a:cubicBezTo>
                    <a:pt x="1055" y="507"/>
                    <a:pt x="1055" y="507"/>
                    <a:pt x="1055" y="507"/>
                  </a:cubicBezTo>
                  <a:cubicBezTo>
                    <a:pt x="1055" y="507"/>
                    <a:pt x="1055" y="507"/>
                    <a:pt x="1055" y="507"/>
                  </a:cubicBezTo>
                  <a:cubicBezTo>
                    <a:pt x="1057" y="507"/>
                    <a:pt x="1059" y="507"/>
                    <a:pt x="1061" y="507"/>
                  </a:cubicBezTo>
                  <a:cubicBezTo>
                    <a:pt x="1061" y="507"/>
                    <a:pt x="1061" y="507"/>
                    <a:pt x="1061" y="507"/>
                  </a:cubicBezTo>
                  <a:cubicBezTo>
                    <a:pt x="1063" y="507"/>
                    <a:pt x="1065" y="507"/>
                    <a:pt x="1067" y="507"/>
                  </a:cubicBezTo>
                  <a:cubicBezTo>
                    <a:pt x="1067" y="507"/>
                    <a:pt x="1067" y="507"/>
                    <a:pt x="1067" y="507"/>
                  </a:cubicBezTo>
                  <a:cubicBezTo>
                    <a:pt x="1069" y="507"/>
                    <a:pt x="1072" y="507"/>
                    <a:pt x="1074" y="507"/>
                  </a:cubicBezTo>
                  <a:cubicBezTo>
                    <a:pt x="1074" y="507"/>
                    <a:pt x="1074" y="507"/>
                    <a:pt x="1074" y="507"/>
                  </a:cubicBezTo>
                  <a:cubicBezTo>
                    <a:pt x="1076" y="507"/>
                    <a:pt x="1078" y="506"/>
                    <a:pt x="1080" y="506"/>
                  </a:cubicBezTo>
                  <a:cubicBezTo>
                    <a:pt x="1080" y="506"/>
                    <a:pt x="1080" y="506"/>
                    <a:pt x="1080" y="506"/>
                  </a:cubicBezTo>
                  <a:cubicBezTo>
                    <a:pt x="1082" y="506"/>
                    <a:pt x="1084" y="506"/>
                    <a:pt x="1086" y="506"/>
                  </a:cubicBezTo>
                  <a:cubicBezTo>
                    <a:pt x="1086" y="506"/>
                    <a:pt x="1086" y="506"/>
                    <a:pt x="1086" y="506"/>
                  </a:cubicBezTo>
                  <a:cubicBezTo>
                    <a:pt x="1088" y="505"/>
                    <a:pt x="1091" y="505"/>
                    <a:pt x="1093" y="505"/>
                  </a:cubicBezTo>
                  <a:cubicBezTo>
                    <a:pt x="1093" y="505"/>
                    <a:pt x="1093" y="505"/>
                    <a:pt x="1093" y="505"/>
                  </a:cubicBezTo>
                  <a:cubicBezTo>
                    <a:pt x="1095" y="504"/>
                    <a:pt x="1097" y="504"/>
                    <a:pt x="1099" y="504"/>
                  </a:cubicBezTo>
                  <a:cubicBezTo>
                    <a:pt x="1099" y="504"/>
                    <a:pt x="1099" y="504"/>
                    <a:pt x="1099" y="504"/>
                  </a:cubicBezTo>
                  <a:cubicBezTo>
                    <a:pt x="1101" y="503"/>
                    <a:pt x="1103" y="503"/>
                    <a:pt x="1105" y="503"/>
                  </a:cubicBezTo>
                  <a:cubicBezTo>
                    <a:pt x="1105" y="503"/>
                    <a:pt x="1105" y="503"/>
                    <a:pt x="1105" y="503"/>
                  </a:cubicBezTo>
                  <a:cubicBezTo>
                    <a:pt x="1107" y="502"/>
                    <a:pt x="1109" y="502"/>
                    <a:pt x="1111" y="501"/>
                  </a:cubicBezTo>
                  <a:cubicBezTo>
                    <a:pt x="1111" y="501"/>
                    <a:pt x="1111" y="501"/>
                    <a:pt x="1111" y="501"/>
                  </a:cubicBezTo>
                  <a:cubicBezTo>
                    <a:pt x="1113" y="501"/>
                    <a:pt x="1115" y="500"/>
                    <a:pt x="1117" y="500"/>
                  </a:cubicBezTo>
                  <a:cubicBezTo>
                    <a:pt x="1117" y="500"/>
                    <a:pt x="1117" y="500"/>
                    <a:pt x="1117" y="500"/>
                  </a:cubicBezTo>
                  <a:cubicBezTo>
                    <a:pt x="1119" y="499"/>
                    <a:pt x="1121" y="499"/>
                    <a:pt x="1123" y="498"/>
                  </a:cubicBezTo>
                  <a:cubicBezTo>
                    <a:pt x="1123" y="498"/>
                    <a:pt x="1123" y="498"/>
                    <a:pt x="1123" y="498"/>
                  </a:cubicBezTo>
                  <a:cubicBezTo>
                    <a:pt x="1127" y="497"/>
                    <a:pt x="1131" y="496"/>
                    <a:pt x="1135" y="495"/>
                  </a:cubicBezTo>
                  <a:cubicBezTo>
                    <a:pt x="1135" y="495"/>
                    <a:pt x="1135" y="495"/>
                    <a:pt x="1135" y="495"/>
                  </a:cubicBezTo>
                  <a:cubicBezTo>
                    <a:pt x="1213" y="468"/>
                    <a:pt x="1275" y="406"/>
                    <a:pt x="1299" y="324"/>
                  </a:cubicBezTo>
                  <a:cubicBezTo>
                    <a:pt x="1299" y="324"/>
                    <a:pt x="1299" y="324"/>
                    <a:pt x="1299" y="324"/>
                  </a:cubicBezTo>
                  <a:cubicBezTo>
                    <a:pt x="1300" y="318"/>
                    <a:pt x="1302" y="312"/>
                    <a:pt x="1303" y="306"/>
                  </a:cubicBezTo>
                  <a:cubicBezTo>
                    <a:pt x="1303" y="306"/>
                    <a:pt x="1303" y="306"/>
                    <a:pt x="1303" y="306"/>
                  </a:cubicBezTo>
                  <a:cubicBezTo>
                    <a:pt x="1304" y="304"/>
                    <a:pt x="1304" y="302"/>
                    <a:pt x="1304" y="300"/>
                  </a:cubicBezTo>
                  <a:cubicBezTo>
                    <a:pt x="1304" y="300"/>
                    <a:pt x="1304" y="300"/>
                    <a:pt x="1304" y="300"/>
                  </a:cubicBezTo>
                  <a:cubicBezTo>
                    <a:pt x="1305" y="297"/>
                    <a:pt x="1305" y="295"/>
                    <a:pt x="1305" y="293"/>
                  </a:cubicBezTo>
                  <a:cubicBezTo>
                    <a:pt x="1305" y="293"/>
                    <a:pt x="1305" y="293"/>
                    <a:pt x="1305" y="293"/>
                  </a:cubicBezTo>
                  <a:cubicBezTo>
                    <a:pt x="1306" y="289"/>
                    <a:pt x="1307" y="285"/>
                    <a:pt x="1307" y="280"/>
                  </a:cubicBezTo>
                  <a:cubicBezTo>
                    <a:pt x="1307" y="280"/>
                    <a:pt x="1307" y="280"/>
                    <a:pt x="1307" y="280"/>
                  </a:cubicBezTo>
                  <a:cubicBezTo>
                    <a:pt x="1307" y="278"/>
                    <a:pt x="1307" y="276"/>
                    <a:pt x="1308" y="274"/>
                  </a:cubicBezTo>
                  <a:cubicBezTo>
                    <a:pt x="1308" y="274"/>
                    <a:pt x="1308" y="274"/>
                    <a:pt x="1308" y="274"/>
                  </a:cubicBezTo>
                  <a:cubicBezTo>
                    <a:pt x="1308" y="269"/>
                    <a:pt x="1308" y="265"/>
                    <a:pt x="1308" y="260"/>
                  </a:cubicBezTo>
                  <a:cubicBezTo>
                    <a:pt x="1308" y="260"/>
                    <a:pt x="1308" y="260"/>
                    <a:pt x="1308" y="260"/>
                  </a:cubicBezTo>
                  <a:cubicBezTo>
                    <a:pt x="1308" y="258"/>
                    <a:pt x="1308" y="256"/>
                    <a:pt x="1308" y="254"/>
                  </a:cubicBezTo>
                  <a:cubicBezTo>
                    <a:pt x="1308" y="254"/>
                    <a:pt x="1308" y="254"/>
                    <a:pt x="1308" y="254"/>
                  </a:cubicBezTo>
                  <a:cubicBezTo>
                    <a:pt x="1308" y="251"/>
                    <a:pt x="1308" y="249"/>
                    <a:pt x="1308" y="247"/>
                  </a:cubicBezTo>
                  <a:cubicBezTo>
                    <a:pt x="1308" y="247"/>
                    <a:pt x="1308" y="247"/>
                    <a:pt x="1308" y="247"/>
                  </a:cubicBezTo>
                  <a:cubicBezTo>
                    <a:pt x="1308" y="243"/>
                    <a:pt x="1308" y="238"/>
                    <a:pt x="1308" y="234"/>
                  </a:cubicBezTo>
                  <a:cubicBezTo>
                    <a:pt x="1308" y="234"/>
                    <a:pt x="1308" y="234"/>
                    <a:pt x="1308" y="234"/>
                  </a:cubicBezTo>
                  <a:cubicBezTo>
                    <a:pt x="1307" y="231"/>
                    <a:pt x="1307" y="229"/>
                    <a:pt x="1307" y="227"/>
                  </a:cubicBezTo>
                  <a:cubicBezTo>
                    <a:pt x="1307" y="227"/>
                    <a:pt x="1307" y="227"/>
                    <a:pt x="1307" y="227"/>
                  </a:cubicBezTo>
                  <a:cubicBezTo>
                    <a:pt x="1307" y="223"/>
                    <a:pt x="1306" y="218"/>
                    <a:pt x="1305" y="214"/>
                  </a:cubicBezTo>
                  <a:cubicBezTo>
                    <a:pt x="1305" y="214"/>
                    <a:pt x="1305" y="214"/>
                    <a:pt x="1305" y="214"/>
                  </a:cubicBezTo>
                  <a:cubicBezTo>
                    <a:pt x="1305" y="212"/>
                    <a:pt x="1305" y="210"/>
                    <a:pt x="1304" y="208"/>
                  </a:cubicBezTo>
                  <a:cubicBezTo>
                    <a:pt x="1304" y="208"/>
                    <a:pt x="1304" y="208"/>
                    <a:pt x="1304" y="208"/>
                  </a:cubicBezTo>
                  <a:cubicBezTo>
                    <a:pt x="1304" y="206"/>
                    <a:pt x="1304" y="204"/>
                    <a:pt x="1303" y="201"/>
                  </a:cubicBezTo>
                  <a:cubicBezTo>
                    <a:pt x="1303" y="201"/>
                    <a:pt x="1303" y="201"/>
                    <a:pt x="1303" y="201"/>
                  </a:cubicBezTo>
                  <a:cubicBezTo>
                    <a:pt x="1302" y="195"/>
                    <a:pt x="1300" y="189"/>
                    <a:pt x="1299" y="183"/>
                  </a:cubicBezTo>
                  <a:cubicBezTo>
                    <a:pt x="1299" y="183"/>
                    <a:pt x="1299" y="183"/>
                    <a:pt x="1299" y="183"/>
                  </a:cubicBezTo>
                  <a:cubicBezTo>
                    <a:pt x="1275" y="102"/>
                    <a:pt x="1213" y="39"/>
                    <a:pt x="1135" y="13"/>
                  </a:cubicBezTo>
                  <a:cubicBezTo>
                    <a:pt x="1135" y="13"/>
                    <a:pt x="1135" y="13"/>
                    <a:pt x="1135" y="13"/>
                  </a:cubicBezTo>
                  <a:cubicBezTo>
                    <a:pt x="1131" y="11"/>
                    <a:pt x="1127" y="10"/>
                    <a:pt x="1123" y="9"/>
                  </a:cubicBezTo>
                  <a:cubicBezTo>
                    <a:pt x="1123" y="9"/>
                    <a:pt x="1123" y="9"/>
                    <a:pt x="1123" y="9"/>
                  </a:cubicBezTo>
                  <a:cubicBezTo>
                    <a:pt x="1121" y="9"/>
                    <a:pt x="1119" y="8"/>
                    <a:pt x="1117" y="7"/>
                  </a:cubicBezTo>
                  <a:cubicBezTo>
                    <a:pt x="1117" y="7"/>
                    <a:pt x="1117" y="7"/>
                    <a:pt x="1117" y="7"/>
                  </a:cubicBezTo>
                  <a:cubicBezTo>
                    <a:pt x="1115" y="7"/>
                    <a:pt x="1113" y="7"/>
                    <a:pt x="1111" y="6"/>
                  </a:cubicBezTo>
                  <a:cubicBezTo>
                    <a:pt x="1111" y="6"/>
                    <a:pt x="1111" y="6"/>
                    <a:pt x="1111" y="6"/>
                  </a:cubicBezTo>
                  <a:cubicBezTo>
                    <a:pt x="1109" y="6"/>
                    <a:pt x="1107" y="5"/>
                    <a:pt x="1105" y="5"/>
                  </a:cubicBezTo>
                  <a:cubicBezTo>
                    <a:pt x="1105" y="5"/>
                    <a:pt x="1105" y="5"/>
                    <a:pt x="1105" y="5"/>
                  </a:cubicBezTo>
                  <a:cubicBezTo>
                    <a:pt x="1103" y="4"/>
                    <a:pt x="1101" y="4"/>
                    <a:pt x="1099" y="4"/>
                  </a:cubicBezTo>
                  <a:cubicBezTo>
                    <a:pt x="1099" y="4"/>
                    <a:pt x="1099" y="4"/>
                    <a:pt x="1099" y="4"/>
                  </a:cubicBezTo>
                  <a:cubicBezTo>
                    <a:pt x="1097" y="3"/>
                    <a:pt x="1095" y="3"/>
                    <a:pt x="1093" y="3"/>
                  </a:cubicBezTo>
                  <a:cubicBezTo>
                    <a:pt x="1093" y="3"/>
                    <a:pt x="1093" y="3"/>
                    <a:pt x="1093" y="3"/>
                  </a:cubicBezTo>
                  <a:cubicBezTo>
                    <a:pt x="1091" y="2"/>
                    <a:pt x="1088" y="2"/>
                    <a:pt x="1086" y="2"/>
                  </a:cubicBezTo>
                  <a:cubicBezTo>
                    <a:pt x="1086" y="2"/>
                    <a:pt x="1086" y="2"/>
                    <a:pt x="1086" y="2"/>
                  </a:cubicBezTo>
                  <a:cubicBezTo>
                    <a:pt x="1084" y="1"/>
                    <a:pt x="1082" y="1"/>
                    <a:pt x="1080" y="1"/>
                  </a:cubicBezTo>
                  <a:cubicBezTo>
                    <a:pt x="1080" y="1"/>
                    <a:pt x="1080" y="1"/>
                    <a:pt x="1080" y="1"/>
                  </a:cubicBezTo>
                  <a:cubicBezTo>
                    <a:pt x="1078" y="1"/>
                    <a:pt x="1076" y="1"/>
                    <a:pt x="1074" y="1"/>
                  </a:cubicBezTo>
                  <a:cubicBezTo>
                    <a:pt x="1074" y="1"/>
                    <a:pt x="1074" y="1"/>
                    <a:pt x="1074" y="1"/>
                  </a:cubicBezTo>
                  <a:cubicBezTo>
                    <a:pt x="1072" y="0"/>
                    <a:pt x="1069" y="0"/>
                    <a:pt x="1067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1065" y="0"/>
                    <a:pt x="1063" y="0"/>
                    <a:pt x="1061" y="0"/>
                  </a:cubicBezTo>
                  <a:cubicBezTo>
                    <a:pt x="1061" y="0"/>
                    <a:pt x="1061" y="0"/>
                    <a:pt x="1061" y="0"/>
                  </a:cubicBezTo>
                  <a:cubicBezTo>
                    <a:pt x="1059" y="0"/>
                    <a:pt x="1057" y="0"/>
                    <a:pt x="1055" y="0"/>
                  </a:cubicBezTo>
                  <a:cubicBezTo>
                    <a:pt x="1055" y="0"/>
                    <a:pt x="1055" y="0"/>
                    <a:pt x="1055" y="0"/>
                  </a:cubicBezTo>
                  <a:cubicBezTo>
                    <a:pt x="1053" y="0"/>
                    <a:pt x="1053" y="0"/>
                    <a:pt x="1053" y="0"/>
                  </a:cubicBezTo>
                  <a:cubicBezTo>
                    <a:pt x="1052" y="0"/>
                    <a:pt x="1051" y="0"/>
                    <a:pt x="1051" y="0"/>
                  </a:cubicBezTo>
                  <a:cubicBezTo>
                    <a:pt x="1050" y="0"/>
                    <a:pt x="1048" y="0"/>
                    <a:pt x="1047" y="0"/>
                  </a:cubicBezTo>
                  <a:cubicBezTo>
                    <a:pt x="1047" y="0"/>
                    <a:pt x="1047" y="0"/>
                    <a:pt x="1047" y="0"/>
                  </a:cubicBezTo>
                  <a:cubicBezTo>
                    <a:pt x="953" y="2"/>
                    <a:pt x="898" y="53"/>
                    <a:pt x="820" y="88"/>
                  </a:cubicBezTo>
                  <a:cubicBezTo>
                    <a:pt x="775" y="107"/>
                    <a:pt x="723" y="121"/>
                    <a:pt x="653" y="122"/>
                  </a:cubicBezTo>
                  <a:cubicBezTo>
                    <a:pt x="585" y="121"/>
                    <a:pt x="533" y="107"/>
                    <a:pt x="489" y="89"/>
                  </a:cubicBezTo>
                  <a:cubicBezTo>
                    <a:pt x="412" y="54"/>
                    <a:pt x="359" y="5"/>
                    <a:pt x="268" y="0"/>
                  </a:cubicBezTo>
                  <a:cubicBezTo>
                    <a:pt x="267" y="0"/>
                    <a:pt x="265" y="0"/>
                    <a:pt x="264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59" y="0"/>
                    <a:pt x="256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1" y="0"/>
                    <a:pt x="249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5" y="0"/>
                    <a:pt x="243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9" y="0"/>
                    <a:pt x="236" y="0"/>
                    <a:pt x="234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2" y="1"/>
                    <a:pt x="230" y="1"/>
                    <a:pt x="228" y="1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26" y="1"/>
                    <a:pt x="224" y="1"/>
                    <a:pt x="222" y="2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20" y="2"/>
                    <a:pt x="218" y="2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3" y="3"/>
                    <a:pt x="211" y="3"/>
                    <a:pt x="209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07" y="4"/>
                    <a:pt x="205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1" y="5"/>
                    <a:pt x="199" y="6"/>
                    <a:pt x="197" y="6"/>
                  </a:cubicBezTo>
                  <a:cubicBezTo>
                    <a:pt x="197" y="6"/>
                    <a:pt x="197" y="6"/>
                    <a:pt x="197" y="6"/>
                  </a:cubicBezTo>
                  <a:cubicBezTo>
                    <a:pt x="195" y="7"/>
                    <a:pt x="193" y="7"/>
                    <a:pt x="191" y="7"/>
                  </a:cubicBezTo>
                  <a:cubicBezTo>
                    <a:pt x="191" y="7"/>
                    <a:pt x="191" y="7"/>
                    <a:pt x="191" y="7"/>
                  </a:cubicBezTo>
                  <a:cubicBezTo>
                    <a:pt x="189" y="8"/>
                    <a:pt x="187" y="9"/>
                    <a:pt x="185" y="9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10"/>
                    <a:pt x="177" y="11"/>
                    <a:pt x="173" y="13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95" y="39"/>
                    <a:pt x="33" y="102"/>
                    <a:pt x="9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8" y="189"/>
                    <a:pt x="6" y="195"/>
                    <a:pt x="5" y="201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4" y="204"/>
                    <a:pt x="4" y="206"/>
                    <a:pt x="4" y="208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2"/>
                    <a:pt x="3" y="214"/>
                  </a:cubicBezTo>
                  <a:cubicBezTo>
                    <a:pt x="3" y="214"/>
                    <a:pt x="3" y="214"/>
                    <a:pt x="3" y="214"/>
                  </a:cubicBezTo>
                  <a:cubicBezTo>
                    <a:pt x="2" y="218"/>
                    <a:pt x="1" y="223"/>
                    <a:pt x="1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1" y="229"/>
                    <a:pt x="1" y="231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8"/>
                    <a:pt x="0" y="243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49"/>
                    <a:pt x="0" y="251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6"/>
                    <a:pt x="0" y="258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5"/>
                    <a:pt x="0" y="269"/>
                    <a:pt x="0" y="274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1" y="276"/>
                    <a:pt x="1" y="278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5"/>
                    <a:pt x="2" y="289"/>
                    <a:pt x="3" y="293"/>
                  </a:cubicBezTo>
                  <a:cubicBezTo>
                    <a:pt x="3" y="293"/>
                    <a:pt x="3" y="293"/>
                    <a:pt x="3" y="293"/>
                  </a:cubicBezTo>
                  <a:cubicBezTo>
                    <a:pt x="3" y="295"/>
                    <a:pt x="3" y="297"/>
                    <a:pt x="4" y="300"/>
                  </a:cubicBezTo>
                  <a:cubicBezTo>
                    <a:pt x="4" y="300"/>
                    <a:pt x="4" y="300"/>
                    <a:pt x="4" y="300"/>
                  </a:cubicBezTo>
                  <a:cubicBezTo>
                    <a:pt x="4" y="302"/>
                    <a:pt x="4" y="304"/>
                    <a:pt x="5" y="306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6" y="312"/>
                    <a:pt x="8" y="318"/>
                    <a:pt x="9" y="324"/>
                  </a:cubicBezTo>
                  <a:cubicBezTo>
                    <a:pt x="9" y="324"/>
                    <a:pt x="9" y="324"/>
                    <a:pt x="9" y="324"/>
                  </a:cubicBezTo>
                  <a:cubicBezTo>
                    <a:pt x="33" y="406"/>
                    <a:pt x="95" y="468"/>
                    <a:pt x="173" y="495"/>
                  </a:cubicBezTo>
                  <a:cubicBezTo>
                    <a:pt x="173" y="495"/>
                    <a:pt x="173" y="495"/>
                    <a:pt x="173" y="495"/>
                  </a:cubicBezTo>
                  <a:cubicBezTo>
                    <a:pt x="177" y="496"/>
                    <a:pt x="181" y="497"/>
                    <a:pt x="185" y="498"/>
                  </a:cubicBezTo>
                  <a:cubicBezTo>
                    <a:pt x="185" y="498"/>
                    <a:pt x="185" y="498"/>
                    <a:pt x="185" y="498"/>
                  </a:cubicBezTo>
                  <a:cubicBezTo>
                    <a:pt x="187" y="499"/>
                    <a:pt x="189" y="499"/>
                    <a:pt x="191" y="500"/>
                  </a:cubicBezTo>
                  <a:cubicBezTo>
                    <a:pt x="191" y="500"/>
                    <a:pt x="191" y="500"/>
                    <a:pt x="191" y="500"/>
                  </a:cubicBezTo>
                  <a:cubicBezTo>
                    <a:pt x="193" y="500"/>
                    <a:pt x="195" y="501"/>
                    <a:pt x="197" y="501"/>
                  </a:cubicBezTo>
                  <a:cubicBezTo>
                    <a:pt x="197" y="501"/>
                    <a:pt x="197" y="501"/>
                    <a:pt x="197" y="501"/>
                  </a:cubicBezTo>
                  <a:cubicBezTo>
                    <a:pt x="199" y="502"/>
                    <a:pt x="201" y="502"/>
                    <a:pt x="203" y="503"/>
                  </a:cubicBezTo>
                  <a:cubicBezTo>
                    <a:pt x="203" y="503"/>
                    <a:pt x="203" y="503"/>
                    <a:pt x="203" y="503"/>
                  </a:cubicBezTo>
                  <a:cubicBezTo>
                    <a:pt x="205" y="503"/>
                    <a:pt x="207" y="503"/>
                    <a:pt x="209" y="504"/>
                  </a:cubicBezTo>
                  <a:cubicBezTo>
                    <a:pt x="209" y="504"/>
                    <a:pt x="209" y="504"/>
                    <a:pt x="209" y="504"/>
                  </a:cubicBezTo>
                  <a:cubicBezTo>
                    <a:pt x="211" y="504"/>
                    <a:pt x="213" y="504"/>
                    <a:pt x="215" y="505"/>
                  </a:cubicBezTo>
                  <a:cubicBezTo>
                    <a:pt x="215" y="505"/>
                    <a:pt x="215" y="505"/>
                    <a:pt x="215" y="505"/>
                  </a:cubicBezTo>
                  <a:cubicBezTo>
                    <a:pt x="218" y="505"/>
                    <a:pt x="220" y="505"/>
                    <a:pt x="222" y="506"/>
                  </a:cubicBezTo>
                  <a:cubicBezTo>
                    <a:pt x="222" y="506"/>
                    <a:pt x="222" y="506"/>
                    <a:pt x="222" y="506"/>
                  </a:cubicBezTo>
                  <a:cubicBezTo>
                    <a:pt x="224" y="506"/>
                    <a:pt x="226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30" y="506"/>
                    <a:pt x="232" y="507"/>
                    <a:pt x="234" y="507"/>
                  </a:cubicBezTo>
                  <a:cubicBezTo>
                    <a:pt x="234" y="507"/>
                    <a:pt x="234" y="507"/>
                    <a:pt x="234" y="507"/>
                  </a:cubicBezTo>
                  <a:cubicBezTo>
                    <a:pt x="236" y="507"/>
                    <a:pt x="239" y="507"/>
                    <a:pt x="241" y="507"/>
                  </a:cubicBezTo>
                  <a:cubicBezTo>
                    <a:pt x="241" y="507"/>
                    <a:pt x="241" y="507"/>
                    <a:pt x="241" y="507"/>
                  </a:cubicBezTo>
                  <a:cubicBezTo>
                    <a:pt x="243" y="507"/>
                    <a:pt x="245" y="507"/>
                    <a:pt x="247" y="507"/>
                  </a:cubicBezTo>
                  <a:cubicBezTo>
                    <a:pt x="247" y="507"/>
                    <a:pt x="247" y="507"/>
                    <a:pt x="247" y="507"/>
                  </a:cubicBezTo>
                  <a:cubicBezTo>
                    <a:pt x="249" y="507"/>
                    <a:pt x="251" y="507"/>
                    <a:pt x="254" y="507"/>
                  </a:cubicBezTo>
                  <a:cubicBezTo>
                    <a:pt x="254" y="507"/>
                    <a:pt x="254" y="507"/>
                    <a:pt x="254" y="507"/>
                  </a:cubicBezTo>
                  <a:cubicBezTo>
                    <a:pt x="254" y="507"/>
                    <a:pt x="254" y="507"/>
                    <a:pt x="254" y="507"/>
                  </a:cubicBezTo>
                  <a:cubicBezTo>
                    <a:pt x="256" y="507"/>
                    <a:pt x="259" y="507"/>
                    <a:pt x="262" y="507"/>
                  </a:cubicBezTo>
                  <a:cubicBezTo>
                    <a:pt x="262" y="507"/>
                    <a:pt x="263" y="507"/>
                    <a:pt x="264" y="507"/>
                  </a:cubicBezTo>
                  <a:cubicBezTo>
                    <a:pt x="265" y="507"/>
                    <a:pt x="267" y="507"/>
                    <a:pt x="268" y="507"/>
                  </a:cubicBezTo>
                  <a:cubicBezTo>
                    <a:pt x="359" y="502"/>
                    <a:pt x="412" y="453"/>
                    <a:pt x="489" y="4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7102476" y="4765454"/>
              <a:ext cx="671513" cy="669925"/>
            </a:xfrm>
            <a:custGeom>
              <a:avLst/>
              <a:gdLst>
                <a:gd name="T0" fmla="*/ 86 w 483"/>
                <a:gd name="T1" fmla="*/ 86 h 483"/>
                <a:gd name="T2" fmla="*/ 397 w 483"/>
                <a:gd name="T3" fmla="*/ 86 h 483"/>
                <a:gd name="T4" fmla="*/ 397 w 483"/>
                <a:gd name="T5" fmla="*/ 397 h 483"/>
                <a:gd name="T6" fmla="*/ 86 w 483"/>
                <a:gd name="T7" fmla="*/ 397 h 483"/>
                <a:gd name="T8" fmla="*/ 86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86" y="86"/>
                  </a:move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4402138" y="3633567"/>
              <a:ext cx="703263" cy="1819275"/>
            </a:xfrm>
            <a:custGeom>
              <a:avLst/>
              <a:gdLst>
                <a:gd name="T0" fmla="*/ 88 w 507"/>
                <a:gd name="T1" fmla="*/ 488 h 1309"/>
                <a:gd name="T2" fmla="*/ 0 w 507"/>
                <a:gd name="T3" fmla="*/ 262 h 1309"/>
                <a:gd name="T4" fmla="*/ 0 w 507"/>
                <a:gd name="T5" fmla="*/ 254 h 1309"/>
                <a:gd name="T6" fmla="*/ 0 w 507"/>
                <a:gd name="T7" fmla="*/ 241 h 1309"/>
                <a:gd name="T8" fmla="*/ 0 w 507"/>
                <a:gd name="T9" fmla="*/ 234 h 1309"/>
                <a:gd name="T10" fmla="*/ 1 w 507"/>
                <a:gd name="T11" fmla="*/ 222 h 1309"/>
                <a:gd name="T12" fmla="*/ 2 w 507"/>
                <a:gd name="T13" fmla="*/ 216 h 1309"/>
                <a:gd name="T14" fmla="*/ 5 w 507"/>
                <a:gd name="T15" fmla="*/ 203 h 1309"/>
                <a:gd name="T16" fmla="*/ 6 w 507"/>
                <a:gd name="T17" fmla="*/ 197 h 1309"/>
                <a:gd name="T18" fmla="*/ 9 w 507"/>
                <a:gd name="T19" fmla="*/ 185 h 1309"/>
                <a:gd name="T20" fmla="*/ 13 w 507"/>
                <a:gd name="T21" fmla="*/ 173 h 1309"/>
                <a:gd name="T22" fmla="*/ 201 w 507"/>
                <a:gd name="T23" fmla="*/ 5 h 1309"/>
                <a:gd name="T24" fmla="*/ 208 w 507"/>
                <a:gd name="T25" fmla="*/ 4 h 1309"/>
                <a:gd name="T26" fmla="*/ 227 w 507"/>
                <a:gd name="T27" fmla="*/ 1 h 1309"/>
                <a:gd name="T28" fmla="*/ 233 w 507"/>
                <a:gd name="T29" fmla="*/ 0 h 1309"/>
                <a:gd name="T30" fmla="*/ 253 w 507"/>
                <a:gd name="T31" fmla="*/ 0 h 1309"/>
                <a:gd name="T32" fmla="*/ 260 w 507"/>
                <a:gd name="T33" fmla="*/ 0 h 1309"/>
                <a:gd name="T34" fmla="*/ 280 w 507"/>
                <a:gd name="T35" fmla="*/ 1 h 1309"/>
                <a:gd name="T36" fmla="*/ 293 w 507"/>
                <a:gd name="T37" fmla="*/ 3 h 1309"/>
                <a:gd name="T38" fmla="*/ 305 w 507"/>
                <a:gd name="T39" fmla="*/ 5 h 1309"/>
                <a:gd name="T40" fmla="*/ 324 w 507"/>
                <a:gd name="T41" fmla="*/ 10 h 1309"/>
                <a:gd name="T42" fmla="*/ 498 w 507"/>
                <a:gd name="T43" fmla="*/ 185 h 1309"/>
                <a:gd name="T44" fmla="*/ 499 w 507"/>
                <a:gd name="T45" fmla="*/ 191 h 1309"/>
                <a:gd name="T46" fmla="*/ 502 w 507"/>
                <a:gd name="T47" fmla="*/ 203 h 1309"/>
                <a:gd name="T48" fmla="*/ 503 w 507"/>
                <a:gd name="T49" fmla="*/ 209 h 1309"/>
                <a:gd name="T50" fmla="*/ 505 w 507"/>
                <a:gd name="T51" fmla="*/ 222 h 1309"/>
                <a:gd name="T52" fmla="*/ 506 w 507"/>
                <a:gd name="T53" fmla="*/ 228 h 1309"/>
                <a:gd name="T54" fmla="*/ 507 w 507"/>
                <a:gd name="T55" fmla="*/ 241 h 1309"/>
                <a:gd name="T56" fmla="*/ 507 w 507"/>
                <a:gd name="T57" fmla="*/ 247 h 1309"/>
                <a:gd name="T58" fmla="*/ 507 w 507"/>
                <a:gd name="T59" fmla="*/ 255 h 1309"/>
                <a:gd name="T60" fmla="*/ 507 w 507"/>
                <a:gd name="T61" fmla="*/ 261 h 1309"/>
                <a:gd name="T62" fmla="*/ 418 w 507"/>
                <a:gd name="T63" fmla="*/ 819 h 1309"/>
                <a:gd name="T64" fmla="*/ 507 w 507"/>
                <a:gd name="T65" fmla="*/ 1047 h 1309"/>
                <a:gd name="T66" fmla="*/ 507 w 507"/>
                <a:gd name="T67" fmla="*/ 1055 h 1309"/>
                <a:gd name="T68" fmla="*/ 507 w 507"/>
                <a:gd name="T69" fmla="*/ 1067 h 1309"/>
                <a:gd name="T70" fmla="*/ 507 w 507"/>
                <a:gd name="T71" fmla="*/ 1074 h 1309"/>
                <a:gd name="T72" fmla="*/ 505 w 507"/>
                <a:gd name="T73" fmla="*/ 1086 h 1309"/>
                <a:gd name="T74" fmla="*/ 504 w 507"/>
                <a:gd name="T75" fmla="*/ 1093 h 1309"/>
                <a:gd name="T76" fmla="*/ 502 w 507"/>
                <a:gd name="T77" fmla="*/ 1105 h 1309"/>
                <a:gd name="T78" fmla="*/ 501 w 507"/>
                <a:gd name="T79" fmla="*/ 1111 h 1309"/>
                <a:gd name="T80" fmla="*/ 498 w 507"/>
                <a:gd name="T81" fmla="*/ 1123 h 1309"/>
                <a:gd name="T82" fmla="*/ 494 w 507"/>
                <a:gd name="T83" fmla="*/ 1135 h 1309"/>
                <a:gd name="T84" fmla="*/ 305 w 507"/>
                <a:gd name="T85" fmla="*/ 1303 h 1309"/>
                <a:gd name="T86" fmla="*/ 299 w 507"/>
                <a:gd name="T87" fmla="*/ 1305 h 1309"/>
                <a:gd name="T88" fmla="*/ 280 w 507"/>
                <a:gd name="T89" fmla="*/ 1307 h 1309"/>
                <a:gd name="T90" fmla="*/ 273 w 507"/>
                <a:gd name="T91" fmla="*/ 1308 h 1309"/>
                <a:gd name="T92" fmla="*/ 253 w 507"/>
                <a:gd name="T93" fmla="*/ 1309 h 1309"/>
                <a:gd name="T94" fmla="*/ 247 w 507"/>
                <a:gd name="T95" fmla="*/ 1309 h 1309"/>
                <a:gd name="T96" fmla="*/ 227 w 507"/>
                <a:gd name="T97" fmla="*/ 1307 h 1309"/>
                <a:gd name="T98" fmla="*/ 214 w 507"/>
                <a:gd name="T99" fmla="*/ 1306 h 1309"/>
                <a:gd name="T100" fmla="*/ 201 w 507"/>
                <a:gd name="T101" fmla="*/ 1303 h 1309"/>
                <a:gd name="T102" fmla="*/ 183 w 507"/>
                <a:gd name="T103" fmla="*/ 1299 h 1309"/>
                <a:gd name="T104" fmla="*/ 9 w 507"/>
                <a:gd name="T105" fmla="*/ 1123 h 1309"/>
                <a:gd name="T106" fmla="*/ 7 w 507"/>
                <a:gd name="T107" fmla="*/ 1117 h 1309"/>
                <a:gd name="T108" fmla="*/ 5 w 507"/>
                <a:gd name="T109" fmla="*/ 1105 h 1309"/>
                <a:gd name="T110" fmla="*/ 3 w 507"/>
                <a:gd name="T111" fmla="*/ 1099 h 1309"/>
                <a:gd name="T112" fmla="*/ 1 w 507"/>
                <a:gd name="T113" fmla="*/ 1086 h 1309"/>
                <a:gd name="T114" fmla="*/ 1 w 507"/>
                <a:gd name="T115" fmla="*/ 1080 h 1309"/>
                <a:gd name="T116" fmla="*/ 0 w 507"/>
                <a:gd name="T117" fmla="*/ 1067 h 1309"/>
                <a:gd name="T118" fmla="*/ 0 w 507"/>
                <a:gd name="T119" fmla="*/ 1061 h 1309"/>
                <a:gd name="T120" fmla="*/ 0 w 507"/>
                <a:gd name="T121" fmla="*/ 1055 h 1309"/>
                <a:gd name="T122" fmla="*/ 0 w 507"/>
                <a:gd name="T123" fmla="*/ 104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1309">
                  <a:moveTo>
                    <a:pt x="89" y="819"/>
                  </a:moveTo>
                  <a:cubicBezTo>
                    <a:pt x="107" y="775"/>
                    <a:pt x="120" y="724"/>
                    <a:pt x="121" y="656"/>
                  </a:cubicBezTo>
                  <a:cubicBezTo>
                    <a:pt x="121" y="586"/>
                    <a:pt x="107" y="533"/>
                    <a:pt x="88" y="488"/>
                  </a:cubicBezTo>
                  <a:cubicBezTo>
                    <a:pt x="53" y="412"/>
                    <a:pt x="5" y="358"/>
                    <a:pt x="0" y="269"/>
                  </a:cubicBezTo>
                  <a:cubicBezTo>
                    <a:pt x="0" y="267"/>
                    <a:pt x="0" y="266"/>
                    <a:pt x="0" y="264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59"/>
                    <a:pt x="0" y="257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1"/>
                    <a:pt x="0" y="249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0" y="243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7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1" y="230"/>
                    <a:pt x="1" y="228"/>
                  </a:cubicBezTo>
                  <a:cubicBezTo>
                    <a:pt x="1" y="228"/>
                    <a:pt x="1" y="228"/>
                    <a:pt x="1" y="228"/>
                  </a:cubicBezTo>
                  <a:cubicBezTo>
                    <a:pt x="1" y="226"/>
                    <a:pt x="1" y="224"/>
                    <a:pt x="1" y="222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2" y="220"/>
                    <a:pt x="2" y="218"/>
                    <a:pt x="2" y="216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" y="214"/>
                    <a:pt x="3" y="212"/>
                    <a:pt x="3" y="209"/>
                  </a:cubicBezTo>
                  <a:cubicBezTo>
                    <a:pt x="3" y="209"/>
                    <a:pt x="3" y="209"/>
                    <a:pt x="3" y="209"/>
                  </a:cubicBezTo>
                  <a:cubicBezTo>
                    <a:pt x="4" y="207"/>
                    <a:pt x="4" y="205"/>
                    <a:pt x="5" y="203"/>
                  </a:cubicBezTo>
                  <a:cubicBezTo>
                    <a:pt x="5" y="203"/>
                    <a:pt x="5" y="203"/>
                    <a:pt x="5" y="203"/>
                  </a:cubicBezTo>
                  <a:cubicBezTo>
                    <a:pt x="5" y="201"/>
                    <a:pt x="5" y="199"/>
                    <a:pt x="6" y="197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5"/>
                    <a:pt x="7" y="193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8" y="189"/>
                    <a:pt x="8" y="187"/>
                    <a:pt x="9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10" y="181"/>
                    <a:pt x="11" y="177"/>
                    <a:pt x="12" y="173"/>
                  </a:cubicBezTo>
                  <a:cubicBezTo>
                    <a:pt x="13" y="173"/>
                    <a:pt x="13" y="173"/>
                    <a:pt x="13" y="173"/>
                  </a:cubicBezTo>
                  <a:cubicBezTo>
                    <a:pt x="38" y="95"/>
                    <a:pt x="101" y="33"/>
                    <a:pt x="183" y="10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9" y="8"/>
                    <a:pt x="195" y="6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3" y="5"/>
                    <a:pt x="205" y="4"/>
                    <a:pt x="208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3"/>
                    <a:pt x="212" y="3"/>
                    <a:pt x="214" y="3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8" y="2"/>
                    <a:pt x="223" y="2"/>
                    <a:pt x="227" y="1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29" y="1"/>
                    <a:pt x="231" y="1"/>
                    <a:pt x="233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8" y="0"/>
                    <a:pt x="242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9" y="0"/>
                    <a:pt x="251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6" y="0"/>
                    <a:pt x="258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5" y="0"/>
                    <a:pt x="269" y="0"/>
                    <a:pt x="27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6" y="1"/>
                    <a:pt x="278" y="1"/>
                    <a:pt x="280" y="1"/>
                  </a:cubicBezTo>
                  <a:cubicBezTo>
                    <a:pt x="280" y="1"/>
                    <a:pt x="280" y="1"/>
                    <a:pt x="280" y="1"/>
                  </a:cubicBezTo>
                  <a:cubicBezTo>
                    <a:pt x="284" y="2"/>
                    <a:pt x="289" y="2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5" y="3"/>
                    <a:pt x="297" y="3"/>
                    <a:pt x="299" y="4"/>
                  </a:cubicBezTo>
                  <a:cubicBezTo>
                    <a:pt x="299" y="4"/>
                    <a:pt x="299" y="4"/>
                    <a:pt x="299" y="4"/>
                  </a:cubicBezTo>
                  <a:cubicBezTo>
                    <a:pt x="301" y="4"/>
                    <a:pt x="303" y="5"/>
                    <a:pt x="305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12" y="6"/>
                    <a:pt x="318" y="8"/>
                    <a:pt x="324" y="10"/>
                  </a:cubicBezTo>
                  <a:cubicBezTo>
                    <a:pt x="324" y="10"/>
                    <a:pt x="324" y="10"/>
                    <a:pt x="324" y="10"/>
                  </a:cubicBezTo>
                  <a:cubicBezTo>
                    <a:pt x="405" y="33"/>
                    <a:pt x="468" y="95"/>
                    <a:pt x="494" y="173"/>
                  </a:cubicBezTo>
                  <a:cubicBezTo>
                    <a:pt x="494" y="173"/>
                    <a:pt x="494" y="173"/>
                    <a:pt x="494" y="173"/>
                  </a:cubicBezTo>
                  <a:cubicBezTo>
                    <a:pt x="496" y="177"/>
                    <a:pt x="497" y="181"/>
                    <a:pt x="498" y="185"/>
                  </a:cubicBezTo>
                  <a:cubicBezTo>
                    <a:pt x="498" y="185"/>
                    <a:pt x="498" y="185"/>
                    <a:pt x="498" y="185"/>
                  </a:cubicBezTo>
                  <a:cubicBezTo>
                    <a:pt x="498" y="187"/>
                    <a:pt x="499" y="189"/>
                    <a:pt x="499" y="191"/>
                  </a:cubicBezTo>
                  <a:cubicBezTo>
                    <a:pt x="499" y="191"/>
                    <a:pt x="499" y="191"/>
                    <a:pt x="499" y="191"/>
                  </a:cubicBezTo>
                  <a:cubicBezTo>
                    <a:pt x="500" y="193"/>
                    <a:pt x="501" y="195"/>
                    <a:pt x="501" y="197"/>
                  </a:cubicBezTo>
                  <a:cubicBezTo>
                    <a:pt x="501" y="197"/>
                    <a:pt x="501" y="197"/>
                    <a:pt x="501" y="197"/>
                  </a:cubicBezTo>
                  <a:cubicBezTo>
                    <a:pt x="501" y="199"/>
                    <a:pt x="502" y="201"/>
                    <a:pt x="502" y="203"/>
                  </a:cubicBezTo>
                  <a:cubicBezTo>
                    <a:pt x="502" y="203"/>
                    <a:pt x="502" y="203"/>
                    <a:pt x="502" y="203"/>
                  </a:cubicBezTo>
                  <a:cubicBezTo>
                    <a:pt x="503" y="205"/>
                    <a:pt x="503" y="207"/>
                    <a:pt x="503" y="209"/>
                  </a:cubicBezTo>
                  <a:cubicBezTo>
                    <a:pt x="503" y="209"/>
                    <a:pt x="503" y="209"/>
                    <a:pt x="503" y="209"/>
                  </a:cubicBezTo>
                  <a:cubicBezTo>
                    <a:pt x="504" y="212"/>
                    <a:pt x="504" y="214"/>
                    <a:pt x="504" y="216"/>
                  </a:cubicBezTo>
                  <a:cubicBezTo>
                    <a:pt x="504" y="216"/>
                    <a:pt x="504" y="216"/>
                    <a:pt x="504" y="216"/>
                  </a:cubicBezTo>
                  <a:cubicBezTo>
                    <a:pt x="505" y="218"/>
                    <a:pt x="505" y="220"/>
                    <a:pt x="505" y="222"/>
                  </a:cubicBezTo>
                  <a:cubicBezTo>
                    <a:pt x="505" y="222"/>
                    <a:pt x="505" y="222"/>
                    <a:pt x="505" y="222"/>
                  </a:cubicBezTo>
                  <a:cubicBezTo>
                    <a:pt x="506" y="224"/>
                    <a:pt x="506" y="226"/>
                    <a:pt x="506" y="228"/>
                  </a:cubicBezTo>
                  <a:cubicBezTo>
                    <a:pt x="506" y="228"/>
                    <a:pt x="506" y="228"/>
                    <a:pt x="506" y="228"/>
                  </a:cubicBezTo>
                  <a:cubicBezTo>
                    <a:pt x="506" y="230"/>
                    <a:pt x="506" y="232"/>
                    <a:pt x="507" y="234"/>
                  </a:cubicBezTo>
                  <a:cubicBezTo>
                    <a:pt x="507" y="234"/>
                    <a:pt x="507" y="234"/>
                    <a:pt x="507" y="234"/>
                  </a:cubicBezTo>
                  <a:cubicBezTo>
                    <a:pt x="507" y="237"/>
                    <a:pt x="507" y="239"/>
                    <a:pt x="507" y="241"/>
                  </a:cubicBezTo>
                  <a:cubicBezTo>
                    <a:pt x="507" y="241"/>
                    <a:pt x="507" y="241"/>
                    <a:pt x="507" y="241"/>
                  </a:cubicBezTo>
                  <a:cubicBezTo>
                    <a:pt x="507" y="243"/>
                    <a:pt x="507" y="245"/>
                    <a:pt x="507" y="247"/>
                  </a:cubicBezTo>
                  <a:cubicBezTo>
                    <a:pt x="507" y="247"/>
                    <a:pt x="507" y="247"/>
                    <a:pt x="507" y="247"/>
                  </a:cubicBezTo>
                  <a:cubicBezTo>
                    <a:pt x="507" y="249"/>
                    <a:pt x="507" y="251"/>
                    <a:pt x="507" y="254"/>
                  </a:cubicBezTo>
                  <a:cubicBezTo>
                    <a:pt x="507" y="254"/>
                    <a:pt x="507" y="254"/>
                    <a:pt x="507" y="254"/>
                  </a:cubicBezTo>
                  <a:cubicBezTo>
                    <a:pt x="507" y="255"/>
                    <a:pt x="507" y="255"/>
                    <a:pt x="507" y="255"/>
                  </a:cubicBezTo>
                  <a:cubicBezTo>
                    <a:pt x="507" y="256"/>
                    <a:pt x="507" y="257"/>
                    <a:pt x="507" y="258"/>
                  </a:cubicBezTo>
                  <a:cubicBezTo>
                    <a:pt x="507" y="259"/>
                    <a:pt x="507" y="260"/>
                    <a:pt x="507" y="261"/>
                  </a:cubicBezTo>
                  <a:cubicBezTo>
                    <a:pt x="507" y="261"/>
                    <a:pt x="507" y="261"/>
                    <a:pt x="507" y="261"/>
                  </a:cubicBezTo>
                  <a:cubicBezTo>
                    <a:pt x="505" y="355"/>
                    <a:pt x="454" y="410"/>
                    <a:pt x="419" y="488"/>
                  </a:cubicBezTo>
                  <a:cubicBezTo>
                    <a:pt x="400" y="533"/>
                    <a:pt x="386" y="586"/>
                    <a:pt x="385" y="656"/>
                  </a:cubicBezTo>
                  <a:cubicBezTo>
                    <a:pt x="386" y="723"/>
                    <a:pt x="400" y="775"/>
                    <a:pt x="418" y="819"/>
                  </a:cubicBezTo>
                  <a:cubicBezTo>
                    <a:pt x="453" y="896"/>
                    <a:pt x="502" y="950"/>
                    <a:pt x="507" y="1040"/>
                  </a:cubicBezTo>
                  <a:cubicBezTo>
                    <a:pt x="507" y="1041"/>
                    <a:pt x="507" y="1043"/>
                    <a:pt x="507" y="1044"/>
                  </a:cubicBezTo>
                  <a:cubicBezTo>
                    <a:pt x="507" y="1047"/>
                    <a:pt x="507" y="1047"/>
                    <a:pt x="507" y="1047"/>
                  </a:cubicBezTo>
                  <a:cubicBezTo>
                    <a:pt x="507" y="1049"/>
                    <a:pt x="507" y="1052"/>
                    <a:pt x="507" y="1055"/>
                  </a:cubicBezTo>
                  <a:cubicBezTo>
                    <a:pt x="507" y="1055"/>
                    <a:pt x="507" y="1055"/>
                    <a:pt x="507" y="1055"/>
                  </a:cubicBezTo>
                  <a:cubicBezTo>
                    <a:pt x="507" y="1055"/>
                    <a:pt x="507" y="1055"/>
                    <a:pt x="507" y="1055"/>
                  </a:cubicBezTo>
                  <a:cubicBezTo>
                    <a:pt x="507" y="1057"/>
                    <a:pt x="507" y="1059"/>
                    <a:pt x="507" y="1061"/>
                  </a:cubicBezTo>
                  <a:cubicBezTo>
                    <a:pt x="507" y="1061"/>
                    <a:pt x="507" y="1061"/>
                    <a:pt x="507" y="1061"/>
                  </a:cubicBezTo>
                  <a:cubicBezTo>
                    <a:pt x="507" y="1063"/>
                    <a:pt x="507" y="1065"/>
                    <a:pt x="507" y="1067"/>
                  </a:cubicBezTo>
                  <a:cubicBezTo>
                    <a:pt x="507" y="1067"/>
                    <a:pt x="507" y="1067"/>
                    <a:pt x="507" y="1067"/>
                  </a:cubicBezTo>
                  <a:cubicBezTo>
                    <a:pt x="507" y="1070"/>
                    <a:pt x="507" y="1072"/>
                    <a:pt x="507" y="1074"/>
                  </a:cubicBezTo>
                  <a:cubicBezTo>
                    <a:pt x="507" y="1074"/>
                    <a:pt x="507" y="1074"/>
                    <a:pt x="507" y="1074"/>
                  </a:cubicBezTo>
                  <a:cubicBezTo>
                    <a:pt x="506" y="1076"/>
                    <a:pt x="506" y="1078"/>
                    <a:pt x="506" y="1080"/>
                  </a:cubicBezTo>
                  <a:cubicBezTo>
                    <a:pt x="506" y="1080"/>
                    <a:pt x="506" y="1080"/>
                    <a:pt x="506" y="1080"/>
                  </a:cubicBezTo>
                  <a:cubicBezTo>
                    <a:pt x="506" y="1082"/>
                    <a:pt x="506" y="1084"/>
                    <a:pt x="505" y="1086"/>
                  </a:cubicBezTo>
                  <a:cubicBezTo>
                    <a:pt x="505" y="1086"/>
                    <a:pt x="505" y="1086"/>
                    <a:pt x="505" y="1086"/>
                  </a:cubicBezTo>
                  <a:cubicBezTo>
                    <a:pt x="505" y="1089"/>
                    <a:pt x="505" y="1091"/>
                    <a:pt x="504" y="1093"/>
                  </a:cubicBezTo>
                  <a:cubicBezTo>
                    <a:pt x="504" y="1093"/>
                    <a:pt x="504" y="1093"/>
                    <a:pt x="504" y="1093"/>
                  </a:cubicBezTo>
                  <a:cubicBezTo>
                    <a:pt x="504" y="1095"/>
                    <a:pt x="504" y="1097"/>
                    <a:pt x="503" y="1099"/>
                  </a:cubicBezTo>
                  <a:cubicBezTo>
                    <a:pt x="503" y="1099"/>
                    <a:pt x="503" y="1099"/>
                    <a:pt x="503" y="1099"/>
                  </a:cubicBezTo>
                  <a:cubicBezTo>
                    <a:pt x="503" y="1101"/>
                    <a:pt x="503" y="1103"/>
                    <a:pt x="502" y="1105"/>
                  </a:cubicBezTo>
                  <a:cubicBezTo>
                    <a:pt x="502" y="1105"/>
                    <a:pt x="502" y="1105"/>
                    <a:pt x="502" y="1105"/>
                  </a:cubicBezTo>
                  <a:cubicBezTo>
                    <a:pt x="502" y="1107"/>
                    <a:pt x="501" y="1109"/>
                    <a:pt x="501" y="1111"/>
                  </a:cubicBezTo>
                  <a:cubicBezTo>
                    <a:pt x="501" y="1111"/>
                    <a:pt x="501" y="1111"/>
                    <a:pt x="501" y="1111"/>
                  </a:cubicBezTo>
                  <a:cubicBezTo>
                    <a:pt x="501" y="1113"/>
                    <a:pt x="500" y="1115"/>
                    <a:pt x="499" y="1117"/>
                  </a:cubicBezTo>
                  <a:cubicBezTo>
                    <a:pt x="499" y="1117"/>
                    <a:pt x="499" y="1117"/>
                    <a:pt x="499" y="1117"/>
                  </a:cubicBezTo>
                  <a:cubicBezTo>
                    <a:pt x="499" y="1119"/>
                    <a:pt x="498" y="1121"/>
                    <a:pt x="498" y="1123"/>
                  </a:cubicBezTo>
                  <a:cubicBezTo>
                    <a:pt x="498" y="1123"/>
                    <a:pt x="498" y="1123"/>
                    <a:pt x="498" y="1123"/>
                  </a:cubicBezTo>
                  <a:cubicBezTo>
                    <a:pt x="497" y="1127"/>
                    <a:pt x="496" y="1131"/>
                    <a:pt x="494" y="1135"/>
                  </a:cubicBezTo>
                  <a:cubicBezTo>
                    <a:pt x="494" y="1135"/>
                    <a:pt x="494" y="1135"/>
                    <a:pt x="494" y="1135"/>
                  </a:cubicBezTo>
                  <a:cubicBezTo>
                    <a:pt x="468" y="1213"/>
                    <a:pt x="405" y="1276"/>
                    <a:pt x="324" y="1299"/>
                  </a:cubicBezTo>
                  <a:cubicBezTo>
                    <a:pt x="324" y="1299"/>
                    <a:pt x="324" y="1299"/>
                    <a:pt x="324" y="1299"/>
                  </a:cubicBezTo>
                  <a:cubicBezTo>
                    <a:pt x="318" y="1301"/>
                    <a:pt x="312" y="1302"/>
                    <a:pt x="305" y="1303"/>
                  </a:cubicBezTo>
                  <a:cubicBezTo>
                    <a:pt x="305" y="1303"/>
                    <a:pt x="305" y="1303"/>
                    <a:pt x="305" y="1303"/>
                  </a:cubicBezTo>
                  <a:cubicBezTo>
                    <a:pt x="303" y="1304"/>
                    <a:pt x="301" y="1304"/>
                    <a:pt x="299" y="1305"/>
                  </a:cubicBezTo>
                  <a:cubicBezTo>
                    <a:pt x="299" y="1305"/>
                    <a:pt x="299" y="1305"/>
                    <a:pt x="299" y="1305"/>
                  </a:cubicBezTo>
                  <a:cubicBezTo>
                    <a:pt x="297" y="1305"/>
                    <a:pt x="295" y="1305"/>
                    <a:pt x="293" y="1306"/>
                  </a:cubicBezTo>
                  <a:cubicBezTo>
                    <a:pt x="293" y="1306"/>
                    <a:pt x="293" y="1306"/>
                    <a:pt x="293" y="1306"/>
                  </a:cubicBezTo>
                  <a:cubicBezTo>
                    <a:pt x="289" y="1306"/>
                    <a:pt x="284" y="1307"/>
                    <a:pt x="280" y="1307"/>
                  </a:cubicBezTo>
                  <a:cubicBezTo>
                    <a:pt x="280" y="1307"/>
                    <a:pt x="280" y="1307"/>
                    <a:pt x="280" y="1307"/>
                  </a:cubicBezTo>
                  <a:cubicBezTo>
                    <a:pt x="278" y="1308"/>
                    <a:pt x="276" y="1308"/>
                    <a:pt x="273" y="1308"/>
                  </a:cubicBezTo>
                  <a:cubicBezTo>
                    <a:pt x="273" y="1308"/>
                    <a:pt x="273" y="1308"/>
                    <a:pt x="273" y="1308"/>
                  </a:cubicBezTo>
                  <a:cubicBezTo>
                    <a:pt x="269" y="1308"/>
                    <a:pt x="265" y="1308"/>
                    <a:pt x="260" y="1309"/>
                  </a:cubicBezTo>
                  <a:cubicBezTo>
                    <a:pt x="260" y="1309"/>
                    <a:pt x="260" y="1309"/>
                    <a:pt x="260" y="1309"/>
                  </a:cubicBezTo>
                  <a:cubicBezTo>
                    <a:pt x="258" y="1309"/>
                    <a:pt x="256" y="1309"/>
                    <a:pt x="253" y="1309"/>
                  </a:cubicBezTo>
                  <a:cubicBezTo>
                    <a:pt x="253" y="1309"/>
                    <a:pt x="253" y="1309"/>
                    <a:pt x="253" y="1309"/>
                  </a:cubicBezTo>
                  <a:cubicBezTo>
                    <a:pt x="251" y="1309"/>
                    <a:pt x="249" y="1309"/>
                    <a:pt x="247" y="1309"/>
                  </a:cubicBezTo>
                  <a:cubicBezTo>
                    <a:pt x="247" y="1309"/>
                    <a:pt x="247" y="1309"/>
                    <a:pt x="247" y="1309"/>
                  </a:cubicBezTo>
                  <a:cubicBezTo>
                    <a:pt x="242" y="1308"/>
                    <a:pt x="238" y="1308"/>
                    <a:pt x="233" y="1308"/>
                  </a:cubicBezTo>
                  <a:cubicBezTo>
                    <a:pt x="233" y="1308"/>
                    <a:pt x="233" y="1308"/>
                    <a:pt x="233" y="1308"/>
                  </a:cubicBezTo>
                  <a:cubicBezTo>
                    <a:pt x="231" y="1308"/>
                    <a:pt x="229" y="1308"/>
                    <a:pt x="227" y="1307"/>
                  </a:cubicBezTo>
                  <a:cubicBezTo>
                    <a:pt x="227" y="1307"/>
                    <a:pt x="227" y="1307"/>
                    <a:pt x="227" y="1307"/>
                  </a:cubicBezTo>
                  <a:cubicBezTo>
                    <a:pt x="223" y="1307"/>
                    <a:pt x="218" y="1306"/>
                    <a:pt x="214" y="1306"/>
                  </a:cubicBezTo>
                  <a:cubicBezTo>
                    <a:pt x="214" y="1306"/>
                    <a:pt x="214" y="1306"/>
                    <a:pt x="214" y="1306"/>
                  </a:cubicBezTo>
                  <a:cubicBezTo>
                    <a:pt x="212" y="1305"/>
                    <a:pt x="210" y="1305"/>
                    <a:pt x="208" y="1305"/>
                  </a:cubicBezTo>
                  <a:cubicBezTo>
                    <a:pt x="208" y="1305"/>
                    <a:pt x="208" y="1305"/>
                    <a:pt x="208" y="1305"/>
                  </a:cubicBezTo>
                  <a:cubicBezTo>
                    <a:pt x="205" y="1304"/>
                    <a:pt x="203" y="1304"/>
                    <a:pt x="201" y="1303"/>
                  </a:cubicBezTo>
                  <a:cubicBezTo>
                    <a:pt x="201" y="1303"/>
                    <a:pt x="201" y="1303"/>
                    <a:pt x="201" y="1303"/>
                  </a:cubicBezTo>
                  <a:cubicBezTo>
                    <a:pt x="195" y="1302"/>
                    <a:pt x="189" y="1301"/>
                    <a:pt x="183" y="1299"/>
                  </a:cubicBezTo>
                  <a:cubicBezTo>
                    <a:pt x="183" y="1299"/>
                    <a:pt x="183" y="1299"/>
                    <a:pt x="183" y="1299"/>
                  </a:cubicBezTo>
                  <a:cubicBezTo>
                    <a:pt x="101" y="1276"/>
                    <a:pt x="38" y="1213"/>
                    <a:pt x="13" y="1135"/>
                  </a:cubicBezTo>
                  <a:cubicBezTo>
                    <a:pt x="12" y="1135"/>
                    <a:pt x="12" y="1135"/>
                    <a:pt x="12" y="1135"/>
                  </a:cubicBezTo>
                  <a:cubicBezTo>
                    <a:pt x="11" y="1131"/>
                    <a:pt x="10" y="1127"/>
                    <a:pt x="9" y="1123"/>
                  </a:cubicBezTo>
                  <a:cubicBezTo>
                    <a:pt x="9" y="1123"/>
                    <a:pt x="9" y="1123"/>
                    <a:pt x="9" y="1123"/>
                  </a:cubicBezTo>
                  <a:cubicBezTo>
                    <a:pt x="8" y="1121"/>
                    <a:pt x="8" y="1119"/>
                    <a:pt x="7" y="1117"/>
                  </a:cubicBezTo>
                  <a:cubicBezTo>
                    <a:pt x="7" y="1117"/>
                    <a:pt x="7" y="1117"/>
                    <a:pt x="7" y="1117"/>
                  </a:cubicBezTo>
                  <a:cubicBezTo>
                    <a:pt x="7" y="1115"/>
                    <a:pt x="6" y="1113"/>
                    <a:pt x="6" y="1111"/>
                  </a:cubicBezTo>
                  <a:cubicBezTo>
                    <a:pt x="6" y="1111"/>
                    <a:pt x="6" y="1111"/>
                    <a:pt x="6" y="1111"/>
                  </a:cubicBezTo>
                  <a:cubicBezTo>
                    <a:pt x="5" y="1109"/>
                    <a:pt x="5" y="1107"/>
                    <a:pt x="5" y="1105"/>
                  </a:cubicBezTo>
                  <a:cubicBezTo>
                    <a:pt x="5" y="1105"/>
                    <a:pt x="5" y="1105"/>
                    <a:pt x="5" y="1105"/>
                  </a:cubicBezTo>
                  <a:cubicBezTo>
                    <a:pt x="4" y="1103"/>
                    <a:pt x="4" y="1101"/>
                    <a:pt x="3" y="1099"/>
                  </a:cubicBezTo>
                  <a:cubicBezTo>
                    <a:pt x="3" y="1099"/>
                    <a:pt x="3" y="1099"/>
                    <a:pt x="3" y="1099"/>
                  </a:cubicBezTo>
                  <a:cubicBezTo>
                    <a:pt x="3" y="1097"/>
                    <a:pt x="3" y="1095"/>
                    <a:pt x="2" y="1093"/>
                  </a:cubicBezTo>
                  <a:cubicBezTo>
                    <a:pt x="2" y="1093"/>
                    <a:pt x="2" y="1093"/>
                    <a:pt x="2" y="1093"/>
                  </a:cubicBezTo>
                  <a:cubicBezTo>
                    <a:pt x="2" y="1091"/>
                    <a:pt x="2" y="1089"/>
                    <a:pt x="1" y="1086"/>
                  </a:cubicBezTo>
                  <a:cubicBezTo>
                    <a:pt x="1" y="1086"/>
                    <a:pt x="1" y="1086"/>
                    <a:pt x="1" y="1086"/>
                  </a:cubicBezTo>
                  <a:cubicBezTo>
                    <a:pt x="1" y="1084"/>
                    <a:pt x="1" y="1082"/>
                    <a:pt x="1" y="1080"/>
                  </a:cubicBezTo>
                  <a:cubicBezTo>
                    <a:pt x="1" y="1080"/>
                    <a:pt x="1" y="1080"/>
                    <a:pt x="1" y="1080"/>
                  </a:cubicBezTo>
                  <a:cubicBezTo>
                    <a:pt x="1" y="1078"/>
                    <a:pt x="0" y="1076"/>
                    <a:pt x="0" y="1074"/>
                  </a:cubicBezTo>
                  <a:cubicBezTo>
                    <a:pt x="0" y="1074"/>
                    <a:pt x="0" y="1074"/>
                    <a:pt x="0" y="1074"/>
                  </a:cubicBezTo>
                  <a:cubicBezTo>
                    <a:pt x="0" y="1072"/>
                    <a:pt x="0" y="1070"/>
                    <a:pt x="0" y="1067"/>
                  </a:cubicBezTo>
                  <a:cubicBezTo>
                    <a:pt x="0" y="1067"/>
                    <a:pt x="0" y="1067"/>
                    <a:pt x="0" y="1067"/>
                  </a:cubicBezTo>
                  <a:cubicBezTo>
                    <a:pt x="0" y="1065"/>
                    <a:pt x="0" y="1063"/>
                    <a:pt x="0" y="1061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0" y="1059"/>
                    <a:pt x="0" y="1057"/>
                    <a:pt x="0" y="1055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052"/>
                    <a:pt x="0" y="1049"/>
                    <a:pt x="0" y="1047"/>
                  </a:cubicBezTo>
                  <a:cubicBezTo>
                    <a:pt x="0" y="1046"/>
                    <a:pt x="0" y="1045"/>
                    <a:pt x="0" y="1044"/>
                  </a:cubicBezTo>
                  <a:cubicBezTo>
                    <a:pt x="0" y="1043"/>
                    <a:pt x="0" y="1041"/>
                    <a:pt x="0" y="1040"/>
                  </a:cubicBezTo>
                  <a:cubicBezTo>
                    <a:pt x="5" y="950"/>
                    <a:pt x="54" y="896"/>
                    <a:pt x="89" y="8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4448176" y="3681192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5187951" y="5532217"/>
              <a:ext cx="1816100" cy="706438"/>
            </a:xfrm>
            <a:custGeom>
              <a:avLst/>
              <a:gdLst>
                <a:gd name="T0" fmla="*/ 820 w 1308"/>
                <a:gd name="T1" fmla="*/ 89 h 508"/>
                <a:gd name="T2" fmla="*/ 1046 w 1308"/>
                <a:gd name="T3" fmla="*/ 1 h 508"/>
                <a:gd name="T4" fmla="*/ 1055 w 1308"/>
                <a:gd name="T5" fmla="*/ 0 h 508"/>
                <a:gd name="T6" fmla="*/ 1067 w 1308"/>
                <a:gd name="T7" fmla="*/ 1 h 508"/>
                <a:gd name="T8" fmla="*/ 1074 w 1308"/>
                <a:gd name="T9" fmla="*/ 1 h 508"/>
                <a:gd name="T10" fmla="*/ 1086 w 1308"/>
                <a:gd name="T11" fmla="*/ 2 h 508"/>
                <a:gd name="T12" fmla="*/ 1093 w 1308"/>
                <a:gd name="T13" fmla="*/ 3 h 508"/>
                <a:gd name="T14" fmla="*/ 1105 w 1308"/>
                <a:gd name="T15" fmla="*/ 5 h 508"/>
                <a:gd name="T16" fmla="*/ 1111 w 1308"/>
                <a:gd name="T17" fmla="*/ 7 h 508"/>
                <a:gd name="T18" fmla="*/ 1123 w 1308"/>
                <a:gd name="T19" fmla="*/ 10 h 508"/>
                <a:gd name="T20" fmla="*/ 1135 w 1308"/>
                <a:gd name="T21" fmla="*/ 13 h 508"/>
                <a:gd name="T22" fmla="*/ 1303 w 1308"/>
                <a:gd name="T23" fmla="*/ 202 h 508"/>
                <a:gd name="T24" fmla="*/ 1304 w 1308"/>
                <a:gd name="T25" fmla="*/ 208 h 508"/>
                <a:gd name="T26" fmla="*/ 1307 w 1308"/>
                <a:gd name="T27" fmla="*/ 228 h 508"/>
                <a:gd name="T28" fmla="*/ 1308 w 1308"/>
                <a:gd name="T29" fmla="*/ 234 h 508"/>
                <a:gd name="T30" fmla="*/ 1308 w 1308"/>
                <a:gd name="T31" fmla="*/ 254 h 508"/>
                <a:gd name="T32" fmla="*/ 1308 w 1308"/>
                <a:gd name="T33" fmla="*/ 261 h 508"/>
                <a:gd name="T34" fmla="*/ 1307 w 1308"/>
                <a:gd name="T35" fmla="*/ 281 h 508"/>
                <a:gd name="T36" fmla="*/ 1305 w 1308"/>
                <a:gd name="T37" fmla="*/ 294 h 508"/>
                <a:gd name="T38" fmla="*/ 1303 w 1308"/>
                <a:gd name="T39" fmla="*/ 306 h 508"/>
                <a:gd name="T40" fmla="*/ 1299 w 1308"/>
                <a:gd name="T41" fmla="*/ 325 h 508"/>
                <a:gd name="T42" fmla="*/ 1123 w 1308"/>
                <a:gd name="T43" fmla="*/ 499 h 508"/>
                <a:gd name="T44" fmla="*/ 1117 w 1308"/>
                <a:gd name="T45" fmla="*/ 500 h 508"/>
                <a:gd name="T46" fmla="*/ 1105 w 1308"/>
                <a:gd name="T47" fmla="*/ 503 h 508"/>
                <a:gd name="T48" fmla="*/ 1099 w 1308"/>
                <a:gd name="T49" fmla="*/ 504 h 508"/>
                <a:gd name="T50" fmla="*/ 1086 w 1308"/>
                <a:gd name="T51" fmla="*/ 506 h 508"/>
                <a:gd name="T52" fmla="*/ 1080 w 1308"/>
                <a:gd name="T53" fmla="*/ 507 h 508"/>
                <a:gd name="T54" fmla="*/ 1067 w 1308"/>
                <a:gd name="T55" fmla="*/ 508 h 508"/>
                <a:gd name="T56" fmla="*/ 1061 w 1308"/>
                <a:gd name="T57" fmla="*/ 508 h 508"/>
                <a:gd name="T58" fmla="*/ 1053 w 1308"/>
                <a:gd name="T59" fmla="*/ 508 h 508"/>
                <a:gd name="T60" fmla="*/ 1047 w 1308"/>
                <a:gd name="T61" fmla="*/ 508 h 508"/>
                <a:gd name="T62" fmla="*/ 489 w 1308"/>
                <a:gd name="T63" fmla="*/ 419 h 508"/>
                <a:gd name="T64" fmla="*/ 262 w 1308"/>
                <a:gd name="T65" fmla="*/ 508 h 508"/>
                <a:gd name="T66" fmla="*/ 254 w 1308"/>
                <a:gd name="T67" fmla="*/ 508 h 508"/>
                <a:gd name="T68" fmla="*/ 241 w 1308"/>
                <a:gd name="T69" fmla="*/ 508 h 508"/>
                <a:gd name="T70" fmla="*/ 234 w 1308"/>
                <a:gd name="T71" fmla="*/ 507 h 508"/>
                <a:gd name="T72" fmla="*/ 222 w 1308"/>
                <a:gd name="T73" fmla="*/ 506 h 508"/>
                <a:gd name="T74" fmla="*/ 215 w 1308"/>
                <a:gd name="T75" fmla="*/ 505 h 508"/>
                <a:gd name="T76" fmla="*/ 203 w 1308"/>
                <a:gd name="T77" fmla="*/ 503 h 508"/>
                <a:gd name="T78" fmla="*/ 197 w 1308"/>
                <a:gd name="T79" fmla="*/ 502 h 508"/>
                <a:gd name="T80" fmla="*/ 185 w 1308"/>
                <a:gd name="T81" fmla="*/ 499 h 508"/>
                <a:gd name="T82" fmla="*/ 173 w 1308"/>
                <a:gd name="T83" fmla="*/ 495 h 508"/>
                <a:gd name="T84" fmla="*/ 5 w 1308"/>
                <a:gd name="T85" fmla="*/ 306 h 508"/>
                <a:gd name="T86" fmla="*/ 4 w 1308"/>
                <a:gd name="T87" fmla="*/ 300 h 508"/>
                <a:gd name="T88" fmla="*/ 1 w 1308"/>
                <a:gd name="T89" fmla="*/ 281 h 508"/>
                <a:gd name="T90" fmla="*/ 0 w 1308"/>
                <a:gd name="T91" fmla="*/ 274 h 508"/>
                <a:gd name="T92" fmla="*/ 0 w 1308"/>
                <a:gd name="T93" fmla="*/ 254 h 508"/>
                <a:gd name="T94" fmla="*/ 0 w 1308"/>
                <a:gd name="T95" fmla="*/ 248 h 508"/>
                <a:gd name="T96" fmla="*/ 1 w 1308"/>
                <a:gd name="T97" fmla="*/ 228 h 508"/>
                <a:gd name="T98" fmla="*/ 3 w 1308"/>
                <a:gd name="T99" fmla="*/ 215 h 508"/>
                <a:gd name="T100" fmla="*/ 5 w 1308"/>
                <a:gd name="T101" fmla="*/ 202 h 508"/>
                <a:gd name="T102" fmla="*/ 9 w 1308"/>
                <a:gd name="T103" fmla="*/ 184 h 508"/>
                <a:gd name="T104" fmla="*/ 185 w 1308"/>
                <a:gd name="T105" fmla="*/ 10 h 508"/>
                <a:gd name="T106" fmla="*/ 191 w 1308"/>
                <a:gd name="T107" fmla="*/ 8 h 508"/>
                <a:gd name="T108" fmla="*/ 203 w 1308"/>
                <a:gd name="T109" fmla="*/ 5 h 508"/>
                <a:gd name="T110" fmla="*/ 209 w 1308"/>
                <a:gd name="T111" fmla="*/ 4 h 508"/>
                <a:gd name="T112" fmla="*/ 222 w 1308"/>
                <a:gd name="T113" fmla="*/ 2 h 508"/>
                <a:gd name="T114" fmla="*/ 228 w 1308"/>
                <a:gd name="T115" fmla="*/ 2 h 508"/>
                <a:gd name="T116" fmla="*/ 241 w 1308"/>
                <a:gd name="T117" fmla="*/ 1 h 508"/>
                <a:gd name="T118" fmla="*/ 247 w 1308"/>
                <a:gd name="T119" fmla="*/ 1 h 508"/>
                <a:gd name="T120" fmla="*/ 254 w 1308"/>
                <a:gd name="T121" fmla="*/ 0 h 508"/>
                <a:gd name="T122" fmla="*/ 268 w 1308"/>
                <a:gd name="T123" fmla="*/ 1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8" h="508">
                  <a:moveTo>
                    <a:pt x="489" y="89"/>
                  </a:moveTo>
                  <a:cubicBezTo>
                    <a:pt x="533" y="107"/>
                    <a:pt x="584" y="121"/>
                    <a:pt x="652" y="122"/>
                  </a:cubicBezTo>
                  <a:cubicBezTo>
                    <a:pt x="722" y="122"/>
                    <a:pt x="775" y="108"/>
                    <a:pt x="820" y="89"/>
                  </a:cubicBezTo>
                  <a:cubicBezTo>
                    <a:pt x="896" y="54"/>
                    <a:pt x="950" y="6"/>
                    <a:pt x="1039" y="1"/>
                  </a:cubicBezTo>
                  <a:cubicBezTo>
                    <a:pt x="1041" y="1"/>
                    <a:pt x="1043" y="1"/>
                    <a:pt x="1044" y="1"/>
                  </a:cubicBezTo>
                  <a:cubicBezTo>
                    <a:pt x="1046" y="1"/>
                    <a:pt x="1046" y="1"/>
                    <a:pt x="1046" y="1"/>
                  </a:cubicBezTo>
                  <a:cubicBezTo>
                    <a:pt x="1049" y="1"/>
                    <a:pt x="1052" y="0"/>
                    <a:pt x="1054" y="0"/>
                  </a:cubicBezTo>
                  <a:cubicBezTo>
                    <a:pt x="1055" y="0"/>
                    <a:pt x="1055" y="0"/>
                    <a:pt x="1055" y="0"/>
                  </a:cubicBezTo>
                  <a:cubicBezTo>
                    <a:pt x="1055" y="0"/>
                    <a:pt x="1055" y="0"/>
                    <a:pt x="1055" y="0"/>
                  </a:cubicBezTo>
                  <a:cubicBezTo>
                    <a:pt x="1057" y="0"/>
                    <a:pt x="1059" y="0"/>
                    <a:pt x="1061" y="1"/>
                  </a:cubicBezTo>
                  <a:cubicBezTo>
                    <a:pt x="1061" y="1"/>
                    <a:pt x="1061" y="1"/>
                    <a:pt x="1061" y="1"/>
                  </a:cubicBezTo>
                  <a:cubicBezTo>
                    <a:pt x="1063" y="1"/>
                    <a:pt x="1065" y="1"/>
                    <a:pt x="1067" y="1"/>
                  </a:cubicBezTo>
                  <a:cubicBezTo>
                    <a:pt x="1067" y="1"/>
                    <a:pt x="1067" y="1"/>
                    <a:pt x="1067" y="1"/>
                  </a:cubicBezTo>
                  <a:cubicBezTo>
                    <a:pt x="1069" y="1"/>
                    <a:pt x="1072" y="1"/>
                    <a:pt x="1074" y="1"/>
                  </a:cubicBezTo>
                  <a:cubicBezTo>
                    <a:pt x="1074" y="1"/>
                    <a:pt x="1074" y="1"/>
                    <a:pt x="1074" y="1"/>
                  </a:cubicBezTo>
                  <a:cubicBezTo>
                    <a:pt x="1076" y="1"/>
                    <a:pt x="1078" y="1"/>
                    <a:pt x="1080" y="2"/>
                  </a:cubicBezTo>
                  <a:cubicBezTo>
                    <a:pt x="1080" y="2"/>
                    <a:pt x="1080" y="2"/>
                    <a:pt x="1080" y="2"/>
                  </a:cubicBezTo>
                  <a:cubicBezTo>
                    <a:pt x="1082" y="2"/>
                    <a:pt x="1084" y="2"/>
                    <a:pt x="1086" y="2"/>
                  </a:cubicBezTo>
                  <a:cubicBezTo>
                    <a:pt x="1086" y="2"/>
                    <a:pt x="1086" y="2"/>
                    <a:pt x="1086" y="2"/>
                  </a:cubicBezTo>
                  <a:cubicBezTo>
                    <a:pt x="1088" y="3"/>
                    <a:pt x="1091" y="3"/>
                    <a:pt x="1093" y="3"/>
                  </a:cubicBezTo>
                  <a:cubicBezTo>
                    <a:pt x="1093" y="3"/>
                    <a:pt x="1093" y="3"/>
                    <a:pt x="1093" y="3"/>
                  </a:cubicBezTo>
                  <a:cubicBezTo>
                    <a:pt x="1095" y="4"/>
                    <a:pt x="1097" y="4"/>
                    <a:pt x="1099" y="4"/>
                  </a:cubicBezTo>
                  <a:cubicBezTo>
                    <a:pt x="1099" y="4"/>
                    <a:pt x="1099" y="4"/>
                    <a:pt x="1099" y="4"/>
                  </a:cubicBezTo>
                  <a:cubicBezTo>
                    <a:pt x="1101" y="5"/>
                    <a:pt x="1103" y="5"/>
                    <a:pt x="1105" y="5"/>
                  </a:cubicBezTo>
                  <a:cubicBezTo>
                    <a:pt x="1105" y="5"/>
                    <a:pt x="1105" y="5"/>
                    <a:pt x="1105" y="5"/>
                  </a:cubicBezTo>
                  <a:cubicBezTo>
                    <a:pt x="1107" y="6"/>
                    <a:pt x="1109" y="6"/>
                    <a:pt x="1111" y="7"/>
                  </a:cubicBezTo>
                  <a:cubicBezTo>
                    <a:pt x="1111" y="7"/>
                    <a:pt x="1111" y="7"/>
                    <a:pt x="1111" y="7"/>
                  </a:cubicBezTo>
                  <a:cubicBezTo>
                    <a:pt x="1113" y="7"/>
                    <a:pt x="1115" y="8"/>
                    <a:pt x="1117" y="8"/>
                  </a:cubicBezTo>
                  <a:cubicBezTo>
                    <a:pt x="1117" y="8"/>
                    <a:pt x="1117" y="8"/>
                    <a:pt x="1117" y="8"/>
                  </a:cubicBezTo>
                  <a:cubicBezTo>
                    <a:pt x="1119" y="9"/>
                    <a:pt x="1121" y="9"/>
                    <a:pt x="1123" y="10"/>
                  </a:cubicBezTo>
                  <a:cubicBezTo>
                    <a:pt x="1123" y="10"/>
                    <a:pt x="1123" y="10"/>
                    <a:pt x="1123" y="10"/>
                  </a:cubicBezTo>
                  <a:cubicBezTo>
                    <a:pt x="1127" y="11"/>
                    <a:pt x="1131" y="12"/>
                    <a:pt x="1135" y="13"/>
                  </a:cubicBezTo>
                  <a:cubicBezTo>
                    <a:pt x="1135" y="13"/>
                    <a:pt x="1135" y="13"/>
                    <a:pt x="1135" y="13"/>
                  </a:cubicBezTo>
                  <a:cubicBezTo>
                    <a:pt x="1213" y="39"/>
                    <a:pt x="1275" y="102"/>
                    <a:pt x="1299" y="184"/>
                  </a:cubicBezTo>
                  <a:cubicBezTo>
                    <a:pt x="1299" y="184"/>
                    <a:pt x="1299" y="184"/>
                    <a:pt x="1299" y="184"/>
                  </a:cubicBezTo>
                  <a:cubicBezTo>
                    <a:pt x="1300" y="190"/>
                    <a:pt x="1302" y="196"/>
                    <a:pt x="1303" y="202"/>
                  </a:cubicBezTo>
                  <a:cubicBezTo>
                    <a:pt x="1303" y="202"/>
                    <a:pt x="1303" y="202"/>
                    <a:pt x="1303" y="202"/>
                  </a:cubicBezTo>
                  <a:cubicBezTo>
                    <a:pt x="1304" y="204"/>
                    <a:pt x="1304" y="206"/>
                    <a:pt x="1304" y="208"/>
                  </a:cubicBezTo>
                  <a:cubicBezTo>
                    <a:pt x="1304" y="208"/>
                    <a:pt x="1304" y="208"/>
                    <a:pt x="1304" y="208"/>
                  </a:cubicBezTo>
                  <a:cubicBezTo>
                    <a:pt x="1305" y="210"/>
                    <a:pt x="1305" y="213"/>
                    <a:pt x="1305" y="215"/>
                  </a:cubicBezTo>
                  <a:cubicBezTo>
                    <a:pt x="1305" y="215"/>
                    <a:pt x="1305" y="215"/>
                    <a:pt x="1305" y="215"/>
                  </a:cubicBezTo>
                  <a:cubicBezTo>
                    <a:pt x="1306" y="219"/>
                    <a:pt x="1307" y="223"/>
                    <a:pt x="1307" y="228"/>
                  </a:cubicBezTo>
                  <a:cubicBezTo>
                    <a:pt x="1307" y="228"/>
                    <a:pt x="1307" y="228"/>
                    <a:pt x="1307" y="228"/>
                  </a:cubicBezTo>
                  <a:cubicBezTo>
                    <a:pt x="1307" y="230"/>
                    <a:pt x="1307" y="232"/>
                    <a:pt x="1308" y="234"/>
                  </a:cubicBezTo>
                  <a:cubicBezTo>
                    <a:pt x="1308" y="234"/>
                    <a:pt x="1308" y="234"/>
                    <a:pt x="1308" y="234"/>
                  </a:cubicBezTo>
                  <a:cubicBezTo>
                    <a:pt x="1308" y="239"/>
                    <a:pt x="1308" y="243"/>
                    <a:pt x="1308" y="248"/>
                  </a:cubicBezTo>
                  <a:cubicBezTo>
                    <a:pt x="1308" y="248"/>
                    <a:pt x="1308" y="248"/>
                    <a:pt x="1308" y="248"/>
                  </a:cubicBezTo>
                  <a:cubicBezTo>
                    <a:pt x="1308" y="250"/>
                    <a:pt x="1308" y="252"/>
                    <a:pt x="1308" y="254"/>
                  </a:cubicBezTo>
                  <a:cubicBezTo>
                    <a:pt x="1308" y="254"/>
                    <a:pt x="1308" y="254"/>
                    <a:pt x="1308" y="254"/>
                  </a:cubicBezTo>
                  <a:cubicBezTo>
                    <a:pt x="1308" y="257"/>
                    <a:pt x="1308" y="259"/>
                    <a:pt x="1308" y="261"/>
                  </a:cubicBezTo>
                  <a:cubicBezTo>
                    <a:pt x="1308" y="261"/>
                    <a:pt x="1308" y="261"/>
                    <a:pt x="1308" y="261"/>
                  </a:cubicBezTo>
                  <a:cubicBezTo>
                    <a:pt x="1308" y="265"/>
                    <a:pt x="1308" y="270"/>
                    <a:pt x="1308" y="274"/>
                  </a:cubicBezTo>
                  <a:cubicBezTo>
                    <a:pt x="1308" y="274"/>
                    <a:pt x="1308" y="274"/>
                    <a:pt x="1308" y="274"/>
                  </a:cubicBezTo>
                  <a:cubicBezTo>
                    <a:pt x="1307" y="276"/>
                    <a:pt x="1307" y="279"/>
                    <a:pt x="1307" y="281"/>
                  </a:cubicBezTo>
                  <a:cubicBezTo>
                    <a:pt x="1307" y="281"/>
                    <a:pt x="1307" y="281"/>
                    <a:pt x="1307" y="281"/>
                  </a:cubicBezTo>
                  <a:cubicBezTo>
                    <a:pt x="1307" y="285"/>
                    <a:pt x="1306" y="289"/>
                    <a:pt x="1305" y="294"/>
                  </a:cubicBezTo>
                  <a:cubicBezTo>
                    <a:pt x="1305" y="294"/>
                    <a:pt x="1305" y="294"/>
                    <a:pt x="1305" y="294"/>
                  </a:cubicBezTo>
                  <a:cubicBezTo>
                    <a:pt x="1305" y="296"/>
                    <a:pt x="1305" y="298"/>
                    <a:pt x="1304" y="300"/>
                  </a:cubicBezTo>
                  <a:cubicBezTo>
                    <a:pt x="1304" y="300"/>
                    <a:pt x="1304" y="300"/>
                    <a:pt x="1304" y="300"/>
                  </a:cubicBezTo>
                  <a:cubicBezTo>
                    <a:pt x="1304" y="302"/>
                    <a:pt x="1304" y="304"/>
                    <a:pt x="1303" y="306"/>
                  </a:cubicBezTo>
                  <a:cubicBezTo>
                    <a:pt x="1303" y="306"/>
                    <a:pt x="1303" y="306"/>
                    <a:pt x="1303" y="306"/>
                  </a:cubicBezTo>
                  <a:cubicBezTo>
                    <a:pt x="1302" y="313"/>
                    <a:pt x="1300" y="319"/>
                    <a:pt x="1299" y="325"/>
                  </a:cubicBezTo>
                  <a:cubicBezTo>
                    <a:pt x="1299" y="325"/>
                    <a:pt x="1299" y="325"/>
                    <a:pt x="1299" y="325"/>
                  </a:cubicBezTo>
                  <a:cubicBezTo>
                    <a:pt x="1275" y="406"/>
                    <a:pt x="1213" y="469"/>
                    <a:pt x="1135" y="495"/>
                  </a:cubicBezTo>
                  <a:cubicBezTo>
                    <a:pt x="1135" y="495"/>
                    <a:pt x="1135" y="495"/>
                    <a:pt x="1135" y="495"/>
                  </a:cubicBezTo>
                  <a:cubicBezTo>
                    <a:pt x="1131" y="496"/>
                    <a:pt x="1127" y="498"/>
                    <a:pt x="1123" y="499"/>
                  </a:cubicBezTo>
                  <a:cubicBezTo>
                    <a:pt x="1123" y="499"/>
                    <a:pt x="1123" y="499"/>
                    <a:pt x="1123" y="499"/>
                  </a:cubicBezTo>
                  <a:cubicBezTo>
                    <a:pt x="1121" y="499"/>
                    <a:pt x="1119" y="500"/>
                    <a:pt x="1117" y="500"/>
                  </a:cubicBezTo>
                  <a:cubicBezTo>
                    <a:pt x="1117" y="500"/>
                    <a:pt x="1117" y="500"/>
                    <a:pt x="1117" y="500"/>
                  </a:cubicBezTo>
                  <a:cubicBezTo>
                    <a:pt x="1115" y="501"/>
                    <a:pt x="1113" y="501"/>
                    <a:pt x="1111" y="502"/>
                  </a:cubicBezTo>
                  <a:cubicBezTo>
                    <a:pt x="1111" y="502"/>
                    <a:pt x="1111" y="502"/>
                    <a:pt x="1111" y="502"/>
                  </a:cubicBezTo>
                  <a:cubicBezTo>
                    <a:pt x="1109" y="502"/>
                    <a:pt x="1107" y="503"/>
                    <a:pt x="1105" y="503"/>
                  </a:cubicBezTo>
                  <a:cubicBezTo>
                    <a:pt x="1105" y="503"/>
                    <a:pt x="1105" y="503"/>
                    <a:pt x="1105" y="503"/>
                  </a:cubicBezTo>
                  <a:cubicBezTo>
                    <a:pt x="1103" y="504"/>
                    <a:pt x="1101" y="504"/>
                    <a:pt x="1099" y="504"/>
                  </a:cubicBezTo>
                  <a:cubicBezTo>
                    <a:pt x="1099" y="504"/>
                    <a:pt x="1099" y="504"/>
                    <a:pt x="1099" y="504"/>
                  </a:cubicBezTo>
                  <a:cubicBezTo>
                    <a:pt x="1097" y="505"/>
                    <a:pt x="1095" y="505"/>
                    <a:pt x="1093" y="505"/>
                  </a:cubicBezTo>
                  <a:cubicBezTo>
                    <a:pt x="1093" y="505"/>
                    <a:pt x="1093" y="505"/>
                    <a:pt x="1093" y="505"/>
                  </a:cubicBezTo>
                  <a:cubicBezTo>
                    <a:pt x="1091" y="506"/>
                    <a:pt x="1088" y="506"/>
                    <a:pt x="1086" y="506"/>
                  </a:cubicBezTo>
                  <a:cubicBezTo>
                    <a:pt x="1086" y="506"/>
                    <a:pt x="1086" y="506"/>
                    <a:pt x="1086" y="506"/>
                  </a:cubicBezTo>
                  <a:cubicBezTo>
                    <a:pt x="1084" y="506"/>
                    <a:pt x="1082" y="507"/>
                    <a:pt x="1080" y="507"/>
                  </a:cubicBezTo>
                  <a:cubicBezTo>
                    <a:pt x="1080" y="507"/>
                    <a:pt x="1080" y="507"/>
                    <a:pt x="1080" y="507"/>
                  </a:cubicBezTo>
                  <a:cubicBezTo>
                    <a:pt x="1078" y="507"/>
                    <a:pt x="1076" y="507"/>
                    <a:pt x="1074" y="507"/>
                  </a:cubicBezTo>
                  <a:cubicBezTo>
                    <a:pt x="1074" y="507"/>
                    <a:pt x="1074" y="507"/>
                    <a:pt x="1074" y="507"/>
                  </a:cubicBezTo>
                  <a:cubicBezTo>
                    <a:pt x="1072" y="508"/>
                    <a:pt x="1069" y="508"/>
                    <a:pt x="1067" y="508"/>
                  </a:cubicBezTo>
                  <a:cubicBezTo>
                    <a:pt x="1067" y="508"/>
                    <a:pt x="1067" y="508"/>
                    <a:pt x="1067" y="508"/>
                  </a:cubicBezTo>
                  <a:cubicBezTo>
                    <a:pt x="1065" y="508"/>
                    <a:pt x="1063" y="508"/>
                    <a:pt x="1061" y="508"/>
                  </a:cubicBezTo>
                  <a:cubicBezTo>
                    <a:pt x="1061" y="508"/>
                    <a:pt x="1061" y="508"/>
                    <a:pt x="1061" y="508"/>
                  </a:cubicBezTo>
                  <a:cubicBezTo>
                    <a:pt x="1059" y="508"/>
                    <a:pt x="1057" y="508"/>
                    <a:pt x="1055" y="508"/>
                  </a:cubicBezTo>
                  <a:cubicBezTo>
                    <a:pt x="1055" y="508"/>
                    <a:pt x="1055" y="508"/>
                    <a:pt x="1055" y="508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52" y="508"/>
                    <a:pt x="1051" y="508"/>
                    <a:pt x="1051" y="508"/>
                  </a:cubicBezTo>
                  <a:cubicBezTo>
                    <a:pt x="1050" y="508"/>
                    <a:pt x="1048" y="508"/>
                    <a:pt x="1047" y="508"/>
                  </a:cubicBezTo>
                  <a:cubicBezTo>
                    <a:pt x="1047" y="508"/>
                    <a:pt x="1047" y="508"/>
                    <a:pt x="1047" y="508"/>
                  </a:cubicBezTo>
                  <a:cubicBezTo>
                    <a:pt x="953" y="505"/>
                    <a:pt x="898" y="455"/>
                    <a:pt x="820" y="420"/>
                  </a:cubicBezTo>
                  <a:cubicBezTo>
                    <a:pt x="775" y="401"/>
                    <a:pt x="723" y="387"/>
                    <a:pt x="653" y="386"/>
                  </a:cubicBezTo>
                  <a:cubicBezTo>
                    <a:pt x="585" y="387"/>
                    <a:pt x="533" y="401"/>
                    <a:pt x="489" y="419"/>
                  </a:cubicBezTo>
                  <a:cubicBezTo>
                    <a:pt x="412" y="454"/>
                    <a:pt x="359" y="503"/>
                    <a:pt x="268" y="508"/>
                  </a:cubicBezTo>
                  <a:cubicBezTo>
                    <a:pt x="267" y="508"/>
                    <a:pt x="265" y="508"/>
                    <a:pt x="264" y="508"/>
                  </a:cubicBezTo>
                  <a:cubicBezTo>
                    <a:pt x="262" y="508"/>
                    <a:pt x="262" y="508"/>
                    <a:pt x="262" y="508"/>
                  </a:cubicBezTo>
                  <a:cubicBezTo>
                    <a:pt x="259" y="508"/>
                    <a:pt x="256" y="508"/>
                    <a:pt x="254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1" y="508"/>
                    <a:pt x="249" y="508"/>
                    <a:pt x="247" y="508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5" y="508"/>
                    <a:pt x="243" y="508"/>
                    <a:pt x="241" y="508"/>
                  </a:cubicBezTo>
                  <a:cubicBezTo>
                    <a:pt x="241" y="508"/>
                    <a:pt x="241" y="508"/>
                    <a:pt x="241" y="508"/>
                  </a:cubicBezTo>
                  <a:cubicBezTo>
                    <a:pt x="239" y="508"/>
                    <a:pt x="236" y="508"/>
                    <a:pt x="234" y="507"/>
                  </a:cubicBezTo>
                  <a:cubicBezTo>
                    <a:pt x="234" y="507"/>
                    <a:pt x="234" y="507"/>
                    <a:pt x="234" y="507"/>
                  </a:cubicBezTo>
                  <a:cubicBezTo>
                    <a:pt x="232" y="507"/>
                    <a:pt x="230" y="507"/>
                    <a:pt x="228" y="507"/>
                  </a:cubicBezTo>
                  <a:cubicBezTo>
                    <a:pt x="228" y="507"/>
                    <a:pt x="228" y="507"/>
                    <a:pt x="228" y="507"/>
                  </a:cubicBezTo>
                  <a:cubicBezTo>
                    <a:pt x="226" y="507"/>
                    <a:pt x="224" y="506"/>
                    <a:pt x="222" y="506"/>
                  </a:cubicBezTo>
                  <a:cubicBezTo>
                    <a:pt x="222" y="506"/>
                    <a:pt x="222" y="506"/>
                    <a:pt x="222" y="506"/>
                  </a:cubicBezTo>
                  <a:cubicBezTo>
                    <a:pt x="220" y="506"/>
                    <a:pt x="218" y="506"/>
                    <a:pt x="215" y="505"/>
                  </a:cubicBezTo>
                  <a:cubicBezTo>
                    <a:pt x="215" y="505"/>
                    <a:pt x="215" y="505"/>
                    <a:pt x="215" y="505"/>
                  </a:cubicBezTo>
                  <a:cubicBezTo>
                    <a:pt x="213" y="505"/>
                    <a:pt x="211" y="505"/>
                    <a:pt x="209" y="504"/>
                  </a:cubicBezTo>
                  <a:cubicBezTo>
                    <a:pt x="209" y="504"/>
                    <a:pt x="209" y="504"/>
                    <a:pt x="209" y="504"/>
                  </a:cubicBezTo>
                  <a:cubicBezTo>
                    <a:pt x="207" y="504"/>
                    <a:pt x="205" y="504"/>
                    <a:pt x="203" y="503"/>
                  </a:cubicBezTo>
                  <a:cubicBezTo>
                    <a:pt x="203" y="503"/>
                    <a:pt x="203" y="503"/>
                    <a:pt x="203" y="503"/>
                  </a:cubicBezTo>
                  <a:cubicBezTo>
                    <a:pt x="201" y="503"/>
                    <a:pt x="199" y="502"/>
                    <a:pt x="197" y="502"/>
                  </a:cubicBezTo>
                  <a:cubicBezTo>
                    <a:pt x="197" y="502"/>
                    <a:pt x="197" y="502"/>
                    <a:pt x="197" y="502"/>
                  </a:cubicBezTo>
                  <a:cubicBezTo>
                    <a:pt x="195" y="501"/>
                    <a:pt x="193" y="501"/>
                    <a:pt x="191" y="500"/>
                  </a:cubicBezTo>
                  <a:cubicBezTo>
                    <a:pt x="191" y="500"/>
                    <a:pt x="191" y="500"/>
                    <a:pt x="191" y="500"/>
                  </a:cubicBezTo>
                  <a:cubicBezTo>
                    <a:pt x="189" y="500"/>
                    <a:pt x="187" y="499"/>
                    <a:pt x="185" y="499"/>
                  </a:cubicBezTo>
                  <a:cubicBezTo>
                    <a:pt x="185" y="499"/>
                    <a:pt x="185" y="499"/>
                    <a:pt x="185" y="499"/>
                  </a:cubicBezTo>
                  <a:cubicBezTo>
                    <a:pt x="181" y="498"/>
                    <a:pt x="177" y="496"/>
                    <a:pt x="173" y="495"/>
                  </a:cubicBezTo>
                  <a:cubicBezTo>
                    <a:pt x="173" y="495"/>
                    <a:pt x="173" y="495"/>
                    <a:pt x="173" y="495"/>
                  </a:cubicBezTo>
                  <a:cubicBezTo>
                    <a:pt x="95" y="469"/>
                    <a:pt x="33" y="406"/>
                    <a:pt x="9" y="325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8" y="319"/>
                    <a:pt x="6" y="313"/>
                    <a:pt x="5" y="306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4" y="304"/>
                    <a:pt x="4" y="302"/>
                    <a:pt x="4" y="300"/>
                  </a:cubicBezTo>
                  <a:cubicBezTo>
                    <a:pt x="4" y="300"/>
                    <a:pt x="4" y="300"/>
                    <a:pt x="4" y="300"/>
                  </a:cubicBezTo>
                  <a:cubicBezTo>
                    <a:pt x="3" y="298"/>
                    <a:pt x="3" y="296"/>
                    <a:pt x="3" y="294"/>
                  </a:cubicBezTo>
                  <a:cubicBezTo>
                    <a:pt x="3" y="294"/>
                    <a:pt x="3" y="294"/>
                    <a:pt x="3" y="294"/>
                  </a:cubicBezTo>
                  <a:cubicBezTo>
                    <a:pt x="2" y="289"/>
                    <a:pt x="1" y="285"/>
                    <a:pt x="1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1" y="279"/>
                    <a:pt x="1" y="276"/>
                    <a:pt x="0" y="274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0"/>
                    <a:pt x="0" y="265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59"/>
                    <a:pt x="0" y="257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2"/>
                    <a:pt x="0" y="250"/>
                    <a:pt x="0" y="248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43"/>
                    <a:pt x="0" y="239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" y="232"/>
                    <a:pt x="1" y="230"/>
                    <a:pt x="1" y="228"/>
                  </a:cubicBezTo>
                  <a:cubicBezTo>
                    <a:pt x="1" y="228"/>
                    <a:pt x="1" y="228"/>
                    <a:pt x="1" y="228"/>
                  </a:cubicBezTo>
                  <a:cubicBezTo>
                    <a:pt x="1" y="223"/>
                    <a:pt x="2" y="219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3" y="213"/>
                    <a:pt x="3" y="210"/>
                    <a:pt x="4" y="208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4" y="206"/>
                    <a:pt x="4" y="204"/>
                    <a:pt x="5" y="202"/>
                  </a:cubicBezTo>
                  <a:cubicBezTo>
                    <a:pt x="5" y="202"/>
                    <a:pt x="5" y="202"/>
                    <a:pt x="5" y="202"/>
                  </a:cubicBezTo>
                  <a:cubicBezTo>
                    <a:pt x="6" y="196"/>
                    <a:pt x="8" y="190"/>
                    <a:pt x="9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33" y="102"/>
                    <a:pt x="95" y="39"/>
                    <a:pt x="173" y="13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7" y="12"/>
                    <a:pt x="181" y="11"/>
                    <a:pt x="185" y="10"/>
                  </a:cubicBezTo>
                  <a:cubicBezTo>
                    <a:pt x="185" y="10"/>
                    <a:pt x="185" y="10"/>
                    <a:pt x="185" y="10"/>
                  </a:cubicBezTo>
                  <a:cubicBezTo>
                    <a:pt x="187" y="9"/>
                    <a:pt x="189" y="9"/>
                    <a:pt x="191" y="8"/>
                  </a:cubicBezTo>
                  <a:cubicBezTo>
                    <a:pt x="191" y="8"/>
                    <a:pt x="191" y="8"/>
                    <a:pt x="191" y="8"/>
                  </a:cubicBezTo>
                  <a:cubicBezTo>
                    <a:pt x="193" y="8"/>
                    <a:pt x="195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9" y="6"/>
                    <a:pt x="201" y="6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5" y="5"/>
                    <a:pt x="207" y="5"/>
                    <a:pt x="209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11" y="4"/>
                    <a:pt x="213" y="4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8" y="3"/>
                    <a:pt x="220" y="3"/>
                    <a:pt x="222" y="2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24" y="2"/>
                    <a:pt x="226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30" y="1"/>
                    <a:pt x="232" y="1"/>
                    <a:pt x="234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6" y="1"/>
                    <a:pt x="239" y="1"/>
                    <a:pt x="241" y="1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3" y="1"/>
                    <a:pt x="245" y="1"/>
                    <a:pt x="247" y="1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9" y="0"/>
                    <a:pt x="251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6" y="0"/>
                    <a:pt x="259" y="1"/>
                    <a:pt x="262" y="1"/>
                  </a:cubicBezTo>
                  <a:cubicBezTo>
                    <a:pt x="262" y="1"/>
                    <a:pt x="263" y="1"/>
                    <a:pt x="264" y="1"/>
                  </a:cubicBezTo>
                  <a:cubicBezTo>
                    <a:pt x="265" y="1"/>
                    <a:pt x="267" y="1"/>
                    <a:pt x="268" y="1"/>
                  </a:cubicBezTo>
                  <a:cubicBezTo>
                    <a:pt x="359" y="6"/>
                    <a:pt x="412" y="55"/>
                    <a:pt x="489" y="8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7102476" y="3652617"/>
              <a:ext cx="671513" cy="669925"/>
            </a:xfrm>
            <a:custGeom>
              <a:avLst/>
              <a:gdLst>
                <a:gd name="T0" fmla="*/ 86 w 483"/>
                <a:gd name="T1" fmla="*/ 397 h 483"/>
                <a:gd name="T2" fmla="*/ 397 w 483"/>
                <a:gd name="T3" fmla="*/ 397 h 483"/>
                <a:gd name="T4" fmla="*/ 397 w 483"/>
                <a:gd name="T5" fmla="*/ 86 h 483"/>
                <a:gd name="T6" fmla="*/ 86 w 483"/>
                <a:gd name="T7" fmla="*/ 86 h 483"/>
                <a:gd name="T8" fmla="*/ 86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86" y="397"/>
                  </a:move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7086601" y="3633567"/>
              <a:ext cx="704850" cy="1819275"/>
            </a:xfrm>
            <a:custGeom>
              <a:avLst/>
              <a:gdLst>
                <a:gd name="T0" fmla="*/ 89 w 508"/>
                <a:gd name="T1" fmla="*/ 488 h 1309"/>
                <a:gd name="T2" fmla="*/ 0 w 508"/>
                <a:gd name="T3" fmla="*/ 262 h 1309"/>
                <a:gd name="T4" fmla="*/ 0 w 508"/>
                <a:gd name="T5" fmla="*/ 254 h 1309"/>
                <a:gd name="T6" fmla="*/ 0 w 508"/>
                <a:gd name="T7" fmla="*/ 241 h 1309"/>
                <a:gd name="T8" fmla="*/ 1 w 508"/>
                <a:gd name="T9" fmla="*/ 234 h 1309"/>
                <a:gd name="T10" fmla="*/ 2 w 508"/>
                <a:gd name="T11" fmla="*/ 222 h 1309"/>
                <a:gd name="T12" fmla="*/ 3 w 508"/>
                <a:gd name="T13" fmla="*/ 216 h 1309"/>
                <a:gd name="T14" fmla="*/ 5 w 508"/>
                <a:gd name="T15" fmla="*/ 203 h 1309"/>
                <a:gd name="T16" fmla="*/ 7 w 508"/>
                <a:gd name="T17" fmla="*/ 197 h 1309"/>
                <a:gd name="T18" fmla="*/ 9 w 508"/>
                <a:gd name="T19" fmla="*/ 185 h 1309"/>
                <a:gd name="T20" fmla="*/ 13 w 508"/>
                <a:gd name="T21" fmla="*/ 173 h 1309"/>
                <a:gd name="T22" fmla="*/ 202 w 508"/>
                <a:gd name="T23" fmla="*/ 5 h 1309"/>
                <a:gd name="T24" fmla="*/ 208 w 508"/>
                <a:gd name="T25" fmla="*/ 4 h 1309"/>
                <a:gd name="T26" fmla="*/ 227 w 508"/>
                <a:gd name="T27" fmla="*/ 1 h 1309"/>
                <a:gd name="T28" fmla="*/ 234 w 508"/>
                <a:gd name="T29" fmla="*/ 0 h 1309"/>
                <a:gd name="T30" fmla="*/ 254 w 508"/>
                <a:gd name="T31" fmla="*/ 0 h 1309"/>
                <a:gd name="T32" fmla="*/ 261 w 508"/>
                <a:gd name="T33" fmla="*/ 0 h 1309"/>
                <a:gd name="T34" fmla="*/ 281 w 508"/>
                <a:gd name="T35" fmla="*/ 1 h 1309"/>
                <a:gd name="T36" fmla="*/ 294 w 508"/>
                <a:gd name="T37" fmla="*/ 3 h 1309"/>
                <a:gd name="T38" fmla="*/ 306 w 508"/>
                <a:gd name="T39" fmla="*/ 5 h 1309"/>
                <a:gd name="T40" fmla="*/ 325 w 508"/>
                <a:gd name="T41" fmla="*/ 10 h 1309"/>
                <a:gd name="T42" fmla="*/ 498 w 508"/>
                <a:gd name="T43" fmla="*/ 185 h 1309"/>
                <a:gd name="T44" fmla="*/ 500 w 508"/>
                <a:gd name="T45" fmla="*/ 191 h 1309"/>
                <a:gd name="T46" fmla="*/ 503 w 508"/>
                <a:gd name="T47" fmla="*/ 203 h 1309"/>
                <a:gd name="T48" fmla="*/ 504 w 508"/>
                <a:gd name="T49" fmla="*/ 209 h 1309"/>
                <a:gd name="T50" fmla="*/ 506 w 508"/>
                <a:gd name="T51" fmla="*/ 222 h 1309"/>
                <a:gd name="T52" fmla="*/ 507 w 508"/>
                <a:gd name="T53" fmla="*/ 228 h 1309"/>
                <a:gd name="T54" fmla="*/ 508 w 508"/>
                <a:gd name="T55" fmla="*/ 241 h 1309"/>
                <a:gd name="T56" fmla="*/ 508 w 508"/>
                <a:gd name="T57" fmla="*/ 247 h 1309"/>
                <a:gd name="T58" fmla="*/ 508 w 508"/>
                <a:gd name="T59" fmla="*/ 255 h 1309"/>
                <a:gd name="T60" fmla="*/ 508 w 508"/>
                <a:gd name="T61" fmla="*/ 261 h 1309"/>
                <a:gd name="T62" fmla="*/ 419 w 508"/>
                <a:gd name="T63" fmla="*/ 819 h 1309"/>
                <a:gd name="T64" fmla="*/ 508 w 508"/>
                <a:gd name="T65" fmla="*/ 1047 h 1309"/>
                <a:gd name="T66" fmla="*/ 508 w 508"/>
                <a:gd name="T67" fmla="*/ 1055 h 1309"/>
                <a:gd name="T68" fmla="*/ 508 w 508"/>
                <a:gd name="T69" fmla="*/ 1067 h 1309"/>
                <a:gd name="T70" fmla="*/ 507 w 508"/>
                <a:gd name="T71" fmla="*/ 1074 h 1309"/>
                <a:gd name="T72" fmla="*/ 506 w 508"/>
                <a:gd name="T73" fmla="*/ 1086 h 1309"/>
                <a:gd name="T74" fmla="*/ 505 w 508"/>
                <a:gd name="T75" fmla="*/ 1093 h 1309"/>
                <a:gd name="T76" fmla="*/ 503 w 508"/>
                <a:gd name="T77" fmla="*/ 1105 h 1309"/>
                <a:gd name="T78" fmla="*/ 502 w 508"/>
                <a:gd name="T79" fmla="*/ 1111 h 1309"/>
                <a:gd name="T80" fmla="*/ 498 w 508"/>
                <a:gd name="T81" fmla="*/ 1123 h 1309"/>
                <a:gd name="T82" fmla="*/ 495 w 508"/>
                <a:gd name="T83" fmla="*/ 1135 h 1309"/>
                <a:gd name="T84" fmla="*/ 306 w 508"/>
                <a:gd name="T85" fmla="*/ 1303 h 1309"/>
                <a:gd name="T86" fmla="*/ 300 w 508"/>
                <a:gd name="T87" fmla="*/ 1305 h 1309"/>
                <a:gd name="T88" fmla="*/ 281 w 508"/>
                <a:gd name="T89" fmla="*/ 1307 h 1309"/>
                <a:gd name="T90" fmla="*/ 274 w 508"/>
                <a:gd name="T91" fmla="*/ 1308 h 1309"/>
                <a:gd name="T92" fmla="*/ 254 w 508"/>
                <a:gd name="T93" fmla="*/ 1309 h 1309"/>
                <a:gd name="T94" fmla="*/ 247 w 508"/>
                <a:gd name="T95" fmla="*/ 1309 h 1309"/>
                <a:gd name="T96" fmla="*/ 227 w 508"/>
                <a:gd name="T97" fmla="*/ 1307 h 1309"/>
                <a:gd name="T98" fmla="*/ 215 w 508"/>
                <a:gd name="T99" fmla="*/ 1306 h 1309"/>
                <a:gd name="T100" fmla="*/ 202 w 508"/>
                <a:gd name="T101" fmla="*/ 1303 h 1309"/>
                <a:gd name="T102" fmla="*/ 183 w 508"/>
                <a:gd name="T103" fmla="*/ 1299 h 1309"/>
                <a:gd name="T104" fmla="*/ 9 w 508"/>
                <a:gd name="T105" fmla="*/ 1123 h 1309"/>
                <a:gd name="T106" fmla="*/ 8 w 508"/>
                <a:gd name="T107" fmla="*/ 1117 h 1309"/>
                <a:gd name="T108" fmla="*/ 5 w 508"/>
                <a:gd name="T109" fmla="*/ 1105 h 1309"/>
                <a:gd name="T110" fmla="*/ 4 w 508"/>
                <a:gd name="T111" fmla="*/ 1099 h 1309"/>
                <a:gd name="T112" fmla="*/ 2 w 508"/>
                <a:gd name="T113" fmla="*/ 1086 h 1309"/>
                <a:gd name="T114" fmla="*/ 1 w 508"/>
                <a:gd name="T115" fmla="*/ 1080 h 1309"/>
                <a:gd name="T116" fmla="*/ 0 w 508"/>
                <a:gd name="T117" fmla="*/ 1067 h 1309"/>
                <a:gd name="T118" fmla="*/ 0 w 508"/>
                <a:gd name="T119" fmla="*/ 1061 h 1309"/>
                <a:gd name="T120" fmla="*/ 0 w 508"/>
                <a:gd name="T121" fmla="*/ 1055 h 1309"/>
                <a:gd name="T122" fmla="*/ 1 w 508"/>
                <a:gd name="T123" fmla="*/ 104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8" h="1309">
                  <a:moveTo>
                    <a:pt x="89" y="819"/>
                  </a:moveTo>
                  <a:cubicBezTo>
                    <a:pt x="107" y="775"/>
                    <a:pt x="121" y="724"/>
                    <a:pt x="122" y="656"/>
                  </a:cubicBezTo>
                  <a:cubicBezTo>
                    <a:pt x="122" y="586"/>
                    <a:pt x="107" y="533"/>
                    <a:pt x="89" y="488"/>
                  </a:cubicBezTo>
                  <a:cubicBezTo>
                    <a:pt x="54" y="412"/>
                    <a:pt x="6" y="358"/>
                    <a:pt x="1" y="269"/>
                  </a:cubicBezTo>
                  <a:cubicBezTo>
                    <a:pt x="0" y="267"/>
                    <a:pt x="0" y="266"/>
                    <a:pt x="0" y="264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59"/>
                    <a:pt x="0" y="257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1"/>
                    <a:pt x="0" y="249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0" y="243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7"/>
                    <a:pt x="1" y="234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1" y="232"/>
                    <a:pt x="1" y="230"/>
                    <a:pt x="1" y="228"/>
                  </a:cubicBezTo>
                  <a:cubicBezTo>
                    <a:pt x="1" y="228"/>
                    <a:pt x="1" y="228"/>
                    <a:pt x="1" y="228"/>
                  </a:cubicBezTo>
                  <a:cubicBezTo>
                    <a:pt x="2" y="226"/>
                    <a:pt x="2" y="224"/>
                    <a:pt x="2" y="222"/>
                  </a:cubicBezTo>
                  <a:cubicBezTo>
                    <a:pt x="2" y="222"/>
                    <a:pt x="2" y="222"/>
                    <a:pt x="2" y="222"/>
                  </a:cubicBezTo>
                  <a:cubicBezTo>
                    <a:pt x="2" y="220"/>
                    <a:pt x="3" y="218"/>
                    <a:pt x="3" y="216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3" y="214"/>
                    <a:pt x="4" y="212"/>
                    <a:pt x="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07"/>
                    <a:pt x="5" y="205"/>
                    <a:pt x="5" y="203"/>
                  </a:cubicBezTo>
                  <a:cubicBezTo>
                    <a:pt x="5" y="203"/>
                    <a:pt x="5" y="203"/>
                    <a:pt x="5" y="203"/>
                  </a:cubicBezTo>
                  <a:cubicBezTo>
                    <a:pt x="6" y="201"/>
                    <a:pt x="6" y="199"/>
                    <a:pt x="7" y="197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95"/>
                    <a:pt x="7" y="193"/>
                    <a:pt x="8" y="191"/>
                  </a:cubicBezTo>
                  <a:cubicBezTo>
                    <a:pt x="8" y="191"/>
                    <a:pt x="8" y="191"/>
                    <a:pt x="8" y="191"/>
                  </a:cubicBezTo>
                  <a:cubicBezTo>
                    <a:pt x="8" y="189"/>
                    <a:pt x="9" y="187"/>
                    <a:pt x="9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11" y="181"/>
                    <a:pt x="12" y="177"/>
                    <a:pt x="13" y="173"/>
                  </a:cubicBezTo>
                  <a:cubicBezTo>
                    <a:pt x="13" y="173"/>
                    <a:pt x="13" y="173"/>
                    <a:pt x="13" y="173"/>
                  </a:cubicBezTo>
                  <a:cubicBezTo>
                    <a:pt x="39" y="95"/>
                    <a:pt x="102" y="33"/>
                    <a:pt x="183" y="10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9" y="8"/>
                    <a:pt x="196" y="6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4" y="5"/>
                    <a:pt x="206" y="4"/>
                    <a:pt x="208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3"/>
                    <a:pt x="212" y="3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9" y="2"/>
                    <a:pt x="223" y="2"/>
                    <a:pt x="227" y="1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30" y="1"/>
                    <a:pt x="232" y="1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3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0" y="0"/>
                    <a:pt x="252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6" y="0"/>
                    <a:pt x="259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5" y="0"/>
                    <a:pt x="270" y="0"/>
                    <a:pt x="274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6" y="1"/>
                    <a:pt x="278" y="1"/>
                    <a:pt x="281" y="1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5" y="2"/>
                    <a:pt x="289" y="2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6" y="3"/>
                    <a:pt x="298" y="3"/>
                    <a:pt x="300" y="4"/>
                  </a:cubicBezTo>
                  <a:cubicBezTo>
                    <a:pt x="300" y="4"/>
                    <a:pt x="300" y="4"/>
                    <a:pt x="300" y="4"/>
                  </a:cubicBezTo>
                  <a:cubicBezTo>
                    <a:pt x="302" y="4"/>
                    <a:pt x="304" y="5"/>
                    <a:pt x="306" y="5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12" y="6"/>
                    <a:pt x="319" y="8"/>
                    <a:pt x="325" y="10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406" y="33"/>
                    <a:pt x="469" y="95"/>
                    <a:pt x="495" y="173"/>
                  </a:cubicBezTo>
                  <a:cubicBezTo>
                    <a:pt x="495" y="173"/>
                    <a:pt x="495" y="173"/>
                    <a:pt x="495" y="173"/>
                  </a:cubicBezTo>
                  <a:cubicBezTo>
                    <a:pt x="496" y="177"/>
                    <a:pt x="497" y="181"/>
                    <a:pt x="498" y="185"/>
                  </a:cubicBezTo>
                  <a:cubicBezTo>
                    <a:pt x="498" y="185"/>
                    <a:pt x="498" y="185"/>
                    <a:pt x="498" y="185"/>
                  </a:cubicBezTo>
                  <a:cubicBezTo>
                    <a:pt x="499" y="187"/>
                    <a:pt x="500" y="189"/>
                    <a:pt x="500" y="191"/>
                  </a:cubicBezTo>
                  <a:cubicBezTo>
                    <a:pt x="500" y="191"/>
                    <a:pt x="500" y="191"/>
                    <a:pt x="500" y="191"/>
                  </a:cubicBezTo>
                  <a:cubicBezTo>
                    <a:pt x="501" y="193"/>
                    <a:pt x="501" y="195"/>
                    <a:pt x="502" y="197"/>
                  </a:cubicBezTo>
                  <a:cubicBezTo>
                    <a:pt x="502" y="197"/>
                    <a:pt x="502" y="197"/>
                    <a:pt x="502" y="197"/>
                  </a:cubicBezTo>
                  <a:cubicBezTo>
                    <a:pt x="502" y="199"/>
                    <a:pt x="502" y="201"/>
                    <a:pt x="503" y="203"/>
                  </a:cubicBezTo>
                  <a:cubicBezTo>
                    <a:pt x="503" y="203"/>
                    <a:pt x="503" y="203"/>
                    <a:pt x="503" y="203"/>
                  </a:cubicBezTo>
                  <a:cubicBezTo>
                    <a:pt x="503" y="205"/>
                    <a:pt x="504" y="207"/>
                    <a:pt x="504" y="209"/>
                  </a:cubicBezTo>
                  <a:cubicBezTo>
                    <a:pt x="504" y="209"/>
                    <a:pt x="504" y="209"/>
                    <a:pt x="504" y="209"/>
                  </a:cubicBezTo>
                  <a:cubicBezTo>
                    <a:pt x="504" y="212"/>
                    <a:pt x="505" y="214"/>
                    <a:pt x="505" y="216"/>
                  </a:cubicBezTo>
                  <a:cubicBezTo>
                    <a:pt x="505" y="216"/>
                    <a:pt x="505" y="216"/>
                    <a:pt x="505" y="216"/>
                  </a:cubicBezTo>
                  <a:cubicBezTo>
                    <a:pt x="505" y="218"/>
                    <a:pt x="506" y="220"/>
                    <a:pt x="506" y="222"/>
                  </a:cubicBezTo>
                  <a:cubicBezTo>
                    <a:pt x="506" y="222"/>
                    <a:pt x="506" y="222"/>
                    <a:pt x="506" y="222"/>
                  </a:cubicBezTo>
                  <a:cubicBezTo>
                    <a:pt x="506" y="224"/>
                    <a:pt x="506" y="226"/>
                    <a:pt x="507" y="228"/>
                  </a:cubicBezTo>
                  <a:cubicBezTo>
                    <a:pt x="507" y="228"/>
                    <a:pt x="507" y="228"/>
                    <a:pt x="507" y="228"/>
                  </a:cubicBezTo>
                  <a:cubicBezTo>
                    <a:pt x="507" y="230"/>
                    <a:pt x="507" y="232"/>
                    <a:pt x="507" y="234"/>
                  </a:cubicBezTo>
                  <a:cubicBezTo>
                    <a:pt x="507" y="234"/>
                    <a:pt x="507" y="234"/>
                    <a:pt x="507" y="234"/>
                  </a:cubicBezTo>
                  <a:cubicBezTo>
                    <a:pt x="507" y="237"/>
                    <a:pt x="508" y="239"/>
                    <a:pt x="508" y="241"/>
                  </a:cubicBezTo>
                  <a:cubicBezTo>
                    <a:pt x="508" y="241"/>
                    <a:pt x="508" y="241"/>
                    <a:pt x="508" y="241"/>
                  </a:cubicBezTo>
                  <a:cubicBezTo>
                    <a:pt x="508" y="243"/>
                    <a:pt x="508" y="245"/>
                    <a:pt x="508" y="247"/>
                  </a:cubicBezTo>
                  <a:cubicBezTo>
                    <a:pt x="508" y="247"/>
                    <a:pt x="508" y="247"/>
                    <a:pt x="508" y="247"/>
                  </a:cubicBezTo>
                  <a:cubicBezTo>
                    <a:pt x="508" y="249"/>
                    <a:pt x="508" y="251"/>
                    <a:pt x="508" y="254"/>
                  </a:cubicBezTo>
                  <a:cubicBezTo>
                    <a:pt x="508" y="254"/>
                    <a:pt x="508" y="254"/>
                    <a:pt x="508" y="254"/>
                  </a:cubicBezTo>
                  <a:cubicBezTo>
                    <a:pt x="508" y="255"/>
                    <a:pt x="508" y="255"/>
                    <a:pt x="508" y="255"/>
                  </a:cubicBezTo>
                  <a:cubicBezTo>
                    <a:pt x="508" y="256"/>
                    <a:pt x="508" y="257"/>
                    <a:pt x="508" y="258"/>
                  </a:cubicBezTo>
                  <a:cubicBezTo>
                    <a:pt x="508" y="259"/>
                    <a:pt x="508" y="260"/>
                    <a:pt x="508" y="261"/>
                  </a:cubicBezTo>
                  <a:cubicBezTo>
                    <a:pt x="508" y="261"/>
                    <a:pt x="508" y="261"/>
                    <a:pt x="508" y="261"/>
                  </a:cubicBezTo>
                  <a:cubicBezTo>
                    <a:pt x="505" y="355"/>
                    <a:pt x="455" y="410"/>
                    <a:pt x="419" y="488"/>
                  </a:cubicBezTo>
                  <a:cubicBezTo>
                    <a:pt x="401" y="533"/>
                    <a:pt x="387" y="586"/>
                    <a:pt x="386" y="656"/>
                  </a:cubicBezTo>
                  <a:cubicBezTo>
                    <a:pt x="387" y="723"/>
                    <a:pt x="401" y="775"/>
                    <a:pt x="419" y="819"/>
                  </a:cubicBezTo>
                  <a:cubicBezTo>
                    <a:pt x="453" y="896"/>
                    <a:pt x="502" y="950"/>
                    <a:pt x="508" y="1040"/>
                  </a:cubicBezTo>
                  <a:cubicBezTo>
                    <a:pt x="508" y="1041"/>
                    <a:pt x="508" y="1043"/>
                    <a:pt x="508" y="1044"/>
                  </a:cubicBezTo>
                  <a:cubicBezTo>
                    <a:pt x="508" y="1047"/>
                    <a:pt x="508" y="1047"/>
                    <a:pt x="508" y="1047"/>
                  </a:cubicBezTo>
                  <a:cubicBezTo>
                    <a:pt x="508" y="1049"/>
                    <a:pt x="508" y="1052"/>
                    <a:pt x="508" y="1055"/>
                  </a:cubicBezTo>
                  <a:cubicBezTo>
                    <a:pt x="508" y="1055"/>
                    <a:pt x="508" y="1055"/>
                    <a:pt x="508" y="1055"/>
                  </a:cubicBezTo>
                  <a:cubicBezTo>
                    <a:pt x="508" y="1055"/>
                    <a:pt x="508" y="1055"/>
                    <a:pt x="508" y="1055"/>
                  </a:cubicBezTo>
                  <a:cubicBezTo>
                    <a:pt x="508" y="1057"/>
                    <a:pt x="508" y="1059"/>
                    <a:pt x="508" y="1061"/>
                  </a:cubicBezTo>
                  <a:cubicBezTo>
                    <a:pt x="508" y="1061"/>
                    <a:pt x="508" y="1061"/>
                    <a:pt x="508" y="1061"/>
                  </a:cubicBezTo>
                  <a:cubicBezTo>
                    <a:pt x="508" y="1063"/>
                    <a:pt x="508" y="1065"/>
                    <a:pt x="508" y="1067"/>
                  </a:cubicBezTo>
                  <a:cubicBezTo>
                    <a:pt x="508" y="1067"/>
                    <a:pt x="508" y="1067"/>
                    <a:pt x="508" y="1067"/>
                  </a:cubicBezTo>
                  <a:cubicBezTo>
                    <a:pt x="508" y="1070"/>
                    <a:pt x="507" y="1072"/>
                    <a:pt x="507" y="1074"/>
                  </a:cubicBezTo>
                  <a:cubicBezTo>
                    <a:pt x="507" y="1074"/>
                    <a:pt x="507" y="1074"/>
                    <a:pt x="507" y="1074"/>
                  </a:cubicBezTo>
                  <a:cubicBezTo>
                    <a:pt x="507" y="1076"/>
                    <a:pt x="507" y="1078"/>
                    <a:pt x="507" y="1080"/>
                  </a:cubicBezTo>
                  <a:cubicBezTo>
                    <a:pt x="507" y="1080"/>
                    <a:pt x="507" y="1080"/>
                    <a:pt x="507" y="1080"/>
                  </a:cubicBezTo>
                  <a:cubicBezTo>
                    <a:pt x="506" y="1082"/>
                    <a:pt x="506" y="1084"/>
                    <a:pt x="506" y="1086"/>
                  </a:cubicBezTo>
                  <a:cubicBezTo>
                    <a:pt x="506" y="1086"/>
                    <a:pt x="506" y="1086"/>
                    <a:pt x="506" y="1086"/>
                  </a:cubicBezTo>
                  <a:cubicBezTo>
                    <a:pt x="506" y="1089"/>
                    <a:pt x="505" y="1091"/>
                    <a:pt x="505" y="1093"/>
                  </a:cubicBezTo>
                  <a:cubicBezTo>
                    <a:pt x="505" y="1093"/>
                    <a:pt x="505" y="1093"/>
                    <a:pt x="505" y="1093"/>
                  </a:cubicBezTo>
                  <a:cubicBezTo>
                    <a:pt x="505" y="1095"/>
                    <a:pt x="504" y="1097"/>
                    <a:pt x="504" y="1099"/>
                  </a:cubicBezTo>
                  <a:cubicBezTo>
                    <a:pt x="504" y="1099"/>
                    <a:pt x="504" y="1099"/>
                    <a:pt x="504" y="1099"/>
                  </a:cubicBezTo>
                  <a:cubicBezTo>
                    <a:pt x="504" y="1101"/>
                    <a:pt x="503" y="1103"/>
                    <a:pt x="503" y="1105"/>
                  </a:cubicBezTo>
                  <a:cubicBezTo>
                    <a:pt x="503" y="1105"/>
                    <a:pt x="503" y="1105"/>
                    <a:pt x="503" y="1105"/>
                  </a:cubicBezTo>
                  <a:cubicBezTo>
                    <a:pt x="502" y="1107"/>
                    <a:pt x="502" y="1109"/>
                    <a:pt x="502" y="1111"/>
                  </a:cubicBezTo>
                  <a:cubicBezTo>
                    <a:pt x="502" y="1111"/>
                    <a:pt x="502" y="1111"/>
                    <a:pt x="502" y="1111"/>
                  </a:cubicBezTo>
                  <a:cubicBezTo>
                    <a:pt x="501" y="1113"/>
                    <a:pt x="501" y="1115"/>
                    <a:pt x="500" y="1117"/>
                  </a:cubicBezTo>
                  <a:cubicBezTo>
                    <a:pt x="500" y="1117"/>
                    <a:pt x="500" y="1117"/>
                    <a:pt x="500" y="1117"/>
                  </a:cubicBezTo>
                  <a:cubicBezTo>
                    <a:pt x="500" y="1119"/>
                    <a:pt x="499" y="1121"/>
                    <a:pt x="498" y="1123"/>
                  </a:cubicBezTo>
                  <a:cubicBezTo>
                    <a:pt x="498" y="1123"/>
                    <a:pt x="498" y="1123"/>
                    <a:pt x="498" y="1123"/>
                  </a:cubicBezTo>
                  <a:cubicBezTo>
                    <a:pt x="497" y="1127"/>
                    <a:pt x="496" y="1131"/>
                    <a:pt x="495" y="1135"/>
                  </a:cubicBezTo>
                  <a:cubicBezTo>
                    <a:pt x="495" y="1135"/>
                    <a:pt x="495" y="1135"/>
                    <a:pt x="495" y="1135"/>
                  </a:cubicBezTo>
                  <a:cubicBezTo>
                    <a:pt x="469" y="1213"/>
                    <a:pt x="406" y="1276"/>
                    <a:pt x="325" y="1299"/>
                  </a:cubicBezTo>
                  <a:cubicBezTo>
                    <a:pt x="325" y="1299"/>
                    <a:pt x="325" y="1299"/>
                    <a:pt x="325" y="1299"/>
                  </a:cubicBezTo>
                  <a:cubicBezTo>
                    <a:pt x="319" y="1301"/>
                    <a:pt x="312" y="1302"/>
                    <a:pt x="306" y="1303"/>
                  </a:cubicBezTo>
                  <a:cubicBezTo>
                    <a:pt x="306" y="1303"/>
                    <a:pt x="306" y="1303"/>
                    <a:pt x="306" y="1303"/>
                  </a:cubicBezTo>
                  <a:cubicBezTo>
                    <a:pt x="304" y="1304"/>
                    <a:pt x="302" y="1304"/>
                    <a:pt x="300" y="1305"/>
                  </a:cubicBezTo>
                  <a:cubicBezTo>
                    <a:pt x="300" y="1305"/>
                    <a:pt x="300" y="1305"/>
                    <a:pt x="300" y="1305"/>
                  </a:cubicBezTo>
                  <a:cubicBezTo>
                    <a:pt x="298" y="1305"/>
                    <a:pt x="296" y="1305"/>
                    <a:pt x="294" y="1306"/>
                  </a:cubicBezTo>
                  <a:cubicBezTo>
                    <a:pt x="294" y="1306"/>
                    <a:pt x="294" y="1306"/>
                    <a:pt x="294" y="1306"/>
                  </a:cubicBezTo>
                  <a:cubicBezTo>
                    <a:pt x="289" y="1306"/>
                    <a:pt x="285" y="1307"/>
                    <a:pt x="281" y="1307"/>
                  </a:cubicBezTo>
                  <a:cubicBezTo>
                    <a:pt x="281" y="1307"/>
                    <a:pt x="281" y="1307"/>
                    <a:pt x="281" y="1307"/>
                  </a:cubicBezTo>
                  <a:cubicBezTo>
                    <a:pt x="278" y="1308"/>
                    <a:pt x="276" y="1308"/>
                    <a:pt x="274" y="1308"/>
                  </a:cubicBezTo>
                  <a:cubicBezTo>
                    <a:pt x="274" y="1308"/>
                    <a:pt x="274" y="1308"/>
                    <a:pt x="274" y="1308"/>
                  </a:cubicBezTo>
                  <a:cubicBezTo>
                    <a:pt x="270" y="1308"/>
                    <a:pt x="265" y="1308"/>
                    <a:pt x="261" y="1309"/>
                  </a:cubicBezTo>
                  <a:cubicBezTo>
                    <a:pt x="261" y="1309"/>
                    <a:pt x="261" y="1309"/>
                    <a:pt x="261" y="1309"/>
                  </a:cubicBezTo>
                  <a:cubicBezTo>
                    <a:pt x="259" y="1309"/>
                    <a:pt x="256" y="1309"/>
                    <a:pt x="254" y="1309"/>
                  </a:cubicBezTo>
                  <a:cubicBezTo>
                    <a:pt x="254" y="1309"/>
                    <a:pt x="254" y="1309"/>
                    <a:pt x="254" y="1309"/>
                  </a:cubicBezTo>
                  <a:cubicBezTo>
                    <a:pt x="252" y="1309"/>
                    <a:pt x="250" y="1309"/>
                    <a:pt x="247" y="1309"/>
                  </a:cubicBezTo>
                  <a:cubicBezTo>
                    <a:pt x="247" y="1309"/>
                    <a:pt x="247" y="1309"/>
                    <a:pt x="247" y="1309"/>
                  </a:cubicBezTo>
                  <a:cubicBezTo>
                    <a:pt x="243" y="1308"/>
                    <a:pt x="238" y="1308"/>
                    <a:pt x="234" y="1308"/>
                  </a:cubicBezTo>
                  <a:cubicBezTo>
                    <a:pt x="234" y="1308"/>
                    <a:pt x="234" y="1308"/>
                    <a:pt x="234" y="1308"/>
                  </a:cubicBezTo>
                  <a:cubicBezTo>
                    <a:pt x="232" y="1308"/>
                    <a:pt x="230" y="1308"/>
                    <a:pt x="227" y="1307"/>
                  </a:cubicBezTo>
                  <a:cubicBezTo>
                    <a:pt x="227" y="1307"/>
                    <a:pt x="227" y="1307"/>
                    <a:pt x="227" y="1307"/>
                  </a:cubicBezTo>
                  <a:cubicBezTo>
                    <a:pt x="223" y="1307"/>
                    <a:pt x="219" y="1306"/>
                    <a:pt x="215" y="1306"/>
                  </a:cubicBezTo>
                  <a:cubicBezTo>
                    <a:pt x="215" y="1306"/>
                    <a:pt x="215" y="1306"/>
                    <a:pt x="215" y="1306"/>
                  </a:cubicBezTo>
                  <a:cubicBezTo>
                    <a:pt x="212" y="1305"/>
                    <a:pt x="210" y="1305"/>
                    <a:pt x="208" y="1305"/>
                  </a:cubicBezTo>
                  <a:cubicBezTo>
                    <a:pt x="208" y="1305"/>
                    <a:pt x="208" y="1305"/>
                    <a:pt x="208" y="1305"/>
                  </a:cubicBezTo>
                  <a:cubicBezTo>
                    <a:pt x="206" y="1304"/>
                    <a:pt x="204" y="1304"/>
                    <a:pt x="202" y="1303"/>
                  </a:cubicBezTo>
                  <a:cubicBezTo>
                    <a:pt x="202" y="1303"/>
                    <a:pt x="202" y="1303"/>
                    <a:pt x="202" y="1303"/>
                  </a:cubicBezTo>
                  <a:cubicBezTo>
                    <a:pt x="196" y="1302"/>
                    <a:pt x="189" y="1301"/>
                    <a:pt x="183" y="1299"/>
                  </a:cubicBezTo>
                  <a:cubicBezTo>
                    <a:pt x="183" y="1299"/>
                    <a:pt x="183" y="1299"/>
                    <a:pt x="183" y="1299"/>
                  </a:cubicBezTo>
                  <a:cubicBezTo>
                    <a:pt x="102" y="1276"/>
                    <a:pt x="39" y="1213"/>
                    <a:pt x="13" y="1135"/>
                  </a:cubicBezTo>
                  <a:cubicBezTo>
                    <a:pt x="13" y="1135"/>
                    <a:pt x="13" y="1135"/>
                    <a:pt x="13" y="1135"/>
                  </a:cubicBezTo>
                  <a:cubicBezTo>
                    <a:pt x="12" y="1131"/>
                    <a:pt x="11" y="1127"/>
                    <a:pt x="9" y="1123"/>
                  </a:cubicBezTo>
                  <a:cubicBezTo>
                    <a:pt x="9" y="1123"/>
                    <a:pt x="9" y="1123"/>
                    <a:pt x="9" y="1123"/>
                  </a:cubicBezTo>
                  <a:cubicBezTo>
                    <a:pt x="9" y="1121"/>
                    <a:pt x="8" y="1119"/>
                    <a:pt x="8" y="1117"/>
                  </a:cubicBezTo>
                  <a:cubicBezTo>
                    <a:pt x="8" y="1117"/>
                    <a:pt x="8" y="1117"/>
                    <a:pt x="8" y="1117"/>
                  </a:cubicBezTo>
                  <a:cubicBezTo>
                    <a:pt x="7" y="1115"/>
                    <a:pt x="7" y="1113"/>
                    <a:pt x="7" y="1111"/>
                  </a:cubicBezTo>
                  <a:cubicBezTo>
                    <a:pt x="7" y="1111"/>
                    <a:pt x="7" y="1111"/>
                    <a:pt x="7" y="1111"/>
                  </a:cubicBezTo>
                  <a:cubicBezTo>
                    <a:pt x="6" y="1109"/>
                    <a:pt x="6" y="1107"/>
                    <a:pt x="5" y="1105"/>
                  </a:cubicBezTo>
                  <a:cubicBezTo>
                    <a:pt x="5" y="1105"/>
                    <a:pt x="5" y="1105"/>
                    <a:pt x="5" y="1105"/>
                  </a:cubicBezTo>
                  <a:cubicBezTo>
                    <a:pt x="5" y="1103"/>
                    <a:pt x="4" y="1101"/>
                    <a:pt x="4" y="1099"/>
                  </a:cubicBezTo>
                  <a:cubicBezTo>
                    <a:pt x="4" y="1099"/>
                    <a:pt x="4" y="1099"/>
                    <a:pt x="4" y="1099"/>
                  </a:cubicBezTo>
                  <a:cubicBezTo>
                    <a:pt x="4" y="1097"/>
                    <a:pt x="3" y="1095"/>
                    <a:pt x="3" y="1093"/>
                  </a:cubicBezTo>
                  <a:cubicBezTo>
                    <a:pt x="3" y="1093"/>
                    <a:pt x="3" y="1093"/>
                    <a:pt x="3" y="1093"/>
                  </a:cubicBezTo>
                  <a:cubicBezTo>
                    <a:pt x="3" y="1091"/>
                    <a:pt x="2" y="1089"/>
                    <a:pt x="2" y="1086"/>
                  </a:cubicBezTo>
                  <a:cubicBezTo>
                    <a:pt x="2" y="1086"/>
                    <a:pt x="2" y="1086"/>
                    <a:pt x="2" y="1086"/>
                  </a:cubicBezTo>
                  <a:cubicBezTo>
                    <a:pt x="2" y="1084"/>
                    <a:pt x="2" y="1082"/>
                    <a:pt x="1" y="1080"/>
                  </a:cubicBezTo>
                  <a:cubicBezTo>
                    <a:pt x="1" y="1080"/>
                    <a:pt x="1" y="1080"/>
                    <a:pt x="1" y="1080"/>
                  </a:cubicBezTo>
                  <a:cubicBezTo>
                    <a:pt x="1" y="1078"/>
                    <a:pt x="1" y="1076"/>
                    <a:pt x="1" y="1074"/>
                  </a:cubicBezTo>
                  <a:cubicBezTo>
                    <a:pt x="1" y="1074"/>
                    <a:pt x="1" y="1074"/>
                    <a:pt x="1" y="1074"/>
                  </a:cubicBezTo>
                  <a:cubicBezTo>
                    <a:pt x="1" y="1072"/>
                    <a:pt x="1" y="1070"/>
                    <a:pt x="0" y="1067"/>
                  </a:cubicBezTo>
                  <a:cubicBezTo>
                    <a:pt x="0" y="1067"/>
                    <a:pt x="0" y="1067"/>
                    <a:pt x="0" y="1067"/>
                  </a:cubicBezTo>
                  <a:cubicBezTo>
                    <a:pt x="0" y="1065"/>
                    <a:pt x="0" y="1063"/>
                    <a:pt x="0" y="1061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0" y="1059"/>
                    <a:pt x="0" y="1057"/>
                    <a:pt x="0" y="1055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052"/>
                    <a:pt x="0" y="1049"/>
                    <a:pt x="0" y="1047"/>
                  </a:cubicBezTo>
                  <a:cubicBezTo>
                    <a:pt x="0" y="1046"/>
                    <a:pt x="0" y="1045"/>
                    <a:pt x="0" y="1044"/>
                  </a:cubicBezTo>
                  <a:cubicBezTo>
                    <a:pt x="0" y="1043"/>
                    <a:pt x="0" y="1041"/>
                    <a:pt x="1" y="1040"/>
                  </a:cubicBezTo>
                  <a:cubicBezTo>
                    <a:pt x="6" y="950"/>
                    <a:pt x="55" y="896"/>
                    <a:pt x="89" y="8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4386263" y="2835054"/>
              <a:ext cx="1520825" cy="1520825"/>
              <a:chOff x="4386263" y="1889125"/>
              <a:chExt cx="1520825" cy="1520825"/>
            </a:xfrm>
          </p:grpSpPr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4386263" y="1889125"/>
                <a:ext cx="1520825" cy="1520825"/>
              </a:xfrm>
              <a:custGeom>
                <a:avLst/>
                <a:gdLst>
                  <a:gd name="T0" fmla="*/ 547 w 1095"/>
                  <a:gd name="T1" fmla="*/ 781 h 1094"/>
                  <a:gd name="T2" fmla="*/ 449 w 1095"/>
                  <a:gd name="T3" fmla="*/ 1004 h 1094"/>
                  <a:gd name="T4" fmla="*/ 444 w 1095"/>
                  <a:gd name="T5" fmla="*/ 1010 h 1094"/>
                  <a:gd name="T6" fmla="*/ 434 w 1095"/>
                  <a:gd name="T7" fmla="*/ 1019 h 1094"/>
                  <a:gd name="T8" fmla="*/ 430 w 1095"/>
                  <a:gd name="T9" fmla="*/ 1023 h 1094"/>
                  <a:gd name="T10" fmla="*/ 420 w 1095"/>
                  <a:gd name="T11" fmla="*/ 1031 h 1094"/>
                  <a:gd name="T12" fmla="*/ 415 w 1095"/>
                  <a:gd name="T13" fmla="*/ 1035 h 1094"/>
                  <a:gd name="T14" fmla="*/ 405 w 1095"/>
                  <a:gd name="T15" fmla="*/ 1042 h 1094"/>
                  <a:gd name="T16" fmla="*/ 399 w 1095"/>
                  <a:gd name="T17" fmla="*/ 1045 h 1094"/>
                  <a:gd name="T18" fmla="*/ 389 w 1095"/>
                  <a:gd name="T19" fmla="*/ 1051 h 1094"/>
                  <a:gd name="T20" fmla="*/ 378 w 1095"/>
                  <a:gd name="T21" fmla="*/ 1057 h 1094"/>
                  <a:gd name="T22" fmla="*/ 125 w 1095"/>
                  <a:gd name="T23" fmla="*/ 1043 h 1094"/>
                  <a:gd name="T24" fmla="*/ 120 w 1095"/>
                  <a:gd name="T25" fmla="*/ 1039 h 1094"/>
                  <a:gd name="T26" fmla="*/ 104 w 1095"/>
                  <a:gd name="T27" fmla="*/ 1027 h 1094"/>
                  <a:gd name="T28" fmla="*/ 99 w 1095"/>
                  <a:gd name="T29" fmla="*/ 1023 h 1094"/>
                  <a:gd name="T30" fmla="*/ 85 w 1095"/>
                  <a:gd name="T31" fmla="*/ 1010 h 1094"/>
                  <a:gd name="T32" fmla="*/ 80 w 1095"/>
                  <a:gd name="T33" fmla="*/ 1005 h 1094"/>
                  <a:gd name="T34" fmla="*/ 67 w 1095"/>
                  <a:gd name="T35" fmla="*/ 990 h 1094"/>
                  <a:gd name="T36" fmla="*/ 59 w 1095"/>
                  <a:gd name="T37" fmla="*/ 980 h 1094"/>
                  <a:gd name="T38" fmla="*/ 52 w 1095"/>
                  <a:gd name="T39" fmla="*/ 969 h 1094"/>
                  <a:gd name="T40" fmla="*/ 42 w 1095"/>
                  <a:gd name="T41" fmla="*/ 953 h 1094"/>
                  <a:gd name="T42" fmla="*/ 43 w 1095"/>
                  <a:gd name="T43" fmla="*/ 706 h 1094"/>
                  <a:gd name="T44" fmla="*/ 46 w 1095"/>
                  <a:gd name="T45" fmla="*/ 700 h 1094"/>
                  <a:gd name="T46" fmla="*/ 53 w 1095"/>
                  <a:gd name="T47" fmla="*/ 690 h 1094"/>
                  <a:gd name="T48" fmla="*/ 56 w 1095"/>
                  <a:gd name="T49" fmla="*/ 685 h 1094"/>
                  <a:gd name="T50" fmla="*/ 64 w 1095"/>
                  <a:gd name="T51" fmla="*/ 675 h 1094"/>
                  <a:gd name="T52" fmla="*/ 68 w 1095"/>
                  <a:gd name="T53" fmla="*/ 670 h 1094"/>
                  <a:gd name="T54" fmla="*/ 76 w 1095"/>
                  <a:gd name="T55" fmla="*/ 660 h 1094"/>
                  <a:gd name="T56" fmla="*/ 80 w 1095"/>
                  <a:gd name="T57" fmla="*/ 655 h 1094"/>
                  <a:gd name="T58" fmla="*/ 86 w 1095"/>
                  <a:gd name="T59" fmla="*/ 650 h 1094"/>
                  <a:gd name="T60" fmla="*/ 90 w 1095"/>
                  <a:gd name="T61" fmla="*/ 646 h 1094"/>
                  <a:gd name="T62" fmla="*/ 547 w 1095"/>
                  <a:gd name="T63" fmla="*/ 314 h 1094"/>
                  <a:gd name="T64" fmla="*/ 645 w 1095"/>
                  <a:gd name="T65" fmla="*/ 90 h 1094"/>
                  <a:gd name="T66" fmla="*/ 651 w 1095"/>
                  <a:gd name="T67" fmla="*/ 84 h 1094"/>
                  <a:gd name="T68" fmla="*/ 660 w 1095"/>
                  <a:gd name="T69" fmla="*/ 75 h 1094"/>
                  <a:gd name="T70" fmla="*/ 665 w 1095"/>
                  <a:gd name="T71" fmla="*/ 71 h 1094"/>
                  <a:gd name="T72" fmla="*/ 675 w 1095"/>
                  <a:gd name="T73" fmla="*/ 63 h 1094"/>
                  <a:gd name="T74" fmla="*/ 680 w 1095"/>
                  <a:gd name="T75" fmla="*/ 59 h 1094"/>
                  <a:gd name="T76" fmla="*/ 690 w 1095"/>
                  <a:gd name="T77" fmla="*/ 52 h 1094"/>
                  <a:gd name="T78" fmla="*/ 695 w 1095"/>
                  <a:gd name="T79" fmla="*/ 49 h 1094"/>
                  <a:gd name="T80" fmla="*/ 706 w 1095"/>
                  <a:gd name="T81" fmla="*/ 42 h 1094"/>
                  <a:gd name="T82" fmla="*/ 717 w 1095"/>
                  <a:gd name="T83" fmla="*/ 37 h 1094"/>
                  <a:gd name="T84" fmla="*/ 970 w 1095"/>
                  <a:gd name="T85" fmla="*/ 51 h 1094"/>
                  <a:gd name="T86" fmla="*/ 975 w 1095"/>
                  <a:gd name="T87" fmla="*/ 55 h 1094"/>
                  <a:gd name="T88" fmla="*/ 990 w 1095"/>
                  <a:gd name="T89" fmla="*/ 66 h 1094"/>
                  <a:gd name="T90" fmla="*/ 995 w 1095"/>
                  <a:gd name="T91" fmla="*/ 71 h 1094"/>
                  <a:gd name="T92" fmla="*/ 1010 w 1095"/>
                  <a:gd name="T93" fmla="*/ 84 h 1094"/>
                  <a:gd name="T94" fmla="*/ 1015 w 1095"/>
                  <a:gd name="T95" fmla="*/ 89 h 1094"/>
                  <a:gd name="T96" fmla="*/ 1028 w 1095"/>
                  <a:gd name="T97" fmla="*/ 104 h 1094"/>
                  <a:gd name="T98" fmla="*/ 1036 w 1095"/>
                  <a:gd name="T99" fmla="*/ 114 h 1094"/>
                  <a:gd name="T100" fmla="*/ 1043 w 1095"/>
                  <a:gd name="T101" fmla="*/ 125 h 1094"/>
                  <a:gd name="T102" fmla="*/ 1053 w 1095"/>
                  <a:gd name="T103" fmla="*/ 141 h 1094"/>
                  <a:gd name="T104" fmla="*/ 1052 w 1095"/>
                  <a:gd name="T105" fmla="*/ 388 h 1094"/>
                  <a:gd name="T106" fmla="*/ 1049 w 1095"/>
                  <a:gd name="T107" fmla="*/ 393 h 1094"/>
                  <a:gd name="T108" fmla="*/ 1042 w 1095"/>
                  <a:gd name="T109" fmla="*/ 404 h 1094"/>
                  <a:gd name="T110" fmla="*/ 1039 w 1095"/>
                  <a:gd name="T111" fmla="*/ 409 h 1094"/>
                  <a:gd name="T112" fmla="*/ 1031 w 1095"/>
                  <a:gd name="T113" fmla="*/ 419 h 1094"/>
                  <a:gd name="T114" fmla="*/ 1027 w 1095"/>
                  <a:gd name="T115" fmla="*/ 424 h 1094"/>
                  <a:gd name="T116" fmla="*/ 1019 w 1095"/>
                  <a:gd name="T117" fmla="*/ 434 h 1094"/>
                  <a:gd name="T118" fmla="*/ 1015 w 1095"/>
                  <a:gd name="T119" fmla="*/ 439 h 1094"/>
                  <a:gd name="T120" fmla="*/ 1010 w 1095"/>
                  <a:gd name="T121" fmla="*/ 443 h 1094"/>
                  <a:gd name="T122" fmla="*/ 999 w 1095"/>
                  <a:gd name="T123" fmla="*/ 45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95" h="1094">
                    <a:moveTo>
                      <a:pt x="780" y="547"/>
                    </a:moveTo>
                    <a:cubicBezTo>
                      <a:pt x="737" y="565"/>
                      <a:pt x="691" y="592"/>
                      <a:pt x="642" y="639"/>
                    </a:cubicBezTo>
                    <a:cubicBezTo>
                      <a:pt x="593" y="689"/>
                      <a:pt x="566" y="736"/>
                      <a:pt x="547" y="781"/>
                    </a:cubicBezTo>
                    <a:cubicBezTo>
                      <a:pt x="518" y="860"/>
                      <a:pt x="514" y="932"/>
                      <a:pt x="454" y="999"/>
                    </a:cubicBezTo>
                    <a:cubicBezTo>
                      <a:pt x="453" y="1000"/>
                      <a:pt x="452" y="1001"/>
                      <a:pt x="451" y="1002"/>
                    </a:cubicBezTo>
                    <a:cubicBezTo>
                      <a:pt x="449" y="1004"/>
                      <a:pt x="449" y="1004"/>
                      <a:pt x="449" y="1004"/>
                    </a:cubicBezTo>
                    <a:cubicBezTo>
                      <a:pt x="448" y="1006"/>
                      <a:pt x="446" y="1008"/>
                      <a:pt x="444" y="1010"/>
                    </a:cubicBezTo>
                    <a:cubicBezTo>
                      <a:pt x="444" y="1010"/>
                      <a:pt x="444" y="1010"/>
                      <a:pt x="444" y="1010"/>
                    </a:cubicBezTo>
                    <a:cubicBezTo>
                      <a:pt x="444" y="1010"/>
                      <a:pt x="444" y="1010"/>
                      <a:pt x="444" y="1010"/>
                    </a:cubicBezTo>
                    <a:cubicBezTo>
                      <a:pt x="442" y="1011"/>
                      <a:pt x="441" y="1013"/>
                      <a:pt x="439" y="1014"/>
                    </a:cubicBezTo>
                    <a:cubicBezTo>
                      <a:pt x="439" y="1014"/>
                      <a:pt x="439" y="1014"/>
                      <a:pt x="439" y="1014"/>
                    </a:cubicBezTo>
                    <a:cubicBezTo>
                      <a:pt x="437" y="1016"/>
                      <a:pt x="436" y="1017"/>
                      <a:pt x="434" y="1019"/>
                    </a:cubicBezTo>
                    <a:cubicBezTo>
                      <a:pt x="434" y="1019"/>
                      <a:pt x="434" y="1019"/>
                      <a:pt x="434" y="1019"/>
                    </a:cubicBezTo>
                    <a:cubicBezTo>
                      <a:pt x="433" y="1020"/>
                      <a:pt x="431" y="1021"/>
                      <a:pt x="430" y="1023"/>
                    </a:cubicBezTo>
                    <a:cubicBezTo>
                      <a:pt x="430" y="1023"/>
                      <a:pt x="430" y="1023"/>
                      <a:pt x="430" y="1023"/>
                    </a:cubicBezTo>
                    <a:cubicBezTo>
                      <a:pt x="428" y="1024"/>
                      <a:pt x="426" y="1026"/>
                      <a:pt x="425" y="1027"/>
                    </a:cubicBezTo>
                    <a:cubicBezTo>
                      <a:pt x="425" y="1027"/>
                      <a:pt x="425" y="1027"/>
                      <a:pt x="425" y="1027"/>
                    </a:cubicBezTo>
                    <a:cubicBezTo>
                      <a:pt x="423" y="1028"/>
                      <a:pt x="421" y="1029"/>
                      <a:pt x="420" y="1031"/>
                    </a:cubicBezTo>
                    <a:cubicBezTo>
                      <a:pt x="420" y="1031"/>
                      <a:pt x="420" y="1031"/>
                      <a:pt x="420" y="1031"/>
                    </a:cubicBezTo>
                    <a:cubicBezTo>
                      <a:pt x="418" y="1032"/>
                      <a:pt x="416" y="1033"/>
                      <a:pt x="415" y="1035"/>
                    </a:cubicBezTo>
                    <a:cubicBezTo>
                      <a:pt x="415" y="1035"/>
                      <a:pt x="415" y="1035"/>
                      <a:pt x="415" y="1035"/>
                    </a:cubicBezTo>
                    <a:cubicBezTo>
                      <a:pt x="413" y="1036"/>
                      <a:pt x="411" y="1037"/>
                      <a:pt x="410" y="1038"/>
                    </a:cubicBezTo>
                    <a:cubicBezTo>
                      <a:pt x="410" y="1038"/>
                      <a:pt x="410" y="1038"/>
                      <a:pt x="410" y="1038"/>
                    </a:cubicBezTo>
                    <a:cubicBezTo>
                      <a:pt x="408" y="1039"/>
                      <a:pt x="406" y="1041"/>
                      <a:pt x="405" y="1042"/>
                    </a:cubicBezTo>
                    <a:cubicBezTo>
                      <a:pt x="405" y="1042"/>
                      <a:pt x="405" y="1042"/>
                      <a:pt x="405" y="1042"/>
                    </a:cubicBezTo>
                    <a:cubicBezTo>
                      <a:pt x="403" y="1043"/>
                      <a:pt x="401" y="1044"/>
                      <a:pt x="399" y="1045"/>
                    </a:cubicBezTo>
                    <a:cubicBezTo>
                      <a:pt x="399" y="1045"/>
                      <a:pt x="399" y="1045"/>
                      <a:pt x="399" y="1045"/>
                    </a:cubicBezTo>
                    <a:cubicBezTo>
                      <a:pt x="398" y="1046"/>
                      <a:pt x="396" y="1047"/>
                      <a:pt x="394" y="1048"/>
                    </a:cubicBezTo>
                    <a:cubicBezTo>
                      <a:pt x="394" y="1048"/>
                      <a:pt x="394" y="1048"/>
                      <a:pt x="394" y="1048"/>
                    </a:cubicBezTo>
                    <a:cubicBezTo>
                      <a:pt x="392" y="1049"/>
                      <a:pt x="390" y="1050"/>
                      <a:pt x="389" y="1051"/>
                    </a:cubicBezTo>
                    <a:cubicBezTo>
                      <a:pt x="389" y="1051"/>
                      <a:pt x="389" y="1051"/>
                      <a:pt x="389" y="1051"/>
                    </a:cubicBezTo>
                    <a:cubicBezTo>
                      <a:pt x="385" y="1054"/>
                      <a:pt x="381" y="1055"/>
                      <a:pt x="378" y="1057"/>
                    </a:cubicBezTo>
                    <a:cubicBezTo>
                      <a:pt x="378" y="1057"/>
                      <a:pt x="378" y="1057"/>
                      <a:pt x="378" y="1057"/>
                    </a:cubicBezTo>
                    <a:cubicBezTo>
                      <a:pt x="304" y="1094"/>
                      <a:pt x="216" y="1094"/>
                      <a:pt x="142" y="1053"/>
                    </a:cubicBezTo>
                    <a:cubicBezTo>
                      <a:pt x="142" y="1053"/>
                      <a:pt x="142" y="1053"/>
                      <a:pt x="142" y="1053"/>
                    </a:cubicBezTo>
                    <a:cubicBezTo>
                      <a:pt x="136" y="1050"/>
                      <a:pt x="131" y="1046"/>
                      <a:pt x="125" y="1043"/>
                    </a:cubicBezTo>
                    <a:cubicBezTo>
                      <a:pt x="125" y="1043"/>
                      <a:pt x="125" y="1043"/>
                      <a:pt x="125" y="1043"/>
                    </a:cubicBezTo>
                    <a:cubicBezTo>
                      <a:pt x="124" y="1042"/>
                      <a:pt x="122" y="1040"/>
                      <a:pt x="120" y="1039"/>
                    </a:cubicBezTo>
                    <a:cubicBezTo>
                      <a:pt x="120" y="1039"/>
                      <a:pt x="120" y="1039"/>
                      <a:pt x="120" y="1039"/>
                    </a:cubicBezTo>
                    <a:cubicBezTo>
                      <a:pt x="118" y="1038"/>
                      <a:pt x="116" y="1037"/>
                      <a:pt x="115" y="1035"/>
                    </a:cubicBezTo>
                    <a:cubicBezTo>
                      <a:pt x="115" y="1035"/>
                      <a:pt x="115" y="1035"/>
                      <a:pt x="115" y="1035"/>
                    </a:cubicBezTo>
                    <a:cubicBezTo>
                      <a:pt x="111" y="1033"/>
                      <a:pt x="108" y="1030"/>
                      <a:pt x="104" y="1027"/>
                    </a:cubicBezTo>
                    <a:cubicBezTo>
                      <a:pt x="104" y="1027"/>
                      <a:pt x="104" y="1027"/>
                      <a:pt x="104" y="1027"/>
                    </a:cubicBezTo>
                    <a:cubicBezTo>
                      <a:pt x="103" y="1026"/>
                      <a:pt x="101" y="1025"/>
                      <a:pt x="99" y="1023"/>
                    </a:cubicBezTo>
                    <a:cubicBezTo>
                      <a:pt x="99" y="1023"/>
                      <a:pt x="99" y="1023"/>
                      <a:pt x="99" y="1023"/>
                    </a:cubicBezTo>
                    <a:cubicBezTo>
                      <a:pt x="96" y="1020"/>
                      <a:pt x="93" y="1017"/>
                      <a:pt x="89" y="1014"/>
                    </a:cubicBezTo>
                    <a:cubicBezTo>
                      <a:pt x="89" y="1014"/>
                      <a:pt x="89" y="1014"/>
                      <a:pt x="89" y="1014"/>
                    </a:cubicBezTo>
                    <a:cubicBezTo>
                      <a:pt x="88" y="1013"/>
                      <a:pt x="86" y="1011"/>
                      <a:pt x="85" y="1010"/>
                    </a:cubicBezTo>
                    <a:cubicBezTo>
                      <a:pt x="85" y="1010"/>
                      <a:pt x="85" y="1010"/>
                      <a:pt x="85" y="1010"/>
                    </a:cubicBezTo>
                    <a:cubicBezTo>
                      <a:pt x="83" y="1008"/>
                      <a:pt x="81" y="1006"/>
                      <a:pt x="80" y="1005"/>
                    </a:cubicBezTo>
                    <a:cubicBezTo>
                      <a:pt x="80" y="1005"/>
                      <a:pt x="80" y="1005"/>
                      <a:pt x="80" y="1005"/>
                    </a:cubicBezTo>
                    <a:cubicBezTo>
                      <a:pt x="77" y="1002"/>
                      <a:pt x="74" y="998"/>
                      <a:pt x="71" y="995"/>
                    </a:cubicBezTo>
                    <a:cubicBezTo>
                      <a:pt x="71" y="995"/>
                      <a:pt x="71" y="995"/>
                      <a:pt x="71" y="995"/>
                    </a:cubicBezTo>
                    <a:cubicBezTo>
                      <a:pt x="70" y="993"/>
                      <a:pt x="68" y="992"/>
                      <a:pt x="67" y="990"/>
                    </a:cubicBezTo>
                    <a:cubicBezTo>
                      <a:pt x="67" y="990"/>
                      <a:pt x="67" y="990"/>
                      <a:pt x="67" y="990"/>
                    </a:cubicBezTo>
                    <a:cubicBezTo>
                      <a:pt x="64" y="987"/>
                      <a:pt x="61" y="983"/>
                      <a:pt x="59" y="980"/>
                    </a:cubicBezTo>
                    <a:cubicBezTo>
                      <a:pt x="59" y="980"/>
                      <a:pt x="59" y="980"/>
                      <a:pt x="59" y="980"/>
                    </a:cubicBezTo>
                    <a:cubicBezTo>
                      <a:pt x="58" y="978"/>
                      <a:pt x="56" y="976"/>
                      <a:pt x="55" y="974"/>
                    </a:cubicBezTo>
                    <a:cubicBezTo>
                      <a:pt x="55" y="974"/>
                      <a:pt x="55" y="974"/>
                      <a:pt x="55" y="974"/>
                    </a:cubicBezTo>
                    <a:cubicBezTo>
                      <a:pt x="54" y="973"/>
                      <a:pt x="53" y="971"/>
                      <a:pt x="52" y="969"/>
                    </a:cubicBezTo>
                    <a:cubicBezTo>
                      <a:pt x="52" y="969"/>
                      <a:pt x="52" y="969"/>
                      <a:pt x="52" y="969"/>
                    </a:cubicBezTo>
                    <a:cubicBezTo>
                      <a:pt x="48" y="964"/>
                      <a:pt x="45" y="958"/>
                      <a:pt x="42" y="953"/>
                    </a:cubicBezTo>
                    <a:cubicBezTo>
                      <a:pt x="42" y="953"/>
                      <a:pt x="42" y="953"/>
                      <a:pt x="42" y="953"/>
                    </a:cubicBezTo>
                    <a:cubicBezTo>
                      <a:pt x="1" y="879"/>
                      <a:pt x="0" y="790"/>
                      <a:pt x="37" y="717"/>
                    </a:cubicBezTo>
                    <a:cubicBezTo>
                      <a:pt x="37" y="717"/>
                      <a:pt x="37" y="717"/>
                      <a:pt x="37" y="717"/>
                    </a:cubicBezTo>
                    <a:cubicBezTo>
                      <a:pt x="39" y="713"/>
                      <a:pt x="41" y="709"/>
                      <a:pt x="43" y="706"/>
                    </a:cubicBezTo>
                    <a:cubicBezTo>
                      <a:pt x="43" y="706"/>
                      <a:pt x="43" y="706"/>
                      <a:pt x="43" y="706"/>
                    </a:cubicBezTo>
                    <a:cubicBezTo>
                      <a:pt x="44" y="704"/>
                      <a:pt x="45" y="702"/>
                      <a:pt x="46" y="700"/>
                    </a:cubicBezTo>
                    <a:cubicBezTo>
                      <a:pt x="46" y="700"/>
                      <a:pt x="46" y="700"/>
                      <a:pt x="46" y="700"/>
                    </a:cubicBezTo>
                    <a:cubicBezTo>
                      <a:pt x="47" y="699"/>
                      <a:pt x="48" y="697"/>
                      <a:pt x="49" y="695"/>
                    </a:cubicBezTo>
                    <a:cubicBezTo>
                      <a:pt x="49" y="695"/>
                      <a:pt x="49" y="695"/>
                      <a:pt x="49" y="695"/>
                    </a:cubicBezTo>
                    <a:cubicBezTo>
                      <a:pt x="50" y="693"/>
                      <a:pt x="51" y="691"/>
                      <a:pt x="53" y="690"/>
                    </a:cubicBezTo>
                    <a:cubicBezTo>
                      <a:pt x="53" y="690"/>
                      <a:pt x="53" y="690"/>
                      <a:pt x="53" y="690"/>
                    </a:cubicBezTo>
                    <a:cubicBezTo>
                      <a:pt x="54" y="688"/>
                      <a:pt x="55" y="686"/>
                      <a:pt x="56" y="685"/>
                    </a:cubicBezTo>
                    <a:cubicBezTo>
                      <a:pt x="56" y="685"/>
                      <a:pt x="56" y="685"/>
                      <a:pt x="56" y="685"/>
                    </a:cubicBezTo>
                    <a:cubicBezTo>
                      <a:pt x="57" y="683"/>
                      <a:pt x="59" y="681"/>
                      <a:pt x="60" y="679"/>
                    </a:cubicBezTo>
                    <a:cubicBezTo>
                      <a:pt x="60" y="679"/>
                      <a:pt x="60" y="679"/>
                      <a:pt x="60" y="679"/>
                    </a:cubicBezTo>
                    <a:cubicBezTo>
                      <a:pt x="61" y="678"/>
                      <a:pt x="62" y="676"/>
                      <a:pt x="64" y="675"/>
                    </a:cubicBezTo>
                    <a:cubicBezTo>
                      <a:pt x="64" y="675"/>
                      <a:pt x="64" y="675"/>
                      <a:pt x="64" y="675"/>
                    </a:cubicBezTo>
                    <a:cubicBezTo>
                      <a:pt x="65" y="673"/>
                      <a:pt x="66" y="671"/>
                      <a:pt x="68" y="670"/>
                    </a:cubicBezTo>
                    <a:cubicBezTo>
                      <a:pt x="68" y="670"/>
                      <a:pt x="68" y="670"/>
                      <a:pt x="68" y="670"/>
                    </a:cubicBezTo>
                    <a:cubicBezTo>
                      <a:pt x="69" y="668"/>
                      <a:pt x="70" y="666"/>
                      <a:pt x="72" y="665"/>
                    </a:cubicBezTo>
                    <a:cubicBezTo>
                      <a:pt x="72" y="665"/>
                      <a:pt x="72" y="665"/>
                      <a:pt x="72" y="665"/>
                    </a:cubicBezTo>
                    <a:cubicBezTo>
                      <a:pt x="73" y="663"/>
                      <a:pt x="74" y="662"/>
                      <a:pt x="76" y="660"/>
                    </a:cubicBezTo>
                    <a:cubicBezTo>
                      <a:pt x="76" y="660"/>
                      <a:pt x="76" y="660"/>
                      <a:pt x="76" y="660"/>
                    </a:cubicBezTo>
                    <a:cubicBezTo>
                      <a:pt x="77" y="658"/>
                      <a:pt x="79" y="657"/>
                      <a:pt x="80" y="655"/>
                    </a:cubicBezTo>
                    <a:cubicBezTo>
                      <a:pt x="80" y="655"/>
                      <a:pt x="80" y="655"/>
                      <a:pt x="80" y="655"/>
                    </a:cubicBezTo>
                    <a:cubicBezTo>
                      <a:pt x="82" y="654"/>
                      <a:pt x="83" y="652"/>
                      <a:pt x="85" y="651"/>
                    </a:cubicBezTo>
                    <a:cubicBezTo>
                      <a:pt x="85" y="651"/>
                      <a:pt x="85" y="651"/>
                      <a:pt x="85" y="651"/>
                    </a:cubicBezTo>
                    <a:cubicBezTo>
                      <a:pt x="86" y="650"/>
                      <a:pt x="86" y="650"/>
                      <a:pt x="86" y="650"/>
                    </a:cubicBezTo>
                    <a:cubicBezTo>
                      <a:pt x="86" y="649"/>
                      <a:pt x="87" y="648"/>
                      <a:pt x="87" y="648"/>
                    </a:cubicBezTo>
                    <a:cubicBezTo>
                      <a:pt x="88" y="647"/>
                      <a:pt x="89" y="646"/>
                      <a:pt x="90" y="646"/>
                    </a:cubicBezTo>
                    <a:cubicBezTo>
                      <a:pt x="90" y="646"/>
                      <a:pt x="90" y="646"/>
                      <a:pt x="90" y="646"/>
                    </a:cubicBezTo>
                    <a:cubicBezTo>
                      <a:pt x="158" y="581"/>
                      <a:pt x="233" y="578"/>
                      <a:pt x="313" y="547"/>
                    </a:cubicBezTo>
                    <a:cubicBezTo>
                      <a:pt x="358" y="529"/>
                      <a:pt x="405" y="502"/>
                      <a:pt x="455" y="453"/>
                    </a:cubicBezTo>
                    <a:cubicBezTo>
                      <a:pt x="502" y="404"/>
                      <a:pt x="529" y="358"/>
                      <a:pt x="547" y="314"/>
                    </a:cubicBezTo>
                    <a:cubicBezTo>
                      <a:pt x="577" y="235"/>
                      <a:pt x="581" y="162"/>
                      <a:pt x="641" y="95"/>
                    </a:cubicBezTo>
                    <a:cubicBezTo>
                      <a:pt x="642" y="94"/>
                      <a:pt x="643" y="93"/>
                      <a:pt x="644" y="92"/>
                    </a:cubicBezTo>
                    <a:cubicBezTo>
                      <a:pt x="645" y="90"/>
                      <a:pt x="645" y="90"/>
                      <a:pt x="645" y="90"/>
                    </a:cubicBezTo>
                    <a:cubicBezTo>
                      <a:pt x="647" y="88"/>
                      <a:pt x="649" y="86"/>
                      <a:pt x="651" y="84"/>
                    </a:cubicBezTo>
                    <a:cubicBezTo>
                      <a:pt x="651" y="84"/>
                      <a:pt x="651" y="84"/>
                      <a:pt x="651" y="84"/>
                    </a:cubicBezTo>
                    <a:cubicBezTo>
                      <a:pt x="651" y="84"/>
                      <a:pt x="651" y="84"/>
                      <a:pt x="651" y="84"/>
                    </a:cubicBezTo>
                    <a:cubicBezTo>
                      <a:pt x="653" y="83"/>
                      <a:pt x="654" y="81"/>
                      <a:pt x="656" y="80"/>
                    </a:cubicBezTo>
                    <a:cubicBezTo>
                      <a:pt x="656" y="80"/>
                      <a:pt x="656" y="80"/>
                      <a:pt x="656" y="80"/>
                    </a:cubicBezTo>
                    <a:cubicBezTo>
                      <a:pt x="657" y="78"/>
                      <a:pt x="659" y="77"/>
                      <a:pt x="660" y="75"/>
                    </a:cubicBezTo>
                    <a:cubicBezTo>
                      <a:pt x="660" y="75"/>
                      <a:pt x="660" y="75"/>
                      <a:pt x="660" y="75"/>
                    </a:cubicBezTo>
                    <a:cubicBezTo>
                      <a:pt x="662" y="74"/>
                      <a:pt x="664" y="73"/>
                      <a:pt x="665" y="71"/>
                    </a:cubicBezTo>
                    <a:cubicBezTo>
                      <a:pt x="665" y="71"/>
                      <a:pt x="665" y="71"/>
                      <a:pt x="665" y="71"/>
                    </a:cubicBezTo>
                    <a:cubicBezTo>
                      <a:pt x="667" y="70"/>
                      <a:pt x="668" y="68"/>
                      <a:pt x="670" y="67"/>
                    </a:cubicBezTo>
                    <a:cubicBezTo>
                      <a:pt x="670" y="67"/>
                      <a:pt x="670" y="67"/>
                      <a:pt x="670" y="67"/>
                    </a:cubicBezTo>
                    <a:cubicBezTo>
                      <a:pt x="672" y="66"/>
                      <a:pt x="673" y="64"/>
                      <a:pt x="675" y="63"/>
                    </a:cubicBezTo>
                    <a:cubicBezTo>
                      <a:pt x="675" y="63"/>
                      <a:pt x="675" y="63"/>
                      <a:pt x="675" y="63"/>
                    </a:cubicBezTo>
                    <a:cubicBezTo>
                      <a:pt x="677" y="62"/>
                      <a:pt x="678" y="61"/>
                      <a:pt x="680" y="59"/>
                    </a:cubicBezTo>
                    <a:cubicBezTo>
                      <a:pt x="680" y="59"/>
                      <a:pt x="680" y="59"/>
                      <a:pt x="680" y="59"/>
                    </a:cubicBezTo>
                    <a:cubicBezTo>
                      <a:pt x="682" y="58"/>
                      <a:pt x="683" y="57"/>
                      <a:pt x="685" y="56"/>
                    </a:cubicBezTo>
                    <a:cubicBezTo>
                      <a:pt x="685" y="56"/>
                      <a:pt x="685" y="56"/>
                      <a:pt x="685" y="56"/>
                    </a:cubicBezTo>
                    <a:cubicBezTo>
                      <a:pt x="687" y="55"/>
                      <a:pt x="689" y="53"/>
                      <a:pt x="690" y="52"/>
                    </a:cubicBezTo>
                    <a:cubicBezTo>
                      <a:pt x="690" y="52"/>
                      <a:pt x="690" y="52"/>
                      <a:pt x="690" y="52"/>
                    </a:cubicBezTo>
                    <a:cubicBezTo>
                      <a:pt x="692" y="51"/>
                      <a:pt x="694" y="50"/>
                      <a:pt x="695" y="49"/>
                    </a:cubicBezTo>
                    <a:cubicBezTo>
                      <a:pt x="695" y="49"/>
                      <a:pt x="695" y="49"/>
                      <a:pt x="695" y="49"/>
                    </a:cubicBezTo>
                    <a:cubicBezTo>
                      <a:pt x="697" y="48"/>
                      <a:pt x="699" y="47"/>
                      <a:pt x="701" y="45"/>
                    </a:cubicBezTo>
                    <a:cubicBezTo>
                      <a:pt x="701" y="45"/>
                      <a:pt x="701" y="45"/>
                      <a:pt x="701" y="45"/>
                    </a:cubicBezTo>
                    <a:cubicBezTo>
                      <a:pt x="703" y="44"/>
                      <a:pt x="704" y="43"/>
                      <a:pt x="706" y="42"/>
                    </a:cubicBezTo>
                    <a:cubicBezTo>
                      <a:pt x="706" y="42"/>
                      <a:pt x="706" y="42"/>
                      <a:pt x="706" y="42"/>
                    </a:cubicBezTo>
                    <a:cubicBezTo>
                      <a:pt x="710" y="40"/>
                      <a:pt x="713" y="38"/>
                      <a:pt x="717" y="37"/>
                    </a:cubicBezTo>
                    <a:cubicBezTo>
                      <a:pt x="717" y="37"/>
                      <a:pt x="717" y="37"/>
                      <a:pt x="717" y="37"/>
                    </a:cubicBezTo>
                    <a:cubicBezTo>
                      <a:pt x="791" y="0"/>
                      <a:pt x="879" y="0"/>
                      <a:pt x="953" y="41"/>
                    </a:cubicBezTo>
                    <a:cubicBezTo>
                      <a:pt x="953" y="41"/>
                      <a:pt x="953" y="41"/>
                      <a:pt x="953" y="41"/>
                    </a:cubicBezTo>
                    <a:cubicBezTo>
                      <a:pt x="959" y="44"/>
                      <a:pt x="964" y="48"/>
                      <a:pt x="970" y="51"/>
                    </a:cubicBezTo>
                    <a:cubicBezTo>
                      <a:pt x="970" y="51"/>
                      <a:pt x="970" y="51"/>
                      <a:pt x="970" y="51"/>
                    </a:cubicBezTo>
                    <a:cubicBezTo>
                      <a:pt x="971" y="52"/>
                      <a:pt x="973" y="53"/>
                      <a:pt x="975" y="55"/>
                    </a:cubicBezTo>
                    <a:cubicBezTo>
                      <a:pt x="975" y="55"/>
                      <a:pt x="975" y="55"/>
                      <a:pt x="975" y="55"/>
                    </a:cubicBezTo>
                    <a:cubicBezTo>
                      <a:pt x="977" y="56"/>
                      <a:pt x="978" y="57"/>
                      <a:pt x="980" y="58"/>
                    </a:cubicBezTo>
                    <a:cubicBezTo>
                      <a:pt x="980" y="58"/>
                      <a:pt x="980" y="58"/>
                      <a:pt x="980" y="58"/>
                    </a:cubicBezTo>
                    <a:cubicBezTo>
                      <a:pt x="984" y="61"/>
                      <a:pt x="987" y="64"/>
                      <a:pt x="990" y="66"/>
                    </a:cubicBezTo>
                    <a:cubicBezTo>
                      <a:pt x="990" y="66"/>
                      <a:pt x="990" y="66"/>
                      <a:pt x="990" y="66"/>
                    </a:cubicBezTo>
                    <a:cubicBezTo>
                      <a:pt x="992" y="68"/>
                      <a:pt x="994" y="69"/>
                      <a:pt x="995" y="71"/>
                    </a:cubicBezTo>
                    <a:cubicBezTo>
                      <a:pt x="995" y="71"/>
                      <a:pt x="995" y="71"/>
                      <a:pt x="995" y="71"/>
                    </a:cubicBezTo>
                    <a:cubicBezTo>
                      <a:pt x="999" y="73"/>
                      <a:pt x="1002" y="76"/>
                      <a:pt x="1005" y="80"/>
                    </a:cubicBezTo>
                    <a:cubicBezTo>
                      <a:pt x="1005" y="80"/>
                      <a:pt x="1005" y="80"/>
                      <a:pt x="1005" y="80"/>
                    </a:cubicBezTo>
                    <a:cubicBezTo>
                      <a:pt x="1007" y="81"/>
                      <a:pt x="1009" y="83"/>
                      <a:pt x="1010" y="84"/>
                    </a:cubicBezTo>
                    <a:cubicBezTo>
                      <a:pt x="1010" y="84"/>
                      <a:pt x="1010" y="84"/>
                      <a:pt x="1010" y="84"/>
                    </a:cubicBezTo>
                    <a:cubicBezTo>
                      <a:pt x="1012" y="86"/>
                      <a:pt x="1013" y="87"/>
                      <a:pt x="1015" y="89"/>
                    </a:cubicBezTo>
                    <a:cubicBezTo>
                      <a:pt x="1015" y="89"/>
                      <a:pt x="1015" y="89"/>
                      <a:pt x="1015" y="89"/>
                    </a:cubicBezTo>
                    <a:cubicBezTo>
                      <a:pt x="1018" y="92"/>
                      <a:pt x="1021" y="96"/>
                      <a:pt x="1024" y="99"/>
                    </a:cubicBezTo>
                    <a:cubicBezTo>
                      <a:pt x="1024" y="99"/>
                      <a:pt x="1024" y="99"/>
                      <a:pt x="1024" y="99"/>
                    </a:cubicBezTo>
                    <a:cubicBezTo>
                      <a:pt x="1025" y="101"/>
                      <a:pt x="1027" y="102"/>
                      <a:pt x="1028" y="104"/>
                    </a:cubicBezTo>
                    <a:cubicBezTo>
                      <a:pt x="1028" y="104"/>
                      <a:pt x="1028" y="104"/>
                      <a:pt x="1028" y="104"/>
                    </a:cubicBezTo>
                    <a:cubicBezTo>
                      <a:pt x="1031" y="107"/>
                      <a:pt x="1033" y="111"/>
                      <a:pt x="1036" y="114"/>
                    </a:cubicBezTo>
                    <a:cubicBezTo>
                      <a:pt x="1036" y="114"/>
                      <a:pt x="1036" y="114"/>
                      <a:pt x="1036" y="114"/>
                    </a:cubicBezTo>
                    <a:cubicBezTo>
                      <a:pt x="1037" y="116"/>
                      <a:pt x="1038" y="118"/>
                      <a:pt x="1040" y="120"/>
                    </a:cubicBezTo>
                    <a:cubicBezTo>
                      <a:pt x="1040" y="120"/>
                      <a:pt x="1040" y="120"/>
                      <a:pt x="1040" y="120"/>
                    </a:cubicBezTo>
                    <a:cubicBezTo>
                      <a:pt x="1041" y="121"/>
                      <a:pt x="1042" y="123"/>
                      <a:pt x="1043" y="125"/>
                    </a:cubicBezTo>
                    <a:cubicBezTo>
                      <a:pt x="1043" y="125"/>
                      <a:pt x="1043" y="125"/>
                      <a:pt x="1043" y="125"/>
                    </a:cubicBezTo>
                    <a:cubicBezTo>
                      <a:pt x="1047" y="130"/>
                      <a:pt x="1050" y="136"/>
                      <a:pt x="1053" y="141"/>
                    </a:cubicBezTo>
                    <a:cubicBezTo>
                      <a:pt x="1053" y="141"/>
                      <a:pt x="1053" y="141"/>
                      <a:pt x="1053" y="141"/>
                    </a:cubicBezTo>
                    <a:cubicBezTo>
                      <a:pt x="1094" y="215"/>
                      <a:pt x="1095" y="304"/>
                      <a:pt x="1058" y="377"/>
                    </a:cubicBezTo>
                    <a:cubicBezTo>
                      <a:pt x="1058" y="377"/>
                      <a:pt x="1058" y="377"/>
                      <a:pt x="1058" y="377"/>
                    </a:cubicBezTo>
                    <a:cubicBezTo>
                      <a:pt x="1056" y="381"/>
                      <a:pt x="1054" y="385"/>
                      <a:pt x="1052" y="388"/>
                    </a:cubicBezTo>
                    <a:cubicBezTo>
                      <a:pt x="1052" y="388"/>
                      <a:pt x="1052" y="388"/>
                      <a:pt x="1052" y="388"/>
                    </a:cubicBezTo>
                    <a:cubicBezTo>
                      <a:pt x="1051" y="390"/>
                      <a:pt x="1050" y="392"/>
                      <a:pt x="1049" y="393"/>
                    </a:cubicBezTo>
                    <a:cubicBezTo>
                      <a:pt x="1049" y="393"/>
                      <a:pt x="1049" y="393"/>
                      <a:pt x="1049" y="393"/>
                    </a:cubicBezTo>
                    <a:cubicBezTo>
                      <a:pt x="1048" y="395"/>
                      <a:pt x="1047" y="397"/>
                      <a:pt x="1046" y="399"/>
                    </a:cubicBezTo>
                    <a:cubicBezTo>
                      <a:pt x="1046" y="399"/>
                      <a:pt x="1046" y="399"/>
                      <a:pt x="1046" y="399"/>
                    </a:cubicBezTo>
                    <a:cubicBezTo>
                      <a:pt x="1045" y="401"/>
                      <a:pt x="1043" y="402"/>
                      <a:pt x="1042" y="404"/>
                    </a:cubicBezTo>
                    <a:cubicBezTo>
                      <a:pt x="1042" y="404"/>
                      <a:pt x="1042" y="404"/>
                      <a:pt x="1042" y="404"/>
                    </a:cubicBezTo>
                    <a:cubicBezTo>
                      <a:pt x="1041" y="406"/>
                      <a:pt x="1040" y="408"/>
                      <a:pt x="1039" y="409"/>
                    </a:cubicBezTo>
                    <a:cubicBezTo>
                      <a:pt x="1039" y="409"/>
                      <a:pt x="1039" y="409"/>
                      <a:pt x="1039" y="409"/>
                    </a:cubicBezTo>
                    <a:cubicBezTo>
                      <a:pt x="1037" y="411"/>
                      <a:pt x="1036" y="413"/>
                      <a:pt x="1035" y="414"/>
                    </a:cubicBezTo>
                    <a:cubicBezTo>
                      <a:pt x="1035" y="414"/>
                      <a:pt x="1035" y="414"/>
                      <a:pt x="1035" y="414"/>
                    </a:cubicBezTo>
                    <a:cubicBezTo>
                      <a:pt x="1034" y="416"/>
                      <a:pt x="1033" y="418"/>
                      <a:pt x="1031" y="419"/>
                    </a:cubicBezTo>
                    <a:cubicBezTo>
                      <a:pt x="1031" y="419"/>
                      <a:pt x="1031" y="419"/>
                      <a:pt x="1031" y="419"/>
                    </a:cubicBezTo>
                    <a:cubicBezTo>
                      <a:pt x="1030" y="421"/>
                      <a:pt x="1029" y="423"/>
                      <a:pt x="1027" y="424"/>
                    </a:cubicBezTo>
                    <a:cubicBezTo>
                      <a:pt x="1027" y="424"/>
                      <a:pt x="1027" y="424"/>
                      <a:pt x="1027" y="424"/>
                    </a:cubicBezTo>
                    <a:cubicBezTo>
                      <a:pt x="1026" y="426"/>
                      <a:pt x="1025" y="428"/>
                      <a:pt x="1023" y="429"/>
                    </a:cubicBezTo>
                    <a:cubicBezTo>
                      <a:pt x="1023" y="429"/>
                      <a:pt x="1023" y="429"/>
                      <a:pt x="1023" y="429"/>
                    </a:cubicBezTo>
                    <a:cubicBezTo>
                      <a:pt x="1022" y="431"/>
                      <a:pt x="1020" y="432"/>
                      <a:pt x="1019" y="434"/>
                    </a:cubicBezTo>
                    <a:cubicBezTo>
                      <a:pt x="1019" y="434"/>
                      <a:pt x="1019" y="434"/>
                      <a:pt x="1019" y="434"/>
                    </a:cubicBezTo>
                    <a:cubicBezTo>
                      <a:pt x="1018" y="436"/>
                      <a:pt x="1016" y="437"/>
                      <a:pt x="1015" y="439"/>
                    </a:cubicBezTo>
                    <a:cubicBezTo>
                      <a:pt x="1015" y="439"/>
                      <a:pt x="1015" y="439"/>
                      <a:pt x="1015" y="439"/>
                    </a:cubicBezTo>
                    <a:cubicBezTo>
                      <a:pt x="1013" y="440"/>
                      <a:pt x="1012" y="442"/>
                      <a:pt x="1010" y="443"/>
                    </a:cubicBezTo>
                    <a:cubicBezTo>
                      <a:pt x="1010" y="443"/>
                      <a:pt x="1010" y="443"/>
                      <a:pt x="1010" y="443"/>
                    </a:cubicBezTo>
                    <a:cubicBezTo>
                      <a:pt x="1010" y="443"/>
                      <a:pt x="1010" y="443"/>
                      <a:pt x="1010" y="443"/>
                    </a:cubicBezTo>
                    <a:cubicBezTo>
                      <a:pt x="1008" y="445"/>
                      <a:pt x="1006" y="447"/>
                      <a:pt x="1004" y="449"/>
                    </a:cubicBezTo>
                    <a:cubicBezTo>
                      <a:pt x="1004" y="449"/>
                      <a:pt x="1003" y="450"/>
                      <a:pt x="1003" y="450"/>
                    </a:cubicBezTo>
                    <a:cubicBezTo>
                      <a:pt x="1001" y="452"/>
                      <a:pt x="1000" y="453"/>
                      <a:pt x="999" y="454"/>
                    </a:cubicBezTo>
                    <a:cubicBezTo>
                      <a:pt x="932" y="514"/>
                      <a:pt x="859" y="517"/>
                      <a:pt x="780" y="54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4418013" y="2706688"/>
                <a:ext cx="671513" cy="669925"/>
              </a:xfrm>
              <a:custGeom>
                <a:avLst/>
                <a:gdLst>
                  <a:gd name="T0" fmla="*/ 397 w 483"/>
                  <a:gd name="T1" fmla="*/ 397 h 483"/>
                  <a:gd name="T2" fmla="*/ 86 w 483"/>
                  <a:gd name="T3" fmla="*/ 397 h 483"/>
                  <a:gd name="T4" fmla="*/ 86 w 483"/>
                  <a:gd name="T5" fmla="*/ 86 h 483"/>
                  <a:gd name="T6" fmla="*/ 397 w 483"/>
                  <a:gd name="T7" fmla="*/ 86 h 483"/>
                  <a:gd name="T8" fmla="*/ 397 w 483"/>
                  <a:gd name="T9" fmla="*/ 397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483">
                    <a:moveTo>
                      <a:pt x="397" y="397"/>
                    </a:moveTo>
                    <a:cubicBezTo>
                      <a:pt x="311" y="483"/>
                      <a:pt x="172" y="483"/>
                      <a:pt x="86" y="397"/>
                    </a:cubicBezTo>
                    <a:cubicBezTo>
                      <a:pt x="0" y="311"/>
                      <a:pt x="0" y="172"/>
                      <a:pt x="86" y="86"/>
                    </a:cubicBezTo>
                    <a:cubicBezTo>
                      <a:pt x="172" y="0"/>
                      <a:pt x="311" y="0"/>
                      <a:pt x="397" y="86"/>
                    </a:cubicBezTo>
                    <a:cubicBezTo>
                      <a:pt x="483" y="172"/>
                      <a:pt x="483" y="311"/>
                      <a:pt x="397" y="39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Oval 16"/>
              <p:cNvSpPr>
                <a:spLocks noChangeArrowheads="1"/>
              </p:cNvSpPr>
              <p:nvPr/>
            </p:nvSpPr>
            <p:spPr bwMode="auto">
              <a:xfrm>
                <a:off x="5240338" y="1951038"/>
                <a:ext cx="612775" cy="61118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Shape 2778"/>
              <p:cNvSpPr/>
              <p:nvPr/>
            </p:nvSpPr>
            <p:spPr>
              <a:xfrm>
                <a:off x="4614105" y="2901986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84" name="Shape 2774"/>
              <p:cNvSpPr/>
              <p:nvPr/>
            </p:nvSpPr>
            <p:spPr>
              <a:xfrm>
                <a:off x="5403887" y="2116174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386263" y="4733704"/>
              <a:ext cx="1520825" cy="1519238"/>
              <a:chOff x="4386263" y="3787775"/>
              <a:chExt cx="1520825" cy="1519238"/>
            </a:xfrm>
          </p:grpSpPr>
          <p:sp>
            <p:nvSpPr>
              <p:cNvPr id="86" name="Freeform 10"/>
              <p:cNvSpPr>
                <a:spLocks/>
              </p:cNvSpPr>
              <p:nvPr/>
            </p:nvSpPr>
            <p:spPr bwMode="auto">
              <a:xfrm>
                <a:off x="4386263" y="3787775"/>
                <a:ext cx="1520825" cy="1519238"/>
              </a:xfrm>
              <a:custGeom>
                <a:avLst/>
                <a:gdLst>
                  <a:gd name="T0" fmla="*/ 547 w 1095"/>
                  <a:gd name="T1" fmla="*/ 313 h 1094"/>
                  <a:gd name="T2" fmla="*/ 449 w 1095"/>
                  <a:gd name="T3" fmla="*/ 90 h 1094"/>
                  <a:gd name="T4" fmla="*/ 444 w 1095"/>
                  <a:gd name="T5" fmla="*/ 84 h 1094"/>
                  <a:gd name="T6" fmla="*/ 434 w 1095"/>
                  <a:gd name="T7" fmla="*/ 75 h 1094"/>
                  <a:gd name="T8" fmla="*/ 430 w 1095"/>
                  <a:gd name="T9" fmla="*/ 71 h 1094"/>
                  <a:gd name="T10" fmla="*/ 420 w 1095"/>
                  <a:gd name="T11" fmla="*/ 63 h 1094"/>
                  <a:gd name="T12" fmla="*/ 415 w 1095"/>
                  <a:gd name="T13" fmla="*/ 59 h 1094"/>
                  <a:gd name="T14" fmla="*/ 405 w 1095"/>
                  <a:gd name="T15" fmla="*/ 52 h 1094"/>
                  <a:gd name="T16" fmla="*/ 399 w 1095"/>
                  <a:gd name="T17" fmla="*/ 49 h 1094"/>
                  <a:gd name="T18" fmla="*/ 389 w 1095"/>
                  <a:gd name="T19" fmla="*/ 42 h 1094"/>
                  <a:gd name="T20" fmla="*/ 378 w 1095"/>
                  <a:gd name="T21" fmla="*/ 37 h 1094"/>
                  <a:gd name="T22" fmla="*/ 125 w 1095"/>
                  <a:gd name="T23" fmla="*/ 51 h 1094"/>
                  <a:gd name="T24" fmla="*/ 120 w 1095"/>
                  <a:gd name="T25" fmla="*/ 55 h 1094"/>
                  <a:gd name="T26" fmla="*/ 104 w 1095"/>
                  <a:gd name="T27" fmla="*/ 66 h 1094"/>
                  <a:gd name="T28" fmla="*/ 99 w 1095"/>
                  <a:gd name="T29" fmla="*/ 71 h 1094"/>
                  <a:gd name="T30" fmla="*/ 85 w 1095"/>
                  <a:gd name="T31" fmla="*/ 84 h 1094"/>
                  <a:gd name="T32" fmla="*/ 80 w 1095"/>
                  <a:gd name="T33" fmla="*/ 89 h 1094"/>
                  <a:gd name="T34" fmla="*/ 67 w 1095"/>
                  <a:gd name="T35" fmla="*/ 104 h 1094"/>
                  <a:gd name="T36" fmla="*/ 59 w 1095"/>
                  <a:gd name="T37" fmla="*/ 114 h 1094"/>
                  <a:gd name="T38" fmla="*/ 52 w 1095"/>
                  <a:gd name="T39" fmla="*/ 125 h 1094"/>
                  <a:gd name="T40" fmla="*/ 42 w 1095"/>
                  <a:gd name="T41" fmla="*/ 141 h 1094"/>
                  <a:gd name="T42" fmla="*/ 43 w 1095"/>
                  <a:gd name="T43" fmla="*/ 388 h 1094"/>
                  <a:gd name="T44" fmla="*/ 46 w 1095"/>
                  <a:gd name="T45" fmla="*/ 394 h 1094"/>
                  <a:gd name="T46" fmla="*/ 53 w 1095"/>
                  <a:gd name="T47" fmla="*/ 404 h 1094"/>
                  <a:gd name="T48" fmla="*/ 56 w 1095"/>
                  <a:gd name="T49" fmla="*/ 409 h 1094"/>
                  <a:gd name="T50" fmla="*/ 64 w 1095"/>
                  <a:gd name="T51" fmla="*/ 419 h 1094"/>
                  <a:gd name="T52" fmla="*/ 68 w 1095"/>
                  <a:gd name="T53" fmla="*/ 424 h 1094"/>
                  <a:gd name="T54" fmla="*/ 76 w 1095"/>
                  <a:gd name="T55" fmla="*/ 434 h 1094"/>
                  <a:gd name="T56" fmla="*/ 80 w 1095"/>
                  <a:gd name="T57" fmla="*/ 439 h 1094"/>
                  <a:gd name="T58" fmla="*/ 86 w 1095"/>
                  <a:gd name="T59" fmla="*/ 444 h 1094"/>
                  <a:gd name="T60" fmla="*/ 90 w 1095"/>
                  <a:gd name="T61" fmla="*/ 448 h 1094"/>
                  <a:gd name="T62" fmla="*/ 547 w 1095"/>
                  <a:gd name="T63" fmla="*/ 780 h 1094"/>
                  <a:gd name="T64" fmla="*/ 645 w 1095"/>
                  <a:gd name="T65" fmla="*/ 1004 h 1094"/>
                  <a:gd name="T66" fmla="*/ 651 w 1095"/>
                  <a:gd name="T67" fmla="*/ 1010 h 1094"/>
                  <a:gd name="T68" fmla="*/ 660 w 1095"/>
                  <a:gd name="T69" fmla="*/ 1019 h 1094"/>
                  <a:gd name="T70" fmla="*/ 665 w 1095"/>
                  <a:gd name="T71" fmla="*/ 1023 h 1094"/>
                  <a:gd name="T72" fmla="*/ 675 w 1095"/>
                  <a:gd name="T73" fmla="*/ 1031 h 1094"/>
                  <a:gd name="T74" fmla="*/ 680 w 1095"/>
                  <a:gd name="T75" fmla="*/ 1035 h 1094"/>
                  <a:gd name="T76" fmla="*/ 690 w 1095"/>
                  <a:gd name="T77" fmla="*/ 1042 h 1094"/>
                  <a:gd name="T78" fmla="*/ 695 w 1095"/>
                  <a:gd name="T79" fmla="*/ 1045 h 1094"/>
                  <a:gd name="T80" fmla="*/ 706 w 1095"/>
                  <a:gd name="T81" fmla="*/ 1052 h 1094"/>
                  <a:gd name="T82" fmla="*/ 717 w 1095"/>
                  <a:gd name="T83" fmla="*/ 1057 h 1094"/>
                  <a:gd name="T84" fmla="*/ 970 w 1095"/>
                  <a:gd name="T85" fmla="*/ 1043 h 1094"/>
                  <a:gd name="T86" fmla="*/ 975 w 1095"/>
                  <a:gd name="T87" fmla="*/ 1039 h 1094"/>
                  <a:gd name="T88" fmla="*/ 990 w 1095"/>
                  <a:gd name="T89" fmla="*/ 1028 h 1094"/>
                  <a:gd name="T90" fmla="*/ 995 w 1095"/>
                  <a:gd name="T91" fmla="*/ 1023 h 1094"/>
                  <a:gd name="T92" fmla="*/ 1010 w 1095"/>
                  <a:gd name="T93" fmla="*/ 1010 h 1094"/>
                  <a:gd name="T94" fmla="*/ 1015 w 1095"/>
                  <a:gd name="T95" fmla="*/ 1005 h 1094"/>
                  <a:gd name="T96" fmla="*/ 1028 w 1095"/>
                  <a:gd name="T97" fmla="*/ 990 h 1094"/>
                  <a:gd name="T98" fmla="*/ 1036 w 1095"/>
                  <a:gd name="T99" fmla="*/ 980 h 1094"/>
                  <a:gd name="T100" fmla="*/ 1043 w 1095"/>
                  <a:gd name="T101" fmla="*/ 969 h 1094"/>
                  <a:gd name="T102" fmla="*/ 1053 w 1095"/>
                  <a:gd name="T103" fmla="*/ 953 h 1094"/>
                  <a:gd name="T104" fmla="*/ 1052 w 1095"/>
                  <a:gd name="T105" fmla="*/ 706 h 1094"/>
                  <a:gd name="T106" fmla="*/ 1049 w 1095"/>
                  <a:gd name="T107" fmla="*/ 700 h 1094"/>
                  <a:gd name="T108" fmla="*/ 1042 w 1095"/>
                  <a:gd name="T109" fmla="*/ 690 h 1094"/>
                  <a:gd name="T110" fmla="*/ 1039 w 1095"/>
                  <a:gd name="T111" fmla="*/ 685 h 1094"/>
                  <a:gd name="T112" fmla="*/ 1031 w 1095"/>
                  <a:gd name="T113" fmla="*/ 675 h 1094"/>
                  <a:gd name="T114" fmla="*/ 1027 w 1095"/>
                  <a:gd name="T115" fmla="*/ 670 h 1094"/>
                  <a:gd name="T116" fmla="*/ 1019 w 1095"/>
                  <a:gd name="T117" fmla="*/ 660 h 1094"/>
                  <a:gd name="T118" fmla="*/ 1015 w 1095"/>
                  <a:gd name="T119" fmla="*/ 655 h 1094"/>
                  <a:gd name="T120" fmla="*/ 1010 w 1095"/>
                  <a:gd name="T121" fmla="*/ 651 h 1094"/>
                  <a:gd name="T122" fmla="*/ 999 w 1095"/>
                  <a:gd name="T123" fmla="*/ 640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95" h="1094">
                    <a:moveTo>
                      <a:pt x="780" y="547"/>
                    </a:moveTo>
                    <a:cubicBezTo>
                      <a:pt x="737" y="529"/>
                      <a:pt x="691" y="502"/>
                      <a:pt x="642" y="455"/>
                    </a:cubicBezTo>
                    <a:cubicBezTo>
                      <a:pt x="593" y="405"/>
                      <a:pt x="566" y="358"/>
                      <a:pt x="547" y="313"/>
                    </a:cubicBezTo>
                    <a:cubicBezTo>
                      <a:pt x="518" y="234"/>
                      <a:pt x="514" y="162"/>
                      <a:pt x="454" y="95"/>
                    </a:cubicBezTo>
                    <a:cubicBezTo>
                      <a:pt x="453" y="94"/>
                      <a:pt x="452" y="93"/>
                      <a:pt x="451" y="92"/>
                    </a:cubicBezTo>
                    <a:cubicBezTo>
                      <a:pt x="449" y="90"/>
                      <a:pt x="449" y="90"/>
                      <a:pt x="449" y="90"/>
                    </a:cubicBezTo>
                    <a:cubicBezTo>
                      <a:pt x="448" y="88"/>
                      <a:pt x="446" y="86"/>
                      <a:pt x="444" y="84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2" y="83"/>
                      <a:pt x="441" y="81"/>
                      <a:pt x="439" y="80"/>
                    </a:cubicBezTo>
                    <a:cubicBezTo>
                      <a:pt x="439" y="80"/>
                      <a:pt x="439" y="80"/>
                      <a:pt x="439" y="80"/>
                    </a:cubicBezTo>
                    <a:cubicBezTo>
                      <a:pt x="437" y="78"/>
                      <a:pt x="436" y="77"/>
                      <a:pt x="434" y="75"/>
                    </a:cubicBezTo>
                    <a:cubicBezTo>
                      <a:pt x="434" y="75"/>
                      <a:pt x="434" y="75"/>
                      <a:pt x="434" y="75"/>
                    </a:cubicBezTo>
                    <a:cubicBezTo>
                      <a:pt x="433" y="74"/>
                      <a:pt x="431" y="73"/>
                      <a:pt x="430" y="71"/>
                    </a:cubicBezTo>
                    <a:cubicBezTo>
                      <a:pt x="430" y="71"/>
                      <a:pt x="430" y="71"/>
                      <a:pt x="430" y="71"/>
                    </a:cubicBezTo>
                    <a:cubicBezTo>
                      <a:pt x="428" y="70"/>
                      <a:pt x="426" y="68"/>
                      <a:pt x="425" y="67"/>
                    </a:cubicBezTo>
                    <a:cubicBezTo>
                      <a:pt x="425" y="67"/>
                      <a:pt x="425" y="67"/>
                      <a:pt x="425" y="67"/>
                    </a:cubicBezTo>
                    <a:cubicBezTo>
                      <a:pt x="423" y="66"/>
                      <a:pt x="421" y="64"/>
                      <a:pt x="420" y="63"/>
                    </a:cubicBezTo>
                    <a:cubicBezTo>
                      <a:pt x="420" y="63"/>
                      <a:pt x="420" y="63"/>
                      <a:pt x="420" y="63"/>
                    </a:cubicBezTo>
                    <a:cubicBezTo>
                      <a:pt x="418" y="62"/>
                      <a:pt x="416" y="61"/>
                      <a:pt x="415" y="59"/>
                    </a:cubicBezTo>
                    <a:cubicBezTo>
                      <a:pt x="415" y="59"/>
                      <a:pt x="415" y="59"/>
                      <a:pt x="415" y="59"/>
                    </a:cubicBezTo>
                    <a:cubicBezTo>
                      <a:pt x="413" y="58"/>
                      <a:pt x="411" y="57"/>
                      <a:pt x="410" y="56"/>
                    </a:cubicBezTo>
                    <a:cubicBezTo>
                      <a:pt x="410" y="56"/>
                      <a:pt x="410" y="56"/>
                      <a:pt x="410" y="56"/>
                    </a:cubicBezTo>
                    <a:cubicBezTo>
                      <a:pt x="408" y="54"/>
                      <a:pt x="406" y="53"/>
                      <a:pt x="405" y="52"/>
                    </a:cubicBezTo>
                    <a:cubicBezTo>
                      <a:pt x="405" y="52"/>
                      <a:pt x="405" y="52"/>
                      <a:pt x="405" y="52"/>
                    </a:cubicBezTo>
                    <a:cubicBezTo>
                      <a:pt x="403" y="51"/>
                      <a:pt x="401" y="50"/>
                      <a:pt x="399" y="49"/>
                    </a:cubicBezTo>
                    <a:cubicBezTo>
                      <a:pt x="399" y="49"/>
                      <a:pt x="399" y="49"/>
                      <a:pt x="399" y="49"/>
                    </a:cubicBezTo>
                    <a:cubicBezTo>
                      <a:pt x="398" y="48"/>
                      <a:pt x="396" y="47"/>
                      <a:pt x="394" y="45"/>
                    </a:cubicBezTo>
                    <a:cubicBezTo>
                      <a:pt x="394" y="45"/>
                      <a:pt x="394" y="45"/>
                      <a:pt x="394" y="45"/>
                    </a:cubicBezTo>
                    <a:cubicBezTo>
                      <a:pt x="392" y="44"/>
                      <a:pt x="390" y="43"/>
                      <a:pt x="389" y="42"/>
                    </a:cubicBezTo>
                    <a:cubicBezTo>
                      <a:pt x="389" y="42"/>
                      <a:pt x="389" y="42"/>
                      <a:pt x="389" y="42"/>
                    </a:cubicBezTo>
                    <a:cubicBezTo>
                      <a:pt x="385" y="40"/>
                      <a:pt x="381" y="38"/>
                      <a:pt x="378" y="37"/>
                    </a:cubicBezTo>
                    <a:cubicBezTo>
                      <a:pt x="378" y="37"/>
                      <a:pt x="378" y="37"/>
                      <a:pt x="378" y="37"/>
                    </a:cubicBezTo>
                    <a:cubicBezTo>
                      <a:pt x="304" y="0"/>
                      <a:pt x="216" y="0"/>
                      <a:pt x="142" y="41"/>
                    </a:cubicBezTo>
                    <a:cubicBezTo>
                      <a:pt x="142" y="41"/>
                      <a:pt x="142" y="41"/>
                      <a:pt x="142" y="41"/>
                    </a:cubicBezTo>
                    <a:cubicBezTo>
                      <a:pt x="136" y="44"/>
                      <a:pt x="131" y="48"/>
                      <a:pt x="125" y="51"/>
                    </a:cubicBezTo>
                    <a:cubicBezTo>
                      <a:pt x="125" y="51"/>
                      <a:pt x="125" y="51"/>
                      <a:pt x="125" y="51"/>
                    </a:cubicBezTo>
                    <a:cubicBezTo>
                      <a:pt x="124" y="52"/>
                      <a:pt x="122" y="53"/>
                      <a:pt x="120" y="55"/>
                    </a:cubicBezTo>
                    <a:cubicBezTo>
                      <a:pt x="120" y="55"/>
                      <a:pt x="120" y="55"/>
                      <a:pt x="120" y="55"/>
                    </a:cubicBezTo>
                    <a:cubicBezTo>
                      <a:pt x="118" y="56"/>
                      <a:pt x="116" y="57"/>
                      <a:pt x="115" y="58"/>
                    </a:cubicBezTo>
                    <a:cubicBezTo>
                      <a:pt x="115" y="58"/>
                      <a:pt x="115" y="58"/>
                      <a:pt x="115" y="58"/>
                    </a:cubicBezTo>
                    <a:cubicBezTo>
                      <a:pt x="111" y="61"/>
                      <a:pt x="108" y="64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3" y="68"/>
                      <a:pt x="101" y="69"/>
                      <a:pt x="99" y="71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96" y="73"/>
                      <a:pt x="93" y="76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8" y="81"/>
                      <a:pt x="86" y="83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3" y="86"/>
                      <a:pt x="81" y="87"/>
                      <a:pt x="80" y="89"/>
                    </a:cubicBezTo>
                    <a:cubicBezTo>
                      <a:pt x="80" y="89"/>
                      <a:pt x="80" y="89"/>
                      <a:pt x="80" y="89"/>
                    </a:cubicBezTo>
                    <a:cubicBezTo>
                      <a:pt x="77" y="92"/>
                      <a:pt x="74" y="96"/>
                      <a:pt x="71" y="99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70" y="101"/>
                      <a:pt x="68" y="102"/>
                      <a:pt x="67" y="104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4" y="107"/>
                      <a:pt x="61" y="111"/>
                      <a:pt x="59" y="114"/>
                    </a:cubicBezTo>
                    <a:cubicBezTo>
                      <a:pt x="59" y="114"/>
                      <a:pt x="59" y="114"/>
                      <a:pt x="59" y="114"/>
                    </a:cubicBezTo>
                    <a:cubicBezTo>
                      <a:pt x="58" y="116"/>
                      <a:pt x="56" y="118"/>
                      <a:pt x="55" y="119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4" y="121"/>
                      <a:pt x="53" y="123"/>
                      <a:pt x="52" y="125"/>
                    </a:cubicBezTo>
                    <a:cubicBezTo>
                      <a:pt x="52" y="125"/>
                      <a:pt x="52" y="125"/>
                      <a:pt x="52" y="125"/>
                    </a:cubicBezTo>
                    <a:cubicBezTo>
                      <a:pt x="48" y="130"/>
                      <a:pt x="45" y="136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1" y="215"/>
                      <a:pt x="0" y="304"/>
                      <a:pt x="37" y="377"/>
                    </a:cubicBezTo>
                    <a:cubicBezTo>
                      <a:pt x="37" y="377"/>
                      <a:pt x="37" y="377"/>
                      <a:pt x="37" y="377"/>
                    </a:cubicBezTo>
                    <a:cubicBezTo>
                      <a:pt x="39" y="381"/>
                      <a:pt x="41" y="385"/>
                      <a:pt x="43" y="388"/>
                    </a:cubicBezTo>
                    <a:cubicBezTo>
                      <a:pt x="43" y="388"/>
                      <a:pt x="43" y="388"/>
                      <a:pt x="43" y="388"/>
                    </a:cubicBezTo>
                    <a:cubicBezTo>
                      <a:pt x="44" y="390"/>
                      <a:pt x="45" y="392"/>
                      <a:pt x="46" y="394"/>
                    </a:cubicBezTo>
                    <a:cubicBezTo>
                      <a:pt x="46" y="394"/>
                      <a:pt x="46" y="394"/>
                      <a:pt x="46" y="394"/>
                    </a:cubicBezTo>
                    <a:cubicBezTo>
                      <a:pt x="47" y="395"/>
                      <a:pt x="48" y="397"/>
                      <a:pt x="49" y="399"/>
                    </a:cubicBezTo>
                    <a:cubicBezTo>
                      <a:pt x="49" y="399"/>
                      <a:pt x="49" y="399"/>
                      <a:pt x="49" y="399"/>
                    </a:cubicBezTo>
                    <a:cubicBezTo>
                      <a:pt x="50" y="401"/>
                      <a:pt x="51" y="402"/>
                      <a:pt x="53" y="404"/>
                    </a:cubicBezTo>
                    <a:cubicBezTo>
                      <a:pt x="53" y="404"/>
                      <a:pt x="53" y="404"/>
                      <a:pt x="53" y="404"/>
                    </a:cubicBezTo>
                    <a:cubicBezTo>
                      <a:pt x="54" y="406"/>
                      <a:pt x="55" y="408"/>
                      <a:pt x="56" y="409"/>
                    </a:cubicBezTo>
                    <a:cubicBezTo>
                      <a:pt x="56" y="409"/>
                      <a:pt x="56" y="409"/>
                      <a:pt x="56" y="409"/>
                    </a:cubicBezTo>
                    <a:cubicBezTo>
                      <a:pt x="57" y="411"/>
                      <a:pt x="59" y="413"/>
                      <a:pt x="60" y="414"/>
                    </a:cubicBezTo>
                    <a:cubicBezTo>
                      <a:pt x="60" y="414"/>
                      <a:pt x="60" y="414"/>
                      <a:pt x="60" y="414"/>
                    </a:cubicBezTo>
                    <a:cubicBezTo>
                      <a:pt x="61" y="416"/>
                      <a:pt x="62" y="418"/>
                      <a:pt x="64" y="419"/>
                    </a:cubicBezTo>
                    <a:cubicBezTo>
                      <a:pt x="64" y="419"/>
                      <a:pt x="64" y="419"/>
                      <a:pt x="64" y="419"/>
                    </a:cubicBezTo>
                    <a:cubicBezTo>
                      <a:pt x="65" y="421"/>
                      <a:pt x="66" y="423"/>
                      <a:pt x="68" y="424"/>
                    </a:cubicBezTo>
                    <a:cubicBezTo>
                      <a:pt x="68" y="424"/>
                      <a:pt x="68" y="424"/>
                      <a:pt x="68" y="424"/>
                    </a:cubicBezTo>
                    <a:cubicBezTo>
                      <a:pt x="69" y="426"/>
                      <a:pt x="70" y="428"/>
                      <a:pt x="72" y="429"/>
                    </a:cubicBezTo>
                    <a:cubicBezTo>
                      <a:pt x="72" y="429"/>
                      <a:pt x="72" y="429"/>
                      <a:pt x="72" y="429"/>
                    </a:cubicBezTo>
                    <a:cubicBezTo>
                      <a:pt x="73" y="431"/>
                      <a:pt x="74" y="432"/>
                      <a:pt x="76" y="434"/>
                    </a:cubicBezTo>
                    <a:cubicBezTo>
                      <a:pt x="76" y="434"/>
                      <a:pt x="76" y="434"/>
                      <a:pt x="76" y="434"/>
                    </a:cubicBezTo>
                    <a:cubicBezTo>
                      <a:pt x="77" y="436"/>
                      <a:pt x="79" y="437"/>
                      <a:pt x="80" y="439"/>
                    </a:cubicBezTo>
                    <a:cubicBezTo>
                      <a:pt x="80" y="439"/>
                      <a:pt x="80" y="439"/>
                      <a:pt x="80" y="439"/>
                    </a:cubicBezTo>
                    <a:cubicBezTo>
                      <a:pt x="82" y="440"/>
                      <a:pt x="83" y="442"/>
                      <a:pt x="85" y="443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6" y="444"/>
                      <a:pt x="86" y="444"/>
                      <a:pt x="86" y="444"/>
                    </a:cubicBezTo>
                    <a:cubicBezTo>
                      <a:pt x="86" y="445"/>
                      <a:pt x="87" y="445"/>
                      <a:pt x="87" y="446"/>
                    </a:cubicBezTo>
                    <a:cubicBezTo>
                      <a:pt x="88" y="447"/>
                      <a:pt x="89" y="448"/>
                      <a:pt x="90" y="448"/>
                    </a:cubicBezTo>
                    <a:cubicBezTo>
                      <a:pt x="90" y="448"/>
                      <a:pt x="90" y="448"/>
                      <a:pt x="90" y="448"/>
                    </a:cubicBezTo>
                    <a:cubicBezTo>
                      <a:pt x="158" y="513"/>
                      <a:pt x="233" y="516"/>
                      <a:pt x="313" y="547"/>
                    </a:cubicBezTo>
                    <a:cubicBezTo>
                      <a:pt x="358" y="565"/>
                      <a:pt x="405" y="592"/>
                      <a:pt x="455" y="641"/>
                    </a:cubicBezTo>
                    <a:cubicBezTo>
                      <a:pt x="502" y="690"/>
                      <a:pt x="529" y="736"/>
                      <a:pt x="547" y="780"/>
                    </a:cubicBezTo>
                    <a:cubicBezTo>
                      <a:pt x="577" y="859"/>
                      <a:pt x="581" y="931"/>
                      <a:pt x="641" y="999"/>
                    </a:cubicBezTo>
                    <a:cubicBezTo>
                      <a:pt x="642" y="1000"/>
                      <a:pt x="643" y="1001"/>
                      <a:pt x="644" y="1002"/>
                    </a:cubicBezTo>
                    <a:cubicBezTo>
                      <a:pt x="645" y="1004"/>
                      <a:pt x="645" y="1004"/>
                      <a:pt x="645" y="1004"/>
                    </a:cubicBezTo>
                    <a:cubicBezTo>
                      <a:pt x="647" y="1006"/>
                      <a:pt x="649" y="1008"/>
                      <a:pt x="651" y="1010"/>
                    </a:cubicBezTo>
                    <a:cubicBezTo>
                      <a:pt x="651" y="1010"/>
                      <a:pt x="651" y="1010"/>
                      <a:pt x="651" y="1010"/>
                    </a:cubicBezTo>
                    <a:cubicBezTo>
                      <a:pt x="651" y="1010"/>
                      <a:pt x="651" y="1010"/>
                      <a:pt x="651" y="1010"/>
                    </a:cubicBezTo>
                    <a:cubicBezTo>
                      <a:pt x="653" y="1011"/>
                      <a:pt x="654" y="1013"/>
                      <a:pt x="656" y="1014"/>
                    </a:cubicBezTo>
                    <a:cubicBezTo>
                      <a:pt x="656" y="1014"/>
                      <a:pt x="656" y="1014"/>
                      <a:pt x="656" y="1014"/>
                    </a:cubicBezTo>
                    <a:cubicBezTo>
                      <a:pt x="657" y="1016"/>
                      <a:pt x="659" y="1017"/>
                      <a:pt x="660" y="1019"/>
                    </a:cubicBezTo>
                    <a:cubicBezTo>
                      <a:pt x="660" y="1019"/>
                      <a:pt x="660" y="1019"/>
                      <a:pt x="660" y="1019"/>
                    </a:cubicBezTo>
                    <a:cubicBezTo>
                      <a:pt x="662" y="1020"/>
                      <a:pt x="664" y="1021"/>
                      <a:pt x="665" y="1023"/>
                    </a:cubicBezTo>
                    <a:cubicBezTo>
                      <a:pt x="665" y="1023"/>
                      <a:pt x="665" y="1023"/>
                      <a:pt x="665" y="1023"/>
                    </a:cubicBezTo>
                    <a:cubicBezTo>
                      <a:pt x="667" y="1024"/>
                      <a:pt x="668" y="1026"/>
                      <a:pt x="670" y="1027"/>
                    </a:cubicBezTo>
                    <a:cubicBezTo>
                      <a:pt x="670" y="1027"/>
                      <a:pt x="670" y="1027"/>
                      <a:pt x="670" y="1027"/>
                    </a:cubicBezTo>
                    <a:cubicBezTo>
                      <a:pt x="672" y="1028"/>
                      <a:pt x="673" y="1030"/>
                      <a:pt x="675" y="1031"/>
                    </a:cubicBezTo>
                    <a:cubicBezTo>
                      <a:pt x="675" y="1031"/>
                      <a:pt x="675" y="1031"/>
                      <a:pt x="675" y="1031"/>
                    </a:cubicBezTo>
                    <a:cubicBezTo>
                      <a:pt x="677" y="1032"/>
                      <a:pt x="678" y="1033"/>
                      <a:pt x="680" y="1035"/>
                    </a:cubicBezTo>
                    <a:cubicBezTo>
                      <a:pt x="680" y="1035"/>
                      <a:pt x="680" y="1035"/>
                      <a:pt x="680" y="1035"/>
                    </a:cubicBezTo>
                    <a:cubicBezTo>
                      <a:pt x="682" y="1036"/>
                      <a:pt x="683" y="1037"/>
                      <a:pt x="685" y="1038"/>
                    </a:cubicBezTo>
                    <a:cubicBezTo>
                      <a:pt x="685" y="1038"/>
                      <a:pt x="685" y="1038"/>
                      <a:pt x="685" y="1038"/>
                    </a:cubicBezTo>
                    <a:cubicBezTo>
                      <a:pt x="687" y="1039"/>
                      <a:pt x="689" y="1041"/>
                      <a:pt x="690" y="1042"/>
                    </a:cubicBezTo>
                    <a:cubicBezTo>
                      <a:pt x="690" y="1042"/>
                      <a:pt x="690" y="1042"/>
                      <a:pt x="690" y="1042"/>
                    </a:cubicBezTo>
                    <a:cubicBezTo>
                      <a:pt x="692" y="1043"/>
                      <a:pt x="694" y="1044"/>
                      <a:pt x="695" y="1045"/>
                    </a:cubicBezTo>
                    <a:cubicBezTo>
                      <a:pt x="695" y="1045"/>
                      <a:pt x="695" y="1045"/>
                      <a:pt x="695" y="1045"/>
                    </a:cubicBezTo>
                    <a:cubicBezTo>
                      <a:pt x="697" y="1046"/>
                      <a:pt x="699" y="1047"/>
                      <a:pt x="701" y="1048"/>
                    </a:cubicBezTo>
                    <a:cubicBezTo>
                      <a:pt x="701" y="1048"/>
                      <a:pt x="701" y="1048"/>
                      <a:pt x="701" y="1048"/>
                    </a:cubicBezTo>
                    <a:cubicBezTo>
                      <a:pt x="703" y="1050"/>
                      <a:pt x="704" y="1051"/>
                      <a:pt x="706" y="1052"/>
                    </a:cubicBezTo>
                    <a:cubicBezTo>
                      <a:pt x="706" y="1052"/>
                      <a:pt x="706" y="1052"/>
                      <a:pt x="706" y="1052"/>
                    </a:cubicBezTo>
                    <a:cubicBezTo>
                      <a:pt x="710" y="1054"/>
                      <a:pt x="713" y="1055"/>
                      <a:pt x="717" y="1057"/>
                    </a:cubicBezTo>
                    <a:cubicBezTo>
                      <a:pt x="717" y="1057"/>
                      <a:pt x="717" y="1057"/>
                      <a:pt x="717" y="1057"/>
                    </a:cubicBezTo>
                    <a:cubicBezTo>
                      <a:pt x="791" y="1094"/>
                      <a:pt x="879" y="1094"/>
                      <a:pt x="953" y="1053"/>
                    </a:cubicBezTo>
                    <a:cubicBezTo>
                      <a:pt x="953" y="1053"/>
                      <a:pt x="953" y="1053"/>
                      <a:pt x="953" y="1053"/>
                    </a:cubicBezTo>
                    <a:cubicBezTo>
                      <a:pt x="959" y="1050"/>
                      <a:pt x="964" y="1046"/>
                      <a:pt x="970" y="1043"/>
                    </a:cubicBezTo>
                    <a:cubicBezTo>
                      <a:pt x="970" y="1043"/>
                      <a:pt x="970" y="1043"/>
                      <a:pt x="970" y="1043"/>
                    </a:cubicBezTo>
                    <a:cubicBezTo>
                      <a:pt x="971" y="1042"/>
                      <a:pt x="973" y="1040"/>
                      <a:pt x="975" y="1039"/>
                    </a:cubicBezTo>
                    <a:cubicBezTo>
                      <a:pt x="975" y="1039"/>
                      <a:pt x="975" y="1039"/>
                      <a:pt x="975" y="1039"/>
                    </a:cubicBezTo>
                    <a:cubicBezTo>
                      <a:pt x="977" y="1038"/>
                      <a:pt x="978" y="1037"/>
                      <a:pt x="980" y="1035"/>
                    </a:cubicBezTo>
                    <a:cubicBezTo>
                      <a:pt x="980" y="1035"/>
                      <a:pt x="980" y="1035"/>
                      <a:pt x="980" y="1035"/>
                    </a:cubicBezTo>
                    <a:cubicBezTo>
                      <a:pt x="984" y="1033"/>
                      <a:pt x="987" y="1030"/>
                      <a:pt x="990" y="1028"/>
                    </a:cubicBezTo>
                    <a:cubicBezTo>
                      <a:pt x="990" y="1027"/>
                      <a:pt x="990" y="1027"/>
                      <a:pt x="990" y="1027"/>
                    </a:cubicBezTo>
                    <a:cubicBezTo>
                      <a:pt x="992" y="1026"/>
                      <a:pt x="994" y="1025"/>
                      <a:pt x="995" y="1023"/>
                    </a:cubicBezTo>
                    <a:cubicBezTo>
                      <a:pt x="995" y="1023"/>
                      <a:pt x="995" y="1023"/>
                      <a:pt x="995" y="1023"/>
                    </a:cubicBezTo>
                    <a:cubicBezTo>
                      <a:pt x="999" y="1020"/>
                      <a:pt x="1002" y="1018"/>
                      <a:pt x="1005" y="1014"/>
                    </a:cubicBezTo>
                    <a:cubicBezTo>
                      <a:pt x="1005" y="1014"/>
                      <a:pt x="1005" y="1014"/>
                      <a:pt x="1005" y="1014"/>
                    </a:cubicBezTo>
                    <a:cubicBezTo>
                      <a:pt x="1007" y="1013"/>
                      <a:pt x="1009" y="1011"/>
                      <a:pt x="1010" y="1010"/>
                    </a:cubicBezTo>
                    <a:cubicBezTo>
                      <a:pt x="1010" y="1010"/>
                      <a:pt x="1010" y="1010"/>
                      <a:pt x="1010" y="1010"/>
                    </a:cubicBezTo>
                    <a:cubicBezTo>
                      <a:pt x="1012" y="1008"/>
                      <a:pt x="1013" y="1007"/>
                      <a:pt x="1015" y="1005"/>
                    </a:cubicBezTo>
                    <a:cubicBezTo>
                      <a:pt x="1015" y="1005"/>
                      <a:pt x="1015" y="1005"/>
                      <a:pt x="1015" y="1005"/>
                    </a:cubicBezTo>
                    <a:cubicBezTo>
                      <a:pt x="1018" y="1002"/>
                      <a:pt x="1021" y="998"/>
                      <a:pt x="1024" y="995"/>
                    </a:cubicBezTo>
                    <a:cubicBezTo>
                      <a:pt x="1024" y="995"/>
                      <a:pt x="1024" y="995"/>
                      <a:pt x="1024" y="995"/>
                    </a:cubicBezTo>
                    <a:cubicBezTo>
                      <a:pt x="1025" y="993"/>
                      <a:pt x="1027" y="992"/>
                      <a:pt x="1028" y="990"/>
                    </a:cubicBezTo>
                    <a:cubicBezTo>
                      <a:pt x="1028" y="990"/>
                      <a:pt x="1028" y="990"/>
                      <a:pt x="1028" y="990"/>
                    </a:cubicBezTo>
                    <a:cubicBezTo>
                      <a:pt x="1031" y="987"/>
                      <a:pt x="1033" y="983"/>
                      <a:pt x="1036" y="980"/>
                    </a:cubicBezTo>
                    <a:cubicBezTo>
                      <a:pt x="1036" y="980"/>
                      <a:pt x="1036" y="980"/>
                      <a:pt x="1036" y="980"/>
                    </a:cubicBezTo>
                    <a:cubicBezTo>
                      <a:pt x="1037" y="978"/>
                      <a:pt x="1038" y="976"/>
                      <a:pt x="1040" y="974"/>
                    </a:cubicBezTo>
                    <a:cubicBezTo>
                      <a:pt x="1040" y="974"/>
                      <a:pt x="1040" y="974"/>
                      <a:pt x="1040" y="974"/>
                    </a:cubicBezTo>
                    <a:cubicBezTo>
                      <a:pt x="1041" y="973"/>
                      <a:pt x="1042" y="971"/>
                      <a:pt x="1043" y="969"/>
                    </a:cubicBezTo>
                    <a:cubicBezTo>
                      <a:pt x="1043" y="969"/>
                      <a:pt x="1043" y="969"/>
                      <a:pt x="1043" y="969"/>
                    </a:cubicBezTo>
                    <a:cubicBezTo>
                      <a:pt x="1047" y="964"/>
                      <a:pt x="1050" y="958"/>
                      <a:pt x="1053" y="953"/>
                    </a:cubicBezTo>
                    <a:cubicBezTo>
                      <a:pt x="1053" y="953"/>
                      <a:pt x="1053" y="953"/>
                      <a:pt x="1053" y="953"/>
                    </a:cubicBezTo>
                    <a:cubicBezTo>
                      <a:pt x="1094" y="879"/>
                      <a:pt x="1095" y="790"/>
                      <a:pt x="1058" y="717"/>
                    </a:cubicBezTo>
                    <a:cubicBezTo>
                      <a:pt x="1058" y="717"/>
                      <a:pt x="1058" y="717"/>
                      <a:pt x="1058" y="717"/>
                    </a:cubicBezTo>
                    <a:cubicBezTo>
                      <a:pt x="1056" y="713"/>
                      <a:pt x="1054" y="709"/>
                      <a:pt x="1052" y="706"/>
                    </a:cubicBezTo>
                    <a:cubicBezTo>
                      <a:pt x="1052" y="706"/>
                      <a:pt x="1052" y="706"/>
                      <a:pt x="1052" y="706"/>
                    </a:cubicBezTo>
                    <a:cubicBezTo>
                      <a:pt x="1051" y="704"/>
                      <a:pt x="1050" y="702"/>
                      <a:pt x="1049" y="700"/>
                    </a:cubicBezTo>
                    <a:cubicBezTo>
                      <a:pt x="1049" y="700"/>
                      <a:pt x="1049" y="700"/>
                      <a:pt x="1049" y="700"/>
                    </a:cubicBezTo>
                    <a:cubicBezTo>
                      <a:pt x="1048" y="699"/>
                      <a:pt x="1047" y="697"/>
                      <a:pt x="1046" y="695"/>
                    </a:cubicBezTo>
                    <a:cubicBezTo>
                      <a:pt x="1046" y="695"/>
                      <a:pt x="1046" y="695"/>
                      <a:pt x="1046" y="695"/>
                    </a:cubicBezTo>
                    <a:cubicBezTo>
                      <a:pt x="1045" y="693"/>
                      <a:pt x="1043" y="692"/>
                      <a:pt x="1042" y="690"/>
                    </a:cubicBezTo>
                    <a:cubicBezTo>
                      <a:pt x="1042" y="690"/>
                      <a:pt x="1042" y="690"/>
                      <a:pt x="1042" y="690"/>
                    </a:cubicBezTo>
                    <a:cubicBezTo>
                      <a:pt x="1041" y="688"/>
                      <a:pt x="1040" y="686"/>
                      <a:pt x="1039" y="685"/>
                    </a:cubicBezTo>
                    <a:cubicBezTo>
                      <a:pt x="1039" y="685"/>
                      <a:pt x="1039" y="685"/>
                      <a:pt x="1039" y="685"/>
                    </a:cubicBezTo>
                    <a:cubicBezTo>
                      <a:pt x="1037" y="683"/>
                      <a:pt x="1036" y="681"/>
                      <a:pt x="1035" y="680"/>
                    </a:cubicBezTo>
                    <a:cubicBezTo>
                      <a:pt x="1035" y="680"/>
                      <a:pt x="1035" y="680"/>
                      <a:pt x="1035" y="680"/>
                    </a:cubicBezTo>
                    <a:cubicBezTo>
                      <a:pt x="1034" y="678"/>
                      <a:pt x="1033" y="676"/>
                      <a:pt x="1031" y="675"/>
                    </a:cubicBezTo>
                    <a:cubicBezTo>
                      <a:pt x="1031" y="675"/>
                      <a:pt x="1031" y="675"/>
                      <a:pt x="1031" y="675"/>
                    </a:cubicBezTo>
                    <a:cubicBezTo>
                      <a:pt x="1030" y="673"/>
                      <a:pt x="1029" y="671"/>
                      <a:pt x="1027" y="670"/>
                    </a:cubicBezTo>
                    <a:cubicBezTo>
                      <a:pt x="1027" y="670"/>
                      <a:pt x="1027" y="670"/>
                      <a:pt x="1027" y="670"/>
                    </a:cubicBezTo>
                    <a:cubicBezTo>
                      <a:pt x="1026" y="668"/>
                      <a:pt x="1025" y="666"/>
                      <a:pt x="1023" y="665"/>
                    </a:cubicBezTo>
                    <a:cubicBezTo>
                      <a:pt x="1023" y="665"/>
                      <a:pt x="1023" y="665"/>
                      <a:pt x="1023" y="665"/>
                    </a:cubicBezTo>
                    <a:cubicBezTo>
                      <a:pt x="1022" y="663"/>
                      <a:pt x="1020" y="662"/>
                      <a:pt x="1019" y="660"/>
                    </a:cubicBezTo>
                    <a:cubicBezTo>
                      <a:pt x="1019" y="660"/>
                      <a:pt x="1019" y="660"/>
                      <a:pt x="1019" y="660"/>
                    </a:cubicBezTo>
                    <a:cubicBezTo>
                      <a:pt x="1018" y="658"/>
                      <a:pt x="1016" y="657"/>
                      <a:pt x="1015" y="655"/>
                    </a:cubicBezTo>
                    <a:cubicBezTo>
                      <a:pt x="1015" y="655"/>
                      <a:pt x="1015" y="655"/>
                      <a:pt x="1015" y="655"/>
                    </a:cubicBezTo>
                    <a:cubicBezTo>
                      <a:pt x="1013" y="654"/>
                      <a:pt x="1012" y="652"/>
                      <a:pt x="1010" y="651"/>
                    </a:cubicBezTo>
                    <a:cubicBezTo>
                      <a:pt x="1010" y="651"/>
                      <a:pt x="1010" y="651"/>
                      <a:pt x="1010" y="651"/>
                    </a:cubicBezTo>
                    <a:cubicBezTo>
                      <a:pt x="1010" y="651"/>
                      <a:pt x="1010" y="651"/>
                      <a:pt x="1010" y="651"/>
                    </a:cubicBezTo>
                    <a:cubicBezTo>
                      <a:pt x="1008" y="649"/>
                      <a:pt x="1006" y="647"/>
                      <a:pt x="1004" y="645"/>
                    </a:cubicBezTo>
                    <a:cubicBezTo>
                      <a:pt x="1004" y="644"/>
                      <a:pt x="1003" y="644"/>
                      <a:pt x="1003" y="643"/>
                    </a:cubicBezTo>
                    <a:cubicBezTo>
                      <a:pt x="1001" y="642"/>
                      <a:pt x="1000" y="641"/>
                      <a:pt x="999" y="640"/>
                    </a:cubicBezTo>
                    <a:cubicBezTo>
                      <a:pt x="932" y="580"/>
                      <a:pt x="859" y="577"/>
                      <a:pt x="780" y="54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11"/>
              <p:cNvSpPr>
                <a:spLocks/>
              </p:cNvSpPr>
              <p:nvPr/>
            </p:nvSpPr>
            <p:spPr bwMode="auto">
              <a:xfrm>
                <a:off x="4418013" y="3819525"/>
                <a:ext cx="671513" cy="669925"/>
              </a:xfrm>
              <a:custGeom>
                <a:avLst/>
                <a:gdLst>
                  <a:gd name="T0" fmla="*/ 397 w 483"/>
                  <a:gd name="T1" fmla="*/ 86 h 483"/>
                  <a:gd name="T2" fmla="*/ 86 w 483"/>
                  <a:gd name="T3" fmla="*/ 86 h 483"/>
                  <a:gd name="T4" fmla="*/ 86 w 483"/>
                  <a:gd name="T5" fmla="*/ 397 h 483"/>
                  <a:gd name="T6" fmla="*/ 397 w 483"/>
                  <a:gd name="T7" fmla="*/ 397 h 483"/>
                  <a:gd name="T8" fmla="*/ 397 w 483"/>
                  <a:gd name="T9" fmla="*/ 86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483">
                    <a:moveTo>
                      <a:pt x="397" y="86"/>
                    </a:moveTo>
                    <a:cubicBezTo>
                      <a:pt x="311" y="0"/>
                      <a:pt x="172" y="0"/>
                      <a:pt x="86" y="86"/>
                    </a:cubicBezTo>
                    <a:cubicBezTo>
                      <a:pt x="0" y="172"/>
                      <a:pt x="0" y="311"/>
                      <a:pt x="86" y="397"/>
                    </a:cubicBezTo>
                    <a:cubicBezTo>
                      <a:pt x="172" y="483"/>
                      <a:pt x="311" y="483"/>
                      <a:pt x="397" y="397"/>
                    </a:cubicBezTo>
                    <a:cubicBezTo>
                      <a:pt x="483" y="311"/>
                      <a:pt x="483" y="172"/>
                      <a:pt x="397" y="86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Oval 12"/>
              <p:cNvSpPr>
                <a:spLocks noChangeArrowheads="1"/>
              </p:cNvSpPr>
              <p:nvPr/>
            </p:nvSpPr>
            <p:spPr bwMode="auto">
              <a:xfrm>
                <a:off x="5240338" y="4633913"/>
                <a:ext cx="612775" cy="61118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Shape 2748"/>
              <p:cNvSpPr/>
              <p:nvPr/>
            </p:nvSpPr>
            <p:spPr>
              <a:xfrm>
                <a:off x="4611236" y="4006887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90" name="Shape 2784"/>
              <p:cNvSpPr/>
              <p:nvPr/>
            </p:nvSpPr>
            <p:spPr>
              <a:xfrm>
                <a:off x="5402909" y="4819067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6284913" y="2835054"/>
              <a:ext cx="1520825" cy="1520825"/>
              <a:chOff x="6284913" y="1889125"/>
              <a:chExt cx="1520825" cy="1520825"/>
            </a:xfrm>
          </p:grpSpPr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6284913" y="1889125"/>
                <a:ext cx="1520825" cy="1520825"/>
              </a:xfrm>
              <a:custGeom>
                <a:avLst/>
                <a:gdLst>
                  <a:gd name="T0" fmla="*/ 548 w 1095"/>
                  <a:gd name="T1" fmla="*/ 781 h 1094"/>
                  <a:gd name="T2" fmla="*/ 646 w 1095"/>
                  <a:gd name="T3" fmla="*/ 1004 h 1094"/>
                  <a:gd name="T4" fmla="*/ 651 w 1095"/>
                  <a:gd name="T5" fmla="*/ 1010 h 1094"/>
                  <a:gd name="T6" fmla="*/ 661 w 1095"/>
                  <a:gd name="T7" fmla="*/ 1019 h 1094"/>
                  <a:gd name="T8" fmla="*/ 666 w 1095"/>
                  <a:gd name="T9" fmla="*/ 1023 h 1094"/>
                  <a:gd name="T10" fmla="*/ 675 w 1095"/>
                  <a:gd name="T11" fmla="*/ 1031 h 1094"/>
                  <a:gd name="T12" fmla="*/ 680 w 1095"/>
                  <a:gd name="T13" fmla="*/ 1035 h 1094"/>
                  <a:gd name="T14" fmla="*/ 691 w 1095"/>
                  <a:gd name="T15" fmla="*/ 1042 h 1094"/>
                  <a:gd name="T16" fmla="*/ 696 w 1095"/>
                  <a:gd name="T17" fmla="*/ 1045 h 1094"/>
                  <a:gd name="T18" fmla="*/ 706 w 1095"/>
                  <a:gd name="T19" fmla="*/ 1051 h 1094"/>
                  <a:gd name="T20" fmla="*/ 717 w 1095"/>
                  <a:gd name="T21" fmla="*/ 1057 h 1094"/>
                  <a:gd name="T22" fmla="*/ 970 w 1095"/>
                  <a:gd name="T23" fmla="*/ 1043 h 1094"/>
                  <a:gd name="T24" fmla="*/ 975 w 1095"/>
                  <a:gd name="T25" fmla="*/ 1039 h 1094"/>
                  <a:gd name="T26" fmla="*/ 991 w 1095"/>
                  <a:gd name="T27" fmla="*/ 1027 h 1094"/>
                  <a:gd name="T28" fmla="*/ 996 w 1095"/>
                  <a:gd name="T29" fmla="*/ 1023 h 1094"/>
                  <a:gd name="T30" fmla="*/ 1010 w 1095"/>
                  <a:gd name="T31" fmla="*/ 1010 h 1094"/>
                  <a:gd name="T32" fmla="*/ 1015 w 1095"/>
                  <a:gd name="T33" fmla="*/ 1005 h 1094"/>
                  <a:gd name="T34" fmla="*/ 1028 w 1095"/>
                  <a:gd name="T35" fmla="*/ 990 h 1094"/>
                  <a:gd name="T36" fmla="*/ 1036 w 1095"/>
                  <a:gd name="T37" fmla="*/ 980 h 1094"/>
                  <a:gd name="T38" fmla="*/ 1044 w 1095"/>
                  <a:gd name="T39" fmla="*/ 969 h 1094"/>
                  <a:gd name="T40" fmla="*/ 1054 w 1095"/>
                  <a:gd name="T41" fmla="*/ 953 h 1094"/>
                  <a:gd name="T42" fmla="*/ 1052 w 1095"/>
                  <a:gd name="T43" fmla="*/ 706 h 1094"/>
                  <a:gd name="T44" fmla="*/ 1049 w 1095"/>
                  <a:gd name="T45" fmla="*/ 700 h 1094"/>
                  <a:gd name="T46" fmla="*/ 1043 w 1095"/>
                  <a:gd name="T47" fmla="*/ 690 h 1094"/>
                  <a:gd name="T48" fmla="*/ 1039 w 1095"/>
                  <a:gd name="T49" fmla="*/ 685 h 1094"/>
                  <a:gd name="T50" fmla="*/ 1031 w 1095"/>
                  <a:gd name="T51" fmla="*/ 675 h 1094"/>
                  <a:gd name="T52" fmla="*/ 1028 w 1095"/>
                  <a:gd name="T53" fmla="*/ 670 h 1094"/>
                  <a:gd name="T54" fmla="*/ 1019 w 1095"/>
                  <a:gd name="T55" fmla="*/ 660 h 1094"/>
                  <a:gd name="T56" fmla="*/ 1015 w 1095"/>
                  <a:gd name="T57" fmla="*/ 655 h 1094"/>
                  <a:gd name="T58" fmla="*/ 1010 w 1095"/>
                  <a:gd name="T59" fmla="*/ 650 h 1094"/>
                  <a:gd name="T60" fmla="*/ 1005 w 1095"/>
                  <a:gd name="T61" fmla="*/ 646 h 1094"/>
                  <a:gd name="T62" fmla="*/ 548 w 1095"/>
                  <a:gd name="T63" fmla="*/ 314 h 1094"/>
                  <a:gd name="T64" fmla="*/ 450 w 1095"/>
                  <a:gd name="T65" fmla="*/ 90 h 1094"/>
                  <a:gd name="T66" fmla="*/ 444 w 1095"/>
                  <a:gd name="T67" fmla="*/ 84 h 1094"/>
                  <a:gd name="T68" fmla="*/ 435 w 1095"/>
                  <a:gd name="T69" fmla="*/ 75 h 1094"/>
                  <a:gd name="T70" fmla="*/ 430 w 1095"/>
                  <a:gd name="T71" fmla="*/ 71 h 1094"/>
                  <a:gd name="T72" fmla="*/ 420 w 1095"/>
                  <a:gd name="T73" fmla="*/ 63 h 1094"/>
                  <a:gd name="T74" fmla="*/ 415 w 1095"/>
                  <a:gd name="T75" fmla="*/ 59 h 1094"/>
                  <a:gd name="T76" fmla="*/ 405 w 1095"/>
                  <a:gd name="T77" fmla="*/ 52 h 1094"/>
                  <a:gd name="T78" fmla="*/ 400 w 1095"/>
                  <a:gd name="T79" fmla="*/ 49 h 1094"/>
                  <a:gd name="T80" fmla="*/ 389 w 1095"/>
                  <a:gd name="T81" fmla="*/ 42 h 1094"/>
                  <a:gd name="T82" fmla="*/ 378 w 1095"/>
                  <a:gd name="T83" fmla="*/ 37 h 1094"/>
                  <a:gd name="T84" fmla="*/ 126 w 1095"/>
                  <a:gd name="T85" fmla="*/ 51 h 1094"/>
                  <a:gd name="T86" fmla="*/ 120 w 1095"/>
                  <a:gd name="T87" fmla="*/ 55 h 1094"/>
                  <a:gd name="T88" fmla="*/ 105 w 1095"/>
                  <a:gd name="T89" fmla="*/ 66 h 1094"/>
                  <a:gd name="T90" fmla="*/ 100 w 1095"/>
                  <a:gd name="T91" fmla="*/ 71 h 1094"/>
                  <a:gd name="T92" fmla="*/ 85 w 1095"/>
                  <a:gd name="T93" fmla="*/ 84 h 1094"/>
                  <a:gd name="T94" fmla="*/ 80 w 1095"/>
                  <a:gd name="T95" fmla="*/ 89 h 1094"/>
                  <a:gd name="T96" fmla="*/ 67 w 1095"/>
                  <a:gd name="T97" fmla="*/ 104 h 1094"/>
                  <a:gd name="T98" fmla="*/ 59 w 1095"/>
                  <a:gd name="T99" fmla="*/ 114 h 1094"/>
                  <a:gd name="T100" fmla="*/ 52 w 1095"/>
                  <a:gd name="T101" fmla="*/ 125 h 1094"/>
                  <a:gd name="T102" fmla="*/ 42 w 1095"/>
                  <a:gd name="T103" fmla="*/ 141 h 1094"/>
                  <a:gd name="T104" fmla="*/ 43 w 1095"/>
                  <a:gd name="T105" fmla="*/ 388 h 1094"/>
                  <a:gd name="T106" fmla="*/ 46 w 1095"/>
                  <a:gd name="T107" fmla="*/ 393 h 1094"/>
                  <a:gd name="T108" fmla="*/ 53 w 1095"/>
                  <a:gd name="T109" fmla="*/ 404 h 1094"/>
                  <a:gd name="T110" fmla="*/ 56 w 1095"/>
                  <a:gd name="T111" fmla="*/ 409 h 1094"/>
                  <a:gd name="T112" fmla="*/ 64 w 1095"/>
                  <a:gd name="T113" fmla="*/ 419 h 1094"/>
                  <a:gd name="T114" fmla="*/ 68 w 1095"/>
                  <a:gd name="T115" fmla="*/ 424 h 1094"/>
                  <a:gd name="T116" fmla="*/ 76 w 1095"/>
                  <a:gd name="T117" fmla="*/ 434 h 1094"/>
                  <a:gd name="T118" fmla="*/ 80 w 1095"/>
                  <a:gd name="T119" fmla="*/ 439 h 1094"/>
                  <a:gd name="T120" fmla="*/ 85 w 1095"/>
                  <a:gd name="T121" fmla="*/ 443 h 1094"/>
                  <a:gd name="T122" fmla="*/ 96 w 1095"/>
                  <a:gd name="T123" fmla="*/ 45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95" h="1094">
                    <a:moveTo>
                      <a:pt x="315" y="547"/>
                    </a:moveTo>
                    <a:cubicBezTo>
                      <a:pt x="359" y="565"/>
                      <a:pt x="404" y="592"/>
                      <a:pt x="453" y="639"/>
                    </a:cubicBezTo>
                    <a:cubicBezTo>
                      <a:pt x="502" y="689"/>
                      <a:pt x="529" y="736"/>
                      <a:pt x="548" y="781"/>
                    </a:cubicBezTo>
                    <a:cubicBezTo>
                      <a:pt x="578" y="860"/>
                      <a:pt x="581" y="932"/>
                      <a:pt x="641" y="999"/>
                    </a:cubicBezTo>
                    <a:cubicBezTo>
                      <a:pt x="642" y="1000"/>
                      <a:pt x="643" y="1001"/>
                      <a:pt x="644" y="1002"/>
                    </a:cubicBezTo>
                    <a:cubicBezTo>
                      <a:pt x="646" y="1004"/>
                      <a:pt x="646" y="1004"/>
                      <a:pt x="646" y="1004"/>
                    </a:cubicBezTo>
                    <a:cubicBezTo>
                      <a:pt x="648" y="1006"/>
                      <a:pt x="649" y="1008"/>
                      <a:pt x="651" y="1010"/>
                    </a:cubicBezTo>
                    <a:cubicBezTo>
                      <a:pt x="651" y="1010"/>
                      <a:pt x="651" y="1010"/>
                      <a:pt x="651" y="1010"/>
                    </a:cubicBezTo>
                    <a:cubicBezTo>
                      <a:pt x="651" y="1010"/>
                      <a:pt x="651" y="1010"/>
                      <a:pt x="651" y="1010"/>
                    </a:cubicBezTo>
                    <a:cubicBezTo>
                      <a:pt x="653" y="1011"/>
                      <a:pt x="654" y="1013"/>
                      <a:pt x="656" y="1014"/>
                    </a:cubicBezTo>
                    <a:cubicBezTo>
                      <a:pt x="656" y="1014"/>
                      <a:pt x="656" y="1014"/>
                      <a:pt x="656" y="1014"/>
                    </a:cubicBezTo>
                    <a:cubicBezTo>
                      <a:pt x="658" y="1016"/>
                      <a:pt x="659" y="1017"/>
                      <a:pt x="661" y="1019"/>
                    </a:cubicBezTo>
                    <a:cubicBezTo>
                      <a:pt x="661" y="1019"/>
                      <a:pt x="661" y="1019"/>
                      <a:pt x="661" y="1019"/>
                    </a:cubicBezTo>
                    <a:cubicBezTo>
                      <a:pt x="662" y="1020"/>
                      <a:pt x="664" y="1021"/>
                      <a:pt x="666" y="1023"/>
                    </a:cubicBezTo>
                    <a:cubicBezTo>
                      <a:pt x="666" y="1023"/>
                      <a:pt x="666" y="1023"/>
                      <a:pt x="666" y="1023"/>
                    </a:cubicBezTo>
                    <a:cubicBezTo>
                      <a:pt x="667" y="1024"/>
                      <a:pt x="669" y="1026"/>
                      <a:pt x="670" y="1027"/>
                    </a:cubicBezTo>
                    <a:cubicBezTo>
                      <a:pt x="670" y="1027"/>
                      <a:pt x="670" y="1027"/>
                      <a:pt x="670" y="1027"/>
                    </a:cubicBezTo>
                    <a:cubicBezTo>
                      <a:pt x="672" y="1028"/>
                      <a:pt x="674" y="1029"/>
                      <a:pt x="675" y="1031"/>
                    </a:cubicBezTo>
                    <a:cubicBezTo>
                      <a:pt x="675" y="1031"/>
                      <a:pt x="675" y="1031"/>
                      <a:pt x="675" y="1031"/>
                    </a:cubicBezTo>
                    <a:cubicBezTo>
                      <a:pt x="677" y="1032"/>
                      <a:pt x="679" y="1033"/>
                      <a:pt x="680" y="1035"/>
                    </a:cubicBezTo>
                    <a:cubicBezTo>
                      <a:pt x="680" y="1035"/>
                      <a:pt x="680" y="1035"/>
                      <a:pt x="680" y="1035"/>
                    </a:cubicBezTo>
                    <a:cubicBezTo>
                      <a:pt x="682" y="1036"/>
                      <a:pt x="684" y="1037"/>
                      <a:pt x="685" y="1038"/>
                    </a:cubicBezTo>
                    <a:cubicBezTo>
                      <a:pt x="685" y="1038"/>
                      <a:pt x="685" y="1038"/>
                      <a:pt x="685" y="1038"/>
                    </a:cubicBezTo>
                    <a:cubicBezTo>
                      <a:pt x="687" y="1039"/>
                      <a:pt x="689" y="1041"/>
                      <a:pt x="691" y="1042"/>
                    </a:cubicBezTo>
                    <a:cubicBezTo>
                      <a:pt x="691" y="1042"/>
                      <a:pt x="691" y="1042"/>
                      <a:pt x="691" y="1042"/>
                    </a:cubicBezTo>
                    <a:cubicBezTo>
                      <a:pt x="692" y="1043"/>
                      <a:pt x="694" y="1044"/>
                      <a:pt x="696" y="1045"/>
                    </a:cubicBezTo>
                    <a:cubicBezTo>
                      <a:pt x="696" y="1045"/>
                      <a:pt x="696" y="1045"/>
                      <a:pt x="696" y="1045"/>
                    </a:cubicBezTo>
                    <a:cubicBezTo>
                      <a:pt x="698" y="1046"/>
                      <a:pt x="699" y="1047"/>
                      <a:pt x="701" y="1048"/>
                    </a:cubicBezTo>
                    <a:cubicBezTo>
                      <a:pt x="701" y="1048"/>
                      <a:pt x="701" y="1048"/>
                      <a:pt x="701" y="1048"/>
                    </a:cubicBezTo>
                    <a:cubicBezTo>
                      <a:pt x="703" y="1049"/>
                      <a:pt x="705" y="1050"/>
                      <a:pt x="706" y="1051"/>
                    </a:cubicBezTo>
                    <a:cubicBezTo>
                      <a:pt x="706" y="1051"/>
                      <a:pt x="706" y="1051"/>
                      <a:pt x="706" y="1051"/>
                    </a:cubicBezTo>
                    <a:cubicBezTo>
                      <a:pt x="710" y="1054"/>
                      <a:pt x="714" y="1055"/>
                      <a:pt x="717" y="1057"/>
                    </a:cubicBezTo>
                    <a:cubicBezTo>
                      <a:pt x="717" y="1057"/>
                      <a:pt x="717" y="1057"/>
                      <a:pt x="717" y="1057"/>
                    </a:cubicBezTo>
                    <a:cubicBezTo>
                      <a:pt x="791" y="1094"/>
                      <a:pt x="880" y="1094"/>
                      <a:pt x="953" y="1053"/>
                    </a:cubicBezTo>
                    <a:cubicBezTo>
                      <a:pt x="953" y="1053"/>
                      <a:pt x="953" y="1053"/>
                      <a:pt x="953" y="1053"/>
                    </a:cubicBezTo>
                    <a:cubicBezTo>
                      <a:pt x="959" y="1050"/>
                      <a:pt x="965" y="1046"/>
                      <a:pt x="970" y="1043"/>
                    </a:cubicBezTo>
                    <a:cubicBezTo>
                      <a:pt x="970" y="1043"/>
                      <a:pt x="970" y="1043"/>
                      <a:pt x="970" y="1043"/>
                    </a:cubicBezTo>
                    <a:cubicBezTo>
                      <a:pt x="972" y="1042"/>
                      <a:pt x="973" y="1040"/>
                      <a:pt x="975" y="1039"/>
                    </a:cubicBezTo>
                    <a:cubicBezTo>
                      <a:pt x="975" y="1039"/>
                      <a:pt x="975" y="1039"/>
                      <a:pt x="975" y="1039"/>
                    </a:cubicBezTo>
                    <a:cubicBezTo>
                      <a:pt x="977" y="1038"/>
                      <a:pt x="979" y="1037"/>
                      <a:pt x="980" y="1035"/>
                    </a:cubicBezTo>
                    <a:cubicBezTo>
                      <a:pt x="980" y="1035"/>
                      <a:pt x="980" y="1035"/>
                      <a:pt x="980" y="1035"/>
                    </a:cubicBezTo>
                    <a:cubicBezTo>
                      <a:pt x="984" y="1033"/>
                      <a:pt x="987" y="1030"/>
                      <a:pt x="991" y="1027"/>
                    </a:cubicBezTo>
                    <a:cubicBezTo>
                      <a:pt x="991" y="1027"/>
                      <a:pt x="991" y="1027"/>
                      <a:pt x="991" y="1027"/>
                    </a:cubicBezTo>
                    <a:cubicBezTo>
                      <a:pt x="993" y="1026"/>
                      <a:pt x="994" y="1025"/>
                      <a:pt x="996" y="1023"/>
                    </a:cubicBezTo>
                    <a:cubicBezTo>
                      <a:pt x="996" y="1023"/>
                      <a:pt x="996" y="1023"/>
                      <a:pt x="996" y="1023"/>
                    </a:cubicBezTo>
                    <a:cubicBezTo>
                      <a:pt x="999" y="1020"/>
                      <a:pt x="1002" y="1017"/>
                      <a:pt x="1006" y="1014"/>
                    </a:cubicBezTo>
                    <a:cubicBezTo>
                      <a:pt x="1006" y="1014"/>
                      <a:pt x="1006" y="1014"/>
                      <a:pt x="1006" y="1014"/>
                    </a:cubicBezTo>
                    <a:cubicBezTo>
                      <a:pt x="1007" y="1013"/>
                      <a:pt x="1009" y="1011"/>
                      <a:pt x="1010" y="1010"/>
                    </a:cubicBezTo>
                    <a:cubicBezTo>
                      <a:pt x="1010" y="1010"/>
                      <a:pt x="1010" y="1010"/>
                      <a:pt x="1010" y="1010"/>
                    </a:cubicBezTo>
                    <a:cubicBezTo>
                      <a:pt x="1012" y="1008"/>
                      <a:pt x="1014" y="1006"/>
                      <a:pt x="1015" y="1005"/>
                    </a:cubicBezTo>
                    <a:cubicBezTo>
                      <a:pt x="1015" y="1005"/>
                      <a:pt x="1015" y="1005"/>
                      <a:pt x="1015" y="1005"/>
                    </a:cubicBezTo>
                    <a:cubicBezTo>
                      <a:pt x="1018" y="1002"/>
                      <a:pt x="1021" y="998"/>
                      <a:pt x="1024" y="995"/>
                    </a:cubicBezTo>
                    <a:cubicBezTo>
                      <a:pt x="1024" y="995"/>
                      <a:pt x="1024" y="995"/>
                      <a:pt x="1024" y="995"/>
                    </a:cubicBezTo>
                    <a:cubicBezTo>
                      <a:pt x="1026" y="993"/>
                      <a:pt x="1027" y="992"/>
                      <a:pt x="1028" y="990"/>
                    </a:cubicBezTo>
                    <a:cubicBezTo>
                      <a:pt x="1028" y="990"/>
                      <a:pt x="1028" y="990"/>
                      <a:pt x="1028" y="990"/>
                    </a:cubicBezTo>
                    <a:cubicBezTo>
                      <a:pt x="1031" y="987"/>
                      <a:pt x="1034" y="983"/>
                      <a:pt x="1036" y="980"/>
                    </a:cubicBezTo>
                    <a:cubicBezTo>
                      <a:pt x="1036" y="980"/>
                      <a:pt x="1036" y="980"/>
                      <a:pt x="1036" y="980"/>
                    </a:cubicBezTo>
                    <a:cubicBezTo>
                      <a:pt x="1038" y="978"/>
                      <a:pt x="1039" y="976"/>
                      <a:pt x="1040" y="974"/>
                    </a:cubicBezTo>
                    <a:cubicBezTo>
                      <a:pt x="1040" y="974"/>
                      <a:pt x="1040" y="974"/>
                      <a:pt x="1040" y="974"/>
                    </a:cubicBezTo>
                    <a:cubicBezTo>
                      <a:pt x="1041" y="973"/>
                      <a:pt x="1042" y="971"/>
                      <a:pt x="1044" y="969"/>
                    </a:cubicBezTo>
                    <a:cubicBezTo>
                      <a:pt x="1044" y="969"/>
                      <a:pt x="1044" y="969"/>
                      <a:pt x="1044" y="969"/>
                    </a:cubicBezTo>
                    <a:cubicBezTo>
                      <a:pt x="1047" y="964"/>
                      <a:pt x="1050" y="958"/>
                      <a:pt x="1054" y="953"/>
                    </a:cubicBezTo>
                    <a:cubicBezTo>
                      <a:pt x="1054" y="953"/>
                      <a:pt x="1054" y="953"/>
                      <a:pt x="1054" y="953"/>
                    </a:cubicBezTo>
                    <a:cubicBezTo>
                      <a:pt x="1095" y="879"/>
                      <a:pt x="1095" y="790"/>
                      <a:pt x="1058" y="717"/>
                    </a:cubicBezTo>
                    <a:cubicBezTo>
                      <a:pt x="1058" y="717"/>
                      <a:pt x="1058" y="717"/>
                      <a:pt x="1058" y="717"/>
                    </a:cubicBezTo>
                    <a:cubicBezTo>
                      <a:pt x="1056" y="713"/>
                      <a:pt x="1054" y="709"/>
                      <a:pt x="1052" y="706"/>
                    </a:cubicBezTo>
                    <a:cubicBezTo>
                      <a:pt x="1052" y="706"/>
                      <a:pt x="1052" y="706"/>
                      <a:pt x="1052" y="706"/>
                    </a:cubicBezTo>
                    <a:cubicBezTo>
                      <a:pt x="1051" y="704"/>
                      <a:pt x="1050" y="702"/>
                      <a:pt x="1049" y="700"/>
                    </a:cubicBezTo>
                    <a:cubicBezTo>
                      <a:pt x="1049" y="700"/>
                      <a:pt x="1049" y="700"/>
                      <a:pt x="1049" y="700"/>
                    </a:cubicBezTo>
                    <a:cubicBezTo>
                      <a:pt x="1048" y="699"/>
                      <a:pt x="1047" y="697"/>
                      <a:pt x="1046" y="695"/>
                    </a:cubicBezTo>
                    <a:cubicBezTo>
                      <a:pt x="1046" y="695"/>
                      <a:pt x="1046" y="695"/>
                      <a:pt x="1046" y="695"/>
                    </a:cubicBezTo>
                    <a:cubicBezTo>
                      <a:pt x="1045" y="693"/>
                      <a:pt x="1044" y="691"/>
                      <a:pt x="1043" y="690"/>
                    </a:cubicBezTo>
                    <a:cubicBezTo>
                      <a:pt x="1043" y="690"/>
                      <a:pt x="1043" y="690"/>
                      <a:pt x="1043" y="690"/>
                    </a:cubicBezTo>
                    <a:cubicBezTo>
                      <a:pt x="1041" y="688"/>
                      <a:pt x="1040" y="686"/>
                      <a:pt x="1039" y="685"/>
                    </a:cubicBezTo>
                    <a:cubicBezTo>
                      <a:pt x="1039" y="685"/>
                      <a:pt x="1039" y="685"/>
                      <a:pt x="1039" y="685"/>
                    </a:cubicBezTo>
                    <a:cubicBezTo>
                      <a:pt x="1038" y="683"/>
                      <a:pt x="1037" y="681"/>
                      <a:pt x="1035" y="679"/>
                    </a:cubicBezTo>
                    <a:cubicBezTo>
                      <a:pt x="1035" y="679"/>
                      <a:pt x="1035" y="679"/>
                      <a:pt x="1035" y="679"/>
                    </a:cubicBezTo>
                    <a:cubicBezTo>
                      <a:pt x="1034" y="678"/>
                      <a:pt x="1033" y="676"/>
                      <a:pt x="1031" y="675"/>
                    </a:cubicBezTo>
                    <a:cubicBezTo>
                      <a:pt x="1031" y="675"/>
                      <a:pt x="1031" y="675"/>
                      <a:pt x="1031" y="675"/>
                    </a:cubicBezTo>
                    <a:cubicBezTo>
                      <a:pt x="1030" y="673"/>
                      <a:pt x="1029" y="671"/>
                      <a:pt x="1028" y="670"/>
                    </a:cubicBezTo>
                    <a:cubicBezTo>
                      <a:pt x="1028" y="670"/>
                      <a:pt x="1028" y="670"/>
                      <a:pt x="1028" y="670"/>
                    </a:cubicBezTo>
                    <a:cubicBezTo>
                      <a:pt x="1026" y="668"/>
                      <a:pt x="1025" y="666"/>
                      <a:pt x="1023" y="665"/>
                    </a:cubicBezTo>
                    <a:cubicBezTo>
                      <a:pt x="1023" y="665"/>
                      <a:pt x="1023" y="665"/>
                      <a:pt x="1023" y="665"/>
                    </a:cubicBezTo>
                    <a:cubicBezTo>
                      <a:pt x="1022" y="663"/>
                      <a:pt x="1021" y="662"/>
                      <a:pt x="1019" y="660"/>
                    </a:cubicBezTo>
                    <a:cubicBezTo>
                      <a:pt x="1019" y="660"/>
                      <a:pt x="1019" y="660"/>
                      <a:pt x="1019" y="660"/>
                    </a:cubicBezTo>
                    <a:cubicBezTo>
                      <a:pt x="1018" y="658"/>
                      <a:pt x="1016" y="657"/>
                      <a:pt x="1015" y="655"/>
                    </a:cubicBezTo>
                    <a:cubicBezTo>
                      <a:pt x="1015" y="655"/>
                      <a:pt x="1015" y="655"/>
                      <a:pt x="1015" y="655"/>
                    </a:cubicBezTo>
                    <a:cubicBezTo>
                      <a:pt x="1013" y="654"/>
                      <a:pt x="1012" y="652"/>
                      <a:pt x="1010" y="651"/>
                    </a:cubicBezTo>
                    <a:cubicBezTo>
                      <a:pt x="1010" y="651"/>
                      <a:pt x="1010" y="651"/>
                      <a:pt x="1010" y="651"/>
                    </a:cubicBezTo>
                    <a:cubicBezTo>
                      <a:pt x="1010" y="650"/>
                      <a:pt x="1010" y="650"/>
                      <a:pt x="1010" y="650"/>
                    </a:cubicBezTo>
                    <a:cubicBezTo>
                      <a:pt x="1009" y="649"/>
                      <a:pt x="1008" y="648"/>
                      <a:pt x="1008" y="648"/>
                    </a:cubicBezTo>
                    <a:cubicBezTo>
                      <a:pt x="1007" y="647"/>
                      <a:pt x="1006" y="646"/>
                      <a:pt x="1005" y="646"/>
                    </a:cubicBezTo>
                    <a:cubicBezTo>
                      <a:pt x="1005" y="646"/>
                      <a:pt x="1005" y="646"/>
                      <a:pt x="1005" y="646"/>
                    </a:cubicBezTo>
                    <a:cubicBezTo>
                      <a:pt x="937" y="581"/>
                      <a:pt x="863" y="578"/>
                      <a:pt x="782" y="547"/>
                    </a:cubicBezTo>
                    <a:cubicBezTo>
                      <a:pt x="737" y="529"/>
                      <a:pt x="690" y="502"/>
                      <a:pt x="640" y="453"/>
                    </a:cubicBezTo>
                    <a:cubicBezTo>
                      <a:pt x="593" y="404"/>
                      <a:pt x="566" y="358"/>
                      <a:pt x="548" y="314"/>
                    </a:cubicBezTo>
                    <a:cubicBezTo>
                      <a:pt x="518" y="235"/>
                      <a:pt x="515" y="162"/>
                      <a:pt x="454" y="95"/>
                    </a:cubicBezTo>
                    <a:cubicBezTo>
                      <a:pt x="453" y="94"/>
                      <a:pt x="452" y="93"/>
                      <a:pt x="451" y="92"/>
                    </a:cubicBezTo>
                    <a:cubicBezTo>
                      <a:pt x="450" y="90"/>
                      <a:pt x="450" y="90"/>
                      <a:pt x="450" y="90"/>
                    </a:cubicBezTo>
                    <a:cubicBezTo>
                      <a:pt x="448" y="88"/>
                      <a:pt x="446" y="86"/>
                      <a:pt x="444" y="84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3" y="83"/>
                      <a:pt x="441" y="81"/>
                      <a:pt x="439" y="80"/>
                    </a:cubicBezTo>
                    <a:cubicBezTo>
                      <a:pt x="439" y="80"/>
                      <a:pt x="439" y="80"/>
                      <a:pt x="439" y="80"/>
                    </a:cubicBezTo>
                    <a:cubicBezTo>
                      <a:pt x="438" y="78"/>
                      <a:pt x="436" y="77"/>
                      <a:pt x="435" y="75"/>
                    </a:cubicBezTo>
                    <a:cubicBezTo>
                      <a:pt x="435" y="75"/>
                      <a:pt x="435" y="75"/>
                      <a:pt x="435" y="75"/>
                    </a:cubicBezTo>
                    <a:cubicBezTo>
                      <a:pt x="433" y="74"/>
                      <a:pt x="432" y="73"/>
                      <a:pt x="430" y="71"/>
                    </a:cubicBezTo>
                    <a:cubicBezTo>
                      <a:pt x="430" y="71"/>
                      <a:pt x="430" y="71"/>
                      <a:pt x="430" y="71"/>
                    </a:cubicBezTo>
                    <a:cubicBezTo>
                      <a:pt x="428" y="70"/>
                      <a:pt x="427" y="68"/>
                      <a:pt x="425" y="67"/>
                    </a:cubicBezTo>
                    <a:cubicBezTo>
                      <a:pt x="425" y="67"/>
                      <a:pt x="425" y="67"/>
                      <a:pt x="425" y="67"/>
                    </a:cubicBezTo>
                    <a:cubicBezTo>
                      <a:pt x="423" y="66"/>
                      <a:pt x="422" y="64"/>
                      <a:pt x="420" y="63"/>
                    </a:cubicBezTo>
                    <a:cubicBezTo>
                      <a:pt x="420" y="63"/>
                      <a:pt x="420" y="63"/>
                      <a:pt x="420" y="63"/>
                    </a:cubicBezTo>
                    <a:cubicBezTo>
                      <a:pt x="419" y="62"/>
                      <a:pt x="417" y="61"/>
                      <a:pt x="415" y="59"/>
                    </a:cubicBezTo>
                    <a:cubicBezTo>
                      <a:pt x="415" y="59"/>
                      <a:pt x="415" y="59"/>
                      <a:pt x="415" y="59"/>
                    </a:cubicBezTo>
                    <a:cubicBezTo>
                      <a:pt x="414" y="58"/>
                      <a:pt x="412" y="57"/>
                      <a:pt x="410" y="56"/>
                    </a:cubicBezTo>
                    <a:cubicBezTo>
                      <a:pt x="410" y="56"/>
                      <a:pt x="410" y="56"/>
                      <a:pt x="410" y="56"/>
                    </a:cubicBezTo>
                    <a:cubicBezTo>
                      <a:pt x="408" y="55"/>
                      <a:pt x="407" y="53"/>
                      <a:pt x="405" y="52"/>
                    </a:cubicBezTo>
                    <a:cubicBezTo>
                      <a:pt x="405" y="52"/>
                      <a:pt x="405" y="52"/>
                      <a:pt x="405" y="52"/>
                    </a:cubicBezTo>
                    <a:cubicBezTo>
                      <a:pt x="403" y="51"/>
                      <a:pt x="401" y="50"/>
                      <a:pt x="400" y="49"/>
                    </a:cubicBezTo>
                    <a:cubicBezTo>
                      <a:pt x="400" y="49"/>
                      <a:pt x="400" y="49"/>
                      <a:pt x="400" y="49"/>
                    </a:cubicBezTo>
                    <a:cubicBezTo>
                      <a:pt x="398" y="48"/>
                      <a:pt x="396" y="47"/>
                      <a:pt x="394" y="45"/>
                    </a:cubicBezTo>
                    <a:cubicBezTo>
                      <a:pt x="394" y="45"/>
                      <a:pt x="394" y="45"/>
                      <a:pt x="394" y="45"/>
                    </a:cubicBezTo>
                    <a:cubicBezTo>
                      <a:pt x="393" y="44"/>
                      <a:pt x="391" y="43"/>
                      <a:pt x="389" y="42"/>
                    </a:cubicBezTo>
                    <a:cubicBezTo>
                      <a:pt x="389" y="42"/>
                      <a:pt x="389" y="42"/>
                      <a:pt x="389" y="42"/>
                    </a:cubicBezTo>
                    <a:cubicBezTo>
                      <a:pt x="385" y="40"/>
                      <a:pt x="382" y="38"/>
                      <a:pt x="378" y="37"/>
                    </a:cubicBezTo>
                    <a:cubicBezTo>
                      <a:pt x="378" y="37"/>
                      <a:pt x="378" y="37"/>
                      <a:pt x="378" y="37"/>
                    </a:cubicBezTo>
                    <a:cubicBezTo>
                      <a:pt x="305" y="0"/>
                      <a:pt x="216" y="0"/>
                      <a:pt x="142" y="41"/>
                    </a:cubicBezTo>
                    <a:cubicBezTo>
                      <a:pt x="142" y="41"/>
                      <a:pt x="142" y="41"/>
                      <a:pt x="142" y="41"/>
                    </a:cubicBezTo>
                    <a:cubicBezTo>
                      <a:pt x="136" y="44"/>
                      <a:pt x="131" y="48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4" y="52"/>
                      <a:pt x="122" y="53"/>
                      <a:pt x="120" y="55"/>
                    </a:cubicBezTo>
                    <a:cubicBezTo>
                      <a:pt x="120" y="55"/>
                      <a:pt x="120" y="55"/>
                      <a:pt x="120" y="55"/>
                    </a:cubicBezTo>
                    <a:cubicBezTo>
                      <a:pt x="119" y="56"/>
                      <a:pt x="117" y="57"/>
                      <a:pt x="115" y="58"/>
                    </a:cubicBezTo>
                    <a:cubicBezTo>
                      <a:pt x="115" y="58"/>
                      <a:pt x="115" y="58"/>
                      <a:pt x="115" y="58"/>
                    </a:cubicBezTo>
                    <a:cubicBezTo>
                      <a:pt x="112" y="61"/>
                      <a:pt x="108" y="64"/>
                      <a:pt x="105" y="66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3" y="68"/>
                      <a:pt x="101" y="69"/>
                      <a:pt x="100" y="71"/>
                    </a:cubicBezTo>
                    <a:cubicBezTo>
                      <a:pt x="100" y="71"/>
                      <a:pt x="100" y="71"/>
                      <a:pt x="100" y="71"/>
                    </a:cubicBezTo>
                    <a:cubicBezTo>
                      <a:pt x="96" y="73"/>
                      <a:pt x="93" y="76"/>
                      <a:pt x="90" y="80"/>
                    </a:cubicBezTo>
                    <a:cubicBezTo>
                      <a:pt x="90" y="80"/>
                      <a:pt x="90" y="80"/>
                      <a:pt x="90" y="80"/>
                    </a:cubicBezTo>
                    <a:cubicBezTo>
                      <a:pt x="88" y="81"/>
                      <a:pt x="87" y="83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3" y="86"/>
                      <a:pt x="82" y="87"/>
                      <a:pt x="80" y="89"/>
                    </a:cubicBezTo>
                    <a:cubicBezTo>
                      <a:pt x="80" y="89"/>
                      <a:pt x="80" y="89"/>
                      <a:pt x="80" y="89"/>
                    </a:cubicBezTo>
                    <a:cubicBezTo>
                      <a:pt x="77" y="92"/>
                      <a:pt x="74" y="96"/>
                      <a:pt x="71" y="99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70" y="101"/>
                      <a:pt x="69" y="102"/>
                      <a:pt x="67" y="104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4" y="107"/>
                      <a:pt x="62" y="111"/>
                      <a:pt x="59" y="114"/>
                    </a:cubicBezTo>
                    <a:cubicBezTo>
                      <a:pt x="59" y="114"/>
                      <a:pt x="59" y="114"/>
                      <a:pt x="59" y="114"/>
                    </a:cubicBezTo>
                    <a:cubicBezTo>
                      <a:pt x="58" y="116"/>
                      <a:pt x="57" y="118"/>
                      <a:pt x="55" y="120"/>
                    </a:cubicBezTo>
                    <a:cubicBezTo>
                      <a:pt x="55" y="120"/>
                      <a:pt x="55" y="120"/>
                      <a:pt x="55" y="120"/>
                    </a:cubicBezTo>
                    <a:cubicBezTo>
                      <a:pt x="54" y="121"/>
                      <a:pt x="53" y="123"/>
                      <a:pt x="52" y="125"/>
                    </a:cubicBezTo>
                    <a:cubicBezTo>
                      <a:pt x="52" y="125"/>
                      <a:pt x="52" y="125"/>
                      <a:pt x="52" y="125"/>
                    </a:cubicBezTo>
                    <a:cubicBezTo>
                      <a:pt x="48" y="130"/>
                      <a:pt x="45" y="136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1" y="215"/>
                      <a:pt x="0" y="304"/>
                      <a:pt x="37" y="377"/>
                    </a:cubicBezTo>
                    <a:cubicBezTo>
                      <a:pt x="37" y="377"/>
                      <a:pt x="37" y="377"/>
                      <a:pt x="37" y="377"/>
                    </a:cubicBezTo>
                    <a:cubicBezTo>
                      <a:pt x="39" y="381"/>
                      <a:pt x="41" y="385"/>
                      <a:pt x="43" y="388"/>
                    </a:cubicBezTo>
                    <a:cubicBezTo>
                      <a:pt x="43" y="388"/>
                      <a:pt x="43" y="388"/>
                      <a:pt x="43" y="388"/>
                    </a:cubicBezTo>
                    <a:cubicBezTo>
                      <a:pt x="44" y="390"/>
                      <a:pt x="45" y="392"/>
                      <a:pt x="46" y="393"/>
                    </a:cubicBezTo>
                    <a:cubicBezTo>
                      <a:pt x="46" y="393"/>
                      <a:pt x="46" y="393"/>
                      <a:pt x="46" y="393"/>
                    </a:cubicBezTo>
                    <a:cubicBezTo>
                      <a:pt x="47" y="395"/>
                      <a:pt x="48" y="397"/>
                      <a:pt x="50" y="399"/>
                    </a:cubicBezTo>
                    <a:cubicBezTo>
                      <a:pt x="50" y="399"/>
                      <a:pt x="50" y="399"/>
                      <a:pt x="50" y="399"/>
                    </a:cubicBezTo>
                    <a:cubicBezTo>
                      <a:pt x="51" y="401"/>
                      <a:pt x="52" y="402"/>
                      <a:pt x="53" y="404"/>
                    </a:cubicBezTo>
                    <a:cubicBezTo>
                      <a:pt x="53" y="404"/>
                      <a:pt x="53" y="404"/>
                      <a:pt x="53" y="404"/>
                    </a:cubicBezTo>
                    <a:cubicBezTo>
                      <a:pt x="54" y="406"/>
                      <a:pt x="55" y="408"/>
                      <a:pt x="56" y="409"/>
                    </a:cubicBezTo>
                    <a:cubicBezTo>
                      <a:pt x="56" y="409"/>
                      <a:pt x="56" y="409"/>
                      <a:pt x="56" y="409"/>
                    </a:cubicBezTo>
                    <a:cubicBezTo>
                      <a:pt x="58" y="411"/>
                      <a:pt x="59" y="413"/>
                      <a:pt x="60" y="414"/>
                    </a:cubicBezTo>
                    <a:cubicBezTo>
                      <a:pt x="60" y="414"/>
                      <a:pt x="60" y="414"/>
                      <a:pt x="60" y="414"/>
                    </a:cubicBezTo>
                    <a:cubicBezTo>
                      <a:pt x="61" y="416"/>
                      <a:pt x="63" y="418"/>
                      <a:pt x="64" y="419"/>
                    </a:cubicBezTo>
                    <a:cubicBezTo>
                      <a:pt x="64" y="419"/>
                      <a:pt x="64" y="419"/>
                      <a:pt x="64" y="419"/>
                    </a:cubicBezTo>
                    <a:cubicBezTo>
                      <a:pt x="65" y="421"/>
                      <a:pt x="67" y="423"/>
                      <a:pt x="68" y="424"/>
                    </a:cubicBezTo>
                    <a:cubicBezTo>
                      <a:pt x="68" y="424"/>
                      <a:pt x="68" y="424"/>
                      <a:pt x="68" y="424"/>
                    </a:cubicBezTo>
                    <a:cubicBezTo>
                      <a:pt x="69" y="426"/>
                      <a:pt x="71" y="428"/>
                      <a:pt x="72" y="429"/>
                    </a:cubicBezTo>
                    <a:cubicBezTo>
                      <a:pt x="72" y="429"/>
                      <a:pt x="72" y="429"/>
                      <a:pt x="72" y="429"/>
                    </a:cubicBezTo>
                    <a:cubicBezTo>
                      <a:pt x="73" y="431"/>
                      <a:pt x="75" y="432"/>
                      <a:pt x="76" y="434"/>
                    </a:cubicBezTo>
                    <a:cubicBezTo>
                      <a:pt x="76" y="434"/>
                      <a:pt x="76" y="434"/>
                      <a:pt x="76" y="434"/>
                    </a:cubicBezTo>
                    <a:cubicBezTo>
                      <a:pt x="78" y="436"/>
                      <a:pt x="79" y="437"/>
                      <a:pt x="80" y="439"/>
                    </a:cubicBezTo>
                    <a:cubicBezTo>
                      <a:pt x="80" y="439"/>
                      <a:pt x="80" y="439"/>
                      <a:pt x="80" y="439"/>
                    </a:cubicBezTo>
                    <a:cubicBezTo>
                      <a:pt x="82" y="440"/>
                      <a:pt x="83" y="442"/>
                      <a:pt x="85" y="443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7" y="445"/>
                      <a:pt x="89" y="447"/>
                      <a:pt x="91" y="449"/>
                    </a:cubicBezTo>
                    <a:cubicBezTo>
                      <a:pt x="91" y="449"/>
                      <a:pt x="92" y="450"/>
                      <a:pt x="92" y="450"/>
                    </a:cubicBezTo>
                    <a:cubicBezTo>
                      <a:pt x="94" y="452"/>
                      <a:pt x="95" y="453"/>
                      <a:pt x="96" y="454"/>
                    </a:cubicBezTo>
                    <a:cubicBezTo>
                      <a:pt x="163" y="514"/>
                      <a:pt x="236" y="517"/>
                      <a:pt x="315" y="54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6345238" y="1951038"/>
                <a:ext cx="611188" cy="61118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7132638" y="2735263"/>
                <a:ext cx="611188" cy="612775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Shape 2554"/>
              <p:cNvSpPr/>
              <p:nvPr/>
            </p:nvSpPr>
            <p:spPr>
              <a:xfrm>
                <a:off x="6511168" y="2116174"/>
                <a:ext cx="279328" cy="2539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5" y="18900"/>
                    </a:moveTo>
                    <a:cubicBezTo>
                      <a:pt x="7279" y="18900"/>
                      <a:pt x="6684" y="18827"/>
                      <a:pt x="6086" y="18683"/>
                    </a:cubicBezTo>
                    <a:cubicBezTo>
                      <a:pt x="6017" y="18666"/>
                      <a:pt x="5946" y="18658"/>
                      <a:pt x="5876" y="18658"/>
                    </a:cubicBezTo>
                    <a:cubicBezTo>
                      <a:pt x="5756" y="18658"/>
                      <a:pt x="5636" y="18682"/>
                      <a:pt x="5523" y="18729"/>
                    </a:cubicBezTo>
                    <a:lnTo>
                      <a:pt x="2957" y="19815"/>
                    </a:lnTo>
                    <a:lnTo>
                      <a:pt x="3365" y="18243"/>
                    </a:lnTo>
                    <a:cubicBezTo>
                      <a:pt x="3474" y="17827"/>
                      <a:pt x="3345" y="17380"/>
                      <a:pt x="3039" y="17108"/>
                    </a:cubicBezTo>
                    <a:cubicBezTo>
                      <a:pt x="1712" y="15926"/>
                      <a:pt x="982" y="14358"/>
                      <a:pt x="982" y="12690"/>
                    </a:cubicBezTo>
                    <a:cubicBezTo>
                      <a:pt x="982" y="9266"/>
                      <a:pt x="4065" y="6480"/>
                      <a:pt x="7855" y="6480"/>
                    </a:cubicBezTo>
                    <a:cubicBezTo>
                      <a:pt x="11644" y="6480"/>
                      <a:pt x="14727" y="9266"/>
                      <a:pt x="14727" y="12690"/>
                    </a:cubicBezTo>
                    <a:cubicBezTo>
                      <a:pt x="14727" y="16114"/>
                      <a:pt x="11644" y="18900"/>
                      <a:pt x="7855" y="18900"/>
                    </a:cubicBezTo>
                    <a:moveTo>
                      <a:pt x="7855" y="5400"/>
                    </a:moveTo>
                    <a:cubicBezTo>
                      <a:pt x="3517" y="5400"/>
                      <a:pt x="0" y="8664"/>
                      <a:pt x="0" y="12690"/>
                    </a:cubicBezTo>
                    <a:cubicBezTo>
                      <a:pt x="0" y="14758"/>
                      <a:pt x="932" y="16620"/>
                      <a:pt x="2422" y="17947"/>
                    </a:cubicBezTo>
                    <a:lnTo>
                      <a:pt x="1473" y="21600"/>
                    </a:lnTo>
                    <a:lnTo>
                      <a:pt x="5876" y="19738"/>
                    </a:lnTo>
                    <a:cubicBezTo>
                      <a:pt x="6509" y="19891"/>
                      <a:pt x="7169" y="19980"/>
                      <a:pt x="7855" y="19980"/>
                    </a:cubicBezTo>
                    <a:cubicBezTo>
                      <a:pt x="12192" y="19980"/>
                      <a:pt x="15709" y="16716"/>
                      <a:pt x="15709" y="12690"/>
                    </a:cubicBezTo>
                    <a:cubicBezTo>
                      <a:pt x="15709" y="8664"/>
                      <a:pt x="12192" y="5400"/>
                      <a:pt x="7855" y="5400"/>
                    </a:cubicBezTo>
                    <a:moveTo>
                      <a:pt x="21600" y="7290"/>
                    </a:moveTo>
                    <a:cubicBezTo>
                      <a:pt x="21600" y="3264"/>
                      <a:pt x="18084" y="0"/>
                      <a:pt x="13745" y="0"/>
                    </a:cubicBezTo>
                    <a:cubicBezTo>
                      <a:pt x="10506" y="0"/>
                      <a:pt x="7725" y="1821"/>
                      <a:pt x="6525" y="4422"/>
                    </a:cubicBezTo>
                    <a:cubicBezTo>
                      <a:pt x="6912" y="4367"/>
                      <a:pt x="7306" y="4332"/>
                      <a:pt x="7708" y="4326"/>
                    </a:cubicBezTo>
                    <a:cubicBezTo>
                      <a:pt x="8875" y="2394"/>
                      <a:pt x="11143" y="1080"/>
                      <a:pt x="13745" y="1080"/>
                    </a:cubicBezTo>
                    <a:cubicBezTo>
                      <a:pt x="17535" y="1080"/>
                      <a:pt x="20618" y="3866"/>
                      <a:pt x="20618" y="7290"/>
                    </a:cubicBezTo>
                    <a:cubicBezTo>
                      <a:pt x="20618" y="8958"/>
                      <a:pt x="19888" y="10526"/>
                      <a:pt x="18561" y="11707"/>
                    </a:cubicBezTo>
                    <a:cubicBezTo>
                      <a:pt x="18255" y="11980"/>
                      <a:pt x="18126" y="12428"/>
                      <a:pt x="18234" y="12843"/>
                    </a:cubicBezTo>
                    <a:lnTo>
                      <a:pt x="18643" y="14415"/>
                    </a:lnTo>
                    <a:lnTo>
                      <a:pt x="16613" y="13556"/>
                    </a:lnTo>
                    <a:cubicBezTo>
                      <a:pt x="16573" y="13922"/>
                      <a:pt x="16500" y="14278"/>
                      <a:pt x="16411" y="14628"/>
                    </a:cubicBezTo>
                    <a:lnTo>
                      <a:pt x="20127" y="16200"/>
                    </a:lnTo>
                    <a:lnTo>
                      <a:pt x="19178" y="12547"/>
                    </a:lnTo>
                    <a:cubicBezTo>
                      <a:pt x="20669" y="11220"/>
                      <a:pt x="21600" y="9358"/>
                      <a:pt x="21600" y="7290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96" name="Shape 2543"/>
              <p:cNvSpPr/>
              <p:nvPr/>
            </p:nvSpPr>
            <p:spPr>
              <a:xfrm>
                <a:off x="7298568" y="2903496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6284913" y="4733704"/>
              <a:ext cx="1520825" cy="1519238"/>
              <a:chOff x="6284913" y="3787775"/>
              <a:chExt cx="1520825" cy="1519238"/>
            </a:xfrm>
          </p:grpSpPr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6284913" y="3787775"/>
                <a:ext cx="1520825" cy="1519238"/>
              </a:xfrm>
              <a:custGeom>
                <a:avLst/>
                <a:gdLst>
                  <a:gd name="T0" fmla="*/ 548 w 1095"/>
                  <a:gd name="T1" fmla="*/ 313 h 1094"/>
                  <a:gd name="T2" fmla="*/ 646 w 1095"/>
                  <a:gd name="T3" fmla="*/ 90 h 1094"/>
                  <a:gd name="T4" fmla="*/ 651 w 1095"/>
                  <a:gd name="T5" fmla="*/ 84 h 1094"/>
                  <a:gd name="T6" fmla="*/ 661 w 1095"/>
                  <a:gd name="T7" fmla="*/ 75 h 1094"/>
                  <a:gd name="T8" fmla="*/ 666 w 1095"/>
                  <a:gd name="T9" fmla="*/ 71 h 1094"/>
                  <a:gd name="T10" fmla="*/ 675 w 1095"/>
                  <a:gd name="T11" fmla="*/ 63 h 1094"/>
                  <a:gd name="T12" fmla="*/ 680 w 1095"/>
                  <a:gd name="T13" fmla="*/ 59 h 1094"/>
                  <a:gd name="T14" fmla="*/ 691 w 1095"/>
                  <a:gd name="T15" fmla="*/ 52 h 1094"/>
                  <a:gd name="T16" fmla="*/ 696 w 1095"/>
                  <a:gd name="T17" fmla="*/ 49 h 1094"/>
                  <a:gd name="T18" fmla="*/ 706 w 1095"/>
                  <a:gd name="T19" fmla="*/ 42 h 1094"/>
                  <a:gd name="T20" fmla="*/ 717 w 1095"/>
                  <a:gd name="T21" fmla="*/ 37 h 1094"/>
                  <a:gd name="T22" fmla="*/ 970 w 1095"/>
                  <a:gd name="T23" fmla="*/ 51 h 1094"/>
                  <a:gd name="T24" fmla="*/ 975 w 1095"/>
                  <a:gd name="T25" fmla="*/ 55 h 1094"/>
                  <a:gd name="T26" fmla="*/ 991 w 1095"/>
                  <a:gd name="T27" fmla="*/ 66 h 1094"/>
                  <a:gd name="T28" fmla="*/ 996 w 1095"/>
                  <a:gd name="T29" fmla="*/ 71 h 1094"/>
                  <a:gd name="T30" fmla="*/ 1010 w 1095"/>
                  <a:gd name="T31" fmla="*/ 84 h 1094"/>
                  <a:gd name="T32" fmla="*/ 1015 w 1095"/>
                  <a:gd name="T33" fmla="*/ 89 h 1094"/>
                  <a:gd name="T34" fmla="*/ 1028 w 1095"/>
                  <a:gd name="T35" fmla="*/ 104 h 1094"/>
                  <a:gd name="T36" fmla="*/ 1036 w 1095"/>
                  <a:gd name="T37" fmla="*/ 114 h 1094"/>
                  <a:gd name="T38" fmla="*/ 1044 w 1095"/>
                  <a:gd name="T39" fmla="*/ 125 h 1094"/>
                  <a:gd name="T40" fmla="*/ 1054 w 1095"/>
                  <a:gd name="T41" fmla="*/ 141 h 1094"/>
                  <a:gd name="T42" fmla="*/ 1052 w 1095"/>
                  <a:gd name="T43" fmla="*/ 388 h 1094"/>
                  <a:gd name="T44" fmla="*/ 1049 w 1095"/>
                  <a:gd name="T45" fmla="*/ 394 h 1094"/>
                  <a:gd name="T46" fmla="*/ 1043 w 1095"/>
                  <a:gd name="T47" fmla="*/ 404 h 1094"/>
                  <a:gd name="T48" fmla="*/ 1039 w 1095"/>
                  <a:gd name="T49" fmla="*/ 409 h 1094"/>
                  <a:gd name="T50" fmla="*/ 1031 w 1095"/>
                  <a:gd name="T51" fmla="*/ 419 h 1094"/>
                  <a:gd name="T52" fmla="*/ 1028 w 1095"/>
                  <a:gd name="T53" fmla="*/ 424 h 1094"/>
                  <a:gd name="T54" fmla="*/ 1019 w 1095"/>
                  <a:gd name="T55" fmla="*/ 434 h 1094"/>
                  <a:gd name="T56" fmla="*/ 1015 w 1095"/>
                  <a:gd name="T57" fmla="*/ 439 h 1094"/>
                  <a:gd name="T58" fmla="*/ 1010 w 1095"/>
                  <a:gd name="T59" fmla="*/ 444 h 1094"/>
                  <a:gd name="T60" fmla="*/ 1005 w 1095"/>
                  <a:gd name="T61" fmla="*/ 448 h 1094"/>
                  <a:gd name="T62" fmla="*/ 548 w 1095"/>
                  <a:gd name="T63" fmla="*/ 780 h 1094"/>
                  <a:gd name="T64" fmla="*/ 450 w 1095"/>
                  <a:gd name="T65" fmla="*/ 1004 h 1094"/>
                  <a:gd name="T66" fmla="*/ 444 w 1095"/>
                  <a:gd name="T67" fmla="*/ 1010 h 1094"/>
                  <a:gd name="T68" fmla="*/ 435 w 1095"/>
                  <a:gd name="T69" fmla="*/ 1019 h 1094"/>
                  <a:gd name="T70" fmla="*/ 430 w 1095"/>
                  <a:gd name="T71" fmla="*/ 1023 h 1094"/>
                  <a:gd name="T72" fmla="*/ 420 w 1095"/>
                  <a:gd name="T73" fmla="*/ 1031 h 1094"/>
                  <a:gd name="T74" fmla="*/ 415 w 1095"/>
                  <a:gd name="T75" fmla="*/ 1035 h 1094"/>
                  <a:gd name="T76" fmla="*/ 405 w 1095"/>
                  <a:gd name="T77" fmla="*/ 1042 h 1094"/>
                  <a:gd name="T78" fmla="*/ 400 w 1095"/>
                  <a:gd name="T79" fmla="*/ 1045 h 1094"/>
                  <a:gd name="T80" fmla="*/ 389 w 1095"/>
                  <a:gd name="T81" fmla="*/ 1052 h 1094"/>
                  <a:gd name="T82" fmla="*/ 378 w 1095"/>
                  <a:gd name="T83" fmla="*/ 1057 h 1094"/>
                  <a:gd name="T84" fmla="*/ 126 w 1095"/>
                  <a:gd name="T85" fmla="*/ 1043 h 1094"/>
                  <a:gd name="T86" fmla="*/ 120 w 1095"/>
                  <a:gd name="T87" fmla="*/ 1039 h 1094"/>
                  <a:gd name="T88" fmla="*/ 105 w 1095"/>
                  <a:gd name="T89" fmla="*/ 1028 h 1094"/>
                  <a:gd name="T90" fmla="*/ 100 w 1095"/>
                  <a:gd name="T91" fmla="*/ 1023 h 1094"/>
                  <a:gd name="T92" fmla="*/ 85 w 1095"/>
                  <a:gd name="T93" fmla="*/ 1010 h 1094"/>
                  <a:gd name="T94" fmla="*/ 80 w 1095"/>
                  <a:gd name="T95" fmla="*/ 1005 h 1094"/>
                  <a:gd name="T96" fmla="*/ 67 w 1095"/>
                  <a:gd name="T97" fmla="*/ 990 h 1094"/>
                  <a:gd name="T98" fmla="*/ 59 w 1095"/>
                  <a:gd name="T99" fmla="*/ 980 h 1094"/>
                  <a:gd name="T100" fmla="*/ 52 w 1095"/>
                  <a:gd name="T101" fmla="*/ 969 h 1094"/>
                  <a:gd name="T102" fmla="*/ 42 w 1095"/>
                  <a:gd name="T103" fmla="*/ 953 h 1094"/>
                  <a:gd name="T104" fmla="*/ 43 w 1095"/>
                  <a:gd name="T105" fmla="*/ 706 h 1094"/>
                  <a:gd name="T106" fmla="*/ 46 w 1095"/>
                  <a:gd name="T107" fmla="*/ 700 h 1094"/>
                  <a:gd name="T108" fmla="*/ 53 w 1095"/>
                  <a:gd name="T109" fmla="*/ 690 h 1094"/>
                  <a:gd name="T110" fmla="*/ 56 w 1095"/>
                  <a:gd name="T111" fmla="*/ 685 h 1094"/>
                  <a:gd name="T112" fmla="*/ 64 w 1095"/>
                  <a:gd name="T113" fmla="*/ 675 h 1094"/>
                  <a:gd name="T114" fmla="*/ 68 w 1095"/>
                  <a:gd name="T115" fmla="*/ 670 h 1094"/>
                  <a:gd name="T116" fmla="*/ 76 w 1095"/>
                  <a:gd name="T117" fmla="*/ 660 h 1094"/>
                  <a:gd name="T118" fmla="*/ 80 w 1095"/>
                  <a:gd name="T119" fmla="*/ 655 h 1094"/>
                  <a:gd name="T120" fmla="*/ 85 w 1095"/>
                  <a:gd name="T121" fmla="*/ 651 h 1094"/>
                  <a:gd name="T122" fmla="*/ 96 w 1095"/>
                  <a:gd name="T123" fmla="*/ 640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95" h="1094">
                    <a:moveTo>
                      <a:pt x="315" y="547"/>
                    </a:moveTo>
                    <a:cubicBezTo>
                      <a:pt x="359" y="529"/>
                      <a:pt x="404" y="502"/>
                      <a:pt x="453" y="455"/>
                    </a:cubicBezTo>
                    <a:cubicBezTo>
                      <a:pt x="502" y="405"/>
                      <a:pt x="529" y="358"/>
                      <a:pt x="548" y="313"/>
                    </a:cubicBezTo>
                    <a:cubicBezTo>
                      <a:pt x="578" y="234"/>
                      <a:pt x="581" y="162"/>
                      <a:pt x="641" y="95"/>
                    </a:cubicBezTo>
                    <a:cubicBezTo>
                      <a:pt x="642" y="94"/>
                      <a:pt x="643" y="93"/>
                      <a:pt x="644" y="92"/>
                    </a:cubicBezTo>
                    <a:cubicBezTo>
                      <a:pt x="646" y="90"/>
                      <a:pt x="646" y="90"/>
                      <a:pt x="646" y="90"/>
                    </a:cubicBezTo>
                    <a:cubicBezTo>
                      <a:pt x="648" y="88"/>
                      <a:pt x="649" y="86"/>
                      <a:pt x="651" y="84"/>
                    </a:cubicBezTo>
                    <a:cubicBezTo>
                      <a:pt x="651" y="84"/>
                      <a:pt x="651" y="84"/>
                      <a:pt x="651" y="84"/>
                    </a:cubicBezTo>
                    <a:cubicBezTo>
                      <a:pt x="651" y="84"/>
                      <a:pt x="651" y="84"/>
                      <a:pt x="651" y="84"/>
                    </a:cubicBezTo>
                    <a:cubicBezTo>
                      <a:pt x="653" y="83"/>
                      <a:pt x="654" y="81"/>
                      <a:pt x="656" y="80"/>
                    </a:cubicBezTo>
                    <a:cubicBezTo>
                      <a:pt x="656" y="80"/>
                      <a:pt x="656" y="80"/>
                      <a:pt x="656" y="80"/>
                    </a:cubicBezTo>
                    <a:cubicBezTo>
                      <a:pt x="658" y="78"/>
                      <a:pt x="659" y="77"/>
                      <a:pt x="661" y="75"/>
                    </a:cubicBezTo>
                    <a:cubicBezTo>
                      <a:pt x="661" y="75"/>
                      <a:pt x="661" y="75"/>
                      <a:pt x="661" y="75"/>
                    </a:cubicBezTo>
                    <a:cubicBezTo>
                      <a:pt x="662" y="74"/>
                      <a:pt x="664" y="73"/>
                      <a:pt x="666" y="71"/>
                    </a:cubicBezTo>
                    <a:cubicBezTo>
                      <a:pt x="666" y="71"/>
                      <a:pt x="666" y="71"/>
                      <a:pt x="666" y="71"/>
                    </a:cubicBezTo>
                    <a:cubicBezTo>
                      <a:pt x="667" y="70"/>
                      <a:pt x="669" y="68"/>
                      <a:pt x="670" y="67"/>
                    </a:cubicBezTo>
                    <a:cubicBezTo>
                      <a:pt x="670" y="67"/>
                      <a:pt x="670" y="67"/>
                      <a:pt x="670" y="67"/>
                    </a:cubicBezTo>
                    <a:cubicBezTo>
                      <a:pt x="672" y="66"/>
                      <a:pt x="674" y="64"/>
                      <a:pt x="675" y="63"/>
                    </a:cubicBezTo>
                    <a:cubicBezTo>
                      <a:pt x="675" y="63"/>
                      <a:pt x="675" y="63"/>
                      <a:pt x="675" y="63"/>
                    </a:cubicBezTo>
                    <a:cubicBezTo>
                      <a:pt x="677" y="62"/>
                      <a:pt x="679" y="61"/>
                      <a:pt x="680" y="59"/>
                    </a:cubicBezTo>
                    <a:cubicBezTo>
                      <a:pt x="680" y="59"/>
                      <a:pt x="680" y="59"/>
                      <a:pt x="680" y="59"/>
                    </a:cubicBezTo>
                    <a:cubicBezTo>
                      <a:pt x="682" y="58"/>
                      <a:pt x="684" y="57"/>
                      <a:pt x="685" y="56"/>
                    </a:cubicBezTo>
                    <a:cubicBezTo>
                      <a:pt x="685" y="56"/>
                      <a:pt x="685" y="56"/>
                      <a:pt x="685" y="56"/>
                    </a:cubicBezTo>
                    <a:cubicBezTo>
                      <a:pt x="687" y="54"/>
                      <a:pt x="689" y="53"/>
                      <a:pt x="691" y="52"/>
                    </a:cubicBezTo>
                    <a:cubicBezTo>
                      <a:pt x="691" y="52"/>
                      <a:pt x="691" y="52"/>
                      <a:pt x="691" y="52"/>
                    </a:cubicBezTo>
                    <a:cubicBezTo>
                      <a:pt x="692" y="51"/>
                      <a:pt x="694" y="50"/>
                      <a:pt x="696" y="49"/>
                    </a:cubicBezTo>
                    <a:cubicBezTo>
                      <a:pt x="696" y="49"/>
                      <a:pt x="696" y="49"/>
                      <a:pt x="696" y="49"/>
                    </a:cubicBezTo>
                    <a:cubicBezTo>
                      <a:pt x="698" y="48"/>
                      <a:pt x="699" y="47"/>
                      <a:pt x="701" y="45"/>
                    </a:cubicBezTo>
                    <a:cubicBezTo>
                      <a:pt x="701" y="45"/>
                      <a:pt x="701" y="45"/>
                      <a:pt x="701" y="45"/>
                    </a:cubicBezTo>
                    <a:cubicBezTo>
                      <a:pt x="703" y="44"/>
                      <a:pt x="705" y="43"/>
                      <a:pt x="706" y="42"/>
                    </a:cubicBezTo>
                    <a:cubicBezTo>
                      <a:pt x="706" y="42"/>
                      <a:pt x="706" y="42"/>
                      <a:pt x="706" y="42"/>
                    </a:cubicBezTo>
                    <a:cubicBezTo>
                      <a:pt x="710" y="40"/>
                      <a:pt x="714" y="38"/>
                      <a:pt x="717" y="37"/>
                    </a:cubicBezTo>
                    <a:cubicBezTo>
                      <a:pt x="717" y="37"/>
                      <a:pt x="717" y="37"/>
                      <a:pt x="717" y="37"/>
                    </a:cubicBezTo>
                    <a:cubicBezTo>
                      <a:pt x="791" y="0"/>
                      <a:pt x="880" y="0"/>
                      <a:pt x="953" y="41"/>
                    </a:cubicBezTo>
                    <a:cubicBezTo>
                      <a:pt x="953" y="41"/>
                      <a:pt x="953" y="41"/>
                      <a:pt x="953" y="41"/>
                    </a:cubicBezTo>
                    <a:cubicBezTo>
                      <a:pt x="959" y="44"/>
                      <a:pt x="965" y="48"/>
                      <a:pt x="970" y="51"/>
                    </a:cubicBezTo>
                    <a:cubicBezTo>
                      <a:pt x="970" y="51"/>
                      <a:pt x="970" y="51"/>
                      <a:pt x="970" y="51"/>
                    </a:cubicBezTo>
                    <a:cubicBezTo>
                      <a:pt x="972" y="52"/>
                      <a:pt x="973" y="53"/>
                      <a:pt x="975" y="55"/>
                    </a:cubicBezTo>
                    <a:cubicBezTo>
                      <a:pt x="975" y="55"/>
                      <a:pt x="975" y="55"/>
                      <a:pt x="975" y="55"/>
                    </a:cubicBezTo>
                    <a:cubicBezTo>
                      <a:pt x="977" y="56"/>
                      <a:pt x="979" y="57"/>
                      <a:pt x="980" y="58"/>
                    </a:cubicBezTo>
                    <a:cubicBezTo>
                      <a:pt x="980" y="58"/>
                      <a:pt x="980" y="58"/>
                      <a:pt x="980" y="58"/>
                    </a:cubicBezTo>
                    <a:cubicBezTo>
                      <a:pt x="984" y="61"/>
                      <a:pt x="987" y="64"/>
                      <a:pt x="991" y="66"/>
                    </a:cubicBezTo>
                    <a:cubicBezTo>
                      <a:pt x="991" y="66"/>
                      <a:pt x="991" y="66"/>
                      <a:pt x="991" y="66"/>
                    </a:cubicBezTo>
                    <a:cubicBezTo>
                      <a:pt x="993" y="68"/>
                      <a:pt x="994" y="69"/>
                      <a:pt x="996" y="71"/>
                    </a:cubicBezTo>
                    <a:cubicBezTo>
                      <a:pt x="996" y="71"/>
                      <a:pt x="996" y="71"/>
                      <a:pt x="996" y="71"/>
                    </a:cubicBezTo>
                    <a:cubicBezTo>
                      <a:pt x="999" y="73"/>
                      <a:pt x="1002" y="76"/>
                      <a:pt x="1006" y="80"/>
                    </a:cubicBezTo>
                    <a:cubicBezTo>
                      <a:pt x="1006" y="80"/>
                      <a:pt x="1006" y="80"/>
                      <a:pt x="1006" y="80"/>
                    </a:cubicBezTo>
                    <a:cubicBezTo>
                      <a:pt x="1007" y="81"/>
                      <a:pt x="1009" y="83"/>
                      <a:pt x="1010" y="84"/>
                    </a:cubicBezTo>
                    <a:cubicBezTo>
                      <a:pt x="1010" y="84"/>
                      <a:pt x="1010" y="84"/>
                      <a:pt x="1010" y="84"/>
                    </a:cubicBezTo>
                    <a:cubicBezTo>
                      <a:pt x="1012" y="86"/>
                      <a:pt x="1014" y="87"/>
                      <a:pt x="1015" y="89"/>
                    </a:cubicBezTo>
                    <a:cubicBezTo>
                      <a:pt x="1015" y="89"/>
                      <a:pt x="1015" y="89"/>
                      <a:pt x="1015" y="89"/>
                    </a:cubicBezTo>
                    <a:cubicBezTo>
                      <a:pt x="1018" y="92"/>
                      <a:pt x="1021" y="96"/>
                      <a:pt x="1024" y="99"/>
                    </a:cubicBezTo>
                    <a:cubicBezTo>
                      <a:pt x="1024" y="99"/>
                      <a:pt x="1024" y="99"/>
                      <a:pt x="1024" y="99"/>
                    </a:cubicBezTo>
                    <a:cubicBezTo>
                      <a:pt x="1026" y="101"/>
                      <a:pt x="1027" y="102"/>
                      <a:pt x="1028" y="104"/>
                    </a:cubicBezTo>
                    <a:cubicBezTo>
                      <a:pt x="1028" y="104"/>
                      <a:pt x="1028" y="104"/>
                      <a:pt x="1028" y="104"/>
                    </a:cubicBezTo>
                    <a:cubicBezTo>
                      <a:pt x="1031" y="107"/>
                      <a:pt x="1034" y="111"/>
                      <a:pt x="1036" y="114"/>
                    </a:cubicBezTo>
                    <a:cubicBezTo>
                      <a:pt x="1036" y="114"/>
                      <a:pt x="1036" y="114"/>
                      <a:pt x="1036" y="114"/>
                    </a:cubicBezTo>
                    <a:cubicBezTo>
                      <a:pt x="1038" y="116"/>
                      <a:pt x="1039" y="118"/>
                      <a:pt x="1040" y="119"/>
                    </a:cubicBezTo>
                    <a:cubicBezTo>
                      <a:pt x="1040" y="119"/>
                      <a:pt x="1040" y="119"/>
                      <a:pt x="1040" y="119"/>
                    </a:cubicBezTo>
                    <a:cubicBezTo>
                      <a:pt x="1041" y="121"/>
                      <a:pt x="1042" y="123"/>
                      <a:pt x="1044" y="125"/>
                    </a:cubicBezTo>
                    <a:cubicBezTo>
                      <a:pt x="1044" y="125"/>
                      <a:pt x="1044" y="125"/>
                      <a:pt x="1044" y="125"/>
                    </a:cubicBezTo>
                    <a:cubicBezTo>
                      <a:pt x="1047" y="130"/>
                      <a:pt x="1050" y="136"/>
                      <a:pt x="1054" y="141"/>
                    </a:cubicBezTo>
                    <a:cubicBezTo>
                      <a:pt x="1054" y="141"/>
                      <a:pt x="1054" y="141"/>
                      <a:pt x="1054" y="141"/>
                    </a:cubicBezTo>
                    <a:cubicBezTo>
                      <a:pt x="1095" y="215"/>
                      <a:pt x="1095" y="304"/>
                      <a:pt x="1058" y="377"/>
                    </a:cubicBezTo>
                    <a:cubicBezTo>
                      <a:pt x="1058" y="377"/>
                      <a:pt x="1058" y="377"/>
                      <a:pt x="1058" y="377"/>
                    </a:cubicBezTo>
                    <a:cubicBezTo>
                      <a:pt x="1056" y="381"/>
                      <a:pt x="1054" y="385"/>
                      <a:pt x="1052" y="388"/>
                    </a:cubicBezTo>
                    <a:cubicBezTo>
                      <a:pt x="1052" y="388"/>
                      <a:pt x="1052" y="388"/>
                      <a:pt x="1052" y="388"/>
                    </a:cubicBezTo>
                    <a:cubicBezTo>
                      <a:pt x="1051" y="390"/>
                      <a:pt x="1050" y="392"/>
                      <a:pt x="1049" y="394"/>
                    </a:cubicBezTo>
                    <a:cubicBezTo>
                      <a:pt x="1049" y="394"/>
                      <a:pt x="1049" y="394"/>
                      <a:pt x="1049" y="394"/>
                    </a:cubicBezTo>
                    <a:cubicBezTo>
                      <a:pt x="1048" y="395"/>
                      <a:pt x="1047" y="397"/>
                      <a:pt x="1046" y="399"/>
                    </a:cubicBezTo>
                    <a:cubicBezTo>
                      <a:pt x="1046" y="399"/>
                      <a:pt x="1046" y="399"/>
                      <a:pt x="1046" y="399"/>
                    </a:cubicBezTo>
                    <a:cubicBezTo>
                      <a:pt x="1045" y="401"/>
                      <a:pt x="1044" y="402"/>
                      <a:pt x="1043" y="404"/>
                    </a:cubicBezTo>
                    <a:cubicBezTo>
                      <a:pt x="1043" y="404"/>
                      <a:pt x="1043" y="404"/>
                      <a:pt x="1043" y="404"/>
                    </a:cubicBezTo>
                    <a:cubicBezTo>
                      <a:pt x="1041" y="406"/>
                      <a:pt x="1040" y="408"/>
                      <a:pt x="1039" y="409"/>
                    </a:cubicBezTo>
                    <a:cubicBezTo>
                      <a:pt x="1039" y="409"/>
                      <a:pt x="1039" y="409"/>
                      <a:pt x="1039" y="409"/>
                    </a:cubicBezTo>
                    <a:cubicBezTo>
                      <a:pt x="1038" y="411"/>
                      <a:pt x="1037" y="413"/>
                      <a:pt x="1035" y="414"/>
                    </a:cubicBezTo>
                    <a:cubicBezTo>
                      <a:pt x="1035" y="414"/>
                      <a:pt x="1035" y="414"/>
                      <a:pt x="1035" y="414"/>
                    </a:cubicBezTo>
                    <a:cubicBezTo>
                      <a:pt x="1034" y="416"/>
                      <a:pt x="1033" y="418"/>
                      <a:pt x="1031" y="419"/>
                    </a:cubicBezTo>
                    <a:cubicBezTo>
                      <a:pt x="1031" y="419"/>
                      <a:pt x="1031" y="419"/>
                      <a:pt x="1031" y="419"/>
                    </a:cubicBezTo>
                    <a:cubicBezTo>
                      <a:pt x="1030" y="421"/>
                      <a:pt x="1029" y="423"/>
                      <a:pt x="1028" y="424"/>
                    </a:cubicBezTo>
                    <a:cubicBezTo>
                      <a:pt x="1028" y="424"/>
                      <a:pt x="1028" y="424"/>
                      <a:pt x="1028" y="424"/>
                    </a:cubicBezTo>
                    <a:cubicBezTo>
                      <a:pt x="1026" y="426"/>
                      <a:pt x="1025" y="428"/>
                      <a:pt x="1023" y="429"/>
                    </a:cubicBezTo>
                    <a:cubicBezTo>
                      <a:pt x="1023" y="429"/>
                      <a:pt x="1023" y="429"/>
                      <a:pt x="1023" y="429"/>
                    </a:cubicBezTo>
                    <a:cubicBezTo>
                      <a:pt x="1022" y="431"/>
                      <a:pt x="1021" y="432"/>
                      <a:pt x="1019" y="434"/>
                    </a:cubicBezTo>
                    <a:cubicBezTo>
                      <a:pt x="1019" y="434"/>
                      <a:pt x="1019" y="434"/>
                      <a:pt x="1019" y="434"/>
                    </a:cubicBezTo>
                    <a:cubicBezTo>
                      <a:pt x="1018" y="436"/>
                      <a:pt x="1016" y="437"/>
                      <a:pt x="1015" y="439"/>
                    </a:cubicBezTo>
                    <a:cubicBezTo>
                      <a:pt x="1015" y="439"/>
                      <a:pt x="1015" y="439"/>
                      <a:pt x="1015" y="439"/>
                    </a:cubicBezTo>
                    <a:cubicBezTo>
                      <a:pt x="1013" y="440"/>
                      <a:pt x="1012" y="442"/>
                      <a:pt x="1010" y="443"/>
                    </a:cubicBezTo>
                    <a:cubicBezTo>
                      <a:pt x="1010" y="443"/>
                      <a:pt x="1010" y="443"/>
                      <a:pt x="1010" y="443"/>
                    </a:cubicBezTo>
                    <a:cubicBezTo>
                      <a:pt x="1010" y="444"/>
                      <a:pt x="1010" y="444"/>
                      <a:pt x="1010" y="444"/>
                    </a:cubicBezTo>
                    <a:cubicBezTo>
                      <a:pt x="1009" y="445"/>
                      <a:pt x="1008" y="445"/>
                      <a:pt x="1008" y="446"/>
                    </a:cubicBezTo>
                    <a:cubicBezTo>
                      <a:pt x="1007" y="447"/>
                      <a:pt x="1006" y="448"/>
                      <a:pt x="1005" y="448"/>
                    </a:cubicBezTo>
                    <a:cubicBezTo>
                      <a:pt x="1005" y="448"/>
                      <a:pt x="1005" y="448"/>
                      <a:pt x="1005" y="448"/>
                    </a:cubicBezTo>
                    <a:cubicBezTo>
                      <a:pt x="937" y="513"/>
                      <a:pt x="863" y="516"/>
                      <a:pt x="782" y="547"/>
                    </a:cubicBezTo>
                    <a:cubicBezTo>
                      <a:pt x="737" y="565"/>
                      <a:pt x="690" y="592"/>
                      <a:pt x="640" y="641"/>
                    </a:cubicBezTo>
                    <a:cubicBezTo>
                      <a:pt x="593" y="690"/>
                      <a:pt x="566" y="736"/>
                      <a:pt x="548" y="780"/>
                    </a:cubicBezTo>
                    <a:cubicBezTo>
                      <a:pt x="518" y="859"/>
                      <a:pt x="515" y="931"/>
                      <a:pt x="454" y="999"/>
                    </a:cubicBezTo>
                    <a:cubicBezTo>
                      <a:pt x="453" y="1000"/>
                      <a:pt x="452" y="1001"/>
                      <a:pt x="451" y="1002"/>
                    </a:cubicBezTo>
                    <a:cubicBezTo>
                      <a:pt x="450" y="1004"/>
                      <a:pt x="450" y="1004"/>
                      <a:pt x="450" y="1004"/>
                    </a:cubicBezTo>
                    <a:cubicBezTo>
                      <a:pt x="448" y="1006"/>
                      <a:pt x="446" y="1008"/>
                      <a:pt x="444" y="1010"/>
                    </a:cubicBezTo>
                    <a:cubicBezTo>
                      <a:pt x="444" y="1010"/>
                      <a:pt x="444" y="1010"/>
                      <a:pt x="444" y="1010"/>
                    </a:cubicBezTo>
                    <a:cubicBezTo>
                      <a:pt x="444" y="1010"/>
                      <a:pt x="444" y="1010"/>
                      <a:pt x="444" y="1010"/>
                    </a:cubicBezTo>
                    <a:cubicBezTo>
                      <a:pt x="443" y="1011"/>
                      <a:pt x="441" y="1013"/>
                      <a:pt x="439" y="1014"/>
                    </a:cubicBezTo>
                    <a:cubicBezTo>
                      <a:pt x="439" y="1014"/>
                      <a:pt x="439" y="1014"/>
                      <a:pt x="439" y="1014"/>
                    </a:cubicBezTo>
                    <a:cubicBezTo>
                      <a:pt x="438" y="1016"/>
                      <a:pt x="436" y="1017"/>
                      <a:pt x="435" y="1019"/>
                    </a:cubicBezTo>
                    <a:cubicBezTo>
                      <a:pt x="435" y="1019"/>
                      <a:pt x="435" y="1019"/>
                      <a:pt x="435" y="1019"/>
                    </a:cubicBezTo>
                    <a:cubicBezTo>
                      <a:pt x="433" y="1020"/>
                      <a:pt x="432" y="1021"/>
                      <a:pt x="430" y="1023"/>
                    </a:cubicBezTo>
                    <a:cubicBezTo>
                      <a:pt x="430" y="1023"/>
                      <a:pt x="430" y="1023"/>
                      <a:pt x="430" y="1023"/>
                    </a:cubicBezTo>
                    <a:cubicBezTo>
                      <a:pt x="428" y="1024"/>
                      <a:pt x="427" y="1026"/>
                      <a:pt x="425" y="1027"/>
                    </a:cubicBezTo>
                    <a:cubicBezTo>
                      <a:pt x="425" y="1027"/>
                      <a:pt x="425" y="1027"/>
                      <a:pt x="425" y="1027"/>
                    </a:cubicBezTo>
                    <a:cubicBezTo>
                      <a:pt x="423" y="1028"/>
                      <a:pt x="422" y="1030"/>
                      <a:pt x="420" y="1031"/>
                    </a:cubicBezTo>
                    <a:cubicBezTo>
                      <a:pt x="420" y="1031"/>
                      <a:pt x="420" y="1031"/>
                      <a:pt x="420" y="1031"/>
                    </a:cubicBezTo>
                    <a:cubicBezTo>
                      <a:pt x="419" y="1032"/>
                      <a:pt x="417" y="1033"/>
                      <a:pt x="415" y="1035"/>
                    </a:cubicBezTo>
                    <a:cubicBezTo>
                      <a:pt x="415" y="1035"/>
                      <a:pt x="415" y="1035"/>
                      <a:pt x="415" y="1035"/>
                    </a:cubicBezTo>
                    <a:cubicBezTo>
                      <a:pt x="414" y="1036"/>
                      <a:pt x="412" y="1037"/>
                      <a:pt x="410" y="1038"/>
                    </a:cubicBezTo>
                    <a:cubicBezTo>
                      <a:pt x="410" y="1038"/>
                      <a:pt x="410" y="1038"/>
                      <a:pt x="410" y="1038"/>
                    </a:cubicBezTo>
                    <a:cubicBezTo>
                      <a:pt x="408" y="1039"/>
                      <a:pt x="407" y="1041"/>
                      <a:pt x="405" y="1042"/>
                    </a:cubicBezTo>
                    <a:cubicBezTo>
                      <a:pt x="405" y="1042"/>
                      <a:pt x="405" y="1042"/>
                      <a:pt x="405" y="1042"/>
                    </a:cubicBezTo>
                    <a:cubicBezTo>
                      <a:pt x="403" y="1043"/>
                      <a:pt x="401" y="1044"/>
                      <a:pt x="400" y="1045"/>
                    </a:cubicBezTo>
                    <a:cubicBezTo>
                      <a:pt x="400" y="1045"/>
                      <a:pt x="400" y="1045"/>
                      <a:pt x="400" y="1045"/>
                    </a:cubicBezTo>
                    <a:cubicBezTo>
                      <a:pt x="398" y="1046"/>
                      <a:pt x="396" y="1047"/>
                      <a:pt x="394" y="1048"/>
                    </a:cubicBezTo>
                    <a:cubicBezTo>
                      <a:pt x="394" y="1048"/>
                      <a:pt x="394" y="1048"/>
                      <a:pt x="394" y="1048"/>
                    </a:cubicBezTo>
                    <a:cubicBezTo>
                      <a:pt x="393" y="1050"/>
                      <a:pt x="391" y="1051"/>
                      <a:pt x="389" y="1052"/>
                    </a:cubicBezTo>
                    <a:cubicBezTo>
                      <a:pt x="389" y="1052"/>
                      <a:pt x="389" y="1052"/>
                      <a:pt x="389" y="1052"/>
                    </a:cubicBezTo>
                    <a:cubicBezTo>
                      <a:pt x="385" y="1054"/>
                      <a:pt x="382" y="1055"/>
                      <a:pt x="378" y="1057"/>
                    </a:cubicBezTo>
                    <a:cubicBezTo>
                      <a:pt x="378" y="1057"/>
                      <a:pt x="378" y="1057"/>
                      <a:pt x="378" y="1057"/>
                    </a:cubicBezTo>
                    <a:cubicBezTo>
                      <a:pt x="305" y="1094"/>
                      <a:pt x="216" y="1094"/>
                      <a:pt x="142" y="1053"/>
                    </a:cubicBezTo>
                    <a:cubicBezTo>
                      <a:pt x="142" y="1053"/>
                      <a:pt x="142" y="1053"/>
                      <a:pt x="142" y="1053"/>
                    </a:cubicBezTo>
                    <a:cubicBezTo>
                      <a:pt x="136" y="1050"/>
                      <a:pt x="131" y="1046"/>
                      <a:pt x="126" y="1043"/>
                    </a:cubicBezTo>
                    <a:cubicBezTo>
                      <a:pt x="126" y="1043"/>
                      <a:pt x="126" y="1043"/>
                      <a:pt x="126" y="1043"/>
                    </a:cubicBezTo>
                    <a:cubicBezTo>
                      <a:pt x="124" y="1042"/>
                      <a:pt x="122" y="1040"/>
                      <a:pt x="120" y="1039"/>
                    </a:cubicBezTo>
                    <a:cubicBezTo>
                      <a:pt x="120" y="1039"/>
                      <a:pt x="120" y="1039"/>
                      <a:pt x="120" y="1039"/>
                    </a:cubicBezTo>
                    <a:cubicBezTo>
                      <a:pt x="119" y="1038"/>
                      <a:pt x="117" y="1037"/>
                      <a:pt x="115" y="1035"/>
                    </a:cubicBezTo>
                    <a:cubicBezTo>
                      <a:pt x="115" y="1035"/>
                      <a:pt x="115" y="1035"/>
                      <a:pt x="115" y="1035"/>
                    </a:cubicBezTo>
                    <a:cubicBezTo>
                      <a:pt x="112" y="1033"/>
                      <a:pt x="108" y="1030"/>
                      <a:pt x="105" y="1028"/>
                    </a:cubicBezTo>
                    <a:cubicBezTo>
                      <a:pt x="105" y="1027"/>
                      <a:pt x="105" y="1027"/>
                      <a:pt x="105" y="1027"/>
                    </a:cubicBezTo>
                    <a:cubicBezTo>
                      <a:pt x="103" y="1026"/>
                      <a:pt x="101" y="1025"/>
                      <a:pt x="100" y="1023"/>
                    </a:cubicBezTo>
                    <a:cubicBezTo>
                      <a:pt x="100" y="1023"/>
                      <a:pt x="100" y="1023"/>
                      <a:pt x="100" y="1023"/>
                    </a:cubicBezTo>
                    <a:cubicBezTo>
                      <a:pt x="96" y="1020"/>
                      <a:pt x="93" y="1018"/>
                      <a:pt x="90" y="1014"/>
                    </a:cubicBezTo>
                    <a:cubicBezTo>
                      <a:pt x="90" y="1014"/>
                      <a:pt x="90" y="1014"/>
                      <a:pt x="90" y="1014"/>
                    </a:cubicBezTo>
                    <a:cubicBezTo>
                      <a:pt x="88" y="1013"/>
                      <a:pt x="87" y="1011"/>
                      <a:pt x="85" y="1010"/>
                    </a:cubicBezTo>
                    <a:cubicBezTo>
                      <a:pt x="85" y="1010"/>
                      <a:pt x="85" y="1010"/>
                      <a:pt x="85" y="1010"/>
                    </a:cubicBezTo>
                    <a:cubicBezTo>
                      <a:pt x="83" y="1008"/>
                      <a:pt x="82" y="1007"/>
                      <a:pt x="80" y="1005"/>
                    </a:cubicBezTo>
                    <a:cubicBezTo>
                      <a:pt x="80" y="1005"/>
                      <a:pt x="80" y="1005"/>
                      <a:pt x="80" y="1005"/>
                    </a:cubicBezTo>
                    <a:cubicBezTo>
                      <a:pt x="77" y="1002"/>
                      <a:pt x="74" y="998"/>
                      <a:pt x="71" y="995"/>
                    </a:cubicBezTo>
                    <a:cubicBezTo>
                      <a:pt x="71" y="995"/>
                      <a:pt x="71" y="995"/>
                      <a:pt x="71" y="995"/>
                    </a:cubicBezTo>
                    <a:cubicBezTo>
                      <a:pt x="70" y="993"/>
                      <a:pt x="69" y="992"/>
                      <a:pt x="67" y="990"/>
                    </a:cubicBezTo>
                    <a:cubicBezTo>
                      <a:pt x="67" y="990"/>
                      <a:pt x="67" y="990"/>
                      <a:pt x="67" y="990"/>
                    </a:cubicBezTo>
                    <a:cubicBezTo>
                      <a:pt x="64" y="987"/>
                      <a:pt x="62" y="983"/>
                      <a:pt x="59" y="980"/>
                    </a:cubicBezTo>
                    <a:cubicBezTo>
                      <a:pt x="59" y="980"/>
                      <a:pt x="59" y="980"/>
                      <a:pt x="59" y="980"/>
                    </a:cubicBezTo>
                    <a:cubicBezTo>
                      <a:pt x="58" y="978"/>
                      <a:pt x="57" y="976"/>
                      <a:pt x="55" y="974"/>
                    </a:cubicBezTo>
                    <a:cubicBezTo>
                      <a:pt x="55" y="974"/>
                      <a:pt x="55" y="974"/>
                      <a:pt x="55" y="974"/>
                    </a:cubicBezTo>
                    <a:cubicBezTo>
                      <a:pt x="54" y="973"/>
                      <a:pt x="53" y="971"/>
                      <a:pt x="52" y="969"/>
                    </a:cubicBezTo>
                    <a:cubicBezTo>
                      <a:pt x="52" y="969"/>
                      <a:pt x="52" y="969"/>
                      <a:pt x="52" y="969"/>
                    </a:cubicBezTo>
                    <a:cubicBezTo>
                      <a:pt x="48" y="964"/>
                      <a:pt x="45" y="958"/>
                      <a:pt x="42" y="953"/>
                    </a:cubicBezTo>
                    <a:cubicBezTo>
                      <a:pt x="42" y="953"/>
                      <a:pt x="42" y="953"/>
                      <a:pt x="42" y="953"/>
                    </a:cubicBezTo>
                    <a:cubicBezTo>
                      <a:pt x="1" y="879"/>
                      <a:pt x="0" y="790"/>
                      <a:pt x="37" y="717"/>
                    </a:cubicBezTo>
                    <a:cubicBezTo>
                      <a:pt x="37" y="717"/>
                      <a:pt x="37" y="717"/>
                      <a:pt x="37" y="717"/>
                    </a:cubicBezTo>
                    <a:cubicBezTo>
                      <a:pt x="39" y="713"/>
                      <a:pt x="41" y="709"/>
                      <a:pt x="43" y="706"/>
                    </a:cubicBezTo>
                    <a:cubicBezTo>
                      <a:pt x="43" y="706"/>
                      <a:pt x="43" y="706"/>
                      <a:pt x="43" y="706"/>
                    </a:cubicBezTo>
                    <a:cubicBezTo>
                      <a:pt x="44" y="704"/>
                      <a:pt x="45" y="702"/>
                      <a:pt x="46" y="700"/>
                    </a:cubicBezTo>
                    <a:cubicBezTo>
                      <a:pt x="46" y="700"/>
                      <a:pt x="46" y="700"/>
                      <a:pt x="46" y="700"/>
                    </a:cubicBezTo>
                    <a:cubicBezTo>
                      <a:pt x="47" y="699"/>
                      <a:pt x="48" y="697"/>
                      <a:pt x="50" y="695"/>
                    </a:cubicBezTo>
                    <a:cubicBezTo>
                      <a:pt x="50" y="695"/>
                      <a:pt x="50" y="695"/>
                      <a:pt x="50" y="695"/>
                    </a:cubicBezTo>
                    <a:cubicBezTo>
                      <a:pt x="51" y="693"/>
                      <a:pt x="52" y="692"/>
                      <a:pt x="53" y="690"/>
                    </a:cubicBezTo>
                    <a:cubicBezTo>
                      <a:pt x="53" y="690"/>
                      <a:pt x="53" y="690"/>
                      <a:pt x="53" y="690"/>
                    </a:cubicBezTo>
                    <a:cubicBezTo>
                      <a:pt x="54" y="688"/>
                      <a:pt x="55" y="686"/>
                      <a:pt x="56" y="685"/>
                    </a:cubicBezTo>
                    <a:cubicBezTo>
                      <a:pt x="56" y="685"/>
                      <a:pt x="56" y="685"/>
                      <a:pt x="56" y="685"/>
                    </a:cubicBezTo>
                    <a:cubicBezTo>
                      <a:pt x="58" y="683"/>
                      <a:pt x="59" y="681"/>
                      <a:pt x="60" y="680"/>
                    </a:cubicBezTo>
                    <a:cubicBezTo>
                      <a:pt x="60" y="680"/>
                      <a:pt x="60" y="680"/>
                      <a:pt x="60" y="680"/>
                    </a:cubicBezTo>
                    <a:cubicBezTo>
                      <a:pt x="61" y="678"/>
                      <a:pt x="63" y="676"/>
                      <a:pt x="64" y="675"/>
                    </a:cubicBezTo>
                    <a:cubicBezTo>
                      <a:pt x="64" y="675"/>
                      <a:pt x="64" y="675"/>
                      <a:pt x="64" y="675"/>
                    </a:cubicBezTo>
                    <a:cubicBezTo>
                      <a:pt x="65" y="673"/>
                      <a:pt x="67" y="671"/>
                      <a:pt x="68" y="670"/>
                    </a:cubicBezTo>
                    <a:cubicBezTo>
                      <a:pt x="68" y="670"/>
                      <a:pt x="68" y="670"/>
                      <a:pt x="68" y="670"/>
                    </a:cubicBezTo>
                    <a:cubicBezTo>
                      <a:pt x="69" y="668"/>
                      <a:pt x="71" y="666"/>
                      <a:pt x="72" y="665"/>
                    </a:cubicBezTo>
                    <a:cubicBezTo>
                      <a:pt x="72" y="665"/>
                      <a:pt x="72" y="665"/>
                      <a:pt x="72" y="665"/>
                    </a:cubicBezTo>
                    <a:cubicBezTo>
                      <a:pt x="73" y="663"/>
                      <a:pt x="75" y="662"/>
                      <a:pt x="76" y="660"/>
                    </a:cubicBezTo>
                    <a:cubicBezTo>
                      <a:pt x="76" y="660"/>
                      <a:pt x="76" y="660"/>
                      <a:pt x="76" y="660"/>
                    </a:cubicBezTo>
                    <a:cubicBezTo>
                      <a:pt x="78" y="658"/>
                      <a:pt x="79" y="657"/>
                      <a:pt x="80" y="655"/>
                    </a:cubicBezTo>
                    <a:cubicBezTo>
                      <a:pt x="80" y="655"/>
                      <a:pt x="80" y="655"/>
                      <a:pt x="80" y="655"/>
                    </a:cubicBezTo>
                    <a:cubicBezTo>
                      <a:pt x="82" y="654"/>
                      <a:pt x="83" y="652"/>
                      <a:pt x="85" y="651"/>
                    </a:cubicBezTo>
                    <a:cubicBezTo>
                      <a:pt x="85" y="651"/>
                      <a:pt x="85" y="651"/>
                      <a:pt x="85" y="651"/>
                    </a:cubicBezTo>
                    <a:cubicBezTo>
                      <a:pt x="85" y="651"/>
                      <a:pt x="85" y="651"/>
                      <a:pt x="85" y="651"/>
                    </a:cubicBezTo>
                    <a:cubicBezTo>
                      <a:pt x="87" y="649"/>
                      <a:pt x="89" y="647"/>
                      <a:pt x="91" y="645"/>
                    </a:cubicBezTo>
                    <a:cubicBezTo>
                      <a:pt x="91" y="644"/>
                      <a:pt x="92" y="644"/>
                      <a:pt x="92" y="643"/>
                    </a:cubicBezTo>
                    <a:cubicBezTo>
                      <a:pt x="94" y="642"/>
                      <a:pt x="95" y="641"/>
                      <a:pt x="96" y="640"/>
                    </a:cubicBezTo>
                    <a:cubicBezTo>
                      <a:pt x="163" y="580"/>
                      <a:pt x="236" y="577"/>
                      <a:pt x="315" y="5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Oval 19"/>
              <p:cNvSpPr>
                <a:spLocks noChangeArrowheads="1"/>
              </p:cNvSpPr>
              <p:nvPr/>
            </p:nvSpPr>
            <p:spPr bwMode="auto">
              <a:xfrm>
                <a:off x="6345238" y="4633913"/>
                <a:ext cx="611188" cy="61118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0"/>
              <p:cNvSpPr>
                <a:spLocks/>
              </p:cNvSpPr>
              <p:nvPr/>
            </p:nvSpPr>
            <p:spPr bwMode="auto">
              <a:xfrm>
                <a:off x="7104063" y="3819525"/>
                <a:ext cx="671513" cy="669925"/>
              </a:xfrm>
              <a:custGeom>
                <a:avLst/>
                <a:gdLst>
                  <a:gd name="T0" fmla="*/ 397 w 483"/>
                  <a:gd name="T1" fmla="*/ 86 h 483"/>
                  <a:gd name="T2" fmla="*/ 86 w 483"/>
                  <a:gd name="T3" fmla="*/ 86 h 483"/>
                  <a:gd name="T4" fmla="*/ 86 w 483"/>
                  <a:gd name="T5" fmla="*/ 397 h 483"/>
                  <a:gd name="T6" fmla="*/ 397 w 483"/>
                  <a:gd name="T7" fmla="*/ 397 h 483"/>
                  <a:gd name="T8" fmla="*/ 397 w 483"/>
                  <a:gd name="T9" fmla="*/ 86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483">
                    <a:moveTo>
                      <a:pt x="397" y="86"/>
                    </a:moveTo>
                    <a:cubicBezTo>
                      <a:pt x="311" y="0"/>
                      <a:pt x="172" y="0"/>
                      <a:pt x="86" y="86"/>
                    </a:cubicBezTo>
                    <a:cubicBezTo>
                      <a:pt x="0" y="172"/>
                      <a:pt x="0" y="311"/>
                      <a:pt x="86" y="397"/>
                    </a:cubicBezTo>
                    <a:cubicBezTo>
                      <a:pt x="172" y="483"/>
                      <a:pt x="311" y="483"/>
                      <a:pt x="397" y="397"/>
                    </a:cubicBezTo>
                    <a:cubicBezTo>
                      <a:pt x="483" y="311"/>
                      <a:pt x="483" y="172"/>
                      <a:pt x="397" y="86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Shape 2588"/>
              <p:cNvSpPr/>
              <p:nvPr/>
            </p:nvSpPr>
            <p:spPr>
              <a:xfrm>
                <a:off x="7311733" y="4019579"/>
                <a:ext cx="279328" cy="253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82" y="12420"/>
                    </a:moveTo>
                    <a:cubicBezTo>
                      <a:pt x="16368" y="12420"/>
                      <a:pt x="15709" y="11694"/>
                      <a:pt x="15709" y="10800"/>
                    </a:cubicBezTo>
                    <a:cubicBezTo>
                      <a:pt x="15709" y="9906"/>
                      <a:pt x="16368" y="9180"/>
                      <a:pt x="17182" y="9180"/>
                    </a:cubicBezTo>
                    <a:cubicBezTo>
                      <a:pt x="17995" y="9180"/>
                      <a:pt x="18655" y="9906"/>
                      <a:pt x="18655" y="10800"/>
                    </a:cubicBezTo>
                    <a:cubicBezTo>
                      <a:pt x="18655" y="11694"/>
                      <a:pt x="17995" y="12420"/>
                      <a:pt x="17182" y="12420"/>
                    </a:cubicBezTo>
                    <a:moveTo>
                      <a:pt x="21109" y="10260"/>
                    </a:moveTo>
                    <a:lnTo>
                      <a:pt x="19587" y="10260"/>
                    </a:lnTo>
                    <a:cubicBezTo>
                      <a:pt x="19360" y="9028"/>
                      <a:pt x="18369" y="8100"/>
                      <a:pt x="17182" y="8100"/>
                    </a:cubicBezTo>
                    <a:cubicBezTo>
                      <a:pt x="15994" y="8100"/>
                      <a:pt x="15004" y="9028"/>
                      <a:pt x="14777" y="10260"/>
                    </a:cubicBezTo>
                    <a:lnTo>
                      <a:pt x="491" y="10260"/>
                    </a:lnTo>
                    <a:cubicBezTo>
                      <a:pt x="220" y="10260"/>
                      <a:pt x="0" y="10502"/>
                      <a:pt x="0" y="10800"/>
                    </a:cubicBezTo>
                    <a:cubicBezTo>
                      <a:pt x="0" y="11098"/>
                      <a:pt x="220" y="11340"/>
                      <a:pt x="491" y="11340"/>
                    </a:cubicBezTo>
                    <a:lnTo>
                      <a:pt x="14777" y="11340"/>
                    </a:lnTo>
                    <a:cubicBezTo>
                      <a:pt x="15004" y="12572"/>
                      <a:pt x="15994" y="13500"/>
                      <a:pt x="17182" y="13500"/>
                    </a:cubicBezTo>
                    <a:cubicBezTo>
                      <a:pt x="18369" y="13500"/>
                      <a:pt x="19360" y="12572"/>
                      <a:pt x="19587" y="11340"/>
                    </a:cubicBezTo>
                    <a:lnTo>
                      <a:pt x="21109" y="11340"/>
                    </a:lnTo>
                    <a:cubicBezTo>
                      <a:pt x="21380" y="11340"/>
                      <a:pt x="21600" y="11098"/>
                      <a:pt x="21600" y="10800"/>
                    </a:cubicBezTo>
                    <a:cubicBezTo>
                      <a:pt x="21600" y="10502"/>
                      <a:pt x="21380" y="10260"/>
                      <a:pt x="21109" y="10260"/>
                    </a:cubicBezTo>
                    <a:moveTo>
                      <a:pt x="5400" y="1080"/>
                    </a:moveTo>
                    <a:cubicBezTo>
                      <a:pt x="6214" y="1080"/>
                      <a:pt x="6873" y="1806"/>
                      <a:pt x="6873" y="2700"/>
                    </a:cubicBezTo>
                    <a:cubicBezTo>
                      <a:pt x="6873" y="3595"/>
                      <a:pt x="6214" y="4320"/>
                      <a:pt x="5400" y="4320"/>
                    </a:cubicBezTo>
                    <a:cubicBezTo>
                      <a:pt x="4586" y="4320"/>
                      <a:pt x="3927" y="3595"/>
                      <a:pt x="3927" y="2700"/>
                    </a:cubicBezTo>
                    <a:cubicBezTo>
                      <a:pt x="3927" y="1806"/>
                      <a:pt x="4586" y="1080"/>
                      <a:pt x="5400" y="1080"/>
                    </a:cubicBezTo>
                    <a:moveTo>
                      <a:pt x="491" y="3240"/>
                    </a:moveTo>
                    <a:lnTo>
                      <a:pt x="2995" y="3240"/>
                    </a:lnTo>
                    <a:cubicBezTo>
                      <a:pt x="3222" y="4472"/>
                      <a:pt x="4213" y="5400"/>
                      <a:pt x="5400" y="5400"/>
                    </a:cubicBezTo>
                    <a:cubicBezTo>
                      <a:pt x="6587" y="5400"/>
                      <a:pt x="7578" y="4472"/>
                      <a:pt x="7805" y="3240"/>
                    </a:cubicBezTo>
                    <a:lnTo>
                      <a:pt x="21109" y="3240"/>
                    </a:lnTo>
                    <a:cubicBezTo>
                      <a:pt x="21380" y="3240"/>
                      <a:pt x="21600" y="2999"/>
                      <a:pt x="21600" y="2700"/>
                    </a:cubicBezTo>
                    <a:cubicBezTo>
                      <a:pt x="21600" y="2402"/>
                      <a:pt x="21380" y="2160"/>
                      <a:pt x="21109" y="2160"/>
                    </a:cubicBezTo>
                    <a:lnTo>
                      <a:pt x="7805" y="2160"/>
                    </a:lnTo>
                    <a:cubicBezTo>
                      <a:pt x="7578" y="928"/>
                      <a:pt x="6587" y="0"/>
                      <a:pt x="5400" y="0"/>
                    </a:cubicBezTo>
                    <a:cubicBezTo>
                      <a:pt x="4213" y="0"/>
                      <a:pt x="3222" y="928"/>
                      <a:pt x="2995" y="2160"/>
                    </a:cubicBezTo>
                    <a:lnTo>
                      <a:pt x="491" y="2160"/>
                    </a:lnTo>
                    <a:cubicBezTo>
                      <a:pt x="220" y="2160"/>
                      <a:pt x="0" y="2402"/>
                      <a:pt x="0" y="2700"/>
                    </a:cubicBezTo>
                    <a:cubicBezTo>
                      <a:pt x="0" y="2999"/>
                      <a:pt x="220" y="3240"/>
                      <a:pt x="491" y="3240"/>
                    </a:cubicBezTo>
                    <a:moveTo>
                      <a:pt x="9327" y="20519"/>
                    </a:moveTo>
                    <a:cubicBezTo>
                      <a:pt x="8514" y="20519"/>
                      <a:pt x="7855" y="19794"/>
                      <a:pt x="7855" y="18899"/>
                    </a:cubicBezTo>
                    <a:cubicBezTo>
                      <a:pt x="7855" y="18005"/>
                      <a:pt x="8514" y="17279"/>
                      <a:pt x="9327" y="17279"/>
                    </a:cubicBezTo>
                    <a:cubicBezTo>
                      <a:pt x="10141" y="17279"/>
                      <a:pt x="10800" y="18005"/>
                      <a:pt x="10800" y="18899"/>
                    </a:cubicBezTo>
                    <a:cubicBezTo>
                      <a:pt x="10800" y="19794"/>
                      <a:pt x="10141" y="20519"/>
                      <a:pt x="9327" y="20519"/>
                    </a:cubicBezTo>
                    <a:moveTo>
                      <a:pt x="21109" y="18359"/>
                    </a:moveTo>
                    <a:lnTo>
                      <a:pt x="11732" y="18359"/>
                    </a:lnTo>
                    <a:cubicBezTo>
                      <a:pt x="11505" y="17127"/>
                      <a:pt x="10515" y="16199"/>
                      <a:pt x="9327" y="16199"/>
                    </a:cubicBezTo>
                    <a:cubicBezTo>
                      <a:pt x="8140" y="16199"/>
                      <a:pt x="7150" y="17127"/>
                      <a:pt x="6922" y="18359"/>
                    </a:cubicBezTo>
                    <a:lnTo>
                      <a:pt x="491" y="18359"/>
                    </a:lnTo>
                    <a:cubicBezTo>
                      <a:pt x="220" y="18359"/>
                      <a:pt x="0" y="18601"/>
                      <a:pt x="0" y="18899"/>
                    </a:cubicBezTo>
                    <a:cubicBezTo>
                      <a:pt x="0" y="19198"/>
                      <a:pt x="220" y="19439"/>
                      <a:pt x="491" y="19439"/>
                    </a:cubicBezTo>
                    <a:lnTo>
                      <a:pt x="6922" y="19439"/>
                    </a:lnTo>
                    <a:cubicBezTo>
                      <a:pt x="7150" y="20672"/>
                      <a:pt x="8140" y="21600"/>
                      <a:pt x="9327" y="21600"/>
                    </a:cubicBezTo>
                    <a:cubicBezTo>
                      <a:pt x="10515" y="21600"/>
                      <a:pt x="11505" y="20672"/>
                      <a:pt x="11732" y="19439"/>
                    </a:cubicBezTo>
                    <a:lnTo>
                      <a:pt x="21109" y="19439"/>
                    </a:lnTo>
                    <a:cubicBezTo>
                      <a:pt x="21380" y="19439"/>
                      <a:pt x="21600" y="19198"/>
                      <a:pt x="21600" y="18899"/>
                    </a:cubicBezTo>
                    <a:cubicBezTo>
                      <a:pt x="21600" y="18601"/>
                      <a:pt x="21380" y="18359"/>
                      <a:pt x="21109" y="18359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102" name="Shape 2604"/>
              <p:cNvSpPr/>
              <p:nvPr/>
            </p:nvSpPr>
            <p:spPr>
              <a:xfrm>
                <a:off x="6511168" y="4844460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1264265" y="2692361"/>
              <a:ext cx="2198178" cy="792589"/>
              <a:chOff x="2194602" y="2009322"/>
              <a:chExt cx="2198178" cy="792589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2540742" y="2009322"/>
                <a:ext cx="1852038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Build complete and full-fledged apps, not just processes </a:t>
                </a:r>
              </a:p>
            </p:txBody>
          </p:sp>
          <p:sp>
            <p:nvSpPr>
              <p:cNvPr id="109" name="Shape 2778"/>
              <p:cNvSpPr/>
              <p:nvPr/>
            </p:nvSpPr>
            <p:spPr>
              <a:xfrm>
                <a:off x="2194602" y="216516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1253248" y="4631356"/>
              <a:ext cx="2199302" cy="792589"/>
              <a:chOff x="4129724" y="2015877"/>
              <a:chExt cx="2199302" cy="792589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4477137" y="2015877"/>
                <a:ext cx="1851889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Deploy and customize ready-made apps from marketplace</a:t>
                </a:r>
              </a:p>
            </p:txBody>
          </p:sp>
          <p:sp>
            <p:nvSpPr>
              <p:cNvPr id="112" name="Shape 2748"/>
              <p:cNvSpPr/>
              <p:nvPr/>
            </p:nvSpPr>
            <p:spPr>
              <a:xfrm>
                <a:off x="4129724" y="2143124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1264265" y="3662836"/>
              <a:ext cx="1942487" cy="792589"/>
              <a:chOff x="6064846" y="2015877"/>
              <a:chExt cx="1942487" cy="792589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6413533" y="2015877"/>
                <a:ext cx="1593800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Speed to Market with our simple-to-learn platform</a:t>
                </a:r>
                <a:endParaRPr lang="en-US" sz="12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5" name="Shape 2774"/>
              <p:cNvSpPr/>
              <p:nvPr/>
            </p:nvSpPr>
            <p:spPr>
              <a:xfrm>
                <a:off x="6064846" y="2162856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1264265" y="5538950"/>
              <a:ext cx="2199302" cy="792589"/>
              <a:chOff x="8002514" y="2015877"/>
              <a:chExt cx="2199302" cy="792589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8349927" y="2015877"/>
                <a:ext cx="1851889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Web-based, drag-and-drop, wizard-style approach to build apps</a:t>
                </a:r>
              </a:p>
            </p:txBody>
          </p:sp>
          <p:sp>
            <p:nvSpPr>
              <p:cNvPr id="118" name="Shape 2784"/>
              <p:cNvSpPr/>
              <p:nvPr/>
            </p:nvSpPr>
            <p:spPr>
              <a:xfrm>
                <a:off x="8002514" y="216825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8763519" y="2686562"/>
              <a:ext cx="2352374" cy="792589"/>
              <a:chOff x="3162162" y="5455402"/>
              <a:chExt cx="2352374" cy="792589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3534388" y="5455402"/>
                <a:ext cx="1980148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Increased efficiency and productivity across enterprises</a:t>
                </a:r>
              </a:p>
            </p:txBody>
          </p:sp>
          <p:sp>
            <p:nvSpPr>
              <p:cNvPr id="121" name="Shape 2554"/>
              <p:cNvSpPr/>
              <p:nvPr/>
            </p:nvSpPr>
            <p:spPr>
              <a:xfrm>
                <a:off x="3162162" y="5587597"/>
                <a:ext cx="279328" cy="2539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5" y="18900"/>
                    </a:moveTo>
                    <a:cubicBezTo>
                      <a:pt x="7279" y="18900"/>
                      <a:pt x="6684" y="18827"/>
                      <a:pt x="6086" y="18683"/>
                    </a:cubicBezTo>
                    <a:cubicBezTo>
                      <a:pt x="6017" y="18666"/>
                      <a:pt x="5946" y="18658"/>
                      <a:pt x="5876" y="18658"/>
                    </a:cubicBezTo>
                    <a:cubicBezTo>
                      <a:pt x="5756" y="18658"/>
                      <a:pt x="5636" y="18682"/>
                      <a:pt x="5523" y="18729"/>
                    </a:cubicBezTo>
                    <a:lnTo>
                      <a:pt x="2957" y="19815"/>
                    </a:lnTo>
                    <a:lnTo>
                      <a:pt x="3365" y="18243"/>
                    </a:lnTo>
                    <a:cubicBezTo>
                      <a:pt x="3474" y="17827"/>
                      <a:pt x="3345" y="17380"/>
                      <a:pt x="3039" y="17108"/>
                    </a:cubicBezTo>
                    <a:cubicBezTo>
                      <a:pt x="1712" y="15926"/>
                      <a:pt x="982" y="14358"/>
                      <a:pt x="982" y="12690"/>
                    </a:cubicBezTo>
                    <a:cubicBezTo>
                      <a:pt x="982" y="9266"/>
                      <a:pt x="4065" y="6480"/>
                      <a:pt x="7855" y="6480"/>
                    </a:cubicBezTo>
                    <a:cubicBezTo>
                      <a:pt x="11644" y="6480"/>
                      <a:pt x="14727" y="9266"/>
                      <a:pt x="14727" y="12690"/>
                    </a:cubicBezTo>
                    <a:cubicBezTo>
                      <a:pt x="14727" y="16114"/>
                      <a:pt x="11644" y="18900"/>
                      <a:pt x="7855" y="18900"/>
                    </a:cubicBezTo>
                    <a:moveTo>
                      <a:pt x="7855" y="5400"/>
                    </a:moveTo>
                    <a:cubicBezTo>
                      <a:pt x="3517" y="5400"/>
                      <a:pt x="0" y="8664"/>
                      <a:pt x="0" y="12690"/>
                    </a:cubicBezTo>
                    <a:cubicBezTo>
                      <a:pt x="0" y="14758"/>
                      <a:pt x="932" y="16620"/>
                      <a:pt x="2422" y="17947"/>
                    </a:cubicBezTo>
                    <a:lnTo>
                      <a:pt x="1473" y="21600"/>
                    </a:lnTo>
                    <a:lnTo>
                      <a:pt x="5876" y="19738"/>
                    </a:lnTo>
                    <a:cubicBezTo>
                      <a:pt x="6509" y="19891"/>
                      <a:pt x="7169" y="19980"/>
                      <a:pt x="7855" y="19980"/>
                    </a:cubicBezTo>
                    <a:cubicBezTo>
                      <a:pt x="12192" y="19980"/>
                      <a:pt x="15709" y="16716"/>
                      <a:pt x="15709" y="12690"/>
                    </a:cubicBezTo>
                    <a:cubicBezTo>
                      <a:pt x="15709" y="8664"/>
                      <a:pt x="12192" y="5400"/>
                      <a:pt x="7855" y="5400"/>
                    </a:cubicBezTo>
                    <a:moveTo>
                      <a:pt x="21600" y="7290"/>
                    </a:moveTo>
                    <a:cubicBezTo>
                      <a:pt x="21600" y="3264"/>
                      <a:pt x="18084" y="0"/>
                      <a:pt x="13745" y="0"/>
                    </a:cubicBezTo>
                    <a:cubicBezTo>
                      <a:pt x="10506" y="0"/>
                      <a:pt x="7725" y="1821"/>
                      <a:pt x="6525" y="4422"/>
                    </a:cubicBezTo>
                    <a:cubicBezTo>
                      <a:pt x="6912" y="4367"/>
                      <a:pt x="7306" y="4332"/>
                      <a:pt x="7708" y="4326"/>
                    </a:cubicBezTo>
                    <a:cubicBezTo>
                      <a:pt x="8875" y="2394"/>
                      <a:pt x="11143" y="1080"/>
                      <a:pt x="13745" y="1080"/>
                    </a:cubicBezTo>
                    <a:cubicBezTo>
                      <a:pt x="17535" y="1080"/>
                      <a:pt x="20618" y="3866"/>
                      <a:pt x="20618" y="7290"/>
                    </a:cubicBezTo>
                    <a:cubicBezTo>
                      <a:pt x="20618" y="8958"/>
                      <a:pt x="19888" y="10526"/>
                      <a:pt x="18561" y="11707"/>
                    </a:cubicBezTo>
                    <a:cubicBezTo>
                      <a:pt x="18255" y="11980"/>
                      <a:pt x="18126" y="12428"/>
                      <a:pt x="18234" y="12843"/>
                    </a:cubicBezTo>
                    <a:lnTo>
                      <a:pt x="18643" y="14415"/>
                    </a:lnTo>
                    <a:lnTo>
                      <a:pt x="16613" y="13556"/>
                    </a:lnTo>
                    <a:cubicBezTo>
                      <a:pt x="16573" y="13922"/>
                      <a:pt x="16500" y="14278"/>
                      <a:pt x="16411" y="14628"/>
                    </a:cubicBezTo>
                    <a:lnTo>
                      <a:pt x="20127" y="16200"/>
                    </a:lnTo>
                    <a:lnTo>
                      <a:pt x="19178" y="12547"/>
                    </a:lnTo>
                    <a:cubicBezTo>
                      <a:pt x="20669" y="11220"/>
                      <a:pt x="21600" y="9358"/>
                      <a:pt x="21600" y="7290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8763519" y="3662836"/>
              <a:ext cx="2162208" cy="792589"/>
              <a:chOff x="5107857" y="5455401"/>
              <a:chExt cx="2162208" cy="792589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5480083" y="5455401"/>
                <a:ext cx="1789982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Easy to-change and maintain based on enterprise needs</a:t>
                </a:r>
                <a:endParaRPr lang="en-US" sz="12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4" name="Shape 2543"/>
              <p:cNvSpPr/>
              <p:nvPr/>
            </p:nvSpPr>
            <p:spPr>
              <a:xfrm>
                <a:off x="5107857" y="5586977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8763519" y="4629980"/>
              <a:ext cx="2141970" cy="792589"/>
              <a:chOff x="7032405" y="5458654"/>
              <a:chExt cx="2141970" cy="792589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7404631" y="5458654"/>
                <a:ext cx="1769744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Improved process control and visibility with SLAs and deadlines</a:t>
                </a:r>
                <a:endParaRPr lang="en-US" sz="12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7" name="Shape 2588"/>
              <p:cNvSpPr/>
              <p:nvPr/>
            </p:nvSpPr>
            <p:spPr>
              <a:xfrm>
                <a:off x="7032405" y="5619265"/>
                <a:ext cx="279328" cy="253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82" y="12420"/>
                    </a:moveTo>
                    <a:cubicBezTo>
                      <a:pt x="16368" y="12420"/>
                      <a:pt x="15709" y="11694"/>
                      <a:pt x="15709" y="10800"/>
                    </a:cubicBezTo>
                    <a:cubicBezTo>
                      <a:pt x="15709" y="9906"/>
                      <a:pt x="16368" y="9180"/>
                      <a:pt x="17182" y="9180"/>
                    </a:cubicBezTo>
                    <a:cubicBezTo>
                      <a:pt x="17995" y="9180"/>
                      <a:pt x="18655" y="9906"/>
                      <a:pt x="18655" y="10800"/>
                    </a:cubicBezTo>
                    <a:cubicBezTo>
                      <a:pt x="18655" y="11694"/>
                      <a:pt x="17995" y="12420"/>
                      <a:pt x="17182" y="12420"/>
                    </a:cubicBezTo>
                    <a:moveTo>
                      <a:pt x="21109" y="10260"/>
                    </a:moveTo>
                    <a:lnTo>
                      <a:pt x="19587" y="10260"/>
                    </a:lnTo>
                    <a:cubicBezTo>
                      <a:pt x="19360" y="9028"/>
                      <a:pt x="18369" y="8100"/>
                      <a:pt x="17182" y="8100"/>
                    </a:cubicBezTo>
                    <a:cubicBezTo>
                      <a:pt x="15994" y="8100"/>
                      <a:pt x="15004" y="9028"/>
                      <a:pt x="14777" y="10260"/>
                    </a:cubicBezTo>
                    <a:lnTo>
                      <a:pt x="491" y="10260"/>
                    </a:lnTo>
                    <a:cubicBezTo>
                      <a:pt x="220" y="10260"/>
                      <a:pt x="0" y="10502"/>
                      <a:pt x="0" y="10800"/>
                    </a:cubicBezTo>
                    <a:cubicBezTo>
                      <a:pt x="0" y="11098"/>
                      <a:pt x="220" y="11340"/>
                      <a:pt x="491" y="11340"/>
                    </a:cubicBezTo>
                    <a:lnTo>
                      <a:pt x="14777" y="11340"/>
                    </a:lnTo>
                    <a:cubicBezTo>
                      <a:pt x="15004" y="12572"/>
                      <a:pt x="15994" y="13500"/>
                      <a:pt x="17182" y="13500"/>
                    </a:cubicBezTo>
                    <a:cubicBezTo>
                      <a:pt x="18369" y="13500"/>
                      <a:pt x="19360" y="12572"/>
                      <a:pt x="19587" y="11340"/>
                    </a:cubicBezTo>
                    <a:lnTo>
                      <a:pt x="21109" y="11340"/>
                    </a:lnTo>
                    <a:cubicBezTo>
                      <a:pt x="21380" y="11340"/>
                      <a:pt x="21600" y="11098"/>
                      <a:pt x="21600" y="10800"/>
                    </a:cubicBezTo>
                    <a:cubicBezTo>
                      <a:pt x="21600" y="10502"/>
                      <a:pt x="21380" y="10260"/>
                      <a:pt x="21109" y="10260"/>
                    </a:cubicBezTo>
                    <a:moveTo>
                      <a:pt x="5400" y="1080"/>
                    </a:moveTo>
                    <a:cubicBezTo>
                      <a:pt x="6214" y="1080"/>
                      <a:pt x="6873" y="1806"/>
                      <a:pt x="6873" y="2700"/>
                    </a:cubicBezTo>
                    <a:cubicBezTo>
                      <a:pt x="6873" y="3595"/>
                      <a:pt x="6214" y="4320"/>
                      <a:pt x="5400" y="4320"/>
                    </a:cubicBezTo>
                    <a:cubicBezTo>
                      <a:pt x="4586" y="4320"/>
                      <a:pt x="3927" y="3595"/>
                      <a:pt x="3927" y="2700"/>
                    </a:cubicBezTo>
                    <a:cubicBezTo>
                      <a:pt x="3927" y="1806"/>
                      <a:pt x="4586" y="1080"/>
                      <a:pt x="5400" y="1080"/>
                    </a:cubicBezTo>
                    <a:moveTo>
                      <a:pt x="491" y="3240"/>
                    </a:moveTo>
                    <a:lnTo>
                      <a:pt x="2995" y="3240"/>
                    </a:lnTo>
                    <a:cubicBezTo>
                      <a:pt x="3222" y="4472"/>
                      <a:pt x="4213" y="5400"/>
                      <a:pt x="5400" y="5400"/>
                    </a:cubicBezTo>
                    <a:cubicBezTo>
                      <a:pt x="6587" y="5400"/>
                      <a:pt x="7578" y="4472"/>
                      <a:pt x="7805" y="3240"/>
                    </a:cubicBezTo>
                    <a:lnTo>
                      <a:pt x="21109" y="3240"/>
                    </a:lnTo>
                    <a:cubicBezTo>
                      <a:pt x="21380" y="3240"/>
                      <a:pt x="21600" y="2999"/>
                      <a:pt x="21600" y="2700"/>
                    </a:cubicBezTo>
                    <a:cubicBezTo>
                      <a:pt x="21600" y="2402"/>
                      <a:pt x="21380" y="2160"/>
                      <a:pt x="21109" y="2160"/>
                    </a:cubicBezTo>
                    <a:lnTo>
                      <a:pt x="7805" y="2160"/>
                    </a:lnTo>
                    <a:cubicBezTo>
                      <a:pt x="7578" y="928"/>
                      <a:pt x="6587" y="0"/>
                      <a:pt x="5400" y="0"/>
                    </a:cubicBezTo>
                    <a:cubicBezTo>
                      <a:pt x="4213" y="0"/>
                      <a:pt x="3222" y="928"/>
                      <a:pt x="2995" y="2160"/>
                    </a:cubicBezTo>
                    <a:lnTo>
                      <a:pt x="491" y="2160"/>
                    </a:lnTo>
                    <a:cubicBezTo>
                      <a:pt x="220" y="2160"/>
                      <a:pt x="0" y="2402"/>
                      <a:pt x="0" y="2700"/>
                    </a:cubicBezTo>
                    <a:cubicBezTo>
                      <a:pt x="0" y="2999"/>
                      <a:pt x="220" y="3240"/>
                      <a:pt x="491" y="3240"/>
                    </a:cubicBezTo>
                    <a:moveTo>
                      <a:pt x="9327" y="20519"/>
                    </a:moveTo>
                    <a:cubicBezTo>
                      <a:pt x="8514" y="20519"/>
                      <a:pt x="7855" y="19794"/>
                      <a:pt x="7855" y="18899"/>
                    </a:cubicBezTo>
                    <a:cubicBezTo>
                      <a:pt x="7855" y="18005"/>
                      <a:pt x="8514" y="17279"/>
                      <a:pt x="9327" y="17279"/>
                    </a:cubicBezTo>
                    <a:cubicBezTo>
                      <a:pt x="10141" y="17279"/>
                      <a:pt x="10800" y="18005"/>
                      <a:pt x="10800" y="18899"/>
                    </a:cubicBezTo>
                    <a:cubicBezTo>
                      <a:pt x="10800" y="19794"/>
                      <a:pt x="10141" y="20519"/>
                      <a:pt x="9327" y="20519"/>
                    </a:cubicBezTo>
                    <a:moveTo>
                      <a:pt x="21109" y="18359"/>
                    </a:moveTo>
                    <a:lnTo>
                      <a:pt x="11732" y="18359"/>
                    </a:lnTo>
                    <a:cubicBezTo>
                      <a:pt x="11505" y="17127"/>
                      <a:pt x="10515" y="16199"/>
                      <a:pt x="9327" y="16199"/>
                    </a:cubicBezTo>
                    <a:cubicBezTo>
                      <a:pt x="8140" y="16199"/>
                      <a:pt x="7150" y="17127"/>
                      <a:pt x="6922" y="18359"/>
                    </a:cubicBezTo>
                    <a:lnTo>
                      <a:pt x="491" y="18359"/>
                    </a:lnTo>
                    <a:cubicBezTo>
                      <a:pt x="220" y="18359"/>
                      <a:pt x="0" y="18601"/>
                      <a:pt x="0" y="18899"/>
                    </a:cubicBezTo>
                    <a:cubicBezTo>
                      <a:pt x="0" y="19198"/>
                      <a:pt x="220" y="19439"/>
                      <a:pt x="491" y="19439"/>
                    </a:cubicBezTo>
                    <a:lnTo>
                      <a:pt x="6922" y="19439"/>
                    </a:lnTo>
                    <a:cubicBezTo>
                      <a:pt x="7150" y="20672"/>
                      <a:pt x="8140" y="21600"/>
                      <a:pt x="9327" y="21600"/>
                    </a:cubicBezTo>
                    <a:cubicBezTo>
                      <a:pt x="10515" y="21600"/>
                      <a:pt x="11505" y="20672"/>
                      <a:pt x="11732" y="19439"/>
                    </a:cubicBezTo>
                    <a:lnTo>
                      <a:pt x="21109" y="19439"/>
                    </a:lnTo>
                    <a:cubicBezTo>
                      <a:pt x="21380" y="19439"/>
                      <a:pt x="21600" y="19198"/>
                      <a:pt x="21600" y="18899"/>
                    </a:cubicBezTo>
                    <a:cubicBezTo>
                      <a:pt x="21600" y="18601"/>
                      <a:pt x="21380" y="18359"/>
                      <a:pt x="21109" y="18359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8777484" y="5532217"/>
              <a:ext cx="2148243" cy="792589"/>
              <a:chOff x="8963722" y="5444072"/>
              <a:chExt cx="2148243" cy="792589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9321983" y="5444072"/>
                <a:ext cx="1789982" cy="792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Source Sans Pro Light" panose="020B0403030403020204" pitchFamily="34" charset="0"/>
                  </a:rPr>
                  <a:t>Reduced Total Cost of Ownership with resources and technology</a:t>
                </a:r>
                <a:endParaRPr lang="en-US" sz="12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0" name="Shape 2604"/>
              <p:cNvSpPr/>
              <p:nvPr/>
            </p:nvSpPr>
            <p:spPr>
              <a:xfrm>
                <a:off x="8963722" y="5612370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rgbClr val="53585F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7979AD4-CBEB-4C14-857C-BDC3EE871A50}"/>
              </a:ext>
            </a:extLst>
          </p:cNvPr>
          <p:cNvSpPr/>
          <p:nvPr/>
        </p:nvSpPr>
        <p:spPr>
          <a:xfrm>
            <a:off x="1264265" y="1379775"/>
            <a:ext cx="9661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No-Code/Low-Code Platforms are platforms that minimize or eliminate the need to code by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empowering non-coders or coders </a:t>
            </a:r>
            <a:r>
              <a:rPr lang="en-US" sz="2000" dirty="0"/>
              <a:t>by providing visually intuitive buildout capabilities including creating screens and workflow and other views of application.</a:t>
            </a:r>
          </a:p>
        </p:txBody>
      </p:sp>
      <p:pic>
        <p:nvPicPr>
          <p:cNvPr id="60" name="Picture 59" descr="A close up of a sign&#10;&#10;Description generated with high confidence">
            <a:extLst>
              <a:ext uri="{FF2B5EF4-FFF2-40B4-BE49-F238E27FC236}">
                <a16:creationId xmlns:a16="http://schemas.microsoft.com/office/drawing/2014/main" id="{43E2CDC7-A96C-4F4F-936C-E97593D9A8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392" y="6054103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3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1354290" y="753953"/>
            <a:ext cx="9542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No-Code/Low-Code for building blockchain applications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-3246" y="1845326"/>
            <a:ext cx="12195246" cy="2714850"/>
            <a:chOff x="-3246" y="1845326"/>
            <a:chExt cx="12195246" cy="2714850"/>
          </a:xfrm>
        </p:grpSpPr>
        <p:sp>
          <p:nvSpPr>
            <p:cNvPr id="79" name="Rectangle 78"/>
            <p:cNvSpPr/>
            <p:nvPr/>
          </p:nvSpPr>
          <p:spPr>
            <a:xfrm>
              <a:off x="-3246" y="1845326"/>
              <a:ext cx="12195246" cy="271485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3042234" y="2757940"/>
              <a:ext cx="0" cy="1004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080331" y="2803488"/>
              <a:ext cx="0" cy="1004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9109626" y="2757940"/>
              <a:ext cx="0" cy="10046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 Placeholder 32"/>
            <p:cNvSpPr txBox="1">
              <a:spLocks/>
            </p:cNvSpPr>
            <p:nvPr/>
          </p:nvSpPr>
          <p:spPr>
            <a:xfrm>
              <a:off x="560975" y="3429000"/>
              <a:ext cx="1864623" cy="54115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FORM BUILDER</a:t>
              </a:r>
            </a:p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​Drag and drop to visually build and configure forms</a:t>
              </a:r>
            </a:p>
          </p:txBody>
        </p:sp>
        <p:sp>
          <p:nvSpPr>
            <p:cNvPr id="84" name="Shape 2723"/>
            <p:cNvSpPr/>
            <p:nvPr/>
          </p:nvSpPr>
          <p:spPr>
            <a:xfrm>
              <a:off x="1277286" y="2709478"/>
              <a:ext cx="432000" cy="43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85" name="Shape 2778"/>
            <p:cNvSpPr/>
            <p:nvPr/>
          </p:nvSpPr>
          <p:spPr>
            <a:xfrm>
              <a:off x="4362423" y="2709478"/>
              <a:ext cx="432000" cy="43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86" name="Text Placeholder 32"/>
            <p:cNvSpPr txBox="1">
              <a:spLocks/>
            </p:cNvSpPr>
            <p:nvPr/>
          </p:nvSpPr>
          <p:spPr>
            <a:xfrm>
              <a:off x="3388022" y="3429000"/>
              <a:ext cx="2282557" cy="46191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PROCESS BUILDER</a:t>
              </a:r>
            </a:p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Drag and drop to visually build and configure process workflows</a:t>
              </a:r>
            </a:p>
            <a:p>
              <a:pPr marL="0" indent="0" algn="ctr">
                <a:lnSpc>
                  <a:spcPct val="130000"/>
                </a:lnSpc>
                <a:buNone/>
              </a:pPr>
              <a:endParaRPr lang="en-US" sz="11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7" name="Shape 2773"/>
            <p:cNvSpPr/>
            <p:nvPr/>
          </p:nvSpPr>
          <p:spPr>
            <a:xfrm>
              <a:off x="7391717" y="2757945"/>
              <a:ext cx="432000" cy="43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8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40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40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2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8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4909" y="12764"/>
                  </a:moveTo>
                  <a:cubicBezTo>
                    <a:pt x="5180" y="12764"/>
                    <a:pt x="5400" y="12544"/>
                    <a:pt x="5400" y="12273"/>
                  </a:cubicBezTo>
                  <a:cubicBezTo>
                    <a:pt x="5400" y="9290"/>
                    <a:pt x="7818" y="6873"/>
                    <a:pt x="10800" y="6873"/>
                  </a:cubicBezTo>
                  <a:cubicBezTo>
                    <a:pt x="13782" y="6873"/>
                    <a:pt x="16200" y="9290"/>
                    <a:pt x="16200" y="12273"/>
                  </a:cubicBezTo>
                  <a:cubicBezTo>
                    <a:pt x="16200" y="12544"/>
                    <a:pt x="16420" y="12764"/>
                    <a:pt x="16691" y="12764"/>
                  </a:cubicBezTo>
                  <a:cubicBezTo>
                    <a:pt x="16962" y="12764"/>
                    <a:pt x="17182" y="12544"/>
                    <a:pt x="17182" y="12273"/>
                  </a:cubicBezTo>
                  <a:cubicBezTo>
                    <a:pt x="17182" y="8748"/>
                    <a:pt x="14325" y="5891"/>
                    <a:pt x="10800" y="5891"/>
                  </a:cubicBezTo>
                  <a:cubicBezTo>
                    <a:pt x="7275" y="5891"/>
                    <a:pt x="4418" y="8748"/>
                    <a:pt x="4418" y="12273"/>
                  </a:cubicBezTo>
                  <a:cubicBezTo>
                    <a:pt x="4418" y="12544"/>
                    <a:pt x="4638" y="12764"/>
                    <a:pt x="4909" y="12764"/>
                  </a:cubicBezTo>
                  <a:moveTo>
                    <a:pt x="10800" y="11782"/>
                  </a:moveTo>
                  <a:cubicBezTo>
                    <a:pt x="10529" y="11782"/>
                    <a:pt x="10309" y="12002"/>
                    <a:pt x="10309" y="12273"/>
                  </a:cubicBezTo>
                  <a:cubicBezTo>
                    <a:pt x="10309" y="12544"/>
                    <a:pt x="10529" y="12764"/>
                    <a:pt x="10800" y="12764"/>
                  </a:cubicBezTo>
                  <a:cubicBezTo>
                    <a:pt x="11071" y="12764"/>
                    <a:pt x="11291" y="12544"/>
                    <a:pt x="11291" y="12273"/>
                  </a:cubicBezTo>
                  <a:cubicBezTo>
                    <a:pt x="11291" y="12002"/>
                    <a:pt x="11071" y="11782"/>
                    <a:pt x="10800" y="11782"/>
                  </a:cubicBezTo>
                  <a:moveTo>
                    <a:pt x="10800" y="8836"/>
                  </a:moveTo>
                  <a:cubicBezTo>
                    <a:pt x="8903" y="8836"/>
                    <a:pt x="7364" y="10375"/>
                    <a:pt x="7364" y="12273"/>
                  </a:cubicBezTo>
                  <a:cubicBezTo>
                    <a:pt x="7364" y="12544"/>
                    <a:pt x="7583" y="12764"/>
                    <a:pt x="7855" y="12764"/>
                  </a:cubicBezTo>
                  <a:cubicBezTo>
                    <a:pt x="8126" y="12764"/>
                    <a:pt x="8345" y="12544"/>
                    <a:pt x="8345" y="12273"/>
                  </a:cubicBezTo>
                  <a:cubicBezTo>
                    <a:pt x="8345" y="10917"/>
                    <a:pt x="9444" y="9818"/>
                    <a:pt x="10800" y="9818"/>
                  </a:cubicBezTo>
                  <a:cubicBezTo>
                    <a:pt x="12156" y="9818"/>
                    <a:pt x="13255" y="10917"/>
                    <a:pt x="13255" y="12273"/>
                  </a:cubicBezTo>
                  <a:cubicBezTo>
                    <a:pt x="13255" y="12544"/>
                    <a:pt x="13474" y="12764"/>
                    <a:pt x="13745" y="12764"/>
                  </a:cubicBezTo>
                  <a:cubicBezTo>
                    <a:pt x="14017" y="12764"/>
                    <a:pt x="14236" y="12544"/>
                    <a:pt x="14236" y="12273"/>
                  </a:cubicBezTo>
                  <a:cubicBezTo>
                    <a:pt x="14236" y="10375"/>
                    <a:pt x="12698" y="8836"/>
                    <a:pt x="10800" y="88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88" name="Text Placeholder 32"/>
            <p:cNvSpPr txBox="1">
              <a:spLocks/>
            </p:cNvSpPr>
            <p:nvPr/>
          </p:nvSpPr>
          <p:spPr>
            <a:xfrm>
              <a:off x="6655249" y="3429000"/>
              <a:ext cx="1895117" cy="58431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REPORT/DATA VIEW BUILDER</a:t>
              </a:r>
            </a:p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​Drag and drop to visually build tabular lists and reports</a:t>
              </a:r>
            </a:p>
          </p:txBody>
        </p:sp>
        <p:sp>
          <p:nvSpPr>
            <p:cNvPr id="89" name="Shape 2784"/>
            <p:cNvSpPr/>
            <p:nvPr/>
          </p:nvSpPr>
          <p:spPr>
            <a:xfrm>
              <a:off x="10431522" y="2757945"/>
              <a:ext cx="432000" cy="43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9326880" y="3429000"/>
              <a:ext cx="2591835" cy="58431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100" b="1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USERVIEW BUILDER</a:t>
              </a:r>
            </a:p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Drag and drop to build user navigation menu interfaces and app themes</a:t>
              </a: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268132" y="1302411"/>
            <a:ext cx="11715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Source Sans Pro" charset="0"/>
                <a:ea typeface="Source Sans Pro" charset="0"/>
                <a:cs typeface="Source Sans Pro" charset="0"/>
              </a:rPr>
              <a:t>Four </a:t>
            </a:r>
            <a:r>
              <a:rPr lang="en-US" sz="2800" dirty="0">
                <a:latin typeface="Source Sans Pro" charset="0"/>
                <a:ea typeface="Source Sans Pro" charset="0"/>
                <a:cs typeface="Source Sans Pro" charset="0"/>
              </a:rPr>
              <a:t>major capabilities to build </a:t>
            </a:r>
            <a:r>
              <a:rPr lang="en-US" sz="2800" b="1" dirty="0">
                <a:latin typeface="Source Sans Pro" charset="0"/>
                <a:ea typeface="Source Sans Pro" charset="0"/>
                <a:cs typeface="Source Sans Pro" charset="0"/>
              </a:rPr>
              <a:t>Applications</a:t>
            </a:r>
            <a:endParaRPr lang="en-US" sz="28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3" name="Picture Placeholder 2" descr="A person sitting at a desk&#10;&#10;Description generated with high confidence">
            <a:extLst>
              <a:ext uri="{FF2B5EF4-FFF2-40B4-BE49-F238E27FC236}">
                <a16:creationId xmlns:a16="http://schemas.microsoft.com/office/drawing/2014/main" id="{9539C084-6797-44BC-AAF5-D841292161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r="5438"/>
          <a:stretch>
            <a:fillRect/>
          </a:stretch>
        </p:blipFill>
        <p:spPr/>
      </p:pic>
      <p:pic>
        <p:nvPicPr>
          <p:cNvPr id="5" name="Picture Placeholder 4" descr="A person sitting at a table&#10;&#10;Description generated with very high confidence">
            <a:extLst>
              <a:ext uri="{FF2B5EF4-FFF2-40B4-BE49-F238E27FC236}">
                <a16:creationId xmlns:a16="http://schemas.microsoft.com/office/drawing/2014/main" id="{CADDD9DB-F1D7-4CF4-B5DE-D0DBF05884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r="5569"/>
          <a:stretch>
            <a:fillRect/>
          </a:stretch>
        </p:blipFill>
        <p:spPr/>
      </p:pic>
      <p:pic>
        <p:nvPicPr>
          <p:cNvPr id="7" name="Picture Placeholder 6" descr="A picture containing table, floor&#10;&#10;Description generated with high confidence">
            <a:extLst>
              <a:ext uri="{FF2B5EF4-FFF2-40B4-BE49-F238E27FC236}">
                <a16:creationId xmlns:a16="http://schemas.microsoft.com/office/drawing/2014/main" id="{D05B6258-6CDA-4002-8CA1-71A819383F6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5463"/>
          <a:stretch>
            <a:fillRect/>
          </a:stretch>
        </p:blipFill>
        <p:spPr/>
      </p:pic>
      <p:pic>
        <p:nvPicPr>
          <p:cNvPr id="9" name="Picture Placeholder 8" descr="A person sitting on a table&#10;&#10;Description generated with high confidence">
            <a:extLst>
              <a:ext uri="{FF2B5EF4-FFF2-40B4-BE49-F238E27FC236}">
                <a16:creationId xmlns:a16="http://schemas.microsoft.com/office/drawing/2014/main" id="{92F3B557-21CE-4611-B47E-93C97716789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5463"/>
          <a:stretch>
            <a:fillRect/>
          </a:stretch>
        </p:blipFill>
        <p:spPr/>
      </p:pic>
      <p:pic>
        <p:nvPicPr>
          <p:cNvPr id="22" name="Picture 21" descr="A close up of a sign&#10;&#10;Description generated with high confidence">
            <a:extLst>
              <a:ext uri="{FF2B5EF4-FFF2-40B4-BE49-F238E27FC236}">
                <a16:creationId xmlns:a16="http://schemas.microsoft.com/office/drawing/2014/main" id="{6757FFAE-ABB1-4EA1-BE68-3D7707F8B2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4" y="120620"/>
            <a:ext cx="1419292" cy="6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4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4BAD3D-61C2-4161-BC8E-82001604AEDB}"/>
              </a:ext>
            </a:extLst>
          </p:cNvPr>
          <p:cNvSpPr txBox="1"/>
          <p:nvPr/>
        </p:nvSpPr>
        <p:spPr>
          <a:xfrm>
            <a:off x="0" y="68580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2" tooltip="http://ibon16.deviantart.com/art/All-Tied-Up-46451792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3" tooltip="https://creativecommons.org/licenses/by-nc-nd/3.0/"/>
              </a:rPr>
              <a:t>CC BY-NC-ND</a:t>
            </a:r>
            <a:endParaRPr lang="en-US" sz="900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69A5C29-689D-4DA9-AEF5-12D3983B234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741664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3B8E0D5-BBCC-4EDB-96B1-1F623D6F2B06}"/>
              </a:ext>
            </a:extLst>
          </p:cNvPr>
          <p:cNvSpPr/>
          <p:nvPr/>
        </p:nvSpPr>
        <p:spPr>
          <a:xfrm>
            <a:off x="0" y="5038659"/>
            <a:ext cx="12192000" cy="1819341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B8F487-84A4-44B8-A389-9AFA7FD5F4CC}"/>
              </a:ext>
            </a:extLst>
          </p:cNvPr>
          <p:cNvSpPr txBox="1"/>
          <p:nvPr/>
        </p:nvSpPr>
        <p:spPr>
          <a:xfrm>
            <a:off x="543899" y="5716190"/>
            <a:ext cx="9052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No Code Apps with Hyperledger Fabric and Joget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87C0AD-E5C7-48FC-BB5D-D0E173FCD327}"/>
              </a:ext>
            </a:extLst>
          </p:cNvPr>
          <p:cNvSpPr txBox="1"/>
          <p:nvPr/>
        </p:nvSpPr>
        <p:spPr>
          <a:xfrm>
            <a:off x="543899" y="5275491"/>
            <a:ext cx="4464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ource Sans Pro" panose="020B0503030403020204" pitchFamily="34" charset="0"/>
              </a:rPr>
              <a:t>Blockchain Made Simple </a:t>
            </a:r>
          </a:p>
        </p:txBody>
      </p:sp>
      <p:pic>
        <p:nvPicPr>
          <p:cNvPr id="20" name="Picture 19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E191198B-8443-4171-9156-D7BCF4A2A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755" y="5969384"/>
            <a:ext cx="1393442" cy="6499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92189C-055F-424E-A0F6-F2A3B9A53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1260" y="1590990"/>
            <a:ext cx="4189479" cy="236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8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20401</TotalTime>
  <Words>649</Words>
  <Application>Microsoft Macintosh PowerPoint</Application>
  <PresentationFormat>Widescreen</PresentationFormat>
  <Paragraphs>128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FontAwesome</vt:lpstr>
      <vt:lpstr>Source Sans Pro</vt:lpstr>
      <vt:lpstr>Source Sans Pro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RD</cp:lastModifiedBy>
  <cp:revision>845</cp:revision>
  <dcterms:created xsi:type="dcterms:W3CDTF">2016-01-13T10:43:23Z</dcterms:created>
  <dcterms:modified xsi:type="dcterms:W3CDTF">2019-06-13T22:01:20Z</dcterms:modified>
</cp:coreProperties>
</file>