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media/image54.jpg" ContentType="image/jpg"/>
  <Override PartName="/ppt/media/image55.jpg" ContentType="image/jpg"/>
  <Override PartName="/ppt/notesSlides/notesSlide10.xml" ContentType="application/vnd.openxmlformats-officedocument.presentationml.notesSlide+xml"/>
  <Override PartName="/ppt/media/image59.jpg" ContentType="image/jpg"/>
  <Override PartName="/ppt/notesSlides/notesSlide11.xml" ContentType="application/vnd.openxmlformats-officedocument.presentationml.notesSlide+xml"/>
  <Override PartName="/ppt/media/image62.jpg" ContentType="image/jpg"/>
  <Override PartName="/ppt/media/image63.jpg" ContentType="image/jpg"/>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 id="2147483963" r:id="rId2"/>
  </p:sldMasterIdLst>
  <p:notesMasterIdLst>
    <p:notesMasterId r:id="rId65"/>
  </p:notesMasterIdLst>
  <p:sldIdLst>
    <p:sldId id="268" r:id="rId3"/>
    <p:sldId id="528" r:id="rId4"/>
    <p:sldId id="535" r:id="rId5"/>
    <p:sldId id="542" r:id="rId6"/>
    <p:sldId id="543" r:id="rId7"/>
    <p:sldId id="275" r:id="rId8"/>
    <p:sldId id="550" r:id="rId9"/>
    <p:sldId id="742" r:id="rId10"/>
    <p:sldId id="746" r:id="rId11"/>
    <p:sldId id="748" r:id="rId12"/>
    <p:sldId id="768" r:id="rId13"/>
    <p:sldId id="749" r:id="rId14"/>
    <p:sldId id="750" r:id="rId15"/>
    <p:sldId id="537" r:id="rId16"/>
    <p:sldId id="544" r:id="rId17"/>
    <p:sldId id="536" r:id="rId18"/>
    <p:sldId id="668" r:id="rId19"/>
    <p:sldId id="753" r:id="rId20"/>
    <p:sldId id="770" r:id="rId21"/>
    <p:sldId id="799" r:id="rId22"/>
    <p:sldId id="771" r:id="rId23"/>
    <p:sldId id="772" r:id="rId24"/>
    <p:sldId id="773" r:id="rId25"/>
    <p:sldId id="774" r:id="rId26"/>
    <p:sldId id="775" r:id="rId27"/>
    <p:sldId id="776" r:id="rId28"/>
    <p:sldId id="777" r:id="rId29"/>
    <p:sldId id="778" r:id="rId30"/>
    <p:sldId id="779" r:id="rId31"/>
    <p:sldId id="780" r:id="rId32"/>
    <p:sldId id="781" r:id="rId33"/>
    <p:sldId id="782" r:id="rId34"/>
    <p:sldId id="783" r:id="rId35"/>
    <p:sldId id="784" r:id="rId36"/>
    <p:sldId id="785" r:id="rId37"/>
    <p:sldId id="786" r:id="rId38"/>
    <p:sldId id="787" r:id="rId39"/>
    <p:sldId id="788" r:id="rId40"/>
    <p:sldId id="789" r:id="rId41"/>
    <p:sldId id="790" r:id="rId42"/>
    <p:sldId id="800" r:id="rId43"/>
    <p:sldId id="792" r:id="rId44"/>
    <p:sldId id="801" r:id="rId45"/>
    <p:sldId id="794" r:id="rId46"/>
    <p:sldId id="795" r:id="rId47"/>
    <p:sldId id="796" r:id="rId48"/>
    <p:sldId id="541" r:id="rId49"/>
    <p:sldId id="732" r:id="rId50"/>
    <p:sldId id="717" r:id="rId51"/>
    <p:sldId id="718" r:id="rId52"/>
    <p:sldId id="741" r:id="rId53"/>
    <p:sldId id="758" r:id="rId54"/>
    <p:sldId id="759" r:id="rId55"/>
    <p:sldId id="752" r:id="rId56"/>
    <p:sldId id="761" r:id="rId57"/>
    <p:sldId id="720" r:id="rId58"/>
    <p:sldId id="765" r:id="rId59"/>
    <p:sldId id="764" r:id="rId60"/>
    <p:sldId id="798" r:id="rId61"/>
    <p:sldId id="738" r:id="rId62"/>
    <p:sldId id="596" r:id="rId63"/>
    <p:sldId id="540" r:id="rId64"/>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275"/>
            <p14:sldId id="550"/>
            <p14:sldId id="742"/>
            <p14:sldId id="746"/>
            <p14:sldId id="748"/>
            <p14:sldId id="768"/>
            <p14:sldId id="749"/>
            <p14:sldId id="750"/>
            <p14:sldId id="537"/>
            <p14:sldId id="544"/>
            <p14:sldId id="536"/>
            <p14:sldId id="668"/>
            <p14:sldId id="753"/>
            <p14:sldId id="770"/>
            <p14:sldId id="799"/>
            <p14:sldId id="771"/>
            <p14:sldId id="772"/>
            <p14:sldId id="773"/>
            <p14:sldId id="774"/>
            <p14:sldId id="775"/>
            <p14:sldId id="776"/>
            <p14:sldId id="777"/>
            <p14:sldId id="778"/>
            <p14:sldId id="779"/>
            <p14:sldId id="780"/>
            <p14:sldId id="781"/>
            <p14:sldId id="782"/>
            <p14:sldId id="783"/>
            <p14:sldId id="784"/>
            <p14:sldId id="785"/>
            <p14:sldId id="786"/>
            <p14:sldId id="787"/>
            <p14:sldId id="788"/>
            <p14:sldId id="789"/>
            <p14:sldId id="790"/>
            <p14:sldId id="800"/>
            <p14:sldId id="792"/>
            <p14:sldId id="801"/>
            <p14:sldId id="794"/>
            <p14:sldId id="795"/>
            <p14:sldId id="796"/>
            <p14:sldId id="541"/>
            <p14:sldId id="732"/>
            <p14:sldId id="717"/>
            <p14:sldId id="718"/>
            <p14:sldId id="741"/>
            <p14:sldId id="758"/>
            <p14:sldId id="759"/>
            <p14:sldId id="752"/>
            <p14:sldId id="761"/>
            <p14:sldId id="720"/>
            <p14:sldId id="765"/>
            <p14:sldId id="764"/>
            <p14:sldId id="798"/>
            <p14:sldId id="738"/>
            <p14:sldId id="596"/>
            <p14:sldId id="54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3B3806-6BBD-4295-9059-2D1D3F3FB9DA}" v="293" dt="2019-07-31T13:56:55.4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33" autoAdjust="0"/>
    <p:restoredTop sz="84954" autoAdjust="0"/>
  </p:normalViewPr>
  <p:slideViewPr>
    <p:cSldViewPr snapToGrid="0">
      <p:cViewPr>
        <p:scale>
          <a:sx n="76" d="100"/>
          <a:sy n="76" d="100"/>
        </p:scale>
        <p:origin x="27" y="27"/>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71"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B73B3806-6BBD-4295-9059-2D1D3F3FB9DA}"/>
    <pc:docChg chg="undo custSel mod addSld delSld modSld sldOrd modSection">
      <pc:chgData name="Bobbi Muscara" userId="eec6e5dbc826e0fa" providerId="LiveId" clId="{B73B3806-6BBD-4295-9059-2D1D3F3FB9DA}" dt="2019-07-31T13:57:07.931" v="162" actId="1076"/>
      <pc:docMkLst>
        <pc:docMk/>
      </pc:docMkLst>
      <pc:sldChg chg="modSp">
        <pc:chgData name="Bobbi Muscara" userId="eec6e5dbc826e0fa" providerId="LiveId" clId="{B73B3806-6BBD-4295-9059-2D1D3F3FB9DA}" dt="2019-07-31T13:40:42.448" v="34" actId="6549"/>
        <pc:sldMkLst>
          <pc:docMk/>
          <pc:sldMk cId="2745541710" sldId="780"/>
        </pc:sldMkLst>
        <pc:spChg chg="mod">
          <ac:chgData name="Bobbi Muscara" userId="eec6e5dbc826e0fa" providerId="LiveId" clId="{B73B3806-6BBD-4295-9059-2D1D3F3FB9DA}" dt="2019-07-31T13:40:08.487" v="10" actId="20577"/>
          <ac:spMkLst>
            <pc:docMk/>
            <pc:sldMk cId="2745541710" sldId="780"/>
            <ac:spMk id="7" creationId="{CD1DF1F9-70B0-45FB-8CA5-B0D19178FF73}"/>
          </ac:spMkLst>
        </pc:spChg>
        <pc:spChg chg="mod">
          <ac:chgData name="Bobbi Muscara" userId="eec6e5dbc826e0fa" providerId="LiveId" clId="{B73B3806-6BBD-4295-9059-2D1D3F3FB9DA}" dt="2019-07-31T13:40:22.587" v="21" actId="20577"/>
          <ac:spMkLst>
            <pc:docMk/>
            <pc:sldMk cId="2745541710" sldId="780"/>
            <ac:spMk id="21" creationId="{6A51B7C7-C938-4EB9-A88F-13ED5C673CD3}"/>
          </ac:spMkLst>
        </pc:spChg>
        <pc:spChg chg="mod">
          <ac:chgData name="Bobbi Muscara" userId="eec6e5dbc826e0fa" providerId="LiveId" clId="{B73B3806-6BBD-4295-9059-2D1D3F3FB9DA}" dt="2019-07-31T13:40:42.448" v="34" actId="6549"/>
          <ac:spMkLst>
            <pc:docMk/>
            <pc:sldMk cId="2745541710" sldId="780"/>
            <ac:spMk id="28" creationId="{C5C88E67-AA3C-4BD9-822A-35D3874C9908}"/>
          </ac:spMkLst>
        </pc:spChg>
      </pc:sldChg>
      <pc:sldChg chg="modSp">
        <pc:chgData name="Bobbi Muscara" userId="eec6e5dbc826e0fa" providerId="LiveId" clId="{B73B3806-6BBD-4295-9059-2D1D3F3FB9DA}" dt="2019-07-31T13:41:02.736" v="43" actId="20577"/>
        <pc:sldMkLst>
          <pc:docMk/>
          <pc:sldMk cId="1940758338" sldId="782"/>
        </pc:sldMkLst>
        <pc:spChg chg="mod">
          <ac:chgData name="Bobbi Muscara" userId="eec6e5dbc826e0fa" providerId="LiveId" clId="{B73B3806-6BBD-4295-9059-2D1D3F3FB9DA}" dt="2019-07-31T13:41:02.736" v="43" actId="20577"/>
          <ac:spMkLst>
            <pc:docMk/>
            <pc:sldMk cId="1940758338" sldId="782"/>
            <ac:spMk id="3" creationId="{6979CEB1-E58E-4FFC-A073-361C3764E724}"/>
          </ac:spMkLst>
        </pc:spChg>
      </pc:sldChg>
      <pc:sldChg chg="delSp">
        <pc:chgData name="Bobbi Muscara" userId="eec6e5dbc826e0fa" providerId="LiveId" clId="{B73B3806-6BBD-4295-9059-2D1D3F3FB9DA}" dt="2019-07-31T13:41:14.602" v="44" actId="478"/>
        <pc:sldMkLst>
          <pc:docMk/>
          <pc:sldMk cId="193387239" sldId="783"/>
        </pc:sldMkLst>
        <pc:spChg chg="del">
          <ac:chgData name="Bobbi Muscara" userId="eec6e5dbc826e0fa" providerId="LiveId" clId="{B73B3806-6BBD-4295-9059-2D1D3F3FB9DA}" dt="2019-07-31T13:41:14.602" v="44" actId="478"/>
          <ac:spMkLst>
            <pc:docMk/>
            <pc:sldMk cId="193387239" sldId="783"/>
            <ac:spMk id="5" creationId="{46A19818-136B-46A3-BD07-2665B6E8A94F}"/>
          </ac:spMkLst>
        </pc:spChg>
      </pc:sldChg>
      <pc:sldChg chg="addSp delSp modSp">
        <pc:chgData name="Bobbi Muscara" userId="eec6e5dbc826e0fa" providerId="LiveId" clId="{B73B3806-6BBD-4295-9059-2D1D3F3FB9DA}" dt="2019-07-31T13:42:40.336" v="50" actId="1076"/>
        <pc:sldMkLst>
          <pc:docMk/>
          <pc:sldMk cId="3763337605" sldId="787"/>
        </pc:sldMkLst>
        <pc:spChg chg="mod">
          <ac:chgData name="Bobbi Muscara" userId="eec6e5dbc826e0fa" providerId="LiveId" clId="{B73B3806-6BBD-4295-9059-2D1D3F3FB9DA}" dt="2019-07-31T13:42:30.593" v="47" actId="27636"/>
          <ac:spMkLst>
            <pc:docMk/>
            <pc:sldMk cId="3763337605" sldId="787"/>
            <ac:spMk id="2" creationId="{264EC620-C23C-436D-A30D-BFFC6E29FF65}"/>
          </ac:spMkLst>
        </pc:spChg>
        <pc:picChg chg="add mod">
          <ac:chgData name="Bobbi Muscara" userId="eec6e5dbc826e0fa" providerId="LiveId" clId="{B73B3806-6BBD-4295-9059-2D1D3F3FB9DA}" dt="2019-07-31T13:42:40.336" v="50" actId="1076"/>
          <ac:picMkLst>
            <pc:docMk/>
            <pc:sldMk cId="3763337605" sldId="787"/>
            <ac:picMk id="3" creationId="{75FC0252-ABD7-4FAD-9527-CB45E08A0098}"/>
          </ac:picMkLst>
        </pc:picChg>
        <pc:picChg chg="del">
          <ac:chgData name="Bobbi Muscara" userId="eec6e5dbc826e0fa" providerId="LiveId" clId="{B73B3806-6BBD-4295-9059-2D1D3F3FB9DA}" dt="2019-07-31T13:41:43.148" v="45" actId="478"/>
          <ac:picMkLst>
            <pc:docMk/>
            <pc:sldMk cId="3763337605" sldId="787"/>
            <ac:picMk id="12" creationId="{920BD6FE-56C4-4414-A898-83A64D03B262}"/>
          </ac:picMkLst>
        </pc:picChg>
      </pc:sldChg>
      <pc:sldChg chg="addSp delSp modSp mod setBg">
        <pc:chgData name="Bobbi Muscara" userId="eec6e5dbc826e0fa" providerId="LiveId" clId="{B73B3806-6BBD-4295-9059-2D1D3F3FB9DA}" dt="2019-07-31T13:54:57.795" v="151" actId="1076"/>
        <pc:sldMkLst>
          <pc:docMk/>
          <pc:sldMk cId="2217421581" sldId="788"/>
        </pc:sldMkLst>
        <pc:spChg chg="mod">
          <ac:chgData name="Bobbi Muscara" userId="eec6e5dbc826e0fa" providerId="LiveId" clId="{B73B3806-6BBD-4295-9059-2D1D3F3FB9DA}" dt="2019-07-31T13:48:20.174" v="92" actId="1076"/>
          <ac:spMkLst>
            <pc:docMk/>
            <pc:sldMk cId="2217421581" sldId="788"/>
            <ac:spMk id="3" creationId="{0B721130-52DC-46CF-AE99-9B77A6AAD9D9}"/>
          </ac:spMkLst>
        </pc:spChg>
        <pc:spChg chg="add del">
          <ac:chgData name="Bobbi Muscara" userId="eec6e5dbc826e0fa" providerId="LiveId" clId="{B73B3806-6BBD-4295-9059-2D1D3F3FB9DA}" dt="2019-07-31T13:46:17.575" v="74" actId="26606"/>
          <ac:spMkLst>
            <pc:docMk/>
            <pc:sldMk cId="2217421581" sldId="788"/>
            <ac:spMk id="18" creationId="{904DB13E-F722-4ED6-BB00-556651E95281}"/>
          </ac:spMkLst>
        </pc:spChg>
        <pc:spChg chg="add del">
          <ac:chgData name="Bobbi Muscara" userId="eec6e5dbc826e0fa" providerId="LiveId" clId="{B73B3806-6BBD-4295-9059-2D1D3F3FB9DA}" dt="2019-07-31T13:46:17.575" v="74" actId="26606"/>
          <ac:spMkLst>
            <pc:docMk/>
            <pc:sldMk cId="2217421581" sldId="788"/>
            <ac:spMk id="20" creationId="{9BFBBE2E-1F9E-4A1F-80DC-AFE542763F20}"/>
          </ac:spMkLst>
        </pc:spChg>
        <pc:spChg chg="add del">
          <ac:chgData name="Bobbi Muscara" userId="eec6e5dbc826e0fa" providerId="LiveId" clId="{B73B3806-6BBD-4295-9059-2D1D3F3FB9DA}" dt="2019-07-31T13:46:17.575" v="74" actId="26606"/>
          <ac:spMkLst>
            <pc:docMk/>
            <pc:sldMk cId="2217421581" sldId="788"/>
            <ac:spMk id="22" creationId="{312C1FD2-BCF6-4E4B-88E2-32BB52C7151A}"/>
          </ac:spMkLst>
        </pc:spChg>
        <pc:spChg chg="add del">
          <ac:chgData name="Bobbi Muscara" userId="eec6e5dbc826e0fa" providerId="LiveId" clId="{B73B3806-6BBD-4295-9059-2D1D3F3FB9DA}" dt="2019-07-31T13:46:17.575" v="74" actId="26606"/>
          <ac:spMkLst>
            <pc:docMk/>
            <pc:sldMk cId="2217421581" sldId="788"/>
            <ac:spMk id="24" creationId="{2CE109AD-B701-4957-9648-E9D9FC641D8F}"/>
          </ac:spMkLst>
        </pc:spChg>
        <pc:spChg chg="add del">
          <ac:chgData name="Bobbi Muscara" userId="eec6e5dbc826e0fa" providerId="LiveId" clId="{B73B3806-6BBD-4295-9059-2D1D3F3FB9DA}" dt="2019-07-31T13:46:17.575" v="74" actId="26606"/>
          <ac:spMkLst>
            <pc:docMk/>
            <pc:sldMk cId="2217421581" sldId="788"/>
            <ac:spMk id="31" creationId="{33D5BAA1-2B33-47F3-9A58-FA17DAA8EE4F}"/>
          </ac:spMkLst>
        </pc:spChg>
        <pc:spChg chg="add del">
          <ac:chgData name="Bobbi Muscara" userId="eec6e5dbc826e0fa" providerId="LiveId" clId="{B73B3806-6BBD-4295-9059-2D1D3F3FB9DA}" dt="2019-07-31T13:46:17.575" v="74" actId="26606"/>
          <ac:spMkLst>
            <pc:docMk/>
            <pc:sldMk cId="2217421581" sldId="788"/>
            <ac:spMk id="33" creationId="{F5BEE369-59AC-4F4F-83CE-10D135873622}"/>
          </ac:spMkLst>
        </pc:spChg>
        <pc:spChg chg="add del">
          <ac:chgData name="Bobbi Muscara" userId="eec6e5dbc826e0fa" providerId="LiveId" clId="{B73B3806-6BBD-4295-9059-2D1D3F3FB9DA}" dt="2019-07-31T13:46:17.575" v="74" actId="26606"/>
          <ac:spMkLst>
            <pc:docMk/>
            <pc:sldMk cId="2217421581" sldId="788"/>
            <ac:spMk id="35" creationId="{E3144433-CB6C-4E43-9F44-C4A2E296D048}"/>
          </ac:spMkLst>
        </pc:spChg>
        <pc:spChg chg="add del">
          <ac:chgData name="Bobbi Muscara" userId="eec6e5dbc826e0fa" providerId="LiveId" clId="{B73B3806-6BBD-4295-9059-2D1D3F3FB9DA}" dt="2019-07-31T13:46:17.575" v="74" actId="26606"/>
          <ac:spMkLst>
            <pc:docMk/>
            <pc:sldMk cId="2217421581" sldId="788"/>
            <ac:spMk id="37" creationId="{0E6C0429-1810-44FD-8AB8-3C33BE23C246}"/>
          </ac:spMkLst>
        </pc:spChg>
        <pc:spChg chg="add del">
          <ac:chgData name="Bobbi Muscara" userId="eec6e5dbc826e0fa" providerId="LiveId" clId="{B73B3806-6BBD-4295-9059-2D1D3F3FB9DA}" dt="2019-07-31T13:46:17.575" v="74" actId="26606"/>
          <ac:spMkLst>
            <pc:docMk/>
            <pc:sldMk cId="2217421581" sldId="788"/>
            <ac:spMk id="39" creationId="{75F1A464-9F32-4743-BC26-556BA7CFC66C}"/>
          </ac:spMkLst>
        </pc:spChg>
        <pc:spChg chg="add">
          <ac:chgData name="Bobbi Muscara" userId="eec6e5dbc826e0fa" providerId="LiveId" clId="{B73B3806-6BBD-4295-9059-2D1D3F3FB9DA}" dt="2019-07-31T13:46:17.575" v="74" actId="26606"/>
          <ac:spMkLst>
            <pc:docMk/>
            <pc:sldMk cId="2217421581" sldId="788"/>
            <ac:spMk id="44" creationId="{904DB13E-F722-4ED6-BB00-556651E95281}"/>
          </ac:spMkLst>
        </pc:spChg>
        <pc:spChg chg="add">
          <ac:chgData name="Bobbi Muscara" userId="eec6e5dbc826e0fa" providerId="LiveId" clId="{B73B3806-6BBD-4295-9059-2D1D3F3FB9DA}" dt="2019-07-31T13:46:17.575" v="74" actId="26606"/>
          <ac:spMkLst>
            <pc:docMk/>
            <pc:sldMk cId="2217421581" sldId="788"/>
            <ac:spMk id="46" creationId="{9BFBBE2E-1F9E-4A1F-80DC-AFE542763F20}"/>
          </ac:spMkLst>
        </pc:spChg>
        <pc:spChg chg="add">
          <ac:chgData name="Bobbi Muscara" userId="eec6e5dbc826e0fa" providerId="LiveId" clId="{B73B3806-6BBD-4295-9059-2D1D3F3FB9DA}" dt="2019-07-31T13:46:17.575" v="74" actId="26606"/>
          <ac:spMkLst>
            <pc:docMk/>
            <pc:sldMk cId="2217421581" sldId="788"/>
            <ac:spMk id="48" creationId="{312C1FD2-BCF6-4E4B-88E2-32BB52C7151A}"/>
          </ac:spMkLst>
        </pc:spChg>
        <pc:spChg chg="add">
          <ac:chgData name="Bobbi Muscara" userId="eec6e5dbc826e0fa" providerId="LiveId" clId="{B73B3806-6BBD-4295-9059-2D1D3F3FB9DA}" dt="2019-07-31T13:46:17.575" v="74" actId="26606"/>
          <ac:spMkLst>
            <pc:docMk/>
            <pc:sldMk cId="2217421581" sldId="788"/>
            <ac:spMk id="50" creationId="{2CE109AD-B701-4957-9648-E9D9FC641D8F}"/>
          </ac:spMkLst>
        </pc:spChg>
        <pc:spChg chg="add">
          <ac:chgData name="Bobbi Muscara" userId="eec6e5dbc826e0fa" providerId="LiveId" clId="{B73B3806-6BBD-4295-9059-2D1D3F3FB9DA}" dt="2019-07-31T13:46:17.575" v="74" actId="26606"/>
          <ac:spMkLst>
            <pc:docMk/>
            <pc:sldMk cId="2217421581" sldId="788"/>
            <ac:spMk id="57" creationId="{33D5BAA1-2B33-47F3-9A58-FA17DAA8EE4F}"/>
          </ac:spMkLst>
        </pc:spChg>
        <pc:spChg chg="add">
          <ac:chgData name="Bobbi Muscara" userId="eec6e5dbc826e0fa" providerId="LiveId" clId="{B73B3806-6BBD-4295-9059-2D1D3F3FB9DA}" dt="2019-07-31T13:46:17.575" v="74" actId="26606"/>
          <ac:spMkLst>
            <pc:docMk/>
            <pc:sldMk cId="2217421581" sldId="788"/>
            <ac:spMk id="59" creationId="{F5BEE369-59AC-4F4F-83CE-10D135873622}"/>
          </ac:spMkLst>
        </pc:spChg>
        <pc:spChg chg="add">
          <ac:chgData name="Bobbi Muscara" userId="eec6e5dbc826e0fa" providerId="LiveId" clId="{B73B3806-6BBD-4295-9059-2D1D3F3FB9DA}" dt="2019-07-31T13:46:17.575" v="74" actId="26606"/>
          <ac:spMkLst>
            <pc:docMk/>
            <pc:sldMk cId="2217421581" sldId="788"/>
            <ac:spMk id="61" creationId="{E3144433-CB6C-4E43-9F44-C4A2E296D048}"/>
          </ac:spMkLst>
        </pc:spChg>
        <pc:spChg chg="add">
          <ac:chgData name="Bobbi Muscara" userId="eec6e5dbc826e0fa" providerId="LiveId" clId="{B73B3806-6BBD-4295-9059-2D1D3F3FB9DA}" dt="2019-07-31T13:46:17.575" v="74" actId="26606"/>
          <ac:spMkLst>
            <pc:docMk/>
            <pc:sldMk cId="2217421581" sldId="788"/>
            <ac:spMk id="63" creationId="{0E6C0429-1810-44FD-8AB8-3C33BE23C246}"/>
          </ac:spMkLst>
        </pc:spChg>
        <pc:spChg chg="add">
          <ac:chgData name="Bobbi Muscara" userId="eec6e5dbc826e0fa" providerId="LiveId" clId="{B73B3806-6BBD-4295-9059-2D1D3F3FB9DA}" dt="2019-07-31T13:46:17.575" v="74" actId="26606"/>
          <ac:spMkLst>
            <pc:docMk/>
            <pc:sldMk cId="2217421581" sldId="788"/>
            <ac:spMk id="65" creationId="{75F1A464-9F32-4743-BC26-556BA7CFC66C}"/>
          </ac:spMkLst>
        </pc:spChg>
        <pc:grpChg chg="add del">
          <ac:chgData name="Bobbi Muscara" userId="eec6e5dbc826e0fa" providerId="LiveId" clId="{B73B3806-6BBD-4295-9059-2D1D3F3FB9DA}" dt="2019-07-31T13:46:17.575" v="74" actId="26606"/>
          <ac:grpSpMkLst>
            <pc:docMk/>
            <pc:sldMk cId="2217421581" sldId="788"/>
            <ac:grpSpMk id="26" creationId="{E26428D7-C6F3-473D-A360-A3F5C3E8728C}"/>
          </ac:grpSpMkLst>
        </pc:grpChg>
        <pc:grpChg chg="add">
          <ac:chgData name="Bobbi Muscara" userId="eec6e5dbc826e0fa" providerId="LiveId" clId="{B73B3806-6BBD-4295-9059-2D1D3F3FB9DA}" dt="2019-07-31T13:46:17.575" v="74" actId="26606"/>
          <ac:grpSpMkLst>
            <pc:docMk/>
            <pc:sldMk cId="2217421581" sldId="788"/>
            <ac:grpSpMk id="52" creationId="{E26428D7-C6F3-473D-A360-A3F5C3E8728C}"/>
          </ac:grpSpMkLst>
        </pc:grpChg>
        <pc:picChg chg="add mod">
          <ac:chgData name="Bobbi Muscara" userId="eec6e5dbc826e0fa" providerId="LiveId" clId="{B73B3806-6BBD-4295-9059-2D1D3F3FB9DA}" dt="2019-07-31T13:54:57.795" v="151" actId="1076"/>
          <ac:picMkLst>
            <pc:docMk/>
            <pc:sldMk cId="2217421581" sldId="788"/>
            <ac:picMk id="2" creationId="{C2FDEB5B-323B-44B7-8D4B-C3EF689AD41E}"/>
          </ac:picMkLst>
        </pc:picChg>
        <pc:picChg chg="mod ord">
          <ac:chgData name="Bobbi Muscara" userId="eec6e5dbc826e0fa" providerId="LiveId" clId="{B73B3806-6BBD-4295-9059-2D1D3F3FB9DA}" dt="2019-07-31T13:42:58.216" v="51" actId="26606"/>
          <ac:picMkLst>
            <pc:docMk/>
            <pc:sldMk cId="2217421581" sldId="788"/>
            <ac:picMk id="8" creationId="{38C10716-C22B-4E6B-8EF9-202C65758971}"/>
          </ac:picMkLst>
        </pc:picChg>
        <pc:picChg chg="mod">
          <ac:chgData name="Bobbi Muscara" userId="eec6e5dbc826e0fa" providerId="LiveId" clId="{B73B3806-6BBD-4295-9059-2D1D3F3FB9DA}" dt="2019-07-31T13:46:43.847" v="82" actId="1076"/>
          <ac:picMkLst>
            <pc:docMk/>
            <pc:sldMk cId="2217421581" sldId="788"/>
            <ac:picMk id="10" creationId="{AF201CE9-937C-48A3-B9C6-541E4E61BA28}"/>
          </ac:picMkLst>
        </pc:picChg>
        <pc:picChg chg="del mod ord">
          <ac:chgData name="Bobbi Muscara" userId="eec6e5dbc826e0fa" providerId="LiveId" clId="{B73B3806-6BBD-4295-9059-2D1D3F3FB9DA}" dt="2019-07-31T13:54:47.092" v="148" actId="478"/>
          <ac:picMkLst>
            <pc:docMk/>
            <pc:sldMk cId="2217421581" sldId="788"/>
            <ac:picMk id="11" creationId="{81B17AD7-7F2D-456F-A5E1-EA3317676BD4}"/>
          </ac:picMkLst>
        </pc:picChg>
        <pc:picChg chg="mod">
          <ac:chgData name="Bobbi Muscara" userId="eec6e5dbc826e0fa" providerId="LiveId" clId="{B73B3806-6BBD-4295-9059-2D1D3F3FB9DA}" dt="2019-07-31T13:46:45.622" v="83" actId="1076"/>
          <ac:picMkLst>
            <pc:docMk/>
            <pc:sldMk cId="2217421581" sldId="788"/>
            <ac:picMk id="13" creationId="{75DB357E-FE07-4AA6-B248-EC4B0AD12DFD}"/>
          </ac:picMkLst>
        </pc:picChg>
      </pc:sldChg>
      <pc:sldChg chg="addSp delSp modSp del mod setBg">
        <pc:chgData name="Bobbi Muscara" userId="eec6e5dbc826e0fa" providerId="LiveId" clId="{B73B3806-6BBD-4295-9059-2D1D3F3FB9DA}" dt="2019-07-31T13:50:26.036" v="115" actId="2696"/>
        <pc:sldMkLst>
          <pc:docMk/>
          <pc:sldMk cId="3384040687" sldId="791"/>
        </pc:sldMkLst>
        <pc:spChg chg="add del mod">
          <ac:chgData name="Bobbi Muscara" userId="eec6e5dbc826e0fa" providerId="LiveId" clId="{B73B3806-6BBD-4295-9059-2D1D3F3FB9DA}" dt="2019-07-31T13:50:02" v="109" actId="478"/>
          <ac:spMkLst>
            <pc:docMk/>
            <pc:sldMk cId="3384040687" sldId="791"/>
            <ac:spMk id="2" creationId="{14DE48BB-BDB7-47E6-BDD4-DE535205ED1C}"/>
          </ac:spMkLst>
        </pc:spChg>
        <pc:spChg chg="mod">
          <ac:chgData name="Bobbi Muscara" userId="eec6e5dbc826e0fa" providerId="LiveId" clId="{B73B3806-6BBD-4295-9059-2D1D3F3FB9DA}" dt="2019-07-31T13:47:35.510" v="89" actId="1076"/>
          <ac:spMkLst>
            <pc:docMk/>
            <pc:sldMk cId="3384040687" sldId="791"/>
            <ac:spMk id="3" creationId="{0B721130-52DC-46CF-AE99-9B77A6AAD9D9}"/>
          </ac:spMkLst>
        </pc:spChg>
        <pc:spChg chg="del mod">
          <ac:chgData name="Bobbi Muscara" userId="eec6e5dbc826e0fa" providerId="LiveId" clId="{B73B3806-6BBD-4295-9059-2D1D3F3FB9DA}" dt="2019-07-31T13:50:23.165" v="114"/>
          <ac:spMkLst>
            <pc:docMk/>
            <pc:sldMk cId="3384040687" sldId="791"/>
            <ac:spMk id="11" creationId="{5043531F-9B65-49AF-8255-C96CB1F9BA67}"/>
          </ac:spMkLst>
        </pc:spChg>
        <pc:spChg chg="add del">
          <ac:chgData name="Bobbi Muscara" userId="eec6e5dbc826e0fa" providerId="LiveId" clId="{B73B3806-6BBD-4295-9059-2D1D3F3FB9DA}" dt="2019-07-31T13:47:07.965" v="85" actId="26606"/>
          <ac:spMkLst>
            <pc:docMk/>
            <pc:sldMk cId="3384040687" sldId="791"/>
            <ac:spMk id="13" creationId="{1E94681D-2A4C-4A8D-B9B5-31D440D0328D}"/>
          </ac:spMkLst>
        </pc:spChg>
        <pc:spChg chg="add del">
          <ac:chgData name="Bobbi Muscara" userId="eec6e5dbc826e0fa" providerId="LiveId" clId="{B73B3806-6BBD-4295-9059-2D1D3F3FB9DA}" dt="2019-07-31T13:47:07.965" v="85" actId="26606"/>
          <ac:spMkLst>
            <pc:docMk/>
            <pc:sldMk cId="3384040687" sldId="791"/>
            <ac:spMk id="14" creationId="{7CBCD26A-BD2E-4E94-A8F8-A4B67923FDFA}"/>
          </ac:spMkLst>
        </pc:spChg>
        <pc:spChg chg="add del">
          <ac:chgData name="Bobbi Muscara" userId="eec6e5dbc826e0fa" providerId="LiveId" clId="{B73B3806-6BBD-4295-9059-2D1D3F3FB9DA}" dt="2019-07-31T13:47:07.965" v="85" actId="26606"/>
          <ac:spMkLst>
            <pc:docMk/>
            <pc:sldMk cId="3384040687" sldId="791"/>
            <ac:spMk id="15" creationId="{ED0D337F-FB00-4E19-BBDA-8485C8ABB506}"/>
          </ac:spMkLst>
        </pc:spChg>
        <pc:spChg chg="add del">
          <ac:chgData name="Bobbi Muscara" userId="eec6e5dbc826e0fa" providerId="LiveId" clId="{B73B3806-6BBD-4295-9059-2D1D3F3FB9DA}" dt="2019-07-31T13:43:50.572" v="55" actId="26606"/>
          <ac:spMkLst>
            <pc:docMk/>
            <pc:sldMk cId="3384040687" sldId="791"/>
            <ac:spMk id="16" creationId="{1E94681D-2A4C-4A8D-B9B5-31D440D0328D}"/>
          </ac:spMkLst>
        </pc:spChg>
        <pc:spChg chg="add del">
          <ac:chgData name="Bobbi Muscara" userId="eec6e5dbc826e0fa" providerId="LiveId" clId="{B73B3806-6BBD-4295-9059-2D1D3F3FB9DA}" dt="2019-07-31T13:47:07.965" v="85" actId="26606"/>
          <ac:spMkLst>
            <pc:docMk/>
            <pc:sldMk cId="3384040687" sldId="791"/>
            <ac:spMk id="17" creationId="{26C4D022-E2BC-435F-9CDB-44DC57C0701C}"/>
          </ac:spMkLst>
        </pc:spChg>
        <pc:spChg chg="add del">
          <ac:chgData name="Bobbi Muscara" userId="eec6e5dbc826e0fa" providerId="LiveId" clId="{B73B3806-6BBD-4295-9059-2D1D3F3FB9DA}" dt="2019-07-31T13:43:50.572" v="55" actId="26606"/>
          <ac:spMkLst>
            <pc:docMk/>
            <pc:sldMk cId="3384040687" sldId="791"/>
            <ac:spMk id="18" creationId="{7CBCD26A-BD2E-4E94-A8F8-A4B67923FDFA}"/>
          </ac:spMkLst>
        </pc:spChg>
        <pc:spChg chg="add del">
          <ac:chgData name="Bobbi Muscara" userId="eec6e5dbc826e0fa" providerId="LiveId" clId="{B73B3806-6BBD-4295-9059-2D1D3F3FB9DA}" dt="2019-07-31T13:47:07.965" v="85" actId="26606"/>
          <ac:spMkLst>
            <pc:docMk/>
            <pc:sldMk cId="3384040687" sldId="791"/>
            <ac:spMk id="19" creationId="{C926CAD6-45B1-4A85-A196-E722067B1D21}"/>
          </ac:spMkLst>
        </pc:spChg>
        <pc:spChg chg="add del">
          <ac:chgData name="Bobbi Muscara" userId="eec6e5dbc826e0fa" providerId="LiveId" clId="{B73B3806-6BBD-4295-9059-2D1D3F3FB9DA}" dt="2019-07-31T13:43:50.572" v="55" actId="26606"/>
          <ac:spMkLst>
            <pc:docMk/>
            <pc:sldMk cId="3384040687" sldId="791"/>
            <ac:spMk id="20" creationId="{ED0D337F-FB00-4E19-BBDA-8485C8ABB506}"/>
          </ac:spMkLst>
        </pc:spChg>
        <pc:spChg chg="add del">
          <ac:chgData name="Bobbi Muscara" userId="eec6e5dbc826e0fa" providerId="LiveId" clId="{B73B3806-6BBD-4295-9059-2D1D3F3FB9DA}" dt="2019-07-31T13:47:07.965" v="85" actId="26606"/>
          <ac:spMkLst>
            <pc:docMk/>
            <pc:sldMk cId="3384040687" sldId="791"/>
            <ac:spMk id="21" creationId="{0E0936D5-2DCE-48A4-93BC-BA7861B4E343}"/>
          </ac:spMkLst>
        </pc:spChg>
        <pc:spChg chg="add del">
          <ac:chgData name="Bobbi Muscara" userId="eec6e5dbc826e0fa" providerId="LiveId" clId="{B73B3806-6BBD-4295-9059-2D1D3F3FB9DA}" dt="2019-07-31T13:43:50.572" v="55" actId="26606"/>
          <ac:spMkLst>
            <pc:docMk/>
            <pc:sldMk cId="3384040687" sldId="791"/>
            <ac:spMk id="22" creationId="{23EBFBD2-DA69-40F0-9B41-6AA12C08FC85}"/>
          </ac:spMkLst>
        </pc:spChg>
        <pc:spChg chg="add">
          <ac:chgData name="Bobbi Muscara" userId="eec6e5dbc826e0fa" providerId="LiveId" clId="{B73B3806-6BBD-4295-9059-2D1D3F3FB9DA}" dt="2019-07-31T13:47:07.965" v="85" actId="26606"/>
          <ac:spMkLst>
            <pc:docMk/>
            <pc:sldMk cId="3384040687" sldId="791"/>
            <ac:spMk id="23" creationId="{1E94681D-2A4C-4A8D-B9B5-31D440D0328D}"/>
          </ac:spMkLst>
        </pc:spChg>
        <pc:spChg chg="add del">
          <ac:chgData name="Bobbi Muscara" userId="eec6e5dbc826e0fa" providerId="LiveId" clId="{B73B3806-6BBD-4295-9059-2D1D3F3FB9DA}" dt="2019-07-31T13:43:50.572" v="55" actId="26606"/>
          <ac:spMkLst>
            <pc:docMk/>
            <pc:sldMk cId="3384040687" sldId="791"/>
            <ac:spMk id="24" creationId="{66E085B8-E6D9-4530-9AE3-4C2B79CE418B}"/>
          </ac:spMkLst>
        </pc:spChg>
        <pc:spChg chg="add del">
          <ac:chgData name="Bobbi Muscara" userId="eec6e5dbc826e0fa" providerId="LiveId" clId="{B73B3806-6BBD-4295-9059-2D1D3F3FB9DA}" dt="2019-07-31T13:43:50.572" v="55" actId="26606"/>
          <ac:spMkLst>
            <pc:docMk/>
            <pc:sldMk cId="3384040687" sldId="791"/>
            <ac:spMk id="26" creationId="{4F2304C2-1AD0-4AFD-93A0-BB1D998E0F97}"/>
          </ac:spMkLst>
        </pc:spChg>
        <pc:spChg chg="add">
          <ac:chgData name="Bobbi Muscara" userId="eec6e5dbc826e0fa" providerId="LiveId" clId="{B73B3806-6BBD-4295-9059-2D1D3F3FB9DA}" dt="2019-07-31T13:47:07.965" v="85" actId="26606"/>
          <ac:spMkLst>
            <pc:docMk/>
            <pc:sldMk cId="3384040687" sldId="791"/>
            <ac:spMk id="28" creationId="{7CBCD26A-BD2E-4E94-A8F8-A4B67923FDFA}"/>
          </ac:spMkLst>
        </pc:spChg>
        <pc:spChg chg="add">
          <ac:chgData name="Bobbi Muscara" userId="eec6e5dbc826e0fa" providerId="LiveId" clId="{B73B3806-6BBD-4295-9059-2D1D3F3FB9DA}" dt="2019-07-31T13:47:07.965" v="85" actId="26606"/>
          <ac:spMkLst>
            <pc:docMk/>
            <pc:sldMk cId="3384040687" sldId="791"/>
            <ac:spMk id="30" creationId="{ED0D337F-FB00-4E19-BBDA-8485C8ABB506}"/>
          </ac:spMkLst>
        </pc:spChg>
        <pc:spChg chg="add">
          <ac:chgData name="Bobbi Muscara" userId="eec6e5dbc826e0fa" providerId="LiveId" clId="{B73B3806-6BBD-4295-9059-2D1D3F3FB9DA}" dt="2019-07-31T13:47:07.965" v="85" actId="26606"/>
          <ac:spMkLst>
            <pc:docMk/>
            <pc:sldMk cId="3384040687" sldId="791"/>
            <ac:spMk id="32" creationId="{23EBFBD2-DA69-40F0-9B41-6AA12C08FC85}"/>
          </ac:spMkLst>
        </pc:spChg>
        <pc:spChg chg="add">
          <ac:chgData name="Bobbi Muscara" userId="eec6e5dbc826e0fa" providerId="LiveId" clId="{B73B3806-6BBD-4295-9059-2D1D3F3FB9DA}" dt="2019-07-31T13:47:07.965" v="85" actId="26606"/>
          <ac:spMkLst>
            <pc:docMk/>
            <pc:sldMk cId="3384040687" sldId="791"/>
            <ac:spMk id="34" creationId="{66E085B8-E6D9-4530-9AE3-4C2B79CE418B}"/>
          </ac:spMkLst>
        </pc:spChg>
        <pc:spChg chg="add">
          <ac:chgData name="Bobbi Muscara" userId="eec6e5dbc826e0fa" providerId="LiveId" clId="{B73B3806-6BBD-4295-9059-2D1D3F3FB9DA}" dt="2019-07-31T13:47:07.965" v="85" actId="26606"/>
          <ac:spMkLst>
            <pc:docMk/>
            <pc:sldMk cId="3384040687" sldId="791"/>
            <ac:spMk id="36" creationId="{4F2304C2-1AD0-4AFD-93A0-BB1D998E0F97}"/>
          </ac:spMkLst>
        </pc:spChg>
        <pc:picChg chg="del mod ord">
          <ac:chgData name="Bobbi Muscara" userId="eec6e5dbc826e0fa" providerId="LiveId" clId="{B73B3806-6BBD-4295-9059-2D1D3F3FB9DA}" dt="2019-07-31T13:49:12.738" v="97"/>
          <ac:picMkLst>
            <pc:docMk/>
            <pc:sldMk cId="3384040687" sldId="791"/>
            <ac:picMk id="9" creationId="{D64E1817-18A5-427A-A907-C9938945E2B1}"/>
          </ac:picMkLst>
        </pc:picChg>
        <pc:picChg chg="del mod ord">
          <ac:chgData name="Bobbi Muscara" userId="eec6e5dbc826e0fa" providerId="LiveId" clId="{B73B3806-6BBD-4295-9059-2D1D3F3FB9DA}" dt="2019-07-31T13:50:05.263" v="110"/>
          <ac:picMkLst>
            <pc:docMk/>
            <pc:sldMk cId="3384040687" sldId="791"/>
            <ac:picMk id="10" creationId="{B92676D9-F142-4C60-BECC-7714E81335F9}"/>
          </ac:picMkLst>
        </pc:picChg>
      </pc:sldChg>
      <pc:sldChg chg="delSp modSp del">
        <pc:chgData name="Bobbi Muscara" userId="eec6e5dbc826e0fa" providerId="LiveId" clId="{B73B3806-6BBD-4295-9059-2D1D3F3FB9DA}" dt="2019-07-31T13:52:57.434" v="147" actId="2696"/>
        <pc:sldMkLst>
          <pc:docMk/>
          <pc:sldMk cId="623582860" sldId="793"/>
        </pc:sldMkLst>
        <pc:spChg chg="mod">
          <ac:chgData name="Bobbi Muscara" userId="eec6e5dbc826e0fa" providerId="LiveId" clId="{B73B3806-6BBD-4295-9059-2D1D3F3FB9DA}" dt="2019-07-31T13:51:42.366" v="130"/>
          <ac:spMkLst>
            <pc:docMk/>
            <pc:sldMk cId="623582860" sldId="793"/>
            <ac:spMk id="3" creationId="{0B721130-52DC-46CF-AE99-9B77A6AAD9D9}"/>
          </ac:spMkLst>
        </pc:spChg>
        <pc:spChg chg="del mod">
          <ac:chgData name="Bobbi Muscara" userId="eec6e5dbc826e0fa" providerId="LiveId" clId="{B73B3806-6BBD-4295-9059-2D1D3F3FB9DA}" dt="2019-07-31T13:52:32.822" v="141"/>
          <ac:spMkLst>
            <pc:docMk/>
            <pc:sldMk cId="623582860" sldId="793"/>
            <ac:spMk id="10" creationId="{5454A659-C3F8-4F47-8257-517D31BAA9E4}"/>
          </ac:spMkLst>
        </pc:spChg>
        <pc:spChg chg="del">
          <ac:chgData name="Bobbi Muscara" userId="eec6e5dbc826e0fa" providerId="LiveId" clId="{B73B3806-6BBD-4295-9059-2D1D3F3FB9DA}" dt="2019-07-31T13:51:18.289" v="126" actId="478"/>
          <ac:spMkLst>
            <pc:docMk/>
            <pc:sldMk cId="623582860" sldId="793"/>
            <ac:spMk id="11" creationId="{858685AB-DDAD-441C-817E-8360F1B9FC0F}"/>
          </ac:spMkLst>
        </pc:spChg>
        <pc:picChg chg="mod">
          <ac:chgData name="Bobbi Muscara" userId="eec6e5dbc826e0fa" providerId="LiveId" clId="{B73B3806-6BBD-4295-9059-2D1D3F3FB9DA}" dt="2019-07-31T13:51:00.398" v="121" actId="1076"/>
          <ac:picMkLst>
            <pc:docMk/>
            <pc:sldMk cId="623582860" sldId="793"/>
            <ac:picMk id="6" creationId="{6CB77797-8BA8-461A-B4CA-7FA5522BE813}"/>
          </ac:picMkLst>
        </pc:picChg>
        <pc:picChg chg="del mod">
          <ac:chgData name="Bobbi Muscara" userId="eec6e5dbc826e0fa" providerId="LiveId" clId="{B73B3806-6BBD-4295-9059-2D1D3F3FB9DA}" dt="2019-07-31T13:52:44.679" v="144"/>
          <ac:picMkLst>
            <pc:docMk/>
            <pc:sldMk cId="623582860" sldId="793"/>
            <ac:picMk id="7" creationId="{3D765631-5BAB-4260-84B1-ADCBE6BFA9C2}"/>
          </ac:picMkLst>
        </pc:picChg>
      </pc:sldChg>
      <pc:sldChg chg="addSp delSp modSp add ord">
        <pc:chgData name="Bobbi Muscara" userId="eec6e5dbc826e0fa" providerId="LiveId" clId="{B73B3806-6BBD-4295-9059-2D1D3F3FB9DA}" dt="2019-07-31T13:55:59.441" v="157" actId="1076"/>
        <pc:sldMkLst>
          <pc:docMk/>
          <pc:sldMk cId="417374171" sldId="800"/>
        </pc:sldMkLst>
        <pc:spChg chg="mod">
          <ac:chgData name="Bobbi Muscara" userId="eec6e5dbc826e0fa" providerId="LiveId" clId="{B73B3806-6BBD-4295-9059-2D1D3F3FB9DA}" dt="2019-07-31T13:49:04.223" v="96" actId="27636"/>
          <ac:spMkLst>
            <pc:docMk/>
            <pc:sldMk cId="417374171" sldId="800"/>
            <ac:spMk id="3" creationId="{0B721130-52DC-46CF-AE99-9B77A6AAD9D9}"/>
          </ac:spMkLst>
        </pc:spChg>
        <pc:spChg chg="add del mod">
          <ac:chgData name="Bobbi Muscara" userId="eec6e5dbc826e0fa" providerId="LiveId" clId="{B73B3806-6BBD-4295-9059-2D1D3F3FB9DA}" dt="2019-07-31T13:49:22.691" v="100"/>
          <ac:spMkLst>
            <pc:docMk/>
            <pc:sldMk cId="417374171" sldId="800"/>
            <ac:spMk id="4" creationId="{B273EB5F-9EC9-44BE-A797-A633F746A206}"/>
          </ac:spMkLst>
        </pc:spChg>
        <pc:picChg chg="add mod">
          <ac:chgData name="Bobbi Muscara" userId="eec6e5dbc826e0fa" providerId="LiveId" clId="{B73B3806-6BBD-4295-9059-2D1D3F3FB9DA}" dt="2019-07-31T13:50:39.240" v="118" actId="14100"/>
          <ac:picMkLst>
            <pc:docMk/>
            <pc:sldMk cId="417374171" sldId="800"/>
            <ac:picMk id="5" creationId="{304FBA89-31F9-409B-8CE4-1585737B3E30}"/>
          </ac:picMkLst>
        </pc:picChg>
        <pc:picChg chg="add mod">
          <ac:chgData name="Bobbi Muscara" userId="eec6e5dbc826e0fa" providerId="LiveId" clId="{B73B3806-6BBD-4295-9059-2D1D3F3FB9DA}" dt="2019-07-31T13:55:59.441" v="157" actId="1076"/>
          <ac:picMkLst>
            <pc:docMk/>
            <pc:sldMk cId="417374171" sldId="800"/>
            <ac:picMk id="6" creationId="{B3C165C6-D064-4CFA-9A10-A49362D0C6A1}"/>
          </ac:picMkLst>
        </pc:picChg>
        <pc:picChg chg="del">
          <ac:chgData name="Bobbi Muscara" userId="eec6e5dbc826e0fa" providerId="LiveId" clId="{B73B3806-6BBD-4295-9059-2D1D3F3FB9DA}" dt="2019-07-31T13:49:19.406" v="99" actId="478"/>
          <ac:picMkLst>
            <pc:docMk/>
            <pc:sldMk cId="417374171" sldId="800"/>
            <ac:picMk id="8" creationId="{38C10716-C22B-4E6B-8EF9-202C65758971}"/>
          </ac:picMkLst>
        </pc:picChg>
        <pc:picChg chg="del">
          <ac:chgData name="Bobbi Muscara" userId="eec6e5dbc826e0fa" providerId="LiveId" clId="{B73B3806-6BBD-4295-9059-2D1D3F3FB9DA}" dt="2019-07-31T13:49:31.450" v="104" actId="478"/>
          <ac:picMkLst>
            <pc:docMk/>
            <pc:sldMk cId="417374171" sldId="800"/>
            <ac:picMk id="10" creationId="{AF201CE9-937C-48A3-B9C6-541E4E61BA28}"/>
          </ac:picMkLst>
        </pc:picChg>
        <pc:picChg chg="del">
          <ac:chgData name="Bobbi Muscara" userId="eec6e5dbc826e0fa" providerId="LiveId" clId="{B73B3806-6BBD-4295-9059-2D1D3F3FB9DA}" dt="2019-07-31T13:49:34.589" v="106" actId="478"/>
          <ac:picMkLst>
            <pc:docMk/>
            <pc:sldMk cId="417374171" sldId="800"/>
            <ac:picMk id="11" creationId="{81B17AD7-7F2D-456F-A5E1-EA3317676BD4}"/>
          </ac:picMkLst>
        </pc:picChg>
        <pc:picChg chg="del">
          <ac:chgData name="Bobbi Muscara" userId="eec6e5dbc826e0fa" providerId="LiveId" clId="{B73B3806-6BBD-4295-9059-2D1D3F3FB9DA}" dt="2019-07-31T13:49:33.200" v="105" actId="478"/>
          <ac:picMkLst>
            <pc:docMk/>
            <pc:sldMk cId="417374171" sldId="800"/>
            <ac:picMk id="13" creationId="{75DB357E-FE07-4AA6-B248-EC4B0AD12DFD}"/>
          </ac:picMkLst>
        </pc:picChg>
        <pc:picChg chg="add del mod">
          <ac:chgData name="Bobbi Muscara" userId="eec6e5dbc826e0fa" providerId="LiveId" clId="{B73B3806-6BBD-4295-9059-2D1D3F3FB9DA}" dt="2019-07-31T13:49:29.740" v="103" actId="478"/>
          <ac:picMkLst>
            <pc:docMk/>
            <pc:sldMk cId="417374171" sldId="800"/>
            <ac:picMk id="20" creationId="{50434ADC-EB10-4DD0-9AE9-2479068C0537}"/>
          </ac:picMkLst>
        </pc:picChg>
        <pc:picChg chg="add mod">
          <ac:chgData name="Bobbi Muscara" userId="eec6e5dbc826e0fa" providerId="LiveId" clId="{B73B3806-6BBD-4295-9059-2D1D3F3FB9DA}" dt="2019-07-31T13:49:40.225" v="108" actId="14100"/>
          <ac:picMkLst>
            <pc:docMk/>
            <pc:sldMk cId="417374171" sldId="800"/>
            <ac:picMk id="23" creationId="{38BD3CEC-84E4-428E-87E0-65A55B777182}"/>
          </ac:picMkLst>
        </pc:picChg>
        <pc:picChg chg="add del mod">
          <ac:chgData name="Bobbi Muscara" userId="eec6e5dbc826e0fa" providerId="LiveId" clId="{B73B3806-6BBD-4295-9059-2D1D3F3FB9DA}" dt="2019-07-31T13:55:02.597" v="152" actId="478"/>
          <ac:picMkLst>
            <pc:docMk/>
            <pc:sldMk cId="417374171" sldId="800"/>
            <ac:picMk id="24" creationId="{12E961F0-C812-47A0-9C8C-5A928B8F5C34}"/>
          </ac:picMkLst>
        </pc:picChg>
      </pc:sldChg>
      <pc:sldChg chg="addSp delSp modSp add ord">
        <pc:chgData name="Bobbi Muscara" userId="eec6e5dbc826e0fa" providerId="LiveId" clId="{B73B3806-6BBD-4295-9059-2D1D3F3FB9DA}" dt="2019-07-31T13:57:07.931" v="162" actId="1076"/>
        <pc:sldMkLst>
          <pc:docMk/>
          <pc:sldMk cId="1747176728" sldId="801"/>
        </pc:sldMkLst>
        <pc:spChg chg="mod">
          <ac:chgData name="Bobbi Muscara" userId="eec6e5dbc826e0fa" providerId="LiveId" clId="{B73B3806-6BBD-4295-9059-2D1D3F3FB9DA}" dt="2019-07-31T13:51:50.020" v="131"/>
          <ac:spMkLst>
            <pc:docMk/>
            <pc:sldMk cId="1747176728" sldId="801"/>
            <ac:spMk id="3" creationId="{0B721130-52DC-46CF-AE99-9B77A6AAD9D9}"/>
          </ac:spMkLst>
        </pc:spChg>
        <pc:spChg chg="add del mod">
          <ac:chgData name="Bobbi Muscara" userId="eec6e5dbc826e0fa" providerId="LiveId" clId="{B73B3806-6BBD-4295-9059-2D1D3F3FB9DA}" dt="2019-07-31T13:52:02.811" v="133"/>
          <ac:spMkLst>
            <pc:docMk/>
            <pc:sldMk cId="1747176728" sldId="801"/>
            <ac:spMk id="4" creationId="{9BC99172-8D61-4776-B1B2-60D330B2CC65}"/>
          </ac:spMkLst>
        </pc:spChg>
        <pc:spChg chg="add mod">
          <ac:chgData name="Bobbi Muscara" userId="eec6e5dbc826e0fa" providerId="LiveId" clId="{B73B3806-6BBD-4295-9059-2D1D3F3FB9DA}" dt="2019-07-31T13:52:39.483" v="143" actId="1076"/>
          <ac:spMkLst>
            <pc:docMk/>
            <pc:sldMk cId="1747176728" sldId="801"/>
            <ac:spMk id="22" creationId="{4DDDBDF6-DFB5-443B-8247-8139181F7AD4}"/>
          </ac:spMkLst>
        </pc:spChg>
        <pc:picChg chg="del">
          <ac:chgData name="Bobbi Muscara" userId="eec6e5dbc826e0fa" providerId="LiveId" clId="{B73B3806-6BBD-4295-9059-2D1D3F3FB9DA}" dt="2019-07-31T13:52:16.628" v="138" actId="478"/>
          <ac:picMkLst>
            <pc:docMk/>
            <pc:sldMk cId="1747176728" sldId="801"/>
            <ac:picMk id="5" creationId="{304FBA89-31F9-409B-8CE4-1585737B3E30}"/>
          </ac:picMkLst>
        </pc:picChg>
        <pc:picChg chg="add mod">
          <ac:chgData name="Bobbi Muscara" userId="eec6e5dbc826e0fa" providerId="LiveId" clId="{B73B3806-6BBD-4295-9059-2D1D3F3FB9DA}" dt="2019-07-31T13:57:07.931" v="162" actId="1076"/>
          <ac:picMkLst>
            <pc:docMk/>
            <pc:sldMk cId="1747176728" sldId="801"/>
            <ac:picMk id="6" creationId="{DF3E38E4-71AC-424C-B5C7-A4C49184B024}"/>
          </ac:picMkLst>
        </pc:picChg>
        <pc:picChg chg="add mod">
          <ac:chgData name="Bobbi Muscara" userId="eec6e5dbc826e0fa" providerId="LiveId" clId="{B73B3806-6BBD-4295-9059-2D1D3F3FB9DA}" dt="2019-07-31T13:52:15.205" v="137" actId="1076"/>
          <ac:picMkLst>
            <pc:docMk/>
            <pc:sldMk cId="1747176728" sldId="801"/>
            <ac:picMk id="21" creationId="{6FDBFB55-33FB-42D4-9490-4CDA7A47AAA1}"/>
          </ac:picMkLst>
        </pc:picChg>
        <pc:picChg chg="del">
          <ac:chgData name="Bobbi Muscara" userId="eec6e5dbc826e0fa" providerId="LiveId" clId="{B73B3806-6BBD-4295-9059-2D1D3F3FB9DA}" dt="2019-07-31T13:51:52.373" v="132" actId="478"/>
          <ac:picMkLst>
            <pc:docMk/>
            <pc:sldMk cId="1747176728" sldId="801"/>
            <ac:picMk id="23" creationId="{38BD3CEC-84E4-428E-87E0-65A55B777182}"/>
          </ac:picMkLst>
        </pc:picChg>
        <pc:picChg chg="del">
          <ac:chgData name="Bobbi Muscara" userId="eec6e5dbc826e0fa" providerId="LiveId" clId="{B73B3806-6BBD-4295-9059-2D1D3F3FB9DA}" dt="2019-07-31T13:52:20.017" v="139" actId="478"/>
          <ac:picMkLst>
            <pc:docMk/>
            <pc:sldMk cId="1747176728" sldId="801"/>
            <ac:picMk id="24" creationId="{12E961F0-C812-47A0-9C8C-5A928B8F5C34}"/>
          </ac:picMkLst>
        </pc:picChg>
        <pc:picChg chg="add del mod">
          <ac:chgData name="Bobbi Muscara" userId="eec6e5dbc826e0fa" providerId="LiveId" clId="{B73B3806-6BBD-4295-9059-2D1D3F3FB9DA}" dt="2019-07-31T13:56:07.237" v="158" actId="478"/>
          <ac:picMkLst>
            <pc:docMk/>
            <pc:sldMk cId="1747176728" sldId="801"/>
            <ac:picMk id="25" creationId="{5F62BBF6-C62C-46E0-BC11-353A61CA1A7F}"/>
          </ac:picMkLst>
        </pc:picChg>
      </pc:sldChg>
    </pc:docChg>
  </pc:docChgLst>
  <pc:docChgLst>
    <pc:chgData name="Bobbi Muscara" userId="eec6e5dbc826e0fa" providerId="LiveId" clId="{2592AA6B-9ADC-49EB-B027-56FC9501B138}"/>
    <pc:docChg chg="undo custSel mod addSld delSld modSld sldOrd delMainMaster modSection">
      <pc:chgData name="Bobbi Muscara" userId="eec6e5dbc826e0fa" providerId="LiveId" clId="{2592AA6B-9ADC-49EB-B027-56FC9501B138}" dt="2019-07-30T22:20:17.289" v="1306"/>
      <pc:docMkLst>
        <pc:docMk/>
      </pc:docMkLst>
      <pc:sldChg chg="delSp add del setBg delDesignElem">
        <pc:chgData name="Bobbi Muscara" userId="eec6e5dbc826e0fa" providerId="LiveId" clId="{2592AA6B-9ADC-49EB-B027-56FC9501B138}" dt="2019-07-30T21:27:39.021" v="320" actId="2696"/>
        <pc:sldMkLst>
          <pc:docMk/>
          <pc:sldMk cId="2865053175" sldId="256"/>
        </pc:sldMkLst>
        <pc:spChg chg="del">
          <ac:chgData name="Bobbi Muscara" userId="eec6e5dbc826e0fa" providerId="LiveId" clId="{2592AA6B-9ADC-49EB-B027-56FC9501B138}" dt="2019-07-30T17:40:09.909" v="224"/>
          <ac:spMkLst>
            <pc:docMk/>
            <pc:sldMk cId="2865053175" sldId="256"/>
            <ac:spMk id="47" creationId="{2644B391-9BFE-445C-A9EC-F544BB85FBC7}"/>
          </ac:spMkLst>
        </pc:spChg>
        <pc:spChg chg="del">
          <ac:chgData name="Bobbi Muscara" userId="eec6e5dbc826e0fa" providerId="LiveId" clId="{2592AA6B-9ADC-49EB-B027-56FC9501B138}" dt="2019-07-30T17:40:09.909" v="224"/>
          <ac:spMkLst>
            <pc:docMk/>
            <pc:sldMk cId="2865053175" sldId="256"/>
            <ac:spMk id="49" creationId="{80F26E69-87D9-4655-AE7B-280A87AA3CAD}"/>
          </ac:spMkLst>
        </pc:spChg>
      </pc:sldChg>
      <pc:sldChg chg="modSp add del setBg">
        <pc:chgData name="Bobbi Muscara" userId="eec6e5dbc826e0fa" providerId="LiveId" clId="{2592AA6B-9ADC-49EB-B027-56FC9501B138}" dt="2019-07-30T21:27:39.193" v="321" actId="2696"/>
        <pc:sldMkLst>
          <pc:docMk/>
          <pc:sldMk cId="2121399708" sldId="257"/>
        </pc:sldMkLst>
        <pc:spChg chg="mod">
          <ac:chgData name="Bobbi Muscara" userId="eec6e5dbc826e0fa" providerId="LiveId" clId="{2592AA6B-9ADC-49EB-B027-56FC9501B138}" dt="2019-07-30T17:40:10.173" v="225" actId="27636"/>
          <ac:spMkLst>
            <pc:docMk/>
            <pc:sldMk cId="2121399708" sldId="257"/>
            <ac:spMk id="4" creationId="{0DF66AD5-537F-4520-8A5B-B30DE5049792}"/>
          </ac:spMkLst>
        </pc:spChg>
      </pc:sldChg>
      <pc:sldChg chg="del">
        <pc:chgData name="Bobbi Muscara" userId="eec6e5dbc826e0fa" providerId="LiveId" clId="{2592AA6B-9ADC-49EB-B027-56FC9501B138}" dt="2019-07-30T17:38:37.095" v="209" actId="2696"/>
        <pc:sldMkLst>
          <pc:docMk/>
          <pc:sldMk cId="0" sldId="259"/>
        </pc:sldMkLst>
      </pc:sldChg>
      <pc:sldChg chg="delSp modSp add del setBg delDesignElem">
        <pc:chgData name="Bobbi Muscara" userId="eec6e5dbc826e0fa" providerId="LiveId" clId="{2592AA6B-9ADC-49EB-B027-56FC9501B138}" dt="2019-07-30T21:27:39.237" v="322" actId="2696"/>
        <pc:sldMkLst>
          <pc:docMk/>
          <pc:sldMk cId="2417933573" sldId="260"/>
        </pc:sldMkLst>
        <pc:spChg chg="mod">
          <ac:chgData name="Bobbi Muscara" userId="eec6e5dbc826e0fa" providerId="LiveId" clId="{2592AA6B-9ADC-49EB-B027-56FC9501B138}" dt="2019-07-30T17:40:10.200" v="226" actId="27636"/>
          <ac:spMkLst>
            <pc:docMk/>
            <pc:sldMk cId="2417933573" sldId="260"/>
            <ac:spMk id="57" creationId="{F31904FC-1EFA-4B35-BC5D-A5838F9D06AA}"/>
          </ac:spMkLst>
        </pc:spChg>
        <pc:spChg chg="del">
          <ac:chgData name="Bobbi Muscara" userId="eec6e5dbc826e0fa" providerId="LiveId" clId="{2592AA6B-9ADC-49EB-B027-56FC9501B138}" dt="2019-07-30T17:40:09.909" v="224"/>
          <ac:spMkLst>
            <pc:docMk/>
            <pc:sldMk cId="2417933573" sldId="260"/>
            <ac:spMk id="77" creationId="{904DB13E-F722-4ED6-BB00-556651E95281}"/>
          </ac:spMkLst>
        </pc:spChg>
        <pc:spChg chg="del">
          <ac:chgData name="Bobbi Muscara" userId="eec6e5dbc826e0fa" providerId="LiveId" clId="{2592AA6B-9ADC-49EB-B027-56FC9501B138}" dt="2019-07-30T17:40:09.909" v="224"/>
          <ac:spMkLst>
            <pc:docMk/>
            <pc:sldMk cId="2417933573" sldId="260"/>
            <ac:spMk id="79" creationId="{1CFC67D0-131C-4064-873F-59771B446FD4}"/>
          </ac:spMkLst>
        </pc:spChg>
        <pc:spChg chg="del">
          <ac:chgData name="Bobbi Muscara" userId="eec6e5dbc826e0fa" providerId="LiveId" clId="{2592AA6B-9ADC-49EB-B027-56FC9501B138}" dt="2019-07-30T17:40:09.909" v="224"/>
          <ac:spMkLst>
            <pc:docMk/>
            <pc:sldMk cId="2417933573" sldId="260"/>
            <ac:spMk id="81" creationId="{8CCB1314-41E8-414B-9954-6D611623DA2A}"/>
          </ac:spMkLst>
        </pc:spChg>
        <pc:spChg chg="del">
          <ac:chgData name="Bobbi Muscara" userId="eec6e5dbc826e0fa" providerId="LiveId" clId="{2592AA6B-9ADC-49EB-B027-56FC9501B138}" dt="2019-07-30T17:40:09.909" v="224"/>
          <ac:spMkLst>
            <pc:docMk/>
            <pc:sldMk cId="2417933573" sldId="260"/>
            <ac:spMk id="83" creationId="{9C53941D-7A4E-4CA7-840E-D52BA6D74C4E}"/>
          </ac:spMkLst>
        </pc:spChg>
        <pc:spChg chg="del">
          <ac:chgData name="Bobbi Muscara" userId="eec6e5dbc826e0fa" providerId="LiveId" clId="{2592AA6B-9ADC-49EB-B027-56FC9501B138}" dt="2019-07-30T17:40:09.909" v="224"/>
          <ac:spMkLst>
            <pc:docMk/>
            <pc:sldMk cId="2417933573" sldId="260"/>
            <ac:spMk id="90" creationId="{33D5BAA1-2B33-47F3-9A58-FA17DAA8EE4F}"/>
          </ac:spMkLst>
        </pc:spChg>
        <pc:spChg chg="del">
          <ac:chgData name="Bobbi Muscara" userId="eec6e5dbc826e0fa" providerId="LiveId" clId="{2592AA6B-9ADC-49EB-B027-56FC9501B138}" dt="2019-07-30T17:40:09.909" v="224"/>
          <ac:spMkLst>
            <pc:docMk/>
            <pc:sldMk cId="2417933573" sldId="260"/>
            <ac:spMk id="92" creationId="{F5BEE369-59AC-4F4F-83CE-10D135873622}"/>
          </ac:spMkLst>
        </pc:spChg>
        <pc:spChg chg="del">
          <ac:chgData name="Bobbi Muscara" userId="eec6e5dbc826e0fa" providerId="LiveId" clId="{2592AA6B-9ADC-49EB-B027-56FC9501B138}" dt="2019-07-30T17:40:09.909" v="224"/>
          <ac:spMkLst>
            <pc:docMk/>
            <pc:sldMk cId="2417933573" sldId="260"/>
            <ac:spMk id="94" creationId="{E3144433-CB6C-4E43-9F44-C4A2E296D048}"/>
          </ac:spMkLst>
        </pc:spChg>
        <pc:spChg chg="del">
          <ac:chgData name="Bobbi Muscara" userId="eec6e5dbc826e0fa" providerId="LiveId" clId="{2592AA6B-9ADC-49EB-B027-56FC9501B138}" dt="2019-07-30T17:40:09.909" v="224"/>
          <ac:spMkLst>
            <pc:docMk/>
            <pc:sldMk cId="2417933573" sldId="260"/>
            <ac:spMk id="96" creationId="{0E6C0429-1810-44FD-8AB8-3C33BE23C246}"/>
          </ac:spMkLst>
        </pc:spChg>
        <pc:spChg chg="del">
          <ac:chgData name="Bobbi Muscara" userId="eec6e5dbc826e0fa" providerId="LiveId" clId="{2592AA6B-9ADC-49EB-B027-56FC9501B138}" dt="2019-07-30T17:40:09.909" v="224"/>
          <ac:spMkLst>
            <pc:docMk/>
            <pc:sldMk cId="2417933573" sldId="260"/>
            <ac:spMk id="98" creationId="{75F1A464-9F32-4743-BC26-556BA7CFC66C}"/>
          </ac:spMkLst>
        </pc:spChg>
        <pc:grpChg chg="del">
          <ac:chgData name="Bobbi Muscara" userId="eec6e5dbc826e0fa" providerId="LiveId" clId="{2592AA6B-9ADC-49EB-B027-56FC9501B138}" dt="2019-07-30T17:40:09.909" v="224"/>
          <ac:grpSpMkLst>
            <pc:docMk/>
            <pc:sldMk cId="2417933573" sldId="260"/>
            <ac:grpSpMk id="85" creationId="{E26428D7-C6F3-473D-A360-A3F5C3E8728C}"/>
          </ac:grpSpMkLst>
        </pc:grpChg>
      </pc:sldChg>
      <pc:sldChg chg="delSp add del setBg delDesignElem">
        <pc:chgData name="Bobbi Muscara" userId="eec6e5dbc826e0fa" providerId="LiveId" clId="{2592AA6B-9ADC-49EB-B027-56FC9501B138}" dt="2019-07-30T21:27:39.327" v="323" actId="2696"/>
        <pc:sldMkLst>
          <pc:docMk/>
          <pc:sldMk cId="655821802" sldId="263"/>
        </pc:sldMkLst>
        <pc:spChg chg="del">
          <ac:chgData name="Bobbi Muscara" userId="eec6e5dbc826e0fa" providerId="LiveId" clId="{2592AA6B-9ADC-49EB-B027-56FC9501B138}" dt="2019-07-30T17:40:09.909" v="224"/>
          <ac:spMkLst>
            <pc:docMk/>
            <pc:sldMk cId="655821802" sldId="263"/>
            <ac:spMk id="23" creationId="{1E94681D-2A4C-4A8D-B9B5-31D440D0328D}"/>
          </ac:spMkLst>
        </pc:spChg>
        <pc:spChg chg="del">
          <ac:chgData name="Bobbi Muscara" userId="eec6e5dbc826e0fa" providerId="LiveId" clId="{2592AA6B-9ADC-49EB-B027-56FC9501B138}" dt="2019-07-30T17:40:09.909" v="224"/>
          <ac:spMkLst>
            <pc:docMk/>
            <pc:sldMk cId="655821802" sldId="263"/>
            <ac:spMk id="24" creationId="{88DE9B99-ADEF-4DA4-A716-52D0A8BE5332}"/>
          </ac:spMkLst>
        </pc:spChg>
        <pc:spChg chg="del">
          <ac:chgData name="Bobbi Muscara" userId="eec6e5dbc826e0fa" providerId="LiveId" clId="{2592AA6B-9ADC-49EB-B027-56FC9501B138}" dt="2019-07-30T17:40:09.909" v="224"/>
          <ac:spMkLst>
            <pc:docMk/>
            <pc:sldMk cId="655821802" sldId="263"/>
            <ac:spMk id="25" creationId="{6E20860D-8992-496E-BC22-8450E344BED6}"/>
          </ac:spMkLst>
        </pc:spChg>
        <pc:spChg chg="del">
          <ac:chgData name="Bobbi Muscara" userId="eec6e5dbc826e0fa" providerId="LiveId" clId="{2592AA6B-9ADC-49EB-B027-56FC9501B138}" dt="2019-07-30T17:40:09.909" v="224"/>
          <ac:spMkLst>
            <pc:docMk/>
            <pc:sldMk cId="655821802" sldId="263"/>
            <ac:spMk id="26" creationId="{A009E310-C7C2-4F23-B466-4417C8ED3B99}"/>
          </ac:spMkLst>
        </pc:spChg>
        <pc:spChg chg="del">
          <ac:chgData name="Bobbi Muscara" userId="eec6e5dbc826e0fa" providerId="LiveId" clId="{2592AA6B-9ADC-49EB-B027-56FC9501B138}" dt="2019-07-30T17:40:09.909" v="224"/>
          <ac:spMkLst>
            <pc:docMk/>
            <pc:sldMk cId="655821802" sldId="263"/>
            <ac:spMk id="27" creationId="{A4C31FF5-F97E-4082-BFC5-A880DB9F3F00}"/>
          </ac:spMkLst>
        </pc:spChg>
        <pc:spChg chg="del">
          <ac:chgData name="Bobbi Muscara" userId="eec6e5dbc826e0fa" providerId="LiveId" clId="{2592AA6B-9ADC-49EB-B027-56FC9501B138}" dt="2019-07-30T17:40:09.909" v="224"/>
          <ac:spMkLst>
            <pc:docMk/>
            <pc:sldMk cId="655821802" sldId="263"/>
            <ac:spMk id="28" creationId="{6015B4CE-42DE-4E9B-B800-B5B8142E6FCB}"/>
          </ac:spMkLst>
        </pc:spChg>
      </pc:sldChg>
      <pc:sldChg chg="modSp add del">
        <pc:chgData name="Bobbi Muscara" userId="eec6e5dbc826e0fa" providerId="LiveId" clId="{2592AA6B-9ADC-49EB-B027-56FC9501B138}" dt="2019-07-30T21:27:39.389" v="324" actId="2696"/>
        <pc:sldMkLst>
          <pc:docMk/>
          <pc:sldMk cId="481131082" sldId="264"/>
        </pc:sldMkLst>
        <pc:spChg chg="mod">
          <ac:chgData name="Bobbi Muscara" userId="eec6e5dbc826e0fa" providerId="LiveId" clId="{2592AA6B-9ADC-49EB-B027-56FC9501B138}" dt="2019-07-30T17:40:10.258" v="227" actId="27636"/>
          <ac:spMkLst>
            <pc:docMk/>
            <pc:sldMk cId="481131082" sldId="264"/>
            <ac:spMk id="4" creationId="{E2C7B6C6-535C-47EA-9733-88D4D79B6F44}"/>
          </ac:spMkLst>
        </pc:spChg>
      </pc:sldChg>
      <pc:sldChg chg="modSp add del">
        <pc:chgData name="Bobbi Muscara" userId="eec6e5dbc826e0fa" providerId="LiveId" clId="{2592AA6B-9ADC-49EB-B027-56FC9501B138}" dt="2019-07-30T21:27:39.508" v="326" actId="2696"/>
        <pc:sldMkLst>
          <pc:docMk/>
          <pc:sldMk cId="2128768769" sldId="265"/>
        </pc:sldMkLst>
        <pc:spChg chg="mod">
          <ac:chgData name="Bobbi Muscara" userId="eec6e5dbc826e0fa" providerId="LiveId" clId="{2592AA6B-9ADC-49EB-B027-56FC9501B138}" dt="2019-07-30T17:40:10.334" v="229" actId="27636"/>
          <ac:spMkLst>
            <pc:docMk/>
            <pc:sldMk cId="2128768769" sldId="265"/>
            <ac:spMk id="4" creationId="{E2C7B6C6-535C-47EA-9733-88D4D79B6F44}"/>
          </ac:spMkLst>
        </pc:spChg>
      </pc:sldChg>
      <pc:sldChg chg="del">
        <pc:chgData name="Bobbi Muscara" userId="eec6e5dbc826e0fa" providerId="LiveId" clId="{2592AA6B-9ADC-49EB-B027-56FC9501B138}" dt="2019-07-30T17:38:36.911" v="191" actId="2696"/>
        <pc:sldMkLst>
          <pc:docMk/>
          <pc:sldMk cId="3719602436" sldId="265"/>
        </pc:sldMkLst>
      </pc:sldChg>
      <pc:sldChg chg="modSp add del">
        <pc:chgData name="Bobbi Muscara" userId="eec6e5dbc826e0fa" providerId="LiveId" clId="{2592AA6B-9ADC-49EB-B027-56FC9501B138}" dt="2019-07-30T21:27:39.878" v="330" actId="2696"/>
        <pc:sldMkLst>
          <pc:docMk/>
          <pc:sldMk cId="645941822" sldId="266"/>
        </pc:sldMkLst>
        <pc:spChg chg="mod">
          <ac:chgData name="Bobbi Muscara" userId="eec6e5dbc826e0fa" providerId="LiveId" clId="{2592AA6B-9ADC-49EB-B027-56FC9501B138}" dt="2019-07-30T17:40:10.364" v="231" actId="27636"/>
          <ac:spMkLst>
            <pc:docMk/>
            <pc:sldMk cId="645941822" sldId="266"/>
            <ac:spMk id="9" creationId="{8E3A3CB1-9FBF-4AF6-A9E7-619A5F460406}"/>
          </ac:spMkLst>
        </pc:spChg>
      </pc:sldChg>
      <pc:sldChg chg="add del">
        <pc:chgData name="Bobbi Muscara" userId="eec6e5dbc826e0fa" providerId="LiveId" clId="{2592AA6B-9ADC-49EB-B027-56FC9501B138}" dt="2019-07-30T21:27:40.278" v="337" actId="2696"/>
        <pc:sldMkLst>
          <pc:docMk/>
          <pc:sldMk cId="408282180" sldId="269"/>
        </pc:sldMkLst>
      </pc:sldChg>
      <pc:sldChg chg="modSp add del">
        <pc:chgData name="Bobbi Muscara" userId="eec6e5dbc826e0fa" providerId="LiveId" clId="{2592AA6B-9ADC-49EB-B027-56FC9501B138}" dt="2019-07-30T21:27:39.446" v="325" actId="2696"/>
        <pc:sldMkLst>
          <pc:docMk/>
          <pc:sldMk cId="2957250462" sldId="270"/>
        </pc:sldMkLst>
        <pc:spChg chg="mod">
          <ac:chgData name="Bobbi Muscara" userId="eec6e5dbc826e0fa" providerId="LiveId" clId="{2592AA6B-9ADC-49EB-B027-56FC9501B138}" dt="2019-07-30T17:40:10.306" v="228" actId="27636"/>
          <ac:spMkLst>
            <pc:docMk/>
            <pc:sldMk cId="2957250462" sldId="270"/>
            <ac:spMk id="4" creationId="{6CBEF290-4B2F-4AD3-B373-937336FB74DE}"/>
          </ac:spMkLst>
        </pc:spChg>
      </pc:sldChg>
      <pc:sldChg chg="del">
        <pc:chgData name="Bobbi Muscara" userId="eec6e5dbc826e0fa" providerId="LiveId" clId="{2592AA6B-9ADC-49EB-B027-56FC9501B138}" dt="2019-07-30T17:38:36.955" v="192" actId="2696"/>
        <pc:sldMkLst>
          <pc:docMk/>
          <pc:sldMk cId="377708602" sldId="271"/>
        </pc:sldMkLst>
      </pc:sldChg>
      <pc:sldChg chg="add del">
        <pc:chgData name="Bobbi Muscara" userId="eec6e5dbc826e0fa" providerId="LiveId" clId="{2592AA6B-9ADC-49EB-B027-56FC9501B138}" dt="2019-07-30T21:27:39.578" v="327" actId="2696"/>
        <pc:sldMkLst>
          <pc:docMk/>
          <pc:sldMk cId="2889251963" sldId="271"/>
        </pc:sldMkLst>
      </pc:sldChg>
      <pc:sldChg chg="delSp modSp add del setBg delDesignElem">
        <pc:chgData name="Bobbi Muscara" userId="eec6e5dbc826e0fa" providerId="LiveId" clId="{2592AA6B-9ADC-49EB-B027-56FC9501B138}" dt="2019-07-30T21:27:39.743" v="328" actId="2696"/>
        <pc:sldMkLst>
          <pc:docMk/>
          <pc:sldMk cId="2351426839" sldId="272"/>
        </pc:sldMkLst>
        <pc:spChg chg="mod">
          <ac:chgData name="Bobbi Muscara" userId="eec6e5dbc826e0fa" providerId="LiveId" clId="{2592AA6B-9ADC-49EB-B027-56FC9501B138}" dt="2019-07-30T17:40:10.348" v="230" actId="27636"/>
          <ac:spMkLst>
            <pc:docMk/>
            <pc:sldMk cId="2351426839" sldId="272"/>
            <ac:spMk id="2" creationId="{F760C4E5-C1C3-4399-817F-43CA4AAEA476}"/>
          </ac:spMkLst>
        </pc:spChg>
        <pc:spChg chg="del">
          <ac:chgData name="Bobbi Muscara" userId="eec6e5dbc826e0fa" providerId="LiveId" clId="{2592AA6B-9ADC-49EB-B027-56FC9501B138}" dt="2019-07-30T17:40:09.909" v="224"/>
          <ac:spMkLst>
            <pc:docMk/>
            <pc:sldMk cId="2351426839" sldId="272"/>
            <ac:spMk id="12" creationId="{1E94681D-2A4C-4A8D-B9B5-31D440D0328D}"/>
          </ac:spMkLst>
        </pc:spChg>
        <pc:spChg chg="del">
          <ac:chgData name="Bobbi Muscara" userId="eec6e5dbc826e0fa" providerId="LiveId" clId="{2592AA6B-9ADC-49EB-B027-56FC9501B138}" dt="2019-07-30T17:40:09.909" v="224"/>
          <ac:spMkLst>
            <pc:docMk/>
            <pc:sldMk cId="2351426839" sldId="272"/>
            <ac:spMk id="14" creationId="{685B1578-9B95-463A-91DE-797A98F7E96A}"/>
          </ac:spMkLst>
        </pc:spChg>
        <pc:spChg chg="del">
          <ac:chgData name="Bobbi Muscara" userId="eec6e5dbc826e0fa" providerId="LiveId" clId="{2592AA6B-9ADC-49EB-B027-56FC9501B138}" dt="2019-07-30T17:40:09.909" v="224"/>
          <ac:spMkLst>
            <pc:docMk/>
            <pc:sldMk cId="2351426839" sldId="272"/>
            <ac:spMk id="16" creationId="{B7753F1F-C532-475B-BE0D-7359EB6F86EF}"/>
          </ac:spMkLst>
        </pc:spChg>
      </pc:sldChg>
      <pc:sldChg chg="add del">
        <pc:chgData name="Bobbi Muscara" userId="eec6e5dbc826e0fa" providerId="LiveId" clId="{2592AA6B-9ADC-49EB-B027-56FC9501B138}" dt="2019-07-30T21:27:39.811" v="329" actId="2696"/>
        <pc:sldMkLst>
          <pc:docMk/>
          <pc:sldMk cId="377708602" sldId="273"/>
        </pc:sldMkLst>
      </pc:sldChg>
      <pc:sldChg chg="modSp add del">
        <pc:chgData name="Bobbi Muscara" userId="eec6e5dbc826e0fa" providerId="LiveId" clId="{2592AA6B-9ADC-49EB-B027-56FC9501B138}" dt="2019-07-30T21:27:39.946" v="331" actId="2696"/>
        <pc:sldMkLst>
          <pc:docMk/>
          <pc:sldMk cId="263147776" sldId="274"/>
        </pc:sldMkLst>
        <pc:spChg chg="mod">
          <ac:chgData name="Bobbi Muscara" userId="eec6e5dbc826e0fa" providerId="LiveId" clId="{2592AA6B-9ADC-49EB-B027-56FC9501B138}" dt="2019-07-30T17:40:10.411" v="232" actId="27636"/>
          <ac:spMkLst>
            <pc:docMk/>
            <pc:sldMk cId="263147776" sldId="274"/>
            <ac:spMk id="4" creationId="{222BAE2C-0A76-484E-974C-C2CAC0AE3279}"/>
          </ac:spMkLst>
        </pc:spChg>
      </pc:sldChg>
      <pc:sldChg chg="ord">
        <pc:chgData name="Bobbi Muscara" userId="eec6e5dbc826e0fa" providerId="LiveId" clId="{2592AA6B-9ADC-49EB-B027-56FC9501B138}" dt="2019-07-30T22:03:49.193" v="883"/>
        <pc:sldMkLst>
          <pc:docMk/>
          <pc:sldMk cId="3344387448" sldId="541"/>
        </pc:sldMkLst>
      </pc:sldChg>
      <pc:sldChg chg="modSp modAnim">
        <pc:chgData name="Bobbi Muscara" userId="eec6e5dbc826e0fa" providerId="LiveId" clId="{2592AA6B-9ADC-49EB-B027-56FC9501B138}" dt="2019-07-30T21:56:15.285" v="837"/>
        <pc:sldMkLst>
          <pc:docMk/>
          <pc:sldMk cId="590387026" sldId="543"/>
        </pc:sldMkLst>
        <pc:spChg chg="mod">
          <ac:chgData name="Bobbi Muscara" userId="eec6e5dbc826e0fa" providerId="LiveId" clId="{2592AA6B-9ADC-49EB-B027-56FC9501B138}" dt="2019-07-30T21:56:11.467" v="836" actId="20577"/>
          <ac:spMkLst>
            <pc:docMk/>
            <pc:sldMk cId="590387026" sldId="543"/>
            <ac:spMk id="4" creationId="{2CA2EE76-7F8F-4D93-8018-C016B9AD2574}"/>
          </ac:spMkLst>
        </pc:spChg>
      </pc:sldChg>
      <pc:sldChg chg="modAnim">
        <pc:chgData name="Bobbi Muscara" userId="eec6e5dbc826e0fa" providerId="LiveId" clId="{2592AA6B-9ADC-49EB-B027-56FC9501B138}" dt="2019-07-30T21:55:42.987" v="825"/>
        <pc:sldMkLst>
          <pc:docMk/>
          <pc:sldMk cId="2296007976" sldId="550"/>
        </pc:sldMkLst>
      </pc:sldChg>
      <pc:sldChg chg="modSp">
        <pc:chgData name="Bobbi Muscara" userId="eec6e5dbc826e0fa" providerId="LiveId" clId="{2592AA6B-9ADC-49EB-B027-56FC9501B138}" dt="2019-07-30T21:52:31.731" v="787" actId="20577"/>
        <pc:sldMkLst>
          <pc:docMk/>
          <pc:sldMk cId="4141431556" sldId="596"/>
        </pc:sldMkLst>
        <pc:spChg chg="mod">
          <ac:chgData name="Bobbi Muscara" userId="eec6e5dbc826e0fa" providerId="LiveId" clId="{2592AA6B-9ADC-49EB-B027-56FC9501B138}" dt="2019-07-30T21:52:31.731" v="787" actId="20577"/>
          <ac:spMkLst>
            <pc:docMk/>
            <pc:sldMk cId="4141431556" sldId="596"/>
            <ac:spMk id="2" creationId="{8C5834A6-DC14-43DB-A474-50A14F36C84E}"/>
          </ac:spMkLst>
        </pc:spChg>
        <pc:spChg chg="mod">
          <ac:chgData name="Bobbi Muscara" userId="eec6e5dbc826e0fa" providerId="LiveId" clId="{2592AA6B-9ADC-49EB-B027-56FC9501B138}" dt="2019-07-30T21:51:59.230" v="752" actId="6549"/>
          <ac:spMkLst>
            <pc:docMk/>
            <pc:sldMk cId="4141431556" sldId="596"/>
            <ac:spMk id="4" creationId="{4AD45A79-9720-4306-BAC7-B26B548B533A}"/>
          </ac:spMkLst>
        </pc:spChg>
        <pc:spChg chg="mod">
          <ac:chgData name="Bobbi Muscara" userId="eec6e5dbc826e0fa" providerId="LiveId" clId="{2592AA6B-9ADC-49EB-B027-56FC9501B138}" dt="2019-07-30T21:51:17.404" v="678" actId="6549"/>
          <ac:spMkLst>
            <pc:docMk/>
            <pc:sldMk cId="4141431556" sldId="596"/>
            <ac:spMk id="6" creationId="{5943E4C2-3624-4BE8-8D6F-8F4710CE3107}"/>
          </ac:spMkLst>
        </pc:spChg>
      </pc:sldChg>
      <pc:sldChg chg="del">
        <pc:chgData name="Bobbi Muscara" userId="eec6e5dbc826e0fa" providerId="LiveId" clId="{2592AA6B-9ADC-49EB-B027-56FC9501B138}" dt="2019-07-30T17:38:36.693" v="187" actId="2696"/>
        <pc:sldMkLst>
          <pc:docMk/>
          <pc:sldMk cId="1988121204" sldId="655"/>
        </pc:sldMkLst>
      </pc:sldChg>
      <pc:sldChg chg="ord">
        <pc:chgData name="Bobbi Muscara" userId="eec6e5dbc826e0fa" providerId="LiveId" clId="{2592AA6B-9ADC-49EB-B027-56FC9501B138}" dt="2019-07-30T17:38:49.980" v="213"/>
        <pc:sldMkLst>
          <pc:docMk/>
          <pc:sldMk cId="3079914214" sldId="668"/>
        </pc:sldMkLst>
      </pc:sldChg>
      <pc:sldChg chg="del">
        <pc:chgData name="Bobbi Muscara" userId="eec6e5dbc826e0fa" providerId="LiveId" clId="{2592AA6B-9ADC-49EB-B027-56FC9501B138}" dt="2019-07-30T21:36:15.705" v="553" actId="2696"/>
        <pc:sldMkLst>
          <pc:docMk/>
          <pc:sldMk cId="246246894" sldId="692"/>
        </pc:sldMkLst>
      </pc:sldChg>
      <pc:sldChg chg="del">
        <pc:chgData name="Bobbi Muscara" userId="eec6e5dbc826e0fa" providerId="LiveId" clId="{2592AA6B-9ADC-49EB-B027-56FC9501B138}" dt="2019-07-30T17:38:37.034" v="206" actId="2696"/>
        <pc:sldMkLst>
          <pc:docMk/>
          <pc:sldMk cId="0" sldId="695"/>
        </pc:sldMkLst>
      </pc:sldChg>
      <pc:sldChg chg="add del">
        <pc:chgData name="Bobbi Muscara" userId="eec6e5dbc826e0fa" providerId="LiveId" clId="{2592AA6B-9ADC-49EB-B027-56FC9501B138}" dt="2019-07-30T21:27:40.360" v="339" actId="2696"/>
        <pc:sldMkLst>
          <pc:docMk/>
          <pc:sldMk cId="0" sldId="696"/>
        </pc:sldMkLst>
      </pc:sldChg>
      <pc:sldChg chg="add del">
        <pc:chgData name="Bobbi Muscara" userId="eec6e5dbc826e0fa" providerId="LiveId" clId="{2592AA6B-9ADC-49EB-B027-56FC9501B138}" dt="2019-07-30T21:27:40.405" v="340" actId="2696"/>
        <pc:sldMkLst>
          <pc:docMk/>
          <pc:sldMk cId="0" sldId="697"/>
        </pc:sldMkLst>
      </pc:sldChg>
      <pc:sldChg chg="add del">
        <pc:chgData name="Bobbi Muscara" userId="eec6e5dbc826e0fa" providerId="LiveId" clId="{2592AA6B-9ADC-49EB-B027-56FC9501B138}" dt="2019-07-30T21:27:40.485" v="342" actId="2696"/>
        <pc:sldMkLst>
          <pc:docMk/>
          <pc:sldMk cId="0" sldId="698"/>
        </pc:sldMkLst>
      </pc:sldChg>
      <pc:sldChg chg="add del setBg">
        <pc:chgData name="Bobbi Muscara" userId="eec6e5dbc826e0fa" providerId="LiveId" clId="{2592AA6B-9ADC-49EB-B027-56FC9501B138}" dt="2019-07-30T21:27:40.573" v="344" actId="2696"/>
        <pc:sldMkLst>
          <pc:docMk/>
          <pc:sldMk cId="0" sldId="699"/>
        </pc:sldMkLst>
      </pc:sldChg>
      <pc:sldChg chg="add del">
        <pc:chgData name="Bobbi Muscara" userId="eec6e5dbc826e0fa" providerId="LiveId" clId="{2592AA6B-9ADC-49EB-B027-56FC9501B138}" dt="2019-07-30T21:27:40.604" v="345" actId="2696"/>
        <pc:sldMkLst>
          <pc:docMk/>
          <pc:sldMk cId="0" sldId="700"/>
        </pc:sldMkLst>
      </pc:sldChg>
      <pc:sldChg chg="add del">
        <pc:chgData name="Bobbi Muscara" userId="eec6e5dbc826e0fa" providerId="LiveId" clId="{2592AA6B-9ADC-49EB-B027-56FC9501B138}" dt="2019-07-30T21:27:40.319" v="338" actId="2696"/>
        <pc:sldMkLst>
          <pc:docMk/>
          <pc:sldMk cId="1641841067" sldId="701"/>
        </pc:sldMkLst>
      </pc:sldChg>
      <pc:sldChg chg="add del">
        <pc:chgData name="Bobbi Muscara" userId="eec6e5dbc826e0fa" providerId="LiveId" clId="{2592AA6B-9ADC-49EB-B027-56FC9501B138}" dt="2019-07-30T21:27:40.520" v="343" actId="2696"/>
        <pc:sldMkLst>
          <pc:docMk/>
          <pc:sldMk cId="3903047947" sldId="702"/>
        </pc:sldMkLst>
      </pc:sldChg>
      <pc:sldChg chg="add del">
        <pc:chgData name="Bobbi Muscara" userId="eec6e5dbc826e0fa" providerId="LiveId" clId="{2592AA6B-9ADC-49EB-B027-56FC9501B138}" dt="2019-07-30T21:27:40.439" v="341" actId="2696"/>
        <pc:sldMkLst>
          <pc:docMk/>
          <pc:sldMk cId="521393185" sldId="703"/>
        </pc:sldMkLst>
      </pc:sldChg>
      <pc:sldChg chg="del">
        <pc:chgData name="Bobbi Muscara" userId="eec6e5dbc826e0fa" providerId="LiveId" clId="{2592AA6B-9ADC-49EB-B027-56FC9501B138}" dt="2019-07-30T17:38:36.725" v="188" actId="2696"/>
        <pc:sldMkLst>
          <pc:docMk/>
          <pc:sldMk cId="3241355756" sldId="703"/>
        </pc:sldMkLst>
      </pc:sldChg>
      <pc:sldChg chg="modSp add del">
        <pc:chgData name="Bobbi Muscara" userId="eec6e5dbc826e0fa" providerId="LiveId" clId="{2592AA6B-9ADC-49EB-B027-56FC9501B138}" dt="2019-07-30T21:27:40.074" v="333" actId="2696"/>
        <pc:sldMkLst>
          <pc:docMk/>
          <pc:sldMk cId="774257122" sldId="704"/>
        </pc:sldMkLst>
        <pc:spChg chg="mod">
          <ac:chgData name="Bobbi Muscara" userId="eec6e5dbc826e0fa" providerId="LiveId" clId="{2592AA6B-9ADC-49EB-B027-56FC9501B138}" dt="2019-07-30T17:40:10.439" v="233" actId="27636"/>
          <ac:spMkLst>
            <pc:docMk/>
            <pc:sldMk cId="774257122" sldId="704"/>
            <ac:spMk id="3" creationId="{2F6E9109-5D2E-4C6D-BD8D-08791E1CB155}"/>
          </ac:spMkLst>
        </pc:spChg>
        <pc:spChg chg="mod">
          <ac:chgData name="Bobbi Muscara" userId="eec6e5dbc826e0fa" providerId="LiveId" clId="{2592AA6B-9ADC-49EB-B027-56FC9501B138}" dt="2019-07-30T17:40:10.464" v="235" actId="27636"/>
          <ac:spMkLst>
            <pc:docMk/>
            <pc:sldMk cId="774257122" sldId="704"/>
            <ac:spMk id="4" creationId="{ED776EEB-1584-45B6-950E-AB0A9C36F2F4}"/>
          </ac:spMkLst>
        </pc:spChg>
        <pc:spChg chg="mod">
          <ac:chgData name="Bobbi Muscara" userId="eec6e5dbc826e0fa" providerId="LiveId" clId="{2592AA6B-9ADC-49EB-B027-56FC9501B138}" dt="2019-07-30T17:40:10.443" v="234" actId="27636"/>
          <ac:spMkLst>
            <pc:docMk/>
            <pc:sldMk cId="774257122" sldId="704"/>
            <ac:spMk id="5" creationId="{AEC5FCE8-FADB-4545-85C8-8738E8AE956E}"/>
          </ac:spMkLst>
        </pc:spChg>
      </pc:sldChg>
      <pc:sldChg chg="modSp add del">
        <pc:chgData name="Bobbi Muscara" userId="eec6e5dbc826e0fa" providerId="LiveId" clId="{2592AA6B-9ADC-49EB-B027-56FC9501B138}" dt="2019-07-30T21:27:40.245" v="336" actId="2696"/>
        <pc:sldMkLst>
          <pc:docMk/>
          <pc:sldMk cId="2391252103" sldId="705"/>
        </pc:sldMkLst>
        <pc:spChg chg="mod">
          <ac:chgData name="Bobbi Muscara" userId="eec6e5dbc826e0fa" providerId="LiveId" clId="{2592AA6B-9ADC-49EB-B027-56FC9501B138}" dt="2019-07-30T17:40:10.514" v="236" actId="27636"/>
          <ac:spMkLst>
            <pc:docMk/>
            <pc:sldMk cId="2391252103" sldId="705"/>
            <ac:spMk id="7" creationId="{59EF7E72-8DD4-424A-A234-B1505A082E23}"/>
          </ac:spMkLst>
        </pc:spChg>
      </pc:sldChg>
      <pc:sldChg chg="add del">
        <pc:chgData name="Bobbi Muscara" userId="eec6e5dbc826e0fa" providerId="LiveId" clId="{2592AA6B-9ADC-49EB-B027-56FC9501B138}" dt="2019-07-30T21:27:40.651" v="346" actId="2696"/>
        <pc:sldMkLst>
          <pc:docMk/>
          <pc:sldMk cId="4197866958" sldId="706"/>
        </pc:sldMkLst>
      </pc:sldChg>
      <pc:sldChg chg="addSp modSp ord modAnim">
        <pc:chgData name="Bobbi Muscara" userId="eec6e5dbc826e0fa" providerId="LiveId" clId="{2592AA6B-9ADC-49EB-B027-56FC9501B138}" dt="2019-07-30T22:16:25.878" v="1267" actId="1076"/>
        <pc:sldMkLst>
          <pc:docMk/>
          <pc:sldMk cId="309568554" sldId="718"/>
        </pc:sldMkLst>
        <pc:spChg chg="add mod">
          <ac:chgData name="Bobbi Muscara" userId="eec6e5dbc826e0fa" providerId="LiveId" clId="{2592AA6B-9ADC-49EB-B027-56FC9501B138}" dt="2019-07-30T22:16:25.878" v="1267" actId="1076"/>
          <ac:spMkLst>
            <pc:docMk/>
            <pc:sldMk cId="309568554" sldId="718"/>
            <ac:spMk id="6" creationId="{6C444120-9170-4FE2-8330-39C91FBC5F47}"/>
          </ac:spMkLst>
        </pc:spChg>
        <pc:spChg chg="add mod">
          <ac:chgData name="Bobbi Muscara" userId="eec6e5dbc826e0fa" providerId="LiveId" clId="{2592AA6B-9ADC-49EB-B027-56FC9501B138}" dt="2019-07-30T21:29:22.552" v="353" actId="1076"/>
          <ac:spMkLst>
            <pc:docMk/>
            <pc:sldMk cId="309568554" sldId="718"/>
            <ac:spMk id="7" creationId="{FB965F88-2321-4758-8E5E-F28144A0BC98}"/>
          </ac:spMkLst>
        </pc:spChg>
        <pc:picChg chg="mod">
          <ac:chgData name="Bobbi Muscara" userId="eec6e5dbc826e0fa" providerId="LiveId" clId="{2592AA6B-9ADC-49EB-B027-56FC9501B138}" dt="2019-07-30T22:16:22.895" v="1266" actId="1076"/>
          <ac:picMkLst>
            <pc:docMk/>
            <pc:sldMk cId="309568554" sldId="718"/>
            <ac:picMk id="5" creationId="{A1230F53-51C3-45CA-A269-BC8C52287522}"/>
          </ac:picMkLst>
        </pc:picChg>
      </pc:sldChg>
      <pc:sldChg chg="del">
        <pc:chgData name="Bobbi Muscara" userId="eec6e5dbc826e0fa" providerId="LiveId" clId="{2592AA6B-9ADC-49EB-B027-56FC9501B138}" dt="2019-07-30T21:28:30.046" v="350" actId="2696"/>
        <pc:sldMkLst>
          <pc:docMk/>
          <pc:sldMk cId="769956133" sldId="719"/>
        </pc:sldMkLst>
      </pc:sldChg>
      <pc:sldChg chg="addSp delSp modSp">
        <pc:chgData name="Bobbi Muscara" userId="eec6e5dbc826e0fa" providerId="LiveId" clId="{2592AA6B-9ADC-49EB-B027-56FC9501B138}" dt="2019-07-30T21:37:08.480" v="574" actId="478"/>
        <pc:sldMkLst>
          <pc:docMk/>
          <pc:sldMk cId="3699548956" sldId="720"/>
        </pc:sldMkLst>
        <pc:spChg chg="add mod">
          <ac:chgData name="Bobbi Muscara" userId="eec6e5dbc826e0fa" providerId="LiveId" clId="{2592AA6B-9ADC-49EB-B027-56FC9501B138}" dt="2019-07-30T21:37:08.480" v="574" actId="478"/>
          <ac:spMkLst>
            <pc:docMk/>
            <pc:sldMk cId="3699548956" sldId="720"/>
            <ac:spMk id="6" creationId="{595522FE-E858-4665-BA63-B59410438376}"/>
          </ac:spMkLst>
        </pc:spChg>
        <pc:picChg chg="del">
          <ac:chgData name="Bobbi Muscara" userId="eec6e5dbc826e0fa" providerId="LiveId" clId="{2592AA6B-9ADC-49EB-B027-56FC9501B138}" dt="2019-07-30T21:37:08.480" v="574" actId="478"/>
          <ac:picMkLst>
            <pc:docMk/>
            <pc:sldMk cId="3699548956" sldId="720"/>
            <ac:picMk id="5" creationId="{EEE067E7-EC4A-4D50-BBCA-C0EAD043E2B9}"/>
          </ac:picMkLst>
        </pc:picChg>
      </pc:sldChg>
      <pc:sldChg chg="del">
        <pc:chgData name="Bobbi Muscara" userId="eec6e5dbc826e0fa" providerId="LiveId" clId="{2592AA6B-9ADC-49EB-B027-56FC9501B138}" dt="2019-07-30T17:38:36.590" v="184" actId="2696"/>
        <pc:sldMkLst>
          <pc:docMk/>
          <pc:sldMk cId="2989800885" sldId="727"/>
        </pc:sldMkLst>
      </pc:sldChg>
      <pc:sldChg chg="del">
        <pc:chgData name="Bobbi Muscara" userId="eec6e5dbc826e0fa" providerId="LiveId" clId="{2592AA6B-9ADC-49EB-B027-56FC9501B138}" dt="2019-07-30T17:38:36.629" v="185" actId="2696"/>
        <pc:sldMkLst>
          <pc:docMk/>
          <pc:sldMk cId="427569726" sldId="728"/>
        </pc:sldMkLst>
      </pc:sldChg>
      <pc:sldChg chg="del">
        <pc:chgData name="Bobbi Muscara" userId="eec6e5dbc826e0fa" providerId="LiveId" clId="{2592AA6B-9ADC-49EB-B027-56FC9501B138}" dt="2019-07-30T17:38:36.806" v="190" actId="2696"/>
        <pc:sldMkLst>
          <pc:docMk/>
          <pc:sldMk cId="2814155646" sldId="729"/>
        </pc:sldMkLst>
      </pc:sldChg>
      <pc:sldChg chg="del">
        <pc:chgData name="Bobbi Muscara" userId="eec6e5dbc826e0fa" providerId="LiveId" clId="{2592AA6B-9ADC-49EB-B027-56FC9501B138}" dt="2019-07-30T17:38:36.663" v="186" actId="2696"/>
        <pc:sldMkLst>
          <pc:docMk/>
          <pc:sldMk cId="3595685947" sldId="730"/>
        </pc:sldMkLst>
      </pc:sldChg>
      <pc:sldChg chg="del">
        <pc:chgData name="Bobbi Muscara" userId="eec6e5dbc826e0fa" providerId="LiveId" clId="{2592AA6B-9ADC-49EB-B027-56FC9501B138}" dt="2019-07-30T17:38:36.765" v="189" actId="2696"/>
        <pc:sldMkLst>
          <pc:docMk/>
          <pc:sldMk cId="1884178622" sldId="731"/>
        </pc:sldMkLst>
      </pc:sldChg>
      <pc:sldChg chg="addSp delSp modSp mod setBg">
        <pc:chgData name="Bobbi Muscara" userId="eec6e5dbc826e0fa" providerId="LiveId" clId="{2592AA6B-9ADC-49EB-B027-56FC9501B138}" dt="2019-07-30T22:10:39.147" v="1229"/>
        <pc:sldMkLst>
          <pc:docMk/>
          <pc:sldMk cId="1363366265" sldId="732"/>
        </pc:sldMkLst>
        <pc:spChg chg="mod">
          <ac:chgData name="Bobbi Muscara" userId="eec6e5dbc826e0fa" providerId="LiveId" clId="{2592AA6B-9ADC-49EB-B027-56FC9501B138}" dt="2019-07-30T22:08:23.113" v="1096" actId="26606"/>
          <ac:spMkLst>
            <pc:docMk/>
            <pc:sldMk cId="1363366265" sldId="732"/>
            <ac:spMk id="2" creationId="{06D0C26C-F137-488B-AFE8-700056900AFC}"/>
          </ac:spMkLst>
        </pc:spChg>
        <pc:spChg chg="del mod">
          <ac:chgData name="Bobbi Muscara" userId="eec6e5dbc826e0fa" providerId="LiveId" clId="{2592AA6B-9ADC-49EB-B027-56FC9501B138}" dt="2019-07-30T22:07:48.413" v="1095" actId="26606"/>
          <ac:spMkLst>
            <pc:docMk/>
            <pc:sldMk cId="1363366265" sldId="732"/>
            <ac:spMk id="3" creationId="{98F68E60-AA37-491A-98B5-F47E463AA103}"/>
          </ac:spMkLst>
        </pc:spChg>
        <pc:spChg chg="mod">
          <ac:chgData name="Bobbi Muscara" userId="eec6e5dbc826e0fa" providerId="LiveId" clId="{2592AA6B-9ADC-49EB-B027-56FC9501B138}" dt="2019-07-30T22:07:48.413" v="1095" actId="26606"/>
          <ac:spMkLst>
            <pc:docMk/>
            <pc:sldMk cId="1363366265" sldId="732"/>
            <ac:spMk id="4" creationId="{F13CE1B6-A20B-41EE-A75B-43EAAFA443DC}"/>
          </ac:spMkLst>
        </pc:spChg>
        <pc:spChg chg="add del">
          <ac:chgData name="Bobbi Muscara" userId="eec6e5dbc826e0fa" providerId="LiveId" clId="{2592AA6B-9ADC-49EB-B027-56FC9501B138}" dt="2019-07-30T22:08:23.113" v="1096" actId="26606"/>
          <ac:spMkLst>
            <pc:docMk/>
            <pc:sldMk cId="1363366265" sldId="732"/>
            <ac:spMk id="11" creationId="{32D32A60-013B-47A8-8833-D2424080917B}"/>
          </ac:spMkLst>
        </pc:spChg>
        <pc:spChg chg="add del">
          <ac:chgData name="Bobbi Muscara" userId="eec6e5dbc826e0fa" providerId="LiveId" clId="{2592AA6B-9ADC-49EB-B027-56FC9501B138}" dt="2019-07-30T22:08:23.113" v="1096" actId="26606"/>
          <ac:spMkLst>
            <pc:docMk/>
            <pc:sldMk cId="1363366265" sldId="732"/>
            <ac:spMk id="13" creationId="{AE27932B-B694-4C4C-90D7-A0333A7C5876}"/>
          </ac:spMkLst>
        </pc:spChg>
        <pc:spChg chg="add del">
          <ac:chgData name="Bobbi Muscara" userId="eec6e5dbc826e0fa" providerId="LiveId" clId="{2592AA6B-9ADC-49EB-B027-56FC9501B138}" dt="2019-07-30T22:08:23.113" v="1096" actId="26606"/>
          <ac:spMkLst>
            <pc:docMk/>
            <pc:sldMk cId="1363366265" sldId="732"/>
            <ac:spMk id="17" creationId="{A9DA474E-6B91-4200-840F-0257B2358A75}"/>
          </ac:spMkLst>
        </pc:spChg>
        <pc:graphicFrameChg chg="add mod modGraphic">
          <ac:chgData name="Bobbi Muscara" userId="eec6e5dbc826e0fa" providerId="LiveId" clId="{2592AA6B-9ADC-49EB-B027-56FC9501B138}" dt="2019-07-30T22:10:39.147" v="1229"/>
          <ac:graphicFrameMkLst>
            <pc:docMk/>
            <pc:sldMk cId="1363366265" sldId="732"/>
            <ac:graphicFrameMk id="6" creationId="{26F4D13A-0CE4-4D29-A58A-57E88DE63CF2}"/>
          </ac:graphicFrameMkLst>
        </pc:graphicFrameChg>
        <pc:picChg chg="add del">
          <ac:chgData name="Bobbi Muscara" userId="eec6e5dbc826e0fa" providerId="LiveId" clId="{2592AA6B-9ADC-49EB-B027-56FC9501B138}" dt="2019-07-30T22:08:23.113" v="1096" actId="26606"/>
          <ac:picMkLst>
            <pc:docMk/>
            <pc:sldMk cId="1363366265" sldId="732"/>
            <ac:picMk id="19" creationId="{DF63C9AD-AE6E-4512-8171-91612E84CCFB}"/>
          </ac:picMkLst>
        </pc:picChg>
        <pc:cxnChg chg="add del">
          <ac:chgData name="Bobbi Muscara" userId="eec6e5dbc826e0fa" providerId="LiveId" clId="{2592AA6B-9ADC-49EB-B027-56FC9501B138}" dt="2019-07-30T22:08:23.113" v="1096" actId="26606"/>
          <ac:cxnSpMkLst>
            <pc:docMk/>
            <pc:sldMk cId="1363366265" sldId="732"/>
            <ac:cxnSpMk id="15" creationId="{9EBB0476-5CF0-4F44-8D68-5D42D7AEE43A}"/>
          </ac:cxnSpMkLst>
        </pc:cxnChg>
        <pc:cxnChg chg="add del">
          <ac:chgData name="Bobbi Muscara" userId="eec6e5dbc826e0fa" providerId="LiveId" clId="{2592AA6B-9ADC-49EB-B027-56FC9501B138}" dt="2019-07-30T22:08:23.113" v="1096" actId="26606"/>
          <ac:cxnSpMkLst>
            <pc:docMk/>
            <pc:sldMk cId="1363366265" sldId="732"/>
            <ac:cxnSpMk id="21" creationId="{FE1A49CE-B63D-457A-A180-1C883E1A63D2}"/>
          </ac:cxnSpMkLst>
        </pc:cxnChg>
      </pc:sldChg>
      <pc:sldChg chg="del">
        <pc:chgData name="Bobbi Muscara" userId="eec6e5dbc826e0fa" providerId="LiveId" clId="{2592AA6B-9ADC-49EB-B027-56FC9501B138}" dt="2019-07-30T17:38:37.013" v="205" actId="2696"/>
        <pc:sldMkLst>
          <pc:docMk/>
          <pc:sldMk cId="4091354719" sldId="734"/>
        </pc:sldMkLst>
      </pc:sldChg>
      <pc:sldChg chg="del ord">
        <pc:chgData name="Bobbi Muscara" userId="eec6e5dbc826e0fa" providerId="LiveId" clId="{2592AA6B-9ADC-49EB-B027-56FC9501B138}" dt="2019-07-30T21:28:04.042" v="348" actId="2696"/>
        <pc:sldMkLst>
          <pc:docMk/>
          <pc:sldMk cId="2337466525" sldId="737"/>
        </pc:sldMkLst>
      </pc:sldChg>
      <pc:sldChg chg="del">
        <pc:chgData name="Bobbi Muscara" userId="eec6e5dbc826e0fa" providerId="LiveId" clId="{2592AA6B-9ADC-49EB-B027-56FC9501B138}" dt="2019-07-30T21:50:06.986" v="616" actId="2696"/>
        <pc:sldMkLst>
          <pc:docMk/>
          <pc:sldMk cId="2657469193" sldId="739"/>
        </pc:sldMkLst>
      </pc:sldChg>
      <pc:sldChg chg="del">
        <pc:chgData name="Bobbi Muscara" userId="eec6e5dbc826e0fa" providerId="LiveId" clId="{2592AA6B-9ADC-49EB-B027-56FC9501B138}" dt="2019-07-30T17:38:37.162" v="212" actId="2696"/>
        <pc:sldMkLst>
          <pc:docMk/>
          <pc:sldMk cId="2076512582" sldId="740"/>
        </pc:sldMkLst>
      </pc:sldChg>
      <pc:sldChg chg="delSp modSp">
        <pc:chgData name="Bobbi Muscara" userId="eec6e5dbc826e0fa" providerId="LiveId" clId="{2592AA6B-9ADC-49EB-B027-56FC9501B138}" dt="2019-07-30T21:53:01.322" v="789" actId="1076"/>
        <pc:sldMkLst>
          <pc:docMk/>
          <pc:sldMk cId="930426599" sldId="742"/>
        </pc:sldMkLst>
        <pc:spChg chg="del">
          <ac:chgData name="Bobbi Muscara" userId="eec6e5dbc826e0fa" providerId="LiveId" clId="{2592AA6B-9ADC-49EB-B027-56FC9501B138}" dt="2019-07-30T21:52:58.134" v="788" actId="478"/>
          <ac:spMkLst>
            <pc:docMk/>
            <pc:sldMk cId="930426599" sldId="742"/>
            <ac:spMk id="4" creationId="{233AAB8C-89E6-4997-9DFA-AC3B8693D039}"/>
          </ac:spMkLst>
        </pc:spChg>
        <pc:picChg chg="mod">
          <ac:chgData name="Bobbi Muscara" userId="eec6e5dbc826e0fa" providerId="LiveId" clId="{2592AA6B-9ADC-49EB-B027-56FC9501B138}" dt="2019-07-30T21:53:01.322" v="789" actId="1076"/>
          <ac:picMkLst>
            <pc:docMk/>
            <pc:sldMk cId="930426599" sldId="742"/>
            <ac:picMk id="7" creationId="{CABD3DB6-EC91-42EE-90F0-89BD307C1B2D}"/>
          </ac:picMkLst>
        </pc:picChg>
      </pc:sldChg>
      <pc:sldChg chg="del ord">
        <pc:chgData name="Bobbi Muscara" userId="eec6e5dbc826e0fa" providerId="LiveId" clId="{2592AA6B-9ADC-49EB-B027-56FC9501B138}" dt="2019-07-30T21:28:08.170" v="349" actId="2696"/>
        <pc:sldMkLst>
          <pc:docMk/>
          <pc:sldMk cId="884477640" sldId="743"/>
        </pc:sldMkLst>
      </pc:sldChg>
      <pc:sldChg chg="del">
        <pc:chgData name="Bobbi Muscara" userId="eec6e5dbc826e0fa" providerId="LiveId" clId="{2592AA6B-9ADC-49EB-B027-56FC9501B138}" dt="2019-07-30T21:29:29.937" v="354" actId="2696"/>
        <pc:sldMkLst>
          <pc:docMk/>
          <pc:sldMk cId="715046395" sldId="744"/>
        </pc:sldMkLst>
      </pc:sldChg>
      <pc:sldChg chg="addSp delSp modSp modAnim">
        <pc:chgData name="Bobbi Muscara" userId="eec6e5dbc826e0fa" providerId="LiveId" clId="{2592AA6B-9ADC-49EB-B027-56FC9501B138}" dt="2019-07-30T21:57:33.826" v="845"/>
        <pc:sldMkLst>
          <pc:docMk/>
          <pc:sldMk cId="2641767878" sldId="746"/>
        </pc:sldMkLst>
        <pc:spChg chg="mod">
          <ac:chgData name="Bobbi Muscara" userId="eec6e5dbc826e0fa" providerId="LiveId" clId="{2592AA6B-9ADC-49EB-B027-56FC9501B138}" dt="2019-07-30T16:48:57.936" v="55" actId="27636"/>
          <ac:spMkLst>
            <pc:docMk/>
            <pc:sldMk cId="2641767878" sldId="746"/>
            <ac:spMk id="2" creationId="{B37A468D-CCA2-4892-A8EA-BAE58650152B}"/>
          </ac:spMkLst>
        </pc:spChg>
        <pc:spChg chg="add del mod">
          <ac:chgData name="Bobbi Muscara" userId="eec6e5dbc826e0fa" providerId="LiveId" clId="{2592AA6B-9ADC-49EB-B027-56FC9501B138}" dt="2019-07-30T16:49:23.211" v="59" actId="478"/>
          <ac:spMkLst>
            <pc:docMk/>
            <pc:sldMk cId="2641767878" sldId="746"/>
            <ac:spMk id="4" creationId="{D44A97B1-0D6D-4A22-862A-0324012C8269}"/>
          </ac:spMkLst>
        </pc:spChg>
        <pc:spChg chg="add mod">
          <ac:chgData name="Bobbi Muscara" userId="eec6e5dbc826e0fa" providerId="LiveId" clId="{2592AA6B-9ADC-49EB-B027-56FC9501B138}" dt="2019-07-30T21:53:34.113" v="804" actId="1076"/>
          <ac:spMkLst>
            <pc:docMk/>
            <pc:sldMk cId="2641767878" sldId="746"/>
            <ac:spMk id="5" creationId="{68AF7708-6C76-4808-9A41-7F91B470F202}"/>
          </ac:spMkLst>
        </pc:spChg>
        <pc:spChg chg="del mod">
          <ac:chgData name="Bobbi Muscara" userId="eec6e5dbc826e0fa" providerId="LiveId" clId="{2592AA6B-9ADC-49EB-B027-56FC9501B138}" dt="2019-07-30T16:49:16.937" v="58" actId="478"/>
          <ac:spMkLst>
            <pc:docMk/>
            <pc:sldMk cId="2641767878" sldId="746"/>
            <ac:spMk id="6" creationId="{0C9914B6-3A77-47A4-B045-05B8FE3B278B}"/>
          </ac:spMkLst>
        </pc:spChg>
        <pc:spChg chg="mod">
          <ac:chgData name="Bobbi Muscara" userId="eec6e5dbc826e0fa" providerId="LiveId" clId="{2592AA6B-9ADC-49EB-B027-56FC9501B138}" dt="2019-07-30T21:57:16.521" v="842" actId="1076"/>
          <ac:spMkLst>
            <pc:docMk/>
            <pc:sldMk cId="2641767878" sldId="746"/>
            <ac:spMk id="8" creationId="{27BD0BE4-7088-408C-B460-604290A2A81A}"/>
          </ac:spMkLst>
        </pc:spChg>
        <pc:spChg chg="mod">
          <ac:chgData name="Bobbi Muscara" userId="eec6e5dbc826e0fa" providerId="LiveId" clId="{2592AA6B-9ADC-49EB-B027-56FC9501B138}" dt="2019-07-30T21:56:47.431" v="841" actId="403"/>
          <ac:spMkLst>
            <pc:docMk/>
            <pc:sldMk cId="2641767878" sldId="746"/>
            <ac:spMk id="9" creationId="{91D22856-6A4F-46E0-843C-FF69FA2488FC}"/>
          </ac:spMkLst>
        </pc:spChg>
      </pc:sldChg>
      <pc:sldChg chg="del">
        <pc:chgData name="Bobbi Muscara" userId="eec6e5dbc826e0fa" providerId="LiveId" clId="{2592AA6B-9ADC-49EB-B027-56FC9501B138}" dt="2019-07-30T16:52:23.419" v="62" actId="2696"/>
        <pc:sldMkLst>
          <pc:docMk/>
          <pc:sldMk cId="1821085908" sldId="747"/>
        </pc:sldMkLst>
      </pc:sldChg>
      <pc:sldChg chg="addSp delSp modSp">
        <pc:chgData name="Bobbi Muscara" userId="eec6e5dbc826e0fa" providerId="LiveId" clId="{2592AA6B-9ADC-49EB-B027-56FC9501B138}" dt="2019-07-30T21:57:47.141" v="850" actId="404"/>
        <pc:sldMkLst>
          <pc:docMk/>
          <pc:sldMk cId="863825327" sldId="748"/>
        </pc:sldMkLst>
        <pc:spChg chg="add del mod">
          <ac:chgData name="Bobbi Muscara" userId="eec6e5dbc826e0fa" providerId="LiveId" clId="{2592AA6B-9ADC-49EB-B027-56FC9501B138}" dt="2019-07-30T16:57:19.975" v="71"/>
          <ac:spMkLst>
            <pc:docMk/>
            <pc:sldMk cId="863825327" sldId="748"/>
            <ac:spMk id="3" creationId="{F1D93FF7-B69D-48E8-99B3-426F410B2579}"/>
          </ac:spMkLst>
        </pc:spChg>
        <pc:spChg chg="mod">
          <ac:chgData name="Bobbi Muscara" userId="eec6e5dbc826e0fa" providerId="LiveId" clId="{2592AA6B-9ADC-49EB-B027-56FC9501B138}" dt="2019-07-30T21:57:47.141" v="850" actId="404"/>
          <ac:spMkLst>
            <pc:docMk/>
            <pc:sldMk cId="863825327" sldId="748"/>
            <ac:spMk id="10" creationId="{3803E53D-7633-40A2-9B58-047BBD56EAF5}"/>
          </ac:spMkLst>
        </pc:spChg>
        <pc:picChg chg="del">
          <ac:chgData name="Bobbi Muscara" userId="eec6e5dbc826e0fa" providerId="LiveId" clId="{2592AA6B-9ADC-49EB-B027-56FC9501B138}" dt="2019-07-30T16:52:29.817" v="63" actId="478"/>
          <ac:picMkLst>
            <pc:docMk/>
            <pc:sldMk cId="863825327" sldId="748"/>
            <ac:picMk id="9" creationId="{B1DAB41B-6C67-419B-993C-7A580D5370AF}"/>
          </ac:picMkLst>
        </pc:picChg>
        <pc:picChg chg="add mod">
          <ac:chgData name="Bobbi Muscara" userId="eec6e5dbc826e0fa" providerId="LiveId" clId="{2592AA6B-9ADC-49EB-B027-56FC9501B138}" dt="2019-07-30T21:57:43.416" v="848" actId="1076"/>
          <ac:picMkLst>
            <pc:docMk/>
            <pc:sldMk cId="863825327" sldId="748"/>
            <ac:picMk id="15" creationId="{61EA1D4A-18CF-4F4F-A823-DA1BC8808D36}"/>
          </ac:picMkLst>
        </pc:picChg>
        <pc:inkChg chg="add del">
          <ac:chgData name="Bobbi Muscara" userId="eec6e5dbc826e0fa" providerId="LiveId" clId="{2592AA6B-9ADC-49EB-B027-56FC9501B138}" dt="2019-07-30T16:56:30.503" v="66"/>
          <ac:inkMkLst>
            <pc:docMk/>
            <pc:sldMk cId="863825327" sldId="748"/>
            <ac:inkMk id="6" creationId="{BCF5901D-FA65-481C-930D-D92033D2E57B}"/>
          </ac:inkMkLst>
        </pc:inkChg>
        <pc:inkChg chg="add del">
          <ac:chgData name="Bobbi Muscara" userId="eec6e5dbc826e0fa" providerId="LiveId" clId="{2592AA6B-9ADC-49EB-B027-56FC9501B138}" dt="2019-07-30T16:56:30.503" v="66"/>
          <ac:inkMkLst>
            <pc:docMk/>
            <pc:sldMk cId="863825327" sldId="748"/>
            <ac:inkMk id="7" creationId="{5B3342E0-441A-4405-95F0-E21F67C86BBD}"/>
          </ac:inkMkLst>
        </pc:inkChg>
        <pc:inkChg chg="add">
          <ac:chgData name="Bobbi Muscara" userId="eec6e5dbc826e0fa" providerId="LiveId" clId="{2592AA6B-9ADC-49EB-B027-56FC9501B138}" dt="2019-07-30T16:56:30.503" v="66"/>
          <ac:inkMkLst>
            <pc:docMk/>
            <pc:sldMk cId="863825327" sldId="748"/>
            <ac:inkMk id="8" creationId="{3F6205E3-9263-479D-90F6-28618A5262F3}"/>
          </ac:inkMkLst>
        </pc:inkChg>
        <pc:inkChg chg="add">
          <ac:chgData name="Bobbi Muscara" userId="eec6e5dbc826e0fa" providerId="LiveId" clId="{2592AA6B-9ADC-49EB-B027-56FC9501B138}" dt="2019-07-30T16:56:32.627" v="67" actId="9405"/>
          <ac:inkMkLst>
            <pc:docMk/>
            <pc:sldMk cId="863825327" sldId="748"/>
            <ac:inkMk id="11" creationId="{8D205F27-6ACE-4434-BF59-24D3C050A5E6}"/>
          </ac:inkMkLst>
        </pc:inkChg>
        <pc:inkChg chg="add del">
          <ac:chgData name="Bobbi Muscara" userId="eec6e5dbc826e0fa" providerId="LiveId" clId="{2592AA6B-9ADC-49EB-B027-56FC9501B138}" dt="2019-07-30T16:56:37.216" v="70"/>
          <ac:inkMkLst>
            <pc:docMk/>
            <pc:sldMk cId="863825327" sldId="748"/>
            <ac:inkMk id="12" creationId="{68EFD27B-E5C5-45D7-A8EA-C0981B403D7C}"/>
          </ac:inkMkLst>
        </pc:inkChg>
        <pc:inkChg chg="add del">
          <ac:chgData name="Bobbi Muscara" userId="eec6e5dbc826e0fa" providerId="LiveId" clId="{2592AA6B-9ADC-49EB-B027-56FC9501B138}" dt="2019-07-30T16:56:37.216" v="70"/>
          <ac:inkMkLst>
            <pc:docMk/>
            <pc:sldMk cId="863825327" sldId="748"/>
            <ac:inkMk id="13" creationId="{3AD5110E-65E3-4D95-8362-DE4B515B6F90}"/>
          </ac:inkMkLst>
        </pc:inkChg>
        <pc:inkChg chg="add">
          <ac:chgData name="Bobbi Muscara" userId="eec6e5dbc826e0fa" providerId="LiveId" clId="{2592AA6B-9ADC-49EB-B027-56FC9501B138}" dt="2019-07-30T16:56:37.216" v="70"/>
          <ac:inkMkLst>
            <pc:docMk/>
            <pc:sldMk cId="863825327" sldId="748"/>
            <ac:inkMk id="14" creationId="{EB09DBB7-131D-4E03-8703-318D38A3588A}"/>
          </ac:inkMkLst>
        </pc:inkChg>
      </pc:sldChg>
      <pc:sldChg chg="addSp delSp modSp mod setBg delAnim modAnim">
        <pc:chgData name="Bobbi Muscara" userId="eec6e5dbc826e0fa" providerId="LiveId" clId="{2592AA6B-9ADC-49EB-B027-56FC9501B138}" dt="2019-07-30T21:59:57.653" v="860" actId="6549"/>
        <pc:sldMkLst>
          <pc:docMk/>
          <pc:sldMk cId="748434506" sldId="749"/>
        </pc:sldMkLst>
        <pc:spChg chg="mod">
          <ac:chgData name="Bobbi Muscara" userId="eec6e5dbc826e0fa" providerId="LiveId" clId="{2592AA6B-9ADC-49EB-B027-56FC9501B138}" dt="2019-07-30T21:59:42.731" v="855" actId="26606"/>
          <ac:spMkLst>
            <pc:docMk/>
            <pc:sldMk cId="748434506" sldId="749"/>
            <ac:spMk id="2" creationId="{4DF911C5-BE24-4764-A6B9-EF0692230F90}"/>
          </ac:spMkLst>
        </pc:spChg>
        <pc:spChg chg="del mod">
          <ac:chgData name="Bobbi Muscara" userId="eec6e5dbc826e0fa" providerId="LiveId" clId="{2592AA6B-9ADC-49EB-B027-56FC9501B138}" dt="2019-07-30T17:06:18.647" v="177" actId="478"/>
          <ac:spMkLst>
            <pc:docMk/>
            <pc:sldMk cId="748434506" sldId="749"/>
            <ac:spMk id="4" creationId="{F4CA435C-A6F9-43E9-89AA-2D9FBAEB588C}"/>
          </ac:spMkLst>
        </pc:spChg>
        <pc:spChg chg="mod">
          <ac:chgData name="Bobbi Muscara" userId="eec6e5dbc826e0fa" providerId="LiveId" clId="{2592AA6B-9ADC-49EB-B027-56FC9501B138}" dt="2019-07-30T21:59:57.653" v="860" actId="6549"/>
          <ac:spMkLst>
            <pc:docMk/>
            <pc:sldMk cId="748434506" sldId="749"/>
            <ac:spMk id="6" creationId="{96A8A060-9261-4267-B869-FB412B6E7C9C}"/>
          </ac:spMkLst>
        </pc:spChg>
        <pc:spChg chg="add">
          <ac:chgData name="Bobbi Muscara" userId="eec6e5dbc826e0fa" providerId="LiveId" clId="{2592AA6B-9ADC-49EB-B027-56FC9501B138}" dt="2019-07-30T21:59:42.731" v="855" actId="26606"/>
          <ac:spMkLst>
            <pc:docMk/>
            <pc:sldMk cId="748434506" sldId="749"/>
            <ac:spMk id="11" creationId="{0CABCAE3-64FC-4149-819F-2C1812824154}"/>
          </ac:spMkLst>
        </pc:spChg>
        <pc:spChg chg="add">
          <ac:chgData name="Bobbi Muscara" userId="eec6e5dbc826e0fa" providerId="LiveId" clId="{2592AA6B-9ADC-49EB-B027-56FC9501B138}" dt="2019-07-30T21:59:42.731" v="855" actId="26606"/>
          <ac:spMkLst>
            <pc:docMk/>
            <pc:sldMk cId="748434506" sldId="749"/>
            <ac:spMk id="19" creationId="{35C3D674-3D59-4E93-80CA-0C0A9095E816}"/>
          </ac:spMkLst>
        </pc:spChg>
        <pc:spChg chg="add">
          <ac:chgData name="Bobbi Muscara" userId="eec6e5dbc826e0fa" providerId="LiveId" clId="{2592AA6B-9ADC-49EB-B027-56FC9501B138}" dt="2019-07-30T21:59:42.731" v="855" actId="26606"/>
          <ac:spMkLst>
            <pc:docMk/>
            <pc:sldMk cId="748434506" sldId="749"/>
            <ac:spMk id="23" creationId="{EF2A81E1-BCBE-426B-8C09-33274E69409D}"/>
          </ac:spMkLst>
        </pc:spChg>
        <pc:picChg chg="add mod">
          <ac:chgData name="Bobbi Muscara" userId="eec6e5dbc826e0fa" providerId="LiveId" clId="{2592AA6B-9ADC-49EB-B027-56FC9501B138}" dt="2019-07-30T21:59:55.523" v="857" actId="27614"/>
          <ac:picMkLst>
            <pc:docMk/>
            <pc:sldMk cId="748434506" sldId="749"/>
            <ac:picMk id="3" creationId="{4C9B251A-1772-4BE6-AFA7-5E9ACAB69F00}"/>
          </ac:picMkLst>
        </pc:picChg>
        <pc:picChg chg="del">
          <ac:chgData name="Bobbi Muscara" userId="eec6e5dbc826e0fa" providerId="LiveId" clId="{2592AA6B-9ADC-49EB-B027-56FC9501B138}" dt="2019-07-30T16:59:03.344" v="166" actId="478"/>
          <ac:picMkLst>
            <pc:docMk/>
            <pc:sldMk cId="748434506" sldId="749"/>
            <ac:picMk id="8" creationId="{ECC370EB-4AB7-41BE-AB4D-E4FAD0AE7621}"/>
          </ac:picMkLst>
        </pc:picChg>
        <pc:picChg chg="add">
          <ac:chgData name="Bobbi Muscara" userId="eec6e5dbc826e0fa" providerId="LiveId" clId="{2592AA6B-9ADC-49EB-B027-56FC9501B138}" dt="2019-07-30T21:59:42.731" v="855" actId="26606"/>
          <ac:picMkLst>
            <pc:docMk/>
            <pc:sldMk cId="748434506" sldId="749"/>
            <ac:picMk id="13" creationId="{012FDCFE-9AD2-4D8A-8CBF-B3AA37EBF6DD}"/>
          </ac:picMkLst>
        </pc:picChg>
        <pc:picChg chg="add">
          <ac:chgData name="Bobbi Muscara" userId="eec6e5dbc826e0fa" providerId="LiveId" clId="{2592AA6B-9ADC-49EB-B027-56FC9501B138}" dt="2019-07-30T21:59:42.731" v="855" actId="26606"/>
          <ac:picMkLst>
            <pc:docMk/>
            <pc:sldMk cId="748434506" sldId="749"/>
            <ac:picMk id="25" creationId="{39D1DDD4-5BB3-45BA-B9B3-06B62299AD79}"/>
          </ac:picMkLst>
        </pc:picChg>
        <pc:cxnChg chg="add">
          <ac:chgData name="Bobbi Muscara" userId="eec6e5dbc826e0fa" providerId="LiveId" clId="{2592AA6B-9ADC-49EB-B027-56FC9501B138}" dt="2019-07-30T21:59:42.731" v="855" actId="26606"/>
          <ac:cxnSpMkLst>
            <pc:docMk/>
            <pc:sldMk cId="748434506" sldId="749"/>
            <ac:cxnSpMk id="15" creationId="{FBD463FC-4CA8-4FF4-85A3-AF9F4B98D210}"/>
          </ac:cxnSpMkLst>
        </pc:cxnChg>
        <pc:cxnChg chg="add">
          <ac:chgData name="Bobbi Muscara" userId="eec6e5dbc826e0fa" providerId="LiveId" clId="{2592AA6B-9ADC-49EB-B027-56FC9501B138}" dt="2019-07-30T21:59:42.731" v="855" actId="26606"/>
          <ac:cxnSpMkLst>
            <pc:docMk/>
            <pc:sldMk cId="748434506" sldId="749"/>
            <ac:cxnSpMk id="17" creationId="{A56012FD-74A8-4C91-B318-435CF2B71927}"/>
          </ac:cxnSpMkLst>
        </pc:cxnChg>
        <pc:cxnChg chg="add">
          <ac:chgData name="Bobbi Muscara" userId="eec6e5dbc826e0fa" providerId="LiveId" clId="{2592AA6B-9ADC-49EB-B027-56FC9501B138}" dt="2019-07-30T21:59:42.731" v="855" actId="26606"/>
          <ac:cxnSpMkLst>
            <pc:docMk/>
            <pc:sldMk cId="748434506" sldId="749"/>
            <ac:cxnSpMk id="21" creationId="{C884B8F8-FDC9-498B-9960-5D7260AFCB03}"/>
          </ac:cxnSpMkLst>
        </pc:cxnChg>
        <pc:cxnChg chg="add">
          <ac:chgData name="Bobbi Muscara" userId="eec6e5dbc826e0fa" providerId="LiveId" clId="{2592AA6B-9ADC-49EB-B027-56FC9501B138}" dt="2019-07-30T21:59:42.731" v="855" actId="26606"/>
          <ac:cxnSpMkLst>
            <pc:docMk/>
            <pc:sldMk cId="748434506" sldId="749"/>
            <ac:cxnSpMk id="27" creationId="{A24DAE64-2302-42EA-8239-F2F0775CA5AD}"/>
          </ac:cxnSpMkLst>
        </pc:cxnChg>
      </pc:sldChg>
      <pc:sldChg chg="addSp modSp">
        <pc:chgData name="Bobbi Muscara" userId="eec6e5dbc826e0fa" providerId="LiveId" clId="{2592AA6B-9ADC-49EB-B027-56FC9501B138}" dt="2019-07-30T22:00:50.825" v="865" actId="1076"/>
        <pc:sldMkLst>
          <pc:docMk/>
          <pc:sldMk cId="863143652" sldId="750"/>
        </pc:sldMkLst>
        <pc:spChg chg="mod">
          <ac:chgData name="Bobbi Muscara" userId="eec6e5dbc826e0fa" providerId="LiveId" clId="{2592AA6B-9ADC-49EB-B027-56FC9501B138}" dt="2019-07-30T22:00:44.416" v="864" actId="1076"/>
          <ac:spMkLst>
            <pc:docMk/>
            <pc:sldMk cId="863143652" sldId="750"/>
            <ac:spMk id="3" creationId="{48DC441B-712D-48AE-8F59-180EC5449C71}"/>
          </ac:spMkLst>
        </pc:spChg>
        <pc:spChg chg="mod">
          <ac:chgData name="Bobbi Muscara" userId="eec6e5dbc826e0fa" providerId="LiveId" clId="{2592AA6B-9ADC-49EB-B027-56FC9501B138}" dt="2019-07-30T22:00:41.168" v="863" actId="1076"/>
          <ac:spMkLst>
            <pc:docMk/>
            <pc:sldMk cId="863143652" sldId="750"/>
            <ac:spMk id="4" creationId="{15ECCA5E-03A1-4C45-BAF7-B3A782EF2F28}"/>
          </ac:spMkLst>
        </pc:spChg>
        <pc:picChg chg="add mod">
          <ac:chgData name="Bobbi Muscara" userId="eec6e5dbc826e0fa" providerId="LiveId" clId="{2592AA6B-9ADC-49EB-B027-56FC9501B138}" dt="2019-07-30T22:00:50.825" v="865" actId="1076"/>
          <ac:picMkLst>
            <pc:docMk/>
            <pc:sldMk cId="863143652" sldId="750"/>
            <ac:picMk id="6" creationId="{265DE190-3C24-4EF4-B0A2-AA6CD8AFAE18}"/>
          </ac:picMkLst>
        </pc:picChg>
      </pc:sldChg>
      <pc:sldChg chg="del">
        <pc:chgData name="Bobbi Muscara" userId="eec6e5dbc826e0fa" providerId="LiveId" clId="{2592AA6B-9ADC-49EB-B027-56FC9501B138}" dt="2019-07-30T17:38:14.482" v="183" actId="2696"/>
        <pc:sldMkLst>
          <pc:docMk/>
          <pc:sldMk cId="4145945139" sldId="751"/>
        </pc:sldMkLst>
      </pc:sldChg>
      <pc:sldChg chg="addSp delSp modSp">
        <pc:chgData name="Bobbi Muscara" userId="eec6e5dbc826e0fa" providerId="LiveId" clId="{2592AA6B-9ADC-49EB-B027-56FC9501B138}" dt="2019-07-30T22:19:03.182" v="1298" actId="1076"/>
        <pc:sldMkLst>
          <pc:docMk/>
          <pc:sldMk cId="2359977457" sldId="752"/>
        </pc:sldMkLst>
        <pc:spChg chg="mod">
          <ac:chgData name="Bobbi Muscara" userId="eec6e5dbc826e0fa" providerId="LiveId" clId="{2592AA6B-9ADC-49EB-B027-56FC9501B138}" dt="2019-07-30T22:19:03.182" v="1298" actId="1076"/>
          <ac:spMkLst>
            <pc:docMk/>
            <pc:sldMk cId="2359977457" sldId="752"/>
            <ac:spMk id="2" creationId="{486D4790-340D-4957-AC84-7AB3AE082FC7}"/>
          </ac:spMkLst>
        </pc:spChg>
        <pc:spChg chg="del">
          <ac:chgData name="Bobbi Muscara" userId="eec6e5dbc826e0fa" providerId="LiveId" clId="{2592AA6B-9ADC-49EB-B027-56FC9501B138}" dt="2019-07-30T22:18:52.645" v="1292" actId="478"/>
          <ac:spMkLst>
            <pc:docMk/>
            <pc:sldMk cId="2359977457" sldId="752"/>
            <ac:spMk id="5" creationId="{42F2BC2F-0F30-42B8-8943-75EDD6224E98}"/>
          </ac:spMkLst>
        </pc:spChg>
        <pc:spChg chg="add del mod">
          <ac:chgData name="Bobbi Muscara" userId="eec6e5dbc826e0fa" providerId="LiveId" clId="{2592AA6B-9ADC-49EB-B027-56FC9501B138}" dt="2019-07-30T22:18:55.206" v="1293" actId="478"/>
          <ac:spMkLst>
            <pc:docMk/>
            <pc:sldMk cId="2359977457" sldId="752"/>
            <ac:spMk id="16" creationId="{12903C3C-0199-453C-8AD1-0D1D31FB5DDB}"/>
          </ac:spMkLst>
        </pc:spChg>
        <pc:picChg chg="add mod">
          <ac:chgData name="Bobbi Muscara" userId="eec6e5dbc826e0fa" providerId="LiveId" clId="{2592AA6B-9ADC-49EB-B027-56FC9501B138}" dt="2019-07-30T22:18:28.419" v="1281" actId="1076"/>
          <ac:picMkLst>
            <pc:docMk/>
            <pc:sldMk cId="2359977457" sldId="752"/>
            <ac:picMk id="6" creationId="{39015B4E-D664-4350-AA02-77A0D1B515B8}"/>
          </ac:picMkLst>
        </pc:picChg>
        <pc:picChg chg="add mod">
          <ac:chgData name="Bobbi Muscara" userId="eec6e5dbc826e0fa" providerId="LiveId" clId="{2592AA6B-9ADC-49EB-B027-56FC9501B138}" dt="2019-07-30T22:19:02.231" v="1297" actId="1076"/>
          <ac:picMkLst>
            <pc:docMk/>
            <pc:sldMk cId="2359977457" sldId="752"/>
            <ac:picMk id="8" creationId="{02DF4592-C721-49C4-BF1E-D3DBEA19DB00}"/>
          </ac:picMkLst>
        </pc:picChg>
        <pc:picChg chg="mod">
          <ac:chgData name="Bobbi Muscara" userId="eec6e5dbc826e0fa" providerId="LiveId" clId="{2592AA6B-9ADC-49EB-B027-56FC9501B138}" dt="2019-07-30T22:18:58.759" v="1295" actId="1076"/>
          <ac:picMkLst>
            <pc:docMk/>
            <pc:sldMk cId="2359977457" sldId="752"/>
            <ac:picMk id="10" creationId="{5FE722CD-09DC-495E-9979-A83DD7561248}"/>
          </ac:picMkLst>
        </pc:picChg>
        <pc:picChg chg="add mod">
          <ac:chgData name="Bobbi Muscara" userId="eec6e5dbc826e0fa" providerId="LiveId" clId="{2592AA6B-9ADC-49EB-B027-56FC9501B138}" dt="2019-07-30T22:18:22.583" v="1277" actId="1076"/>
          <ac:picMkLst>
            <pc:docMk/>
            <pc:sldMk cId="2359977457" sldId="752"/>
            <ac:picMk id="11" creationId="{D06CE5C1-98A6-456F-8ED4-D7D93DCBAD2D}"/>
          </ac:picMkLst>
        </pc:picChg>
        <pc:picChg chg="mod">
          <ac:chgData name="Bobbi Muscara" userId="eec6e5dbc826e0fa" providerId="LiveId" clId="{2592AA6B-9ADC-49EB-B027-56FC9501B138}" dt="2019-07-30T22:18:56.982" v="1294" actId="1076"/>
          <ac:picMkLst>
            <pc:docMk/>
            <pc:sldMk cId="2359977457" sldId="752"/>
            <ac:picMk id="12" creationId="{F680E1BC-F829-416B-A181-1289630D509C}"/>
          </ac:picMkLst>
        </pc:picChg>
        <pc:picChg chg="add mod">
          <ac:chgData name="Bobbi Muscara" userId="eec6e5dbc826e0fa" providerId="LiveId" clId="{2592AA6B-9ADC-49EB-B027-56FC9501B138}" dt="2019-07-30T22:19:00.469" v="1296" actId="1076"/>
          <ac:picMkLst>
            <pc:docMk/>
            <pc:sldMk cId="2359977457" sldId="752"/>
            <ac:picMk id="14" creationId="{98A9FC3E-1F6B-4885-928F-817405DE9E41}"/>
          </ac:picMkLst>
        </pc:picChg>
      </pc:sldChg>
      <pc:sldChg chg="ord">
        <pc:chgData name="Bobbi Muscara" userId="eec6e5dbc826e0fa" providerId="LiveId" clId="{2592AA6B-9ADC-49EB-B027-56FC9501B138}" dt="2019-07-30T17:39:00.819" v="215"/>
        <pc:sldMkLst>
          <pc:docMk/>
          <pc:sldMk cId="2156377544" sldId="753"/>
        </pc:sldMkLst>
      </pc:sldChg>
      <pc:sldChg chg="del">
        <pc:chgData name="Bobbi Muscara" userId="eec6e5dbc826e0fa" providerId="LiveId" clId="{2592AA6B-9ADC-49EB-B027-56FC9501B138}" dt="2019-07-30T17:39:07.497" v="216" actId="2696"/>
        <pc:sldMkLst>
          <pc:docMk/>
          <pc:sldMk cId="3948413441" sldId="754"/>
        </pc:sldMkLst>
      </pc:sldChg>
      <pc:sldChg chg="del">
        <pc:chgData name="Bobbi Muscara" userId="eec6e5dbc826e0fa" providerId="LiveId" clId="{2592AA6B-9ADC-49EB-B027-56FC9501B138}" dt="2019-07-30T17:39:08.535" v="217" actId="2696"/>
        <pc:sldMkLst>
          <pc:docMk/>
          <pc:sldMk cId="2311298326" sldId="755"/>
        </pc:sldMkLst>
      </pc:sldChg>
      <pc:sldChg chg="del">
        <pc:chgData name="Bobbi Muscara" userId="eec6e5dbc826e0fa" providerId="LiveId" clId="{2592AA6B-9ADC-49EB-B027-56FC9501B138}" dt="2019-07-30T17:39:09.827" v="218" actId="2696"/>
        <pc:sldMkLst>
          <pc:docMk/>
          <pc:sldMk cId="1143433282" sldId="756"/>
        </pc:sldMkLst>
      </pc:sldChg>
      <pc:sldChg chg="del">
        <pc:chgData name="Bobbi Muscara" userId="eec6e5dbc826e0fa" providerId="LiveId" clId="{2592AA6B-9ADC-49EB-B027-56FC9501B138}" dt="2019-07-30T17:39:12.862" v="219" actId="2696"/>
        <pc:sldMkLst>
          <pc:docMk/>
          <pc:sldMk cId="1919598289" sldId="757"/>
        </pc:sldMkLst>
      </pc:sldChg>
      <pc:sldChg chg="delSp modSp ord delAnim modAnim">
        <pc:chgData name="Bobbi Muscara" userId="eec6e5dbc826e0fa" providerId="LiveId" clId="{2592AA6B-9ADC-49EB-B027-56FC9501B138}" dt="2019-07-30T22:17:15.300" v="1269" actId="478"/>
        <pc:sldMkLst>
          <pc:docMk/>
          <pc:sldMk cId="1943328159" sldId="758"/>
        </pc:sldMkLst>
        <pc:spChg chg="del mod">
          <ac:chgData name="Bobbi Muscara" userId="eec6e5dbc826e0fa" providerId="LiveId" clId="{2592AA6B-9ADC-49EB-B027-56FC9501B138}" dt="2019-07-30T22:17:15.300" v="1269" actId="478"/>
          <ac:spMkLst>
            <pc:docMk/>
            <pc:sldMk cId="1943328159" sldId="758"/>
            <ac:spMk id="3" creationId="{C0C355FF-D11C-466F-A48E-25866EA4C179}"/>
          </ac:spMkLst>
        </pc:spChg>
      </pc:sldChg>
      <pc:sldChg chg="modSp ord">
        <pc:chgData name="Bobbi Muscara" userId="eec6e5dbc826e0fa" providerId="LiveId" clId="{2592AA6B-9ADC-49EB-B027-56FC9501B138}" dt="2019-07-30T22:15:55.064" v="1264" actId="20577"/>
        <pc:sldMkLst>
          <pc:docMk/>
          <pc:sldMk cId="2385442131" sldId="759"/>
        </pc:sldMkLst>
        <pc:spChg chg="mod">
          <ac:chgData name="Bobbi Muscara" userId="eec6e5dbc826e0fa" providerId="LiveId" clId="{2592AA6B-9ADC-49EB-B027-56FC9501B138}" dt="2019-07-30T22:15:55.064" v="1264" actId="20577"/>
          <ac:spMkLst>
            <pc:docMk/>
            <pc:sldMk cId="2385442131" sldId="759"/>
            <ac:spMk id="2" creationId="{B364C1DB-25B8-48E1-960D-4DCECC66F28F}"/>
          </ac:spMkLst>
        </pc:spChg>
      </pc:sldChg>
      <pc:sldChg chg="addSp delSp modSp">
        <pc:chgData name="Bobbi Muscara" userId="eec6e5dbc826e0fa" providerId="LiveId" clId="{2592AA6B-9ADC-49EB-B027-56FC9501B138}" dt="2019-07-30T22:19:16.711" v="1300" actId="478"/>
        <pc:sldMkLst>
          <pc:docMk/>
          <pc:sldMk cId="28205806" sldId="761"/>
        </pc:sldMkLst>
        <pc:spChg chg="mod">
          <ac:chgData name="Bobbi Muscara" userId="eec6e5dbc826e0fa" providerId="LiveId" clId="{2592AA6B-9ADC-49EB-B027-56FC9501B138}" dt="2019-07-30T21:32:42.736" v="469" actId="313"/>
          <ac:spMkLst>
            <pc:docMk/>
            <pc:sldMk cId="28205806" sldId="761"/>
            <ac:spMk id="2" creationId="{52944052-945D-4E5D-879C-C9D9F197709E}"/>
          </ac:spMkLst>
        </pc:spChg>
        <pc:spChg chg="mod">
          <ac:chgData name="Bobbi Muscara" userId="eec6e5dbc826e0fa" providerId="LiveId" clId="{2592AA6B-9ADC-49EB-B027-56FC9501B138}" dt="2019-07-30T21:32:15.556" v="453" actId="1076"/>
          <ac:spMkLst>
            <pc:docMk/>
            <pc:sldMk cId="28205806" sldId="761"/>
            <ac:spMk id="3" creationId="{F7C9F70E-4560-4601-9DE2-BF57F66B4509}"/>
          </ac:spMkLst>
        </pc:spChg>
        <pc:spChg chg="mod">
          <ac:chgData name="Bobbi Muscara" userId="eec6e5dbc826e0fa" providerId="LiveId" clId="{2592AA6B-9ADC-49EB-B027-56FC9501B138}" dt="2019-07-30T21:35:17.183" v="548" actId="20577"/>
          <ac:spMkLst>
            <pc:docMk/>
            <pc:sldMk cId="28205806" sldId="761"/>
            <ac:spMk id="4" creationId="{21DE863E-900A-4E5E-AF53-C0C0DF2D3EC8}"/>
          </ac:spMkLst>
        </pc:spChg>
        <pc:spChg chg="del">
          <ac:chgData name="Bobbi Muscara" userId="eec6e5dbc826e0fa" providerId="LiveId" clId="{2592AA6B-9ADC-49EB-B027-56FC9501B138}" dt="2019-07-30T21:31:09.395" v="373" actId="478"/>
          <ac:spMkLst>
            <pc:docMk/>
            <pc:sldMk cId="28205806" sldId="761"/>
            <ac:spMk id="5" creationId="{F7DFF3E7-1D32-4556-957F-F3828813F4B4}"/>
          </ac:spMkLst>
        </pc:spChg>
        <pc:spChg chg="del">
          <ac:chgData name="Bobbi Muscara" userId="eec6e5dbc826e0fa" providerId="LiveId" clId="{2592AA6B-9ADC-49EB-B027-56FC9501B138}" dt="2019-07-30T21:31:12.821" v="374" actId="478"/>
          <ac:spMkLst>
            <pc:docMk/>
            <pc:sldMk cId="28205806" sldId="761"/>
            <ac:spMk id="6" creationId="{54040097-1E0A-430C-9604-227A43F76442}"/>
          </ac:spMkLst>
        </pc:spChg>
        <pc:spChg chg="del">
          <ac:chgData name="Bobbi Muscara" userId="eec6e5dbc826e0fa" providerId="LiveId" clId="{2592AA6B-9ADC-49EB-B027-56FC9501B138}" dt="2019-07-30T22:19:16.711" v="1300" actId="478"/>
          <ac:spMkLst>
            <pc:docMk/>
            <pc:sldMk cId="28205806" sldId="761"/>
            <ac:spMk id="7" creationId="{65C4556E-89E4-4BAA-AF10-74E2DE0CB3F1}"/>
          </ac:spMkLst>
        </pc:spChg>
        <pc:spChg chg="add mod">
          <ac:chgData name="Bobbi Muscara" userId="eec6e5dbc826e0fa" providerId="LiveId" clId="{2592AA6B-9ADC-49EB-B027-56FC9501B138}" dt="2019-07-30T21:32:22.860" v="455" actId="1076"/>
          <ac:spMkLst>
            <pc:docMk/>
            <pc:sldMk cId="28205806" sldId="761"/>
            <ac:spMk id="8" creationId="{006970DE-2C4C-444A-A558-5D1B48EA6CFE}"/>
          </ac:spMkLst>
        </pc:spChg>
        <pc:spChg chg="add mod">
          <ac:chgData name="Bobbi Muscara" userId="eec6e5dbc826e0fa" providerId="LiveId" clId="{2592AA6B-9ADC-49EB-B027-56FC9501B138}" dt="2019-07-30T21:32:11.964" v="452" actId="1076"/>
          <ac:spMkLst>
            <pc:docMk/>
            <pc:sldMk cId="28205806" sldId="761"/>
            <ac:spMk id="9" creationId="{5AFB8199-63D8-4F0C-82DB-DE44D1826B4D}"/>
          </ac:spMkLst>
        </pc:spChg>
        <pc:picChg chg="add mod">
          <ac:chgData name="Bobbi Muscara" userId="eec6e5dbc826e0fa" providerId="LiveId" clId="{2592AA6B-9ADC-49EB-B027-56FC9501B138}" dt="2019-07-30T21:34:22.988" v="475" actId="1076"/>
          <ac:picMkLst>
            <pc:docMk/>
            <pc:sldMk cId="28205806" sldId="761"/>
            <ac:picMk id="10" creationId="{8BF2C4AC-BAA1-4D3E-92FB-1657EAA2E3EC}"/>
          </ac:picMkLst>
        </pc:picChg>
      </pc:sldChg>
      <pc:sldChg chg="del">
        <pc:chgData name="Bobbi Muscara" userId="eec6e5dbc826e0fa" providerId="LiveId" clId="{2592AA6B-9ADC-49EB-B027-56FC9501B138}" dt="2019-07-30T21:49:51.724" v="614" actId="2696"/>
        <pc:sldMkLst>
          <pc:docMk/>
          <pc:sldMk cId="2048744691" sldId="762"/>
        </pc:sldMkLst>
      </pc:sldChg>
      <pc:sldChg chg="del">
        <pc:chgData name="Bobbi Muscara" userId="eec6e5dbc826e0fa" providerId="LiveId" clId="{2592AA6B-9ADC-49EB-B027-56FC9501B138}" dt="2019-07-30T21:36:09.090" v="552" actId="2696"/>
        <pc:sldMkLst>
          <pc:docMk/>
          <pc:sldMk cId="1429510111" sldId="763"/>
        </pc:sldMkLst>
      </pc:sldChg>
      <pc:sldChg chg="ord">
        <pc:chgData name="Bobbi Muscara" userId="eec6e5dbc826e0fa" providerId="LiveId" clId="{2592AA6B-9ADC-49EB-B027-56FC9501B138}" dt="2019-07-30T21:49:05.436" v="611"/>
        <pc:sldMkLst>
          <pc:docMk/>
          <pc:sldMk cId="4178790013" sldId="764"/>
        </pc:sldMkLst>
      </pc:sldChg>
      <pc:sldChg chg="addSp delSp modSp ord">
        <pc:chgData name="Bobbi Muscara" userId="eec6e5dbc826e0fa" providerId="LiveId" clId="{2592AA6B-9ADC-49EB-B027-56FC9501B138}" dt="2019-07-30T22:20:17.289" v="1306"/>
        <pc:sldMkLst>
          <pc:docMk/>
          <pc:sldMk cId="1054762620" sldId="765"/>
        </pc:sldMkLst>
        <pc:spChg chg="add mod">
          <ac:chgData name="Bobbi Muscara" userId="eec6e5dbc826e0fa" providerId="LiveId" clId="{2592AA6B-9ADC-49EB-B027-56FC9501B138}" dt="2019-07-30T22:20:11.302" v="1305" actId="14100"/>
          <ac:spMkLst>
            <pc:docMk/>
            <pc:sldMk cId="1054762620" sldId="765"/>
            <ac:spMk id="6" creationId="{AF7EA66D-76E6-4E92-9FF9-39F534479D90}"/>
          </ac:spMkLst>
        </pc:spChg>
        <pc:spChg chg="del">
          <ac:chgData name="Bobbi Muscara" userId="eec6e5dbc826e0fa" providerId="LiveId" clId="{2592AA6B-9ADC-49EB-B027-56FC9501B138}" dt="2019-07-30T22:20:06.194" v="1304" actId="26606"/>
          <ac:spMkLst>
            <pc:docMk/>
            <pc:sldMk cId="1054762620" sldId="765"/>
            <ac:spMk id="8" creationId="{882C17D0-0115-4E43-AF4A-3BA36E80919D}"/>
          </ac:spMkLst>
        </pc:spChg>
        <pc:spChg chg="del">
          <ac:chgData name="Bobbi Muscara" userId="eec6e5dbc826e0fa" providerId="LiveId" clId="{2592AA6B-9ADC-49EB-B027-56FC9501B138}" dt="2019-07-30T22:20:06.194" v="1304" actId="26606"/>
          <ac:spMkLst>
            <pc:docMk/>
            <pc:sldMk cId="1054762620" sldId="765"/>
            <ac:spMk id="10" creationId="{A2982B51-6FEC-4000-8197-30B2EE78ADE0}"/>
          </ac:spMkLst>
        </pc:spChg>
        <pc:spChg chg="del">
          <ac:chgData name="Bobbi Muscara" userId="eec6e5dbc826e0fa" providerId="LiveId" clId="{2592AA6B-9ADC-49EB-B027-56FC9501B138}" dt="2019-07-30T22:20:06.194" v="1304" actId="26606"/>
          <ac:spMkLst>
            <pc:docMk/>
            <pc:sldMk cId="1054762620" sldId="765"/>
            <ac:spMk id="12" creationId="{E5DFB8AC-1A2A-4330-B50D-AAE63C682328}"/>
          </ac:spMkLst>
        </pc:spChg>
        <pc:spChg chg="add">
          <ac:chgData name="Bobbi Muscara" userId="eec6e5dbc826e0fa" providerId="LiveId" clId="{2592AA6B-9ADC-49EB-B027-56FC9501B138}" dt="2019-07-30T22:20:06.194" v="1304" actId="26606"/>
          <ac:spMkLst>
            <pc:docMk/>
            <pc:sldMk cId="1054762620" sldId="765"/>
            <ac:spMk id="17" creationId="{0CABCAE3-64FC-4149-819F-2C1812824154}"/>
          </ac:spMkLst>
        </pc:spChg>
        <pc:spChg chg="add">
          <ac:chgData name="Bobbi Muscara" userId="eec6e5dbc826e0fa" providerId="LiveId" clId="{2592AA6B-9ADC-49EB-B027-56FC9501B138}" dt="2019-07-30T22:20:06.194" v="1304" actId="26606"/>
          <ac:spMkLst>
            <pc:docMk/>
            <pc:sldMk cId="1054762620" sldId="765"/>
            <ac:spMk id="25" creationId="{2FA7AD0A-1871-4DF8-9235-F49D0513B9C1}"/>
          </ac:spMkLst>
        </pc:spChg>
        <pc:spChg chg="add">
          <ac:chgData name="Bobbi Muscara" userId="eec6e5dbc826e0fa" providerId="LiveId" clId="{2592AA6B-9ADC-49EB-B027-56FC9501B138}" dt="2019-07-30T22:20:06.194" v="1304" actId="26606"/>
          <ac:spMkLst>
            <pc:docMk/>
            <pc:sldMk cId="1054762620" sldId="765"/>
            <ac:spMk id="27" creationId="{36B04CFB-FAE5-47DD-9B3E-4E9BA7A89CC1}"/>
          </ac:spMkLst>
        </pc:spChg>
        <pc:spChg chg="add">
          <ac:chgData name="Bobbi Muscara" userId="eec6e5dbc826e0fa" providerId="LiveId" clId="{2592AA6B-9ADC-49EB-B027-56FC9501B138}" dt="2019-07-30T22:20:06.194" v="1304" actId="26606"/>
          <ac:spMkLst>
            <pc:docMk/>
            <pc:sldMk cId="1054762620" sldId="765"/>
            <ac:spMk id="35" creationId="{622F7FD7-8884-4FD5-95AB-0B5C6033ADF7}"/>
          </ac:spMkLst>
        </pc:spChg>
        <pc:grpChg chg="add">
          <ac:chgData name="Bobbi Muscara" userId="eec6e5dbc826e0fa" providerId="LiveId" clId="{2592AA6B-9ADC-49EB-B027-56FC9501B138}" dt="2019-07-30T22:20:06.194" v="1304" actId="26606"/>
          <ac:grpSpMkLst>
            <pc:docMk/>
            <pc:sldMk cId="1054762620" sldId="765"/>
            <ac:grpSpMk id="31" creationId="{E8ACF89C-CFC3-4D68-B3C4-2BEFB7BBE5F7}"/>
          </ac:grpSpMkLst>
        </pc:grpChg>
        <pc:graphicFrameChg chg="mod ord modGraphic">
          <ac:chgData name="Bobbi Muscara" userId="eec6e5dbc826e0fa" providerId="LiveId" clId="{2592AA6B-9ADC-49EB-B027-56FC9501B138}" dt="2019-07-30T22:20:06.194" v="1304" actId="26606"/>
          <ac:graphicFrameMkLst>
            <pc:docMk/>
            <pc:sldMk cId="1054762620" sldId="765"/>
            <ac:graphicFrameMk id="3" creationId="{4E78F14B-6AA8-420F-B285-4107DF6CF596}"/>
          </ac:graphicFrameMkLst>
        </pc:graphicFrameChg>
        <pc:picChg chg="add">
          <ac:chgData name="Bobbi Muscara" userId="eec6e5dbc826e0fa" providerId="LiveId" clId="{2592AA6B-9ADC-49EB-B027-56FC9501B138}" dt="2019-07-30T22:20:06.194" v="1304" actId="26606"/>
          <ac:picMkLst>
            <pc:docMk/>
            <pc:sldMk cId="1054762620" sldId="765"/>
            <ac:picMk id="19" creationId="{012FDCFE-9AD2-4D8A-8CBF-B3AA37EBF6DD}"/>
          </ac:picMkLst>
        </pc:picChg>
        <pc:picChg chg="add">
          <ac:chgData name="Bobbi Muscara" userId="eec6e5dbc826e0fa" providerId="LiveId" clId="{2592AA6B-9ADC-49EB-B027-56FC9501B138}" dt="2019-07-30T22:20:06.194" v="1304" actId="26606"/>
          <ac:picMkLst>
            <pc:docMk/>
            <pc:sldMk cId="1054762620" sldId="765"/>
            <ac:picMk id="37" creationId="{16EFE474-4FE0-4E8F-8F09-5ED2C9E76A84}"/>
          </ac:picMkLst>
        </pc:picChg>
        <pc:cxnChg chg="add">
          <ac:chgData name="Bobbi Muscara" userId="eec6e5dbc826e0fa" providerId="LiveId" clId="{2592AA6B-9ADC-49EB-B027-56FC9501B138}" dt="2019-07-30T22:20:06.194" v="1304" actId="26606"/>
          <ac:cxnSpMkLst>
            <pc:docMk/>
            <pc:sldMk cId="1054762620" sldId="765"/>
            <ac:cxnSpMk id="21" creationId="{FBD463FC-4CA8-4FF4-85A3-AF9F4B98D210}"/>
          </ac:cxnSpMkLst>
        </pc:cxnChg>
        <pc:cxnChg chg="add">
          <ac:chgData name="Bobbi Muscara" userId="eec6e5dbc826e0fa" providerId="LiveId" clId="{2592AA6B-9ADC-49EB-B027-56FC9501B138}" dt="2019-07-30T22:20:06.194" v="1304" actId="26606"/>
          <ac:cxnSpMkLst>
            <pc:docMk/>
            <pc:sldMk cId="1054762620" sldId="765"/>
            <ac:cxnSpMk id="23" creationId="{BECF35C3-8B44-4F4B-BD25-4C01823DB22A}"/>
          </ac:cxnSpMkLst>
        </pc:cxnChg>
        <pc:cxnChg chg="add">
          <ac:chgData name="Bobbi Muscara" userId="eec6e5dbc826e0fa" providerId="LiveId" clId="{2592AA6B-9ADC-49EB-B027-56FC9501B138}" dt="2019-07-30T22:20:06.194" v="1304" actId="26606"/>
          <ac:cxnSpMkLst>
            <pc:docMk/>
            <pc:sldMk cId="1054762620" sldId="765"/>
            <ac:cxnSpMk id="29" creationId="{EE68D41B-9286-479F-9AB7-678C8E348D71}"/>
          </ac:cxnSpMkLst>
        </pc:cxnChg>
        <pc:cxnChg chg="add">
          <ac:chgData name="Bobbi Muscara" userId="eec6e5dbc826e0fa" providerId="LiveId" clId="{2592AA6B-9ADC-49EB-B027-56FC9501B138}" dt="2019-07-30T22:20:06.194" v="1304" actId="26606"/>
          <ac:cxnSpMkLst>
            <pc:docMk/>
            <pc:sldMk cId="1054762620" sldId="765"/>
            <ac:cxnSpMk id="39" creationId="{CF8B8C81-54DC-4AF5-B682-3A2C70A6B55C}"/>
          </ac:cxnSpMkLst>
        </pc:cxnChg>
      </pc:sldChg>
      <pc:sldChg chg="add del">
        <pc:chgData name="Bobbi Muscara" userId="eec6e5dbc826e0fa" providerId="LiveId" clId="{2592AA6B-9ADC-49EB-B027-56FC9501B138}" dt="2019-07-30T21:27:40.017" v="332" actId="2696"/>
        <pc:sldMkLst>
          <pc:docMk/>
          <pc:sldMk cId="3417509146" sldId="766"/>
        </pc:sldMkLst>
      </pc:sldChg>
      <pc:sldChg chg="add del">
        <pc:chgData name="Bobbi Muscara" userId="eec6e5dbc826e0fa" providerId="LiveId" clId="{2592AA6B-9ADC-49EB-B027-56FC9501B138}" dt="2019-07-30T21:27:40.143" v="334" actId="2696"/>
        <pc:sldMkLst>
          <pc:docMk/>
          <pc:sldMk cId="896827844" sldId="767"/>
        </pc:sldMkLst>
      </pc:sldChg>
      <pc:sldChg chg="addSp delSp modSp add mod setBg">
        <pc:chgData name="Bobbi Muscara" userId="eec6e5dbc826e0fa" providerId="LiveId" clId="{2592AA6B-9ADC-49EB-B027-56FC9501B138}" dt="2019-07-30T21:19:49.008" v="274" actId="404"/>
        <pc:sldMkLst>
          <pc:docMk/>
          <pc:sldMk cId="3332182376" sldId="768"/>
        </pc:sldMkLst>
        <pc:spChg chg="del">
          <ac:chgData name="Bobbi Muscara" userId="eec6e5dbc826e0fa" providerId="LiveId" clId="{2592AA6B-9ADC-49EB-B027-56FC9501B138}" dt="2019-07-30T21:19:11.526" v="248"/>
          <ac:spMkLst>
            <pc:docMk/>
            <pc:sldMk cId="3332182376" sldId="768"/>
            <ac:spMk id="2" creationId="{EA67B8C6-10C6-454D-83DC-C657A2B05C09}"/>
          </ac:spMkLst>
        </pc:spChg>
        <pc:spChg chg="del">
          <ac:chgData name="Bobbi Muscara" userId="eec6e5dbc826e0fa" providerId="LiveId" clId="{2592AA6B-9ADC-49EB-B027-56FC9501B138}" dt="2019-07-30T21:19:11.526" v="248"/>
          <ac:spMkLst>
            <pc:docMk/>
            <pc:sldMk cId="3332182376" sldId="768"/>
            <ac:spMk id="3" creationId="{662AD5B1-992C-4344-B650-E5BF8F5F5567}"/>
          </ac:spMkLst>
        </pc:spChg>
        <pc:spChg chg="del">
          <ac:chgData name="Bobbi Muscara" userId="eec6e5dbc826e0fa" providerId="LiveId" clId="{2592AA6B-9ADC-49EB-B027-56FC9501B138}" dt="2019-07-30T21:19:11.526" v="248"/>
          <ac:spMkLst>
            <pc:docMk/>
            <pc:sldMk cId="3332182376" sldId="768"/>
            <ac:spMk id="4" creationId="{DFEA96C9-FD9F-4515-9D4F-9CD6ED063849}"/>
          </ac:spMkLst>
        </pc:spChg>
        <pc:spChg chg="del">
          <ac:chgData name="Bobbi Muscara" userId="eec6e5dbc826e0fa" providerId="LiveId" clId="{2592AA6B-9ADC-49EB-B027-56FC9501B138}" dt="2019-07-30T21:19:11.526" v="248"/>
          <ac:spMkLst>
            <pc:docMk/>
            <pc:sldMk cId="3332182376" sldId="768"/>
            <ac:spMk id="5" creationId="{4B593EC3-21D3-44F5-9BC5-66C8E4057A9E}"/>
          </ac:spMkLst>
        </pc:spChg>
        <pc:spChg chg="del">
          <ac:chgData name="Bobbi Muscara" userId="eec6e5dbc826e0fa" providerId="LiveId" clId="{2592AA6B-9ADC-49EB-B027-56FC9501B138}" dt="2019-07-30T21:19:11.526" v="248"/>
          <ac:spMkLst>
            <pc:docMk/>
            <pc:sldMk cId="3332182376" sldId="768"/>
            <ac:spMk id="6" creationId="{B5833611-7DEA-4FBE-A858-757B34A27985}"/>
          </ac:spMkLst>
        </pc:spChg>
        <pc:spChg chg="del mod">
          <ac:chgData name="Bobbi Muscara" userId="eec6e5dbc826e0fa" providerId="LiveId" clId="{2592AA6B-9ADC-49EB-B027-56FC9501B138}" dt="2019-07-30T21:19:15.041" v="249" actId="478"/>
          <ac:spMkLst>
            <pc:docMk/>
            <pc:sldMk cId="3332182376" sldId="768"/>
            <ac:spMk id="7" creationId="{BC14A7F0-538E-48A9-AD61-80A1D561496B}"/>
          </ac:spMkLst>
        </pc:spChg>
        <pc:spChg chg="add del">
          <ac:chgData name="Bobbi Muscara" userId="eec6e5dbc826e0fa" providerId="LiveId" clId="{2592AA6B-9ADC-49EB-B027-56FC9501B138}" dt="2019-07-30T21:18:05.262" v="239"/>
          <ac:spMkLst>
            <pc:docMk/>
            <pc:sldMk cId="3332182376" sldId="768"/>
            <ac:spMk id="8" creationId="{79A41DAD-A979-4604-B02B-9C443B0F3765}"/>
          </ac:spMkLst>
        </pc:spChg>
        <pc:spChg chg="add mod">
          <ac:chgData name="Bobbi Muscara" userId="eec6e5dbc826e0fa" providerId="LiveId" clId="{2592AA6B-9ADC-49EB-B027-56FC9501B138}" dt="2019-07-30T21:19:49.008" v="274" actId="404"/>
          <ac:spMkLst>
            <pc:docMk/>
            <pc:sldMk cId="3332182376" sldId="768"/>
            <ac:spMk id="11" creationId="{9E948827-2940-4047-AF65-7F2644AB4E0A}"/>
          </ac:spMkLst>
        </pc:spChg>
        <pc:spChg chg="add">
          <ac:chgData name="Bobbi Muscara" userId="eec6e5dbc826e0fa" providerId="LiveId" clId="{2592AA6B-9ADC-49EB-B027-56FC9501B138}" dt="2019-07-30T21:19:18.814" v="250" actId="26606"/>
          <ac:spMkLst>
            <pc:docMk/>
            <pc:sldMk cId="3332182376" sldId="768"/>
            <ac:spMk id="16" creationId="{1CE580D1-F917-4567-AFB4-99AA9B52ADF0}"/>
          </ac:spMkLst>
        </pc:spChg>
        <pc:spChg chg="add">
          <ac:chgData name="Bobbi Muscara" userId="eec6e5dbc826e0fa" providerId="LiveId" clId="{2592AA6B-9ADC-49EB-B027-56FC9501B138}" dt="2019-07-30T21:19:18.814" v="250" actId="26606"/>
          <ac:spMkLst>
            <pc:docMk/>
            <pc:sldMk cId="3332182376" sldId="768"/>
            <ac:spMk id="24" creationId="{EC17D08F-2133-44A9-B28C-CB29928FA8D9}"/>
          </ac:spMkLst>
        </pc:spChg>
        <pc:spChg chg="add">
          <ac:chgData name="Bobbi Muscara" userId="eec6e5dbc826e0fa" providerId="LiveId" clId="{2592AA6B-9ADC-49EB-B027-56FC9501B138}" dt="2019-07-30T21:19:18.814" v="250" actId="26606"/>
          <ac:spMkLst>
            <pc:docMk/>
            <pc:sldMk cId="3332182376" sldId="768"/>
            <ac:spMk id="26" creationId="{0CC36881-E309-4C41-8B5B-203AADC15FF6}"/>
          </ac:spMkLst>
        </pc:spChg>
        <pc:grpChg chg="add">
          <ac:chgData name="Bobbi Muscara" userId="eec6e5dbc826e0fa" providerId="LiveId" clId="{2592AA6B-9ADC-49EB-B027-56FC9501B138}" dt="2019-07-30T21:19:18.814" v="250" actId="26606"/>
          <ac:grpSpMkLst>
            <pc:docMk/>
            <pc:sldMk cId="3332182376" sldId="768"/>
            <ac:grpSpMk id="30" creationId="{AED92372-F778-4E96-9E90-4E63BAF3CAD3}"/>
          </ac:grpSpMkLst>
        </pc:grpChg>
        <pc:picChg chg="add del mod">
          <ac:chgData name="Bobbi Muscara" userId="eec6e5dbc826e0fa" providerId="LiveId" clId="{2592AA6B-9ADC-49EB-B027-56FC9501B138}" dt="2019-07-30T21:18:27.297" v="246" actId="478"/>
          <ac:picMkLst>
            <pc:docMk/>
            <pc:sldMk cId="3332182376" sldId="768"/>
            <ac:picMk id="9" creationId="{DD98F67C-AD78-4D57-A06D-943A07F45C36}"/>
          </ac:picMkLst>
        </pc:picChg>
        <pc:picChg chg="add mod">
          <ac:chgData name="Bobbi Muscara" userId="eec6e5dbc826e0fa" providerId="LiveId" clId="{2592AA6B-9ADC-49EB-B027-56FC9501B138}" dt="2019-07-30T21:19:18.814" v="250" actId="26606"/>
          <ac:picMkLst>
            <pc:docMk/>
            <pc:sldMk cId="3332182376" sldId="768"/>
            <ac:picMk id="10" creationId="{30BB4CD2-824C-4732-A63C-5195ECBE093B}"/>
          </ac:picMkLst>
        </pc:picChg>
        <pc:picChg chg="add">
          <ac:chgData name="Bobbi Muscara" userId="eec6e5dbc826e0fa" providerId="LiveId" clId="{2592AA6B-9ADC-49EB-B027-56FC9501B138}" dt="2019-07-30T21:19:18.814" v="250" actId="26606"/>
          <ac:picMkLst>
            <pc:docMk/>
            <pc:sldMk cId="3332182376" sldId="768"/>
            <ac:picMk id="18" creationId="{1F5620B8-A2D8-4568-B566-F0453A0D9167}"/>
          </ac:picMkLst>
        </pc:picChg>
        <pc:picChg chg="add">
          <ac:chgData name="Bobbi Muscara" userId="eec6e5dbc826e0fa" providerId="LiveId" clId="{2592AA6B-9ADC-49EB-B027-56FC9501B138}" dt="2019-07-30T21:19:18.814" v="250" actId="26606"/>
          <ac:picMkLst>
            <pc:docMk/>
            <pc:sldMk cId="3332182376" sldId="768"/>
            <ac:picMk id="34" creationId="{4B61EBEC-D0CA-456C-98A6-EDA1AC9FB0D6}"/>
          </ac:picMkLst>
        </pc:picChg>
        <pc:cxnChg chg="add">
          <ac:chgData name="Bobbi Muscara" userId="eec6e5dbc826e0fa" providerId="LiveId" clId="{2592AA6B-9ADC-49EB-B027-56FC9501B138}" dt="2019-07-30T21:19:18.814" v="250" actId="26606"/>
          <ac:cxnSpMkLst>
            <pc:docMk/>
            <pc:sldMk cId="3332182376" sldId="768"/>
            <ac:cxnSpMk id="20" creationId="{1C7D2BA4-4B7A-4596-8BCC-5CF715423894}"/>
          </ac:cxnSpMkLst>
        </pc:cxnChg>
        <pc:cxnChg chg="add">
          <ac:chgData name="Bobbi Muscara" userId="eec6e5dbc826e0fa" providerId="LiveId" clId="{2592AA6B-9ADC-49EB-B027-56FC9501B138}" dt="2019-07-30T21:19:18.814" v="250" actId="26606"/>
          <ac:cxnSpMkLst>
            <pc:docMk/>
            <pc:sldMk cId="3332182376" sldId="768"/>
            <ac:cxnSpMk id="22" creationId="{4977F1E1-2B6F-4BB6-899F-67D8764D83C5}"/>
          </ac:cxnSpMkLst>
        </pc:cxnChg>
        <pc:cxnChg chg="add">
          <ac:chgData name="Bobbi Muscara" userId="eec6e5dbc826e0fa" providerId="LiveId" clId="{2592AA6B-9ADC-49EB-B027-56FC9501B138}" dt="2019-07-30T21:19:18.814" v="250" actId="26606"/>
          <ac:cxnSpMkLst>
            <pc:docMk/>
            <pc:sldMk cId="3332182376" sldId="768"/>
            <ac:cxnSpMk id="28" creationId="{84F2C6A8-7D46-49EA-860B-0F0B0208436C}"/>
          </ac:cxnSpMkLst>
        </pc:cxnChg>
        <pc:cxnChg chg="add">
          <ac:chgData name="Bobbi Muscara" userId="eec6e5dbc826e0fa" providerId="LiveId" clId="{2592AA6B-9ADC-49EB-B027-56FC9501B138}" dt="2019-07-30T21:19:18.814" v="250" actId="26606"/>
          <ac:cxnSpMkLst>
            <pc:docMk/>
            <pc:sldMk cId="3332182376" sldId="768"/>
            <ac:cxnSpMk id="36" creationId="{718A71EB-D327-4458-85FB-26336B2BA01B}"/>
          </ac:cxnSpMkLst>
        </pc:cxnChg>
      </pc:sldChg>
      <pc:sldChg chg="addSp delSp modSp add del">
        <pc:chgData name="Bobbi Muscara" userId="eec6e5dbc826e0fa" providerId="LiveId" clId="{2592AA6B-9ADC-49EB-B027-56FC9501B138}" dt="2019-07-30T21:27:40.203" v="335" actId="2696"/>
        <pc:sldMkLst>
          <pc:docMk/>
          <pc:sldMk cId="3508149620" sldId="769"/>
        </pc:sldMkLst>
        <pc:spChg chg="del">
          <ac:chgData name="Bobbi Muscara" userId="eec6e5dbc826e0fa" providerId="LiveId" clId="{2592AA6B-9ADC-49EB-B027-56FC9501B138}" dt="2019-07-30T21:21:37.182" v="285" actId="478"/>
          <ac:spMkLst>
            <pc:docMk/>
            <pc:sldMk cId="3508149620" sldId="769"/>
            <ac:spMk id="2" creationId="{F713532C-BD83-4754-842B-F994AF52C73E}"/>
          </ac:spMkLst>
        </pc:spChg>
        <pc:spChg chg="del mod">
          <ac:chgData name="Bobbi Muscara" userId="eec6e5dbc826e0fa" providerId="LiveId" clId="{2592AA6B-9ADC-49EB-B027-56FC9501B138}" dt="2019-07-30T21:21:34.522" v="283" actId="478"/>
          <ac:spMkLst>
            <pc:docMk/>
            <pc:sldMk cId="3508149620" sldId="769"/>
            <ac:spMk id="3" creationId="{4BC4789C-8E79-4C72-91C2-60E129118505}"/>
          </ac:spMkLst>
        </pc:spChg>
        <pc:spChg chg="mod">
          <ac:chgData name="Bobbi Muscara" userId="eec6e5dbc826e0fa" providerId="LiveId" clId="{2592AA6B-9ADC-49EB-B027-56FC9501B138}" dt="2019-07-30T21:22:10.874" v="295" actId="20577"/>
          <ac:spMkLst>
            <pc:docMk/>
            <pc:sldMk cId="3508149620" sldId="769"/>
            <ac:spMk id="4" creationId="{1D0E2A41-6CB8-4CF5-B82B-2FE981AC7171}"/>
          </ac:spMkLst>
        </pc:spChg>
        <pc:spChg chg="mod">
          <ac:chgData name="Bobbi Muscara" userId="eec6e5dbc826e0fa" providerId="LiveId" clId="{2592AA6B-9ADC-49EB-B027-56FC9501B138}" dt="2019-07-30T21:21:19.327" v="277" actId="27636"/>
          <ac:spMkLst>
            <pc:docMk/>
            <pc:sldMk cId="3508149620" sldId="769"/>
            <ac:spMk id="5" creationId="{2447ADCE-EC5C-4501-A972-DB1474C64001}"/>
          </ac:spMkLst>
        </pc:spChg>
        <pc:spChg chg="mod">
          <ac:chgData name="Bobbi Muscara" userId="eec6e5dbc826e0fa" providerId="LiveId" clId="{2592AA6B-9ADC-49EB-B027-56FC9501B138}" dt="2019-07-30T21:22:08.217" v="293" actId="27636"/>
          <ac:spMkLst>
            <pc:docMk/>
            <pc:sldMk cId="3508149620" sldId="769"/>
            <ac:spMk id="6" creationId="{8B88671A-4C7C-480C-91EB-AAC0C059605C}"/>
          </ac:spMkLst>
        </pc:spChg>
        <pc:spChg chg="add del mod">
          <ac:chgData name="Bobbi Muscara" userId="eec6e5dbc826e0fa" providerId="LiveId" clId="{2592AA6B-9ADC-49EB-B027-56FC9501B138}" dt="2019-07-30T21:21:36.199" v="284" actId="478"/>
          <ac:spMkLst>
            <pc:docMk/>
            <pc:sldMk cId="3508149620" sldId="769"/>
            <ac:spMk id="9" creationId="{07B01D35-049E-47B6-A8AB-98D2487DE4D1}"/>
          </ac:spMkLst>
        </pc:spChg>
      </pc:sldChg>
      <pc:sldChg chg="addSp delSp modSp add mod setBg">
        <pc:chgData name="Bobbi Muscara" userId="eec6e5dbc826e0fa" providerId="LiveId" clId="{2592AA6B-9ADC-49EB-B027-56FC9501B138}" dt="2019-07-30T22:02:59.080" v="872" actId="26606"/>
        <pc:sldMkLst>
          <pc:docMk/>
          <pc:sldMk cId="488126380" sldId="770"/>
        </pc:sldMkLst>
        <pc:spChg chg="add del">
          <ac:chgData name="Bobbi Muscara" userId="eec6e5dbc826e0fa" providerId="LiveId" clId="{2592AA6B-9ADC-49EB-B027-56FC9501B138}" dt="2019-07-30T22:02:58.770" v="871" actId="26606"/>
          <ac:spMkLst>
            <pc:docMk/>
            <pc:sldMk cId="488126380" sldId="770"/>
            <ac:spMk id="10" creationId="{CDDE5CDF-1512-4CDA-B956-23D223F8DE44}"/>
          </ac:spMkLst>
        </pc:spChg>
        <pc:spChg chg="add del">
          <ac:chgData name="Bobbi Muscara" userId="eec6e5dbc826e0fa" providerId="LiveId" clId="{2592AA6B-9ADC-49EB-B027-56FC9501B138}" dt="2019-07-30T22:02:58.770" v="871" actId="26606"/>
          <ac:spMkLst>
            <pc:docMk/>
            <pc:sldMk cId="488126380" sldId="770"/>
            <ac:spMk id="16" creationId="{2C6F198E-F7A1-4125-910D-641C0C2A76D5}"/>
          </ac:spMkLst>
        </pc:spChg>
        <pc:spChg chg="add del">
          <ac:chgData name="Bobbi Muscara" userId="eec6e5dbc826e0fa" providerId="LiveId" clId="{2592AA6B-9ADC-49EB-B027-56FC9501B138}" dt="2019-07-30T22:02:58.770" v="871" actId="26606"/>
          <ac:spMkLst>
            <pc:docMk/>
            <pc:sldMk cId="488126380" sldId="770"/>
            <ac:spMk id="18" creationId="{907C3A25-D9A7-4F2D-B44C-FA8EB24C7AFD}"/>
          </ac:spMkLst>
        </pc:spChg>
        <pc:spChg chg="add del">
          <ac:chgData name="Bobbi Muscara" userId="eec6e5dbc826e0fa" providerId="LiveId" clId="{2592AA6B-9ADC-49EB-B027-56FC9501B138}" dt="2019-07-30T22:02:58.770" v="871" actId="26606"/>
          <ac:spMkLst>
            <pc:docMk/>
            <pc:sldMk cId="488126380" sldId="770"/>
            <ac:spMk id="20" creationId="{18E8515E-B8C8-482A-A9B5-CE57BC080AAD}"/>
          </ac:spMkLst>
        </pc:spChg>
        <pc:spChg chg="add">
          <ac:chgData name="Bobbi Muscara" userId="eec6e5dbc826e0fa" providerId="LiveId" clId="{2592AA6B-9ADC-49EB-B027-56FC9501B138}" dt="2019-07-30T22:02:59.080" v="872" actId="26606"/>
          <ac:spMkLst>
            <pc:docMk/>
            <pc:sldMk cId="488126380" sldId="770"/>
            <ac:spMk id="22" creationId="{CDDE5CDF-1512-4CDA-B956-23D223F8DE44}"/>
          </ac:spMkLst>
        </pc:spChg>
        <pc:spChg chg="add">
          <ac:chgData name="Bobbi Muscara" userId="eec6e5dbc826e0fa" providerId="LiveId" clId="{2592AA6B-9ADC-49EB-B027-56FC9501B138}" dt="2019-07-30T22:02:59.080" v="872" actId="26606"/>
          <ac:spMkLst>
            <pc:docMk/>
            <pc:sldMk cId="488126380" sldId="770"/>
            <ac:spMk id="25" creationId="{B6E6531A-0776-43BA-A852-5FB5C77534D5}"/>
          </ac:spMkLst>
        </pc:spChg>
        <pc:spChg chg="add">
          <ac:chgData name="Bobbi Muscara" userId="eec6e5dbc826e0fa" providerId="LiveId" clId="{2592AA6B-9ADC-49EB-B027-56FC9501B138}" dt="2019-07-30T22:02:59.080" v="872" actId="26606"/>
          <ac:spMkLst>
            <pc:docMk/>
            <pc:sldMk cId="488126380" sldId="770"/>
            <ac:spMk id="26" creationId="{F8C5273F-2B84-46BF-A94F-1A20E13B3AA1}"/>
          </ac:spMkLst>
        </pc:spChg>
        <pc:picChg chg="del">
          <ac:chgData name="Bobbi Muscara" userId="eec6e5dbc826e0fa" providerId="LiveId" clId="{2592AA6B-9ADC-49EB-B027-56FC9501B138}" dt="2019-07-30T21:25:07.902" v="315"/>
          <ac:picMkLst>
            <pc:docMk/>
            <pc:sldMk cId="488126380" sldId="770"/>
            <ac:picMk id="2" creationId="{9A183962-CE01-43B7-B85D-FE21A15EBA98}"/>
          </ac:picMkLst>
        </pc:picChg>
        <pc:picChg chg="del">
          <ac:chgData name="Bobbi Muscara" userId="eec6e5dbc826e0fa" providerId="LiveId" clId="{2592AA6B-9ADC-49EB-B027-56FC9501B138}" dt="2019-07-30T21:25:19.800" v="316"/>
          <ac:picMkLst>
            <pc:docMk/>
            <pc:sldMk cId="488126380" sldId="770"/>
            <ac:picMk id="3" creationId="{B4BCF864-ED72-4C01-9770-E36590AC90F9}"/>
          </ac:picMkLst>
        </pc:picChg>
        <pc:picChg chg="del">
          <ac:chgData name="Bobbi Muscara" userId="eec6e5dbc826e0fa" providerId="LiveId" clId="{2592AA6B-9ADC-49EB-B027-56FC9501B138}" dt="2019-07-30T21:25:36.310" v="317"/>
          <ac:picMkLst>
            <pc:docMk/>
            <pc:sldMk cId="488126380" sldId="770"/>
            <ac:picMk id="4" creationId="{210C622B-597A-4D1B-9A3D-59633980C89E}"/>
          </ac:picMkLst>
        </pc:picChg>
        <pc:picChg chg="add mod">
          <ac:chgData name="Bobbi Muscara" userId="eec6e5dbc826e0fa" providerId="LiveId" clId="{2592AA6B-9ADC-49EB-B027-56FC9501B138}" dt="2019-07-30T22:02:59.080" v="872" actId="26606"/>
          <ac:picMkLst>
            <pc:docMk/>
            <pc:sldMk cId="488126380" sldId="770"/>
            <ac:picMk id="5" creationId="{88FCAAAE-11D1-4B93-9E63-11ED687B2CD7}"/>
          </ac:picMkLst>
        </pc:picChg>
        <pc:picChg chg="add del">
          <ac:chgData name="Bobbi Muscara" userId="eec6e5dbc826e0fa" providerId="LiveId" clId="{2592AA6B-9ADC-49EB-B027-56FC9501B138}" dt="2019-07-30T22:02:58.770" v="871" actId="26606"/>
          <ac:picMkLst>
            <pc:docMk/>
            <pc:sldMk cId="488126380" sldId="770"/>
            <ac:picMk id="12" creationId="{B029D7D8-5A6B-4C76-94C8-15798C6C5ADB}"/>
          </ac:picMkLst>
        </pc:picChg>
        <pc:picChg chg="add">
          <ac:chgData name="Bobbi Muscara" userId="eec6e5dbc826e0fa" providerId="LiveId" clId="{2592AA6B-9ADC-49EB-B027-56FC9501B138}" dt="2019-07-30T22:02:59.080" v="872" actId="26606"/>
          <ac:picMkLst>
            <pc:docMk/>
            <pc:sldMk cId="488126380" sldId="770"/>
            <ac:picMk id="23" creationId="{B029D7D8-5A6B-4C76-94C8-15798C6C5ADB}"/>
          </ac:picMkLst>
        </pc:picChg>
        <pc:cxnChg chg="add del">
          <ac:chgData name="Bobbi Muscara" userId="eec6e5dbc826e0fa" providerId="LiveId" clId="{2592AA6B-9ADC-49EB-B027-56FC9501B138}" dt="2019-07-30T22:02:58.770" v="871" actId="26606"/>
          <ac:cxnSpMkLst>
            <pc:docMk/>
            <pc:sldMk cId="488126380" sldId="770"/>
            <ac:cxnSpMk id="14" creationId="{A5C9319C-E20D-4884-952F-60B6A58C3E34}"/>
          </ac:cxnSpMkLst>
        </pc:cxnChg>
        <pc:cxnChg chg="add">
          <ac:chgData name="Bobbi Muscara" userId="eec6e5dbc826e0fa" providerId="LiveId" clId="{2592AA6B-9ADC-49EB-B027-56FC9501B138}" dt="2019-07-30T22:02:59.080" v="872" actId="26606"/>
          <ac:cxnSpMkLst>
            <pc:docMk/>
            <pc:sldMk cId="488126380" sldId="770"/>
            <ac:cxnSpMk id="24" creationId="{A5C9319C-E20D-4884-952F-60B6A58C3E34}"/>
          </ac:cxnSpMkLst>
        </pc:cxnChg>
      </pc:sldChg>
      <pc:sldChg chg="del">
        <pc:chgData name="Bobbi Muscara" userId="eec6e5dbc826e0fa" providerId="LiveId" clId="{2592AA6B-9ADC-49EB-B027-56FC9501B138}" dt="2019-07-30T21:26:11.828" v="318"/>
        <pc:sldMkLst>
          <pc:docMk/>
          <pc:sldMk cId="2350267486" sldId="771"/>
        </pc:sldMkLst>
      </pc:sldChg>
      <pc:sldChg chg="del">
        <pc:chgData name="Bobbi Muscara" userId="eec6e5dbc826e0fa" providerId="LiveId" clId="{2592AA6B-9ADC-49EB-B027-56FC9501B138}" dt="2019-07-30T21:26:48.227" v="319"/>
        <pc:sldMkLst>
          <pc:docMk/>
          <pc:sldMk cId="3453143403" sldId="771"/>
        </pc:sldMkLst>
      </pc:sldChg>
      <pc:sldChg chg="addSp del delDesignElem">
        <pc:chgData name="Bobbi Muscara" userId="eec6e5dbc826e0fa" providerId="LiveId" clId="{2592AA6B-9ADC-49EB-B027-56FC9501B138}" dt="2019-07-30T21:24:56.358" v="314"/>
        <pc:sldMkLst>
          <pc:docMk/>
          <pc:sldMk cId="3514680123" sldId="771"/>
        </pc:sldMkLst>
        <pc:spChg chg="add">
          <ac:chgData name="Bobbi Muscara" userId="eec6e5dbc826e0fa" providerId="LiveId" clId="{2592AA6B-9ADC-49EB-B027-56FC9501B138}" dt="2019-07-30T21:24:56.358" v="314"/>
          <ac:spMkLst>
            <pc:docMk/>
            <pc:sldMk cId="3514680123" sldId="771"/>
            <ac:spMk id="47" creationId="{2644B391-9BFE-445C-A9EC-F544BB85FBC7}"/>
          </ac:spMkLst>
        </pc:spChg>
        <pc:spChg chg="add">
          <ac:chgData name="Bobbi Muscara" userId="eec6e5dbc826e0fa" providerId="LiveId" clId="{2592AA6B-9ADC-49EB-B027-56FC9501B138}" dt="2019-07-30T21:24:56.358" v="314"/>
          <ac:spMkLst>
            <pc:docMk/>
            <pc:sldMk cId="3514680123" sldId="771"/>
            <ac:spMk id="49" creationId="{80F26E69-87D9-4655-AE7B-280A87AA3CAD}"/>
          </ac:spMkLst>
        </pc:spChg>
      </pc:sldChg>
      <pc:sldChg chg="modSp del">
        <pc:chgData name="Bobbi Muscara" userId="eec6e5dbc826e0fa" providerId="LiveId" clId="{2592AA6B-9ADC-49EB-B027-56FC9501B138}" dt="2019-07-30T21:24:56.358" v="314"/>
        <pc:sldMkLst>
          <pc:docMk/>
          <pc:sldMk cId="930830129" sldId="772"/>
        </pc:sldMkLst>
        <pc:spChg chg="mod">
          <ac:chgData name="Bobbi Muscara" userId="eec6e5dbc826e0fa" providerId="LiveId" clId="{2592AA6B-9ADC-49EB-B027-56FC9501B138}" dt="2019-07-30T21:24:56.358" v="314"/>
          <ac:spMkLst>
            <pc:docMk/>
            <pc:sldMk cId="930830129" sldId="772"/>
            <ac:spMk id="4" creationId="{0DF66AD5-537F-4520-8A5B-B30DE5049792}"/>
          </ac:spMkLst>
        </pc:spChg>
      </pc:sldChg>
      <pc:sldChg chg="del">
        <pc:chgData name="Bobbi Muscara" userId="eec6e5dbc826e0fa" providerId="LiveId" clId="{2592AA6B-9ADC-49EB-B027-56FC9501B138}" dt="2019-07-30T21:26:48.227" v="319"/>
        <pc:sldMkLst>
          <pc:docMk/>
          <pc:sldMk cId="3492743640" sldId="772"/>
        </pc:sldMkLst>
      </pc:sldChg>
      <pc:sldChg chg="del">
        <pc:chgData name="Bobbi Muscara" userId="eec6e5dbc826e0fa" providerId="LiveId" clId="{2592AA6B-9ADC-49EB-B027-56FC9501B138}" dt="2019-07-30T21:26:48.227" v="319"/>
        <pc:sldMkLst>
          <pc:docMk/>
          <pc:sldMk cId="2741067743" sldId="773"/>
        </pc:sldMkLst>
      </pc:sldChg>
      <pc:sldChg chg="addSp modSp del delDesignElem">
        <pc:chgData name="Bobbi Muscara" userId="eec6e5dbc826e0fa" providerId="LiveId" clId="{2592AA6B-9ADC-49EB-B027-56FC9501B138}" dt="2019-07-30T21:24:56.358" v="314"/>
        <pc:sldMkLst>
          <pc:docMk/>
          <pc:sldMk cId="4244815908" sldId="773"/>
        </pc:sldMkLst>
        <pc:spChg chg="mod">
          <ac:chgData name="Bobbi Muscara" userId="eec6e5dbc826e0fa" providerId="LiveId" clId="{2592AA6B-9ADC-49EB-B027-56FC9501B138}" dt="2019-07-30T21:24:56.358" v="314"/>
          <ac:spMkLst>
            <pc:docMk/>
            <pc:sldMk cId="4244815908" sldId="773"/>
            <ac:spMk id="57" creationId="{F31904FC-1EFA-4B35-BC5D-A5838F9D06AA}"/>
          </ac:spMkLst>
        </pc:spChg>
        <pc:spChg chg="add">
          <ac:chgData name="Bobbi Muscara" userId="eec6e5dbc826e0fa" providerId="LiveId" clId="{2592AA6B-9ADC-49EB-B027-56FC9501B138}" dt="2019-07-30T21:24:56.358" v="314"/>
          <ac:spMkLst>
            <pc:docMk/>
            <pc:sldMk cId="4244815908" sldId="773"/>
            <ac:spMk id="77" creationId="{904DB13E-F722-4ED6-BB00-556651E95281}"/>
          </ac:spMkLst>
        </pc:spChg>
        <pc:spChg chg="add">
          <ac:chgData name="Bobbi Muscara" userId="eec6e5dbc826e0fa" providerId="LiveId" clId="{2592AA6B-9ADC-49EB-B027-56FC9501B138}" dt="2019-07-30T21:24:56.358" v="314"/>
          <ac:spMkLst>
            <pc:docMk/>
            <pc:sldMk cId="4244815908" sldId="773"/>
            <ac:spMk id="79" creationId="{1CFC67D0-131C-4064-873F-59771B446FD4}"/>
          </ac:spMkLst>
        </pc:spChg>
        <pc:spChg chg="add">
          <ac:chgData name="Bobbi Muscara" userId="eec6e5dbc826e0fa" providerId="LiveId" clId="{2592AA6B-9ADC-49EB-B027-56FC9501B138}" dt="2019-07-30T21:24:56.358" v="314"/>
          <ac:spMkLst>
            <pc:docMk/>
            <pc:sldMk cId="4244815908" sldId="773"/>
            <ac:spMk id="81" creationId="{8CCB1314-41E8-414B-9954-6D611623DA2A}"/>
          </ac:spMkLst>
        </pc:spChg>
        <pc:spChg chg="add">
          <ac:chgData name="Bobbi Muscara" userId="eec6e5dbc826e0fa" providerId="LiveId" clId="{2592AA6B-9ADC-49EB-B027-56FC9501B138}" dt="2019-07-30T21:24:56.358" v="314"/>
          <ac:spMkLst>
            <pc:docMk/>
            <pc:sldMk cId="4244815908" sldId="773"/>
            <ac:spMk id="83" creationId="{9C53941D-7A4E-4CA7-840E-D52BA6D74C4E}"/>
          </ac:spMkLst>
        </pc:spChg>
        <pc:spChg chg="add">
          <ac:chgData name="Bobbi Muscara" userId="eec6e5dbc826e0fa" providerId="LiveId" clId="{2592AA6B-9ADC-49EB-B027-56FC9501B138}" dt="2019-07-30T21:24:56.358" v="314"/>
          <ac:spMkLst>
            <pc:docMk/>
            <pc:sldMk cId="4244815908" sldId="773"/>
            <ac:spMk id="90" creationId="{33D5BAA1-2B33-47F3-9A58-FA17DAA8EE4F}"/>
          </ac:spMkLst>
        </pc:spChg>
        <pc:spChg chg="add">
          <ac:chgData name="Bobbi Muscara" userId="eec6e5dbc826e0fa" providerId="LiveId" clId="{2592AA6B-9ADC-49EB-B027-56FC9501B138}" dt="2019-07-30T21:24:56.358" v="314"/>
          <ac:spMkLst>
            <pc:docMk/>
            <pc:sldMk cId="4244815908" sldId="773"/>
            <ac:spMk id="92" creationId="{F5BEE369-59AC-4F4F-83CE-10D135873622}"/>
          </ac:spMkLst>
        </pc:spChg>
        <pc:spChg chg="add">
          <ac:chgData name="Bobbi Muscara" userId="eec6e5dbc826e0fa" providerId="LiveId" clId="{2592AA6B-9ADC-49EB-B027-56FC9501B138}" dt="2019-07-30T21:24:56.358" v="314"/>
          <ac:spMkLst>
            <pc:docMk/>
            <pc:sldMk cId="4244815908" sldId="773"/>
            <ac:spMk id="94" creationId="{E3144433-CB6C-4E43-9F44-C4A2E296D048}"/>
          </ac:spMkLst>
        </pc:spChg>
        <pc:spChg chg="add">
          <ac:chgData name="Bobbi Muscara" userId="eec6e5dbc826e0fa" providerId="LiveId" clId="{2592AA6B-9ADC-49EB-B027-56FC9501B138}" dt="2019-07-30T21:24:56.358" v="314"/>
          <ac:spMkLst>
            <pc:docMk/>
            <pc:sldMk cId="4244815908" sldId="773"/>
            <ac:spMk id="96" creationId="{0E6C0429-1810-44FD-8AB8-3C33BE23C246}"/>
          </ac:spMkLst>
        </pc:spChg>
        <pc:spChg chg="add">
          <ac:chgData name="Bobbi Muscara" userId="eec6e5dbc826e0fa" providerId="LiveId" clId="{2592AA6B-9ADC-49EB-B027-56FC9501B138}" dt="2019-07-30T21:24:56.358" v="314"/>
          <ac:spMkLst>
            <pc:docMk/>
            <pc:sldMk cId="4244815908" sldId="773"/>
            <ac:spMk id="98" creationId="{75F1A464-9F32-4743-BC26-556BA7CFC66C}"/>
          </ac:spMkLst>
        </pc:spChg>
        <pc:grpChg chg="add">
          <ac:chgData name="Bobbi Muscara" userId="eec6e5dbc826e0fa" providerId="LiveId" clId="{2592AA6B-9ADC-49EB-B027-56FC9501B138}" dt="2019-07-30T21:24:56.358" v="314"/>
          <ac:grpSpMkLst>
            <pc:docMk/>
            <pc:sldMk cId="4244815908" sldId="773"/>
            <ac:grpSpMk id="85" creationId="{E26428D7-C6F3-473D-A360-A3F5C3E8728C}"/>
          </ac:grpSpMkLst>
        </pc:grpChg>
      </pc:sldChg>
      <pc:sldChg chg="del">
        <pc:chgData name="Bobbi Muscara" userId="eec6e5dbc826e0fa" providerId="LiveId" clId="{2592AA6B-9ADC-49EB-B027-56FC9501B138}" dt="2019-07-30T21:26:48.227" v="319"/>
        <pc:sldMkLst>
          <pc:docMk/>
          <pc:sldMk cId="2487675382" sldId="774"/>
        </pc:sldMkLst>
      </pc:sldChg>
      <pc:sldChg chg="addSp del delDesignElem">
        <pc:chgData name="Bobbi Muscara" userId="eec6e5dbc826e0fa" providerId="LiveId" clId="{2592AA6B-9ADC-49EB-B027-56FC9501B138}" dt="2019-07-30T21:24:56.358" v="314"/>
        <pc:sldMkLst>
          <pc:docMk/>
          <pc:sldMk cId="2593004811" sldId="774"/>
        </pc:sldMkLst>
        <pc:spChg chg="add">
          <ac:chgData name="Bobbi Muscara" userId="eec6e5dbc826e0fa" providerId="LiveId" clId="{2592AA6B-9ADC-49EB-B027-56FC9501B138}" dt="2019-07-30T21:24:56.358" v="314"/>
          <ac:spMkLst>
            <pc:docMk/>
            <pc:sldMk cId="2593004811" sldId="774"/>
            <ac:spMk id="23" creationId="{1E94681D-2A4C-4A8D-B9B5-31D440D0328D}"/>
          </ac:spMkLst>
        </pc:spChg>
        <pc:spChg chg="add">
          <ac:chgData name="Bobbi Muscara" userId="eec6e5dbc826e0fa" providerId="LiveId" clId="{2592AA6B-9ADC-49EB-B027-56FC9501B138}" dt="2019-07-30T21:24:56.358" v="314"/>
          <ac:spMkLst>
            <pc:docMk/>
            <pc:sldMk cId="2593004811" sldId="774"/>
            <ac:spMk id="24" creationId="{88DE9B99-ADEF-4DA4-A716-52D0A8BE5332}"/>
          </ac:spMkLst>
        </pc:spChg>
        <pc:spChg chg="add">
          <ac:chgData name="Bobbi Muscara" userId="eec6e5dbc826e0fa" providerId="LiveId" clId="{2592AA6B-9ADC-49EB-B027-56FC9501B138}" dt="2019-07-30T21:24:56.358" v="314"/>
          <ac:spMkLst>
            <pc:docMk/>
            <pc:sldMk cId="2593004811" sldId="774"/>
            <ac:spMk id="25" creationId="{6E20860D-8992-496E-BC22-8450E344BED6}"/>
          </ac:spMkLst>
        </pc:spChg>
        <pc:spChg chg="add">
          <ac:chgData name="Bobbi Muscara" userId="eec6e5dbc826e0fa" providerId="LiveId" clId="{2592AA6B-9ADC-49EB-B027-56FC9501B138}" dt="2019-07-30T21:24:56.358" v="314"/>
          <ac:spMkLst>
            <pc:docMk/>
            <pc:sldMk cId="2593004811" sldId="774"/>
            <ac:spMk id="26" creationId="{A009E310-C7C2-4F23-B466-4417C8ED3B99}"/>
          </ac:spMkLst>
        </pc:spChg>
        <pc:spChg chg="add">
          <ac:chgData name="Bobbi Muscara" userId="eec6e5dbc826e0fa" providerId="LiveId" clId="{2592AA6B-9ADC-49EB-B027-56FC9501B138}" dt="2019-07-30T21:24:56.358" v="314"/>
          <ac:spMkLst>
            <pc:docMk/>
            <pc:sldMk cId="2593004811" sldId="774"/>
            <ac:spMk id="27" creationId="{A4C31FF5-F97E-4082-BFC5-A880DB9F3F00}"/>
          </ac:spMkLst>
        </pc:spChg>
        <pc:spChg chg="add">
          <ac:chgData name="Bobbi Muscara" userId="eec6e5dbc826e0fa" providerId="LiveId" clId="{2592AA6B-9ADC-49EB-B027-56FC9501B138}" dt="2019-07-30T21:24:56.358" v="314"/>
          <ac:spMkLst>
            <pc:docMk/>
            <pc:sldMk cId="2593004811" sldId="774"/>
            <ac:spMk id="28" creationId="{6015B4CE-42DE-4E9B-B800-B5B8142E6FCB}"/>
          </ac:spMkLst>
        </pc:spChg>
      </pc:sldChg>
      <pc:sldChg chg="modSp del">
        <pc:chgData name="Bobbi Muscara" userId="eec6e5dbc826e0fa" providerId="LiveId" clId="{2592AA6B-9ADC-49EB-B027-56FC9501B138}" dt="2019-07-30T21:24:56.358" v="314"/>
        <pc:sldMkLst>
          <pc:docMk/>
          <pc:sldMk cId="3203284371" sldId="775"/>
        </pc:sldMkLst>
        <pc:spChg chg="mod">
          <ac:chgData name="Bobbi Muscara" userId="eec6e5dbc826e0fa" providerId="LiveId" clId="{2592AA6B-9ADC-49EB-B027-56FC9501B138}" dt="2019-07-30T21:24:56.358" v="314"/>
          <ac:spMkLst>
            <pc:docMk/>
            <pc:sldMk cId="3203284371" sldId="775"/>
            <ac:spMk id="4" creationId="{E2C7B6C6-535C-47EA-9733-88D4D79B6F44}"/>
          </ac:spMkLst>
        </pc:spChg>
      </pc:sldChg>
      <pc:sldChg chg="del">
        <pc:chgData name="Bobbi Muscara" userId="eec6e5dbc826e0fa" providerId="LiveId" clId="{2592AA6B-9ADC-49EB-B027-56FC9501B138}" dt="2019-07-30T21:26:48.227" v="319"/>
        <pc:sldMkLst>
          <pc:docMk/>
          <pc:sldMk cId="4214306141" sldId="775"/>
        </pc:sldMkLst>
      </pc:sldChg>
      <pc:sldChg chg="del">
        <pc:chgData name="Bobbi Muscara" userId="eec6e5dbc826e0fa" providerId="LiveId" clId="{2592AA6B-9ADC-49EB-B027-56FC9501B138}" dt="2019-07-30T21:26:48.227" v="319"/>
        <pc:sldMkLst>
          <pc:docMk/>
          <pc:sldMk cId="2065618710" sldId="776"/>
        </pc:sldMkLst>
      </pc:sldChg>
      <pc:sldChg chg="modSp del">
        <pc:chgData name="Bobbi Muscara" userId="eec6e5dbc826e0fa" providerId="LiveId" clId="{2592AA6B-9ADC-49EB-B027-56FC9501B138}" dt="2019-07-30T21:24:56.358" v="314"/>
        <pc:sldMkLst>
          <pc:docMk/>
          <pc:sldMk cId="2115037946" sldId="776"/>
        </pc:sldMkLst>
        <pc:spChg chg="mod">
          <ac:chgData name="Bobbi Muscara" userId="eec6e5dbc826e0fa" providerId="LiveId" clId="{2592AA6B-9ADC-49EB-B027-56FC9501B138}" dt="2019-07-30T21:24:56.358" v="314"/>
          <ac:spMkLst>
            <pc:docMk/>
            <pc:sldMk cId="2115037946" sldId="776"/>
            <ac:spMk id="4" creationId="{6CBEF290-4B2F-4AD3-B373-937336FB74DE}"/>
          </ac:spMkLst>
        </pc:spChg>
      </pc:sldChg>
      <pc:sldChg chg="modSp del">
        <pc:chgData name="Bobbi Muscara" userId="eec6e5dbc826e0fa" providerId="LiveId" clId="{2592AA6B-9ADC-49EB-B027-56FC9501B138}" dt="2019-07-30T21:24:56.358" v="314"/>
        <pc:sldMkLst>
          <pc:docMk/>
          <pc:sldMk cId="3396739163" sldId="777"/>
        </pc:sldMkLst>
        <pc:spChg chg="mod">
          <ac:chgData name="Bobbi Muscara" userId="eec6e5dbc826e0fa" providerId="LiveId" clId="{2592AA6B-9ADC-49EB-B027-56FC9501B138}" dt="2019-07-30T21:24:56.358" v="314"/>
          <ac:spMkLst>
            <pc:docMk/>
            <pc:sldMk cId="3396739163" sldId="777"/>
            <ac:spMk id="4" creationId="{E2C7B6C6-535C-47EA-9733-88D4D79B6F44}"/>
          </ac:spMkLst>
        </pc:spChg>
      </pc:sldChg>
      <pc:sldChg chg="del">
        <pc:chgData name="Bobbi Muscara" userId="eec6e5dbc826e0fa" providerId="LiveId" clId="{2592AA6B-9ADC-49EB-B027-56FC9501B138}" dt="2019-07-30T21:26:48.227" v="319"/>
        <pc:sldMkLst>
          <pc:docMk/>
          <pc:sldMk cId="3428175805" sldId="777"/>
        </pc:sldMkLst>
      </pc:sldChg>
      <pc:sldChg chg="del">
        <pc:chgData name="Bobbi Muscara" userId="eec6e5dbc826e0fa" providerId="LiveId" clId="{2592AA6B-9ADC-49EB-B027-56FC9501B138}" dt="2019-07-30T21:26:48.227" v="319"/>
        <pc:sldMkLst>
          <pc:docMk/>
          <pc:sldMk cId="397081793" sldId="778"/>
        </pc:sldMkLst>
      </pc:sldChg>
      <pc:sldChg chg="del">
        <pc:chgData name="Bobbi Muscara" userId="eec6e5dbc826e0fa" providerId="LiveId" clId="{2592AA6B-9ADC-49EB-B027-56FC9501B138}" dt="2019-07-30T21:24:56.358" v="314"/>
        <pc:sldMkLst>
          <pc:docMk/>
          <pc:sldMk cId="3076906360" sldId="778"/>
        </pc:sldMkLst>
      </pc:sldChg>
      <pc:sldChg chg="del">
        <pc:chgData name="Bobbi Muscara" userId="eec6e5dbc826e0fa" providerId="LiveId" clId="{2592AA6B-9ADC-49EB-B027-56FC9501B138}" dt="2019-07-30T21:26:48.227" v="319"/>
        <pc:sldMkLst>
          <pc:docMk/>
          <pc:sldMk cId="1781738824" sldId="779"/>
        </pc:sldMkLst>
      </pc:sldChg>
      <pc:sldChg chg="addSp modSp del delDesignElem">
        <pc:chgData name="Bobbi Muscara" userId="eec6e5dbc826e0fa" providerId="LiveId" clId="{2592AA6B-9ADC-49EB-B027-56FC9501B138}" dt="2019-07-30T21:24:56.358" v="314"/>
        <pc:sldMkLst>
          <pc:docMk/>
          <pc:sldMk cId="3590018764" sldId="779"/>
        </pc:sldMkLst>
        <pc:spChg chg="mod">
          <ac:chgData name="Bobbi Muscara" userId="eec6e5dbc826e0fa" providerId="LiveId" clId="{2592AA6B-9ADC-49EB-B027-56FC9501B138}" dt="2019-07-30T21:24:56.358" v="314"/>
          <ac:spMkLst>
            <pc:docMk/>
            <pc:sldMk cId="3590018764" sldId="779"/>
            <ac:spMk id="2" creationId="{F760C4E5-C1C3-4399-817F-43CA4AAEA476}"/>
          </ac:spMkLst>
        </pc:spChg>
        <pc:spChg chg="add">
          <ac:chgData name="Bobbi Muscara" userId="eec6e5dbc826e0fa" providerId="LiveId" clId="{2592AA6B-9ADC-49EB-B027-56FC9501B138}" dt="2019-07-30T21:24:56.358" v="314"/>
          <ac:spMkLst>
            <pc:docMk/>
            <pc:sldMk cId="3590018764" sldId="779"/>
            <ac:spMk id="12" creationId="{1E94681D-2A4C-4A8D-B9B5-31D440D0328D}"/>
          </ac:spMkLst>
        </pc:spChg>
        <pc:spChg chg="add">
          <ac:chgData name="Bobbi Muscara" userId="eec6e5dbc826e0fa" providerId="LiveId" clId="{2592AA6B-9ADC-49EB-B027-56FC9501B138}" dt="2019-07-30T21:24:56.358" v="314"/>
          <ac:spMkLst>
            <pc:docMk/>
            <pc:sldMk cId="3590018764" sldId="779"/>
            <ac:spMk id="14" creationId="{685B1578-9B95-463A-91DE-797A98F7E96A}"/>
          </ac:spMkLst>
        </pc:spChg>
        <pc:spChg chg="add">
          <ac:chgData name="Bobbi Muscara" userId="eec6e5dbc826e0fa" providerId="LiveId" clId="{2592AA6B-9ADC-49EB-B027-56FC9501B138}" dt="2019-07-30T21:24:56.358" v="314"/>
          <ac:spMkLst>
            <pc:docMk/>
            <pc:sldMk cId="3590018764" sldId="779"/>
            <ac:spMk id="16" creationId="{B7753F1F-C532-475B-BE0D-7359EB6F86EF}"/>
          </ac:spMkLst>
        </pc:spChg>
      </pc:sldChg>
      <pc:sldChg chg="del">
        <pc:chgData name="Bobbi Muscara" userId="eec6e5dbc826e0fa" providerId="LiveId" clId="{2592AA6B-9ADC-49EB-B027-56FC9501B138}" dt="2019-07-30T21:26:48.227" v="319"/>
        <pc:sldMkLst>
          <pc:docMk/>
          <pc:sldMk cId="1465376936" sldId="780"/>
        </pc:sldMkLst>
      </pc:sldChg>
      <pc:sldChg chg="del">
        <pc:chgData name="Bobbi Muscara" userId="eec6e5dbc826e0fa" providerId="LiveId" clId="{2592AA6B-9ADC-49EB-B027-56FC9501B138}" dt="2019-07-30T21:24:56.358" v="314"/>
        <pc:sldMkLst>
          <pc:docMk/>
          <pc:sldMk cId="3512211115" sldId="780"/>
        </pc:sldMkLst>
      </pc:sldChg>
      <pc:sldChg chg="del">
        <pc:chgData name="Bobbi Muscara" userId="eec6e5dbc826e0fa" providerId="LiveId" clId="{2592AA6B-9ADC-49EB-B027-56FC9501B138}" dt="2019-07-30T21:26:48.227" v="319"/>
        <pc:sldMkLst>
          <pc:docMk/>
          <pc:sldMk cId="371927634" sldId="781"/>
        </pc:sldMkLst>
      </pc:sldChg>
      <pc:sldChg chg="modSp del">
        <pc:chgData name="Bobbi Muscara" userId="eec6e5dbc826e0fa" providerId="LiveId" clId="{2592AA6B-9ADC-49EB-B027-56FC9501B138}" dt="2019-07-30T21:24:56.358" v="314"/>
        <pc:sldMkLst>
          <pc:docMk/>
          <pc:sldMk cId="2482223387" sldId="781"/>
        </pc:sldMkLst>
        <pc:spChg chg="mod">
          <ac:chgData name="Bobbi Muscara" userId="eec6e5dbc826e0fa" providerId="LiveId" clId="{2592AA6B-9ADC-49EB-B027-56FC9501B138}" dt="2019-07-30T21:24:56.358" v="314"/>
          <ac:spMkLst>
            <pc:docMk/>
            <pc:sldMk cId="2482223387" sldId="781"/>
            <ac:spMk id="9" creationId="{8E3A3CB1-9FBF-4AF6-A9E7-619A5F460406}"/>
          </ac:spMkLst>
        </pc:spChg>
      </pc:sldChg>
      <pc:sldChg chg="modSp del">
        <pc:chgData name="Bobbi Muscara" userId="eec6e5dbc826e0fa" providerId="LiveId" clId="{2592AA6B-9ADC-49EB-B027-56FC9501B138}" dt="2019-07-30T21:24:56.358" v="314"/>
        <pc:sldMkLst>
          <pc:docMk/>
          <pc:sldMk cId="785530081" sldId="782"/>
        </pc:sldMkLst>
        <pc:spChg chg="mod">
          <ac:chgData name="Bobbi Muscara" userId="eec6e5dbc826e0fa" providerId="LiveId" clId="{2592AA6B-9ADC-49EB-B027-56FC9501B138}" dt="2019-07-30T21:24:56.358" v="314"/>
          <ac:spMkLst>
            <pc:docMk/>
            <pc:sldMk cId="785530081" sldId="782"/>
            <ac:spMk id="4" creationId="{222BAE2C-0A76-484E-974C-C2CAC0AE3279}"/>
          </ac:spMkLst>
        </pc:spChg>
      </pc:sldChg>
      <pc:sldChg chg="del">
        <pc:chgData name="Bobbi Muscara" userId="eec6e5dbc826e0fa" providerId="LiveId" clId="{2592AA6B-9ADC-49EB-B027-56FC9501B138}" dt="2019-07-30T21:26:48.227" v="319"/>
        <pc:sldMkLst>
          <pc:docMk/>
          <pc:sldMk cId="3063618847" sldId="782"/>
        </pc:sldMkLst>
      </pc:sldChg>
      <pc:sldChg chg="del">
        <pc:chgData name="Bobbi Muscara" userId="eec6e5dbc826e0fa" providerId="LiveId" clId="{2592AA6B-9ADC-49EB-B027-56FC9501B138}" dt="2019-07-30T21:26:48.227" v="319"/>
        <pc:sldMkLst>
          <pc:docMk/>
          <pc:sldMk cId="2068469520" sldId="783"/>
        </pc:sldMkLst>
      </pc:sldChg>
      <pc:sldChg chg="del">
        <pc:chgData name="Bobbi Muscara" userId="eec6e5dbc826e0fa" providerId="LiveId" clId="{2592AA6B-9ADC-49EB-B027-56FC9501B138}" dt="2019-07-30T21:24:56.358" v="314"/>
        <pc:sldMkLst>
          <pc:docMk/>
          <pc:sldMk cId="2431211402" sldId="783"/>
        </pc:sldMkLst>
      </pc:sldChg>
      <pc:sldChg chg="modSp del">
        <pc:chgData name="Bobbi Muscara" userId="eec6e5dbc826e0fa" providerId="LiveId" clId="{2592AA6B-9ADC-49EB-B027-56FC9501B138}" dt="2019-07-30T21:24:56.358" v="314"/>
        <pc:sldMkLst>
          <pc:docMk/>
          <pc:sldMk cId="1543997684" sldId="784"/>
        </pc:sldMkLst>
        <pc:spChg chg="mod">
          <ac:chgData name="Bobbi Muscara" userId="eec6e5dbc826e0fa" providerId="LiveId" clId="{2592AA6B-9ADC-49EB-B027-56FC9501B138}" dt="2019-07-30T21:24:56.358" v="314"/>
          <ac:spMkLst>
            <pc:docMk/>
            <pc:sldMk cId="1543997684" sldId="784"/>
            <ac:spMk id="3" creationId="{2F6E9109-5D2E-4C6D-BD8D-08791E1CB155}"/>
          </ac:spMkLst>
        </pc:spChg>
        <pc:spChg chg="mod">
          <ac:chgData name="Bobbi Muscara" userId="eec6e5dbc826e0fa" providerId="LiveId" clId="{2592AA6B-9ADC-49EB-B027-56FC9501B138}" dt="2019-07-30T21:24:56.358" v="314"/>
          <ac:spMkLst>
            <pc:docMk/>
            <pc:sldMk cId="1543997684" sldId="784"/>
            <ac:spMk id="4" creationId="{ED776EEB-1584-45B6-950E-AB0A9C36F2F4}"/>
          </ac:spMkLst>
        </pc:spChg>
        <pc:spChg chg="mod">
          <ac:chgData name="Bobbi Muscara" userId="eec6e5dbc826e0fa" providerId="LiveId" clId="{2592AA6B-9ADC-49EB-B027-56FC9501B138}" dt="2019-07-30T21:24:56.358" v="314"/>
          <ac:spMkLst>
            <pc:docMk/>
            <pc:sldMk cId="1543997684" sldId="784"/>
            <ac:spMk id="5" creationId="{AEC5FCE8-FADB-4545-85C8-8738E8AE956E}"/>
          </ac:spMkLst>
        </pc:spChg>
      </pc:sldChg>
      <pc:sldChg chg="del">
        <pc:chgData name="Bobbi Muscara" userId="eec6e5dbc826e0fa" providerId="LiveId" clId="{2592AA6B-9ADC-49EB-B027-56FC9501B138}" dt="2019-07-30T21:26:48.227" v="319"/>
        <pc:sldMkLst>
          <pc:docMk/>
          <pc:sldMk cId="4124933373" sldId="784"/>
        </pc:sldMkLst>
      </pc:sldChg>
      <pc:sldChg chg="del">
        <pc:chgData name="Bobbi Muscara" userId="eec6e5dbc826e0fa" providerId="LiveId" clId="{2592AA6B-9ADC-49EB-B027-56FC9501B138}" dt="2019-07-30T21:24:56.358" v="314"/>
        <pc:sldMkLst>
          <pc:docMk/>
          <pc:sldMk cId="2527197079" sldId="785"/>
        </pc:sldMkLst>
      </pc:sldChg>
      <pc:sldChg chg="del">
        <pc:chgData name="Bobbi Muscara" userId="eec6e5dbc826e0fa" providerId="LiveId" clId="{2592AA6B-9ADC-49EB-B027-56FC9501B138}" dt="2019-07-30T21:26:48.227" v="319"/>
        <pc:sldMkLst>
          <pc:docMk/>
          <pc:sldMk cId="3510729667" sldId="785"/>
        </pc:sldMkLst>
      </pc:sldChg>
      <pc:sldChg chg="modSp del">
        <pc:chgData name="Bobbi Muscara" userId="eec6e5dbc826e0fa" providerId="LiveId" clId="{2592AA6B-9ADC-49EB-B027-56FC9501B138}" dt="2019-07-30T21:24:56.358" v="314"/>
        <pc:sldMkLst>
          <pc:docMk/>
          <pc:sldMk cId="1888395917" sldId="786"/>
        </pc:sldMkLst>
        <pc:spChg chg="mod">
          <ac:chgData name="Bobbi Muscara" userId="eec6e5dbc826e0fa" providerId="LiveId" clId="{2592AA6B-9ADC-49EB-B027-56FC9501B138}" dt="2019-07-30T21:24:56.358" v="314"/>
          <ac:spMkLst>
            <pc:docMk/>
            <pc:sldMk cId="1888395917" sldId="786"/>
            <ac:spMk id="7" creationId="{59EF7E72-8DD4-424A-A234-B1505A082E23}"/>
          </ac:spMkLst>
        </pc:spChg>
      </pc:sldChg>
      <pc:sldChg chg="del">
        <pc:chgData name="Bobbi Muscara" userId="eec6e5dbc826e0fa" providerId="LiveId" clId="{2592AA6B-9ADC-49EB-B027-56FC9501B138}" dt="2019-07-30T21:26:48.227" v="319"/>
        <pc:sldMkLst>
          <pc:docMk/>
          <pc:sldMk cId="3352599535" sldId="786"/>
        </pc:sldMkLst>
      </pc:sldChg>
      <pc:sldChg chg="del">
        <pc:chgData name="Bobbi Muscara" userId="eec6e5dbc826e0fa" providerId="LiveId" clId="{2592AA6B-9ADC-49EB-B027-56FC9501B138}" dt="2019-07-30T21:26:48.227" v="319"/>
        <pc:sldMkLst>
          <pc:docMk/>
          <pc:sldMk cId="1121387707" sldId="787"/>
        </pc:sldMkLst>
      </pc:sldChg>
      <pc:sldChg chg="del">
        <pc:chgData name="Bobbi Muscara" userId="eec6e5dbc826e0fa" providerId="LiveId" clId="{2592AA6B-9ADC-49EB-B027-56FC9501B138}" dt="2019-07-30T21:24:56.358" v="314"/>
        <pc:sldMkLst>
          <pc:docMk/>
          <pc:sldMk cId="2995139551" sldId="787"/>
        </pc:sldMkLst>
      </pc:sldChg>
      <pc:sldChg chg="del">
        <pc:chgData name="Bobbi Muscara" userId="eec6e5dbc826e0fa" providerId="LiveId" clId="{2592AA6B-9ADC-49EB-B027-56FC9501B138}" dt="2019-07-30T21:24:56.358" v="314"/>
        <pc:sldMkLst>
          <pc:docMk/>
          <pc:sldMk cId="1515542900" sldId="788"/>
        </pc:sldMkLst>
      </pc:sldChg>
      <pc:sldChg chg="del">
        <pc:chgData name="Bobbi Muscara" userId="eec6e5dbc826e0fa" providerId="LiveId" clId="{2592AA6B-9ADC-49EB-B027-56FC9501B138}" dt="2019-07-30T21:26:48.227" v="319"/>
        <pc:sldMkLst>
          <pc:docMk/>
          <pc:sldMk cId="2217421581" sldId="788"/>
        </pc:sldMkLst>
      </pc:sldChg>
      <pc:sldChg chg="del">
        <pc:chgData name="Bobbi Muscara" userId="eec6e5dbc826e0fa" providerId="LiveId" clId="{2592AA6B-9ADC-49EB-B027-56FC9501B138}" dt="2019-07-30T21:24:56.358" v="314"/>
        <pc:sldMkLst>
          <pc:docMk/>
          <pc:sldMk cId="0" sldId="789"/>
        </pc:sldMkLst>
      </pc:sldChg>
      <pc:sldChg chg="del">
        <pc:chgData name="Bobbi Muscara" userId="eec6e5dbc826e0fa" providerId="LiveId" clId="{2592AA6B-9ADC-49EB-B027-56FC9501B138}" dt="2019-07-30T21:26:48.227" v="319"/>
        <pc:sldMkLst>
          <pc:docMk/>
          <pc:sldMk cId="1074241534" sldId="789"/>
        </pc:sldMkLst>
      </pc:sldChg>
      <pc:sldChg chg="del">
        <pc:chgData name="Bobbi Muscara" userId="eec6e5dbc826e0fa" providerId="LiveId" clId="{2592AA6B-9ADC-49EB-B027-56FC9501B138}" dt="2019-07-30T21:26:48.227" v="319"/>
        <pc:sldMkLst>
          <pc:docMk/>
          <pc:sldMk cId="0" sldId="790"/>
        </pc:sldMkLst>
      </pc:sldChg>
      <pc:sldChg chg="del">
        <pc:chgData name="Bobbi Muscara" userId="eec6e5dbc826e0fa" providerId="LiveId" clId="{2592AA6B-9ADC-49EB-B027-56FC9501B138}" dt="2019-07-30T21:24:56.358" v="314"/>
        <pc:sldMkLst>
          <pc:docMk/>
          <pc:sldMk cId="3111282753" sldId="791"/>
        </pc:sldMkLst>
      </pc:sldChg>
      <pc:sldChg chg="del">
        <pc:chgData name="Bobbi Muscara" userId="eec6e5dbc826e0fa" providerId="LiveId" clId="{2592AA6B-9ADC-49EB-B027-56FC9501B138}" dt="2019-07-30T21:26:48.227" v="319"/>
        <pc:sldMkLst>
          <pc:docMk/>
          <pc:sldMk cId="3384040687" sldId="791"/>
        </pc:sldMkLst>
      </pc:sldChg>
      <pc:sldChg chg="del">
        <pc:chgData name="Bobbi Muscara" userId="eec6e5dbc826e0fa" providerId="LiveId" clId="{2592AA6B-9ADC-49EB-B027-56FC9501B138}" dt="2019-07-30T21:24:56.358" v="314"/>
        <pc:sldMkLst>
          <pc:docMk/>
          <pc:sldMk cId="0" sldId="792"/>
        </pc:sldMkLst>
      </pc:sldChg>
      <pc:sldChg chg="del">
        <pc:chgData name="Bobbi Muscara" userId="eec6e5dbc826e0fa" providerId="LiveId" clId="{2592AA6B-9ADC-49EB-B027-56FC9501B138}" dt="2019-07-30T21:26:48.227" v="319"/>
        <pc:sldMkLst>
          <pc:docMk/>
          <pc:sldMk cId="1441156964" sldId="792"/>
        </pc:sldMkLst>
      </pc:sldChg>
      <pc:sldChg chg="del">
        <pc:chgData name="Bobbi Muscara" userId="eec6e5dbc826e0fa" providerId="LiveId" clId="{2592AA6B-9ADC-49EB-B027-56FC9501B138}" dt="2019-07-30T21:24:56.358" v="314"/>
        <pc:sldMkLst>
          <pc:docMk/>
          <pc:sldMk cId="1694486657" sldId="793"/>
        </pc:sldMkLst>
      </pc:sldChg>
      <pc:sldChg chg="del">
        <pc:chgData name="Bobbi Muscara" userId="eec6e5dbc826e0fa" providerId="LiveId" clId="{2592AA6B-9ADC-49EB-B027-56FC9501B138}" dt="2019-07-30T21:24:56.358" v="314"/>
        <pc:sldMkLst>
          <pc:docMk/>
          <pc:sldMk cId="0" sldId="794"/>
        </pc:sldMkLst>
      </pc:sldChg>
      <pc:sldChg chg="del">
        <pc:chgData name="Bobbi Muscara" userId="eec6e5dbc826e0fa" providerId="LiveId" clId="{2592AA6B-9ADC-49EB-B027-56FC9501B138}" dt="2019-07-30T21:24:56.358" v="314"/>
        <pc:sldMkLst>
          <pc:docMk/>
          <pc:sldMk cId="0" sldId="795"/>
        </pc:sldMkLst>
      </pc:sldChg>
      <pc:sldChg chg="del">
        <pc:chgData name="Bobbi Muscara" userId="eec6e5dbc826e0fa" providerId="LiveId" clId="{2592AA6B-9ADC-49EB-B027-56FC9501B138}" dt="2019-07-30T21:24:56.358" v="314"/>
        <pc:sldMkLst>
          <pc:docMk/>
          <pc:sldMk cId="1549467789" sldId="796"/>
        </pc:sldMkLst>
      </pc:sldChg>
      <pc:sldChg chg="add del">
        <pc:chgData name="Bobbi Muscara" userId="eec6e5dbc826e0fa" providerId="LiveId" clId="{2592AA6B-9ADC-49EB-B027-56FC9501B138}" dt="2019-07-30T22:19:10.265" v="1299" actId="2696"/>
        <pc:sldMkLst>
          <pc:docMk/>
          <pc:sldMk cId="399463098" sldId="797"/>
        </pc:sldMkLst>
      </pc:sldChg>
      <pc:sldChg chg="addSp delSp modSp add ord">
        <pc:chgData name="Bobbi Muscara" userId="eec6e5dbc826e0fa" providerId="LiveId" clId="{2592AA6B-9ADC-49EB-B027-56FC9501B138}" dt="2019-07-30T21:42:44.250" v="609" actId="27636"/>
        <pc:sldMkLst>
          <pc:docMk/>
          <pc:sldMk cId="990315179" sldId="798"/>
        </pc:sldMkLst>
        <pc:spChg chg="mod">
          <ac:chgData name="Bobbi Muscara" userId="eec6e5dbc826e0fa" providerId="LiveId" clId="{2592AA6B-9ADC-49EB-B027-56FC9501B138}" dt="2019-07-30T21:36:34.653" v="570" actId="20577"/>
          <ac:spMkLst>
            <pc:docMk/>
            <pc:sldMk cId="990315179" sldId="798"/>
            <ac:spMk id="2" creationId="{06D0C26C-F137-488B-AFE8-700056900AFC}"/>
          </ac:spMkLst>
        </pc:spChg>
        <pc:spChg chg="mod">
          <ac:chgData name="Bobbi Muscara" userId="eec6e5dbc826e0fa" providerId="LiveId" clId="{2592AA6B-9ADC-49EB-B027-56FC9501B138}" dt="2019-07-30T21:42:44.250" v="609" actId="27636"/>
          <ac:spMkLst>
            <pc:docMk/>
            <pc:sldMk cId="990315179" sldId="798"/>
            <ac:spMk id="3" creationId="{98F68E60-AA37-491A-98B5-F47E463AA103}"/>
          </ac:spMkLst>
        </pc:spChg>
        <pc:spChg chg="add del mod">
          <ac:chgData name="Bobbi Muscara" userId="eec6e5dbc826e0fa" providerId="LiveId" clId="{2592AA6B-9ADC-49EB-B027-56FC9501B138}" dt="2019-07-30T21:40:39.301" v="590"/>
          <ac:spMkLst>
            <pc:docMk/>
            <pc:sldMk cId="990315179" sldId="798"/>
            <ac:spMk id="5" creationId="{6A2D2B68-9E8E-4368-A381-935B05A71EB8}"/>
          </ac:spMkLst>
        </pc:spChg>
        <pc:spChg chg="add del mod">
          <ac:chgData name="Bobbi Muscara" userId="eec6e5dbc826e0fa" providerId="LiveId" clId="{2592AA6B-9ADC-49EB-B027-56FC9501B138}" dt="2019-07-30T21:40:39.301" v="590"/>
          <ac:spMkLst>
            <pc:docMk/>
            <pc:sldMk cId="990315179" sldId="798"/>
            <ac:spMk id="6" creationId="{A5855BA9-C98F-4413-B32B-87C1714E3E12}"/>
          </ac:spMkLst>
        </pc:spChg>
        <pc:spChg chg="add mod">
          <ac:chgData name="Bobbi Muscara" userId="eec6e5dbc826e0fa" providerId="LiveId" clId="{2592AA6B-9ADC-49EB-B027-56FC9501B138}" dt="2019-07-30T21:42:40.216" v="605" actId="6549"/>
          <ac:spMkLst>
            <pc:docMk/>
            <pc:sldMk cId="990315179" sldId="798"/>
            <ac:spMk id="7" creationId="{89C9B507-6D82-4826-A726-FC94A027BE8F}"/>
          </ac:spMkLst>
        </pc:spChg>
      </pc:sldChg>
      <pc:sldChg chg="addSp modSp add mod setBg">
        <pc:chgData name="Bobbi Muscara" userId="eec6e5dbc826e0fa" providerId="LiveId" clId="{2592AA6B-9ADC-49EB-B027-56FC9501B138}" dt="2019-07-30T22:05:13.228" v="886" actId="26606"/>
        <pc:sldMkLst>
          <pc:docMk/>
          <pc:sldMk cId="418749688" sldId="799"/>
        </pc:sldMkLst>
        <pc:spChg chg="add">
          <ac:chgData name="Bobbi Muscara" userId="eec6e5dbc826e0fa" providerId="LiveId" clId="{2592AA6B-9ADC-49EB-B027-56FC9501B138}" dt="2019-07-30T22:05:13.228" v="886" actId="26606"/>
          <ac:spMkLst>
            <pc:docMk/>
            <pc:sldMk cId="418749688" sldId="799"/>
            <ac:spMk id="7" creationId="{6738F172-08B9-4BA5-B753-7D93472C0B11}"/>
          </ac:spMkLst>
        </pc:spChg>
        <pc:spChg chg="add">
          <ac:chgData name="Bobbi Muscara" userId="eec6e5dbc826e0fa" providerId="LiveId" clId="{2592AA6B-9ADC-49EB-B027-56FC9501B138}" dt="2019-07-30T22:05:13.228" v="886" actId="26606"/>
          <ac:spMkLst>
            <pc:docMk/>
            <pc:sldMk cId="418749688" sldId="799"/>
            <ac:spMk id="13" creationId="{07DE5115-89C8-4B9C-B0E8-78A15C20CC50}"/>
          </ac:spMkLst>
        </pc:spChg>
        <pc:spChg chg="add">
          <ac:chgData name="Bobbi Muscara" userId="eec6e5dbc826e0fa" providerId="LiveId" clId="{2592AA6B-9ADC-49EB-B027-56FC9501B138}" dt="2019-07-30T22:05:13.228" v="886" actId="26606"/>
          <ac:spMkLst>
            <pc:docMk/>
            <pc:sldMk cId="418749688" sldId="799"/>
            <ac:spMk id="15" creationId="{4A6402E2-72CC-4683-9B83-11265402E5CE}"/>
          </ac:spMkLst>
        </pc:spChg>
        <pc:picChg chg="add mod">
          <ac:chgData name="Bobbi Muscara" userId="eec6e5dbc826e0fa" providerId="LiveId" clId="{2592AA6B-9ADC-49EB-B027-56FC9501B138}" dt="2019-07-30T22:05:13.228" v="886" actId="26606"/>
          <ac:picMkLst>
            <pc:docMk/>
            <pc:sldMk cId="418749688" sldId="799"/>
            <ac:picMk id="2" creationId="{A434B89C-F86D-4FCA-94A4-C5733D484538}"/>
          </ac:picMkLst>
        </pc:picChg>
        <pc:picChg chg="add">
          <ac:chgData name="Bobbi Muscara" userId="eec6e5dbc826e0fa" providerId="LiveId" clId="{2592AA6B-9ADC-49EB-B027-56FC9501B138}" dt="2019-07-30T22:05:13.228" v="886" actId="26606"/>
          <ac:picMkLst>
            <pc:docMk/>
            <pc:sldMk cId="418749688" sldId="799"/>
            <ac:picMk id="9" creationId="{C900681B-C4FD-40B3-B5BC-C33231614C91}"/>
          </ac:picMkLst>
        </pc:picChg>
        <pc:cxnChg chg="add">
          <ac:chgData name="Bobbi Muscara" userId="eec6e5dbc826e0fa" providerId="LiveId" clId="{2592AA6B-9ADC-49EB-B027-56FC9501B138}" dt="2019-07-30T22:05:13.228" v="886" actId="26606"/>
          <ac:cxnSpMkLst>
            <pc:docMk/>
            <pc:sldMk cId="418749688" sldId="799"/>
            <ac:cxnSpMk id="11" creationId="{FEAACD67-2FB5-4530-9B74-8D946F1CE9E3}"/>
          </ac:cxnSpMkLst>
        </pc:cxnChg>
      </pc:sldChg>
      <pc:sldChg chg="add del">
        <pc:chgData name="Bobbi Muscara" userId="eec6e5dbc826e0fa" providerId="LiveId" clId="{2592AA6B-9ADC-49EB-B027-56FC9501B138}" dt="2019-07-30T21:49:55.205" v="615" actId="2696"/>
        <pc:sldMkLst>
          <pc:docMk/>
          <pc:sldMk cId="4149568709" sldId="799"/>
        </pc:sldMkLst>
      </pc:sldChg>
      <pc:sldMasterChg chg="del delSldLayout">
        <pc:chgData name="Bobbi Muscara" userId="eec6e5dbc826e0fa" providerId="LiveId" clId="{2592AA6B-9ADC-49EB-B027-56FC9501B138}" dt="2019-07-30T17:38:36.989" v="204" actId="2696"/>
        <pc:sldMasterMkLst>
          <pc:docMk/>
          <pc:sldMasterMk cId="1449788127" sldId="2147483965"/>
        </pc:sldMasterMkLst>
        <pc:sldLayoutChg chg="del">
          <pc:chgData name="Bobbi Muscara" userId="eec6e5dbc826e0fa" providerId="LiveId" clId="{2592AA6B-9ADC-49EB-B027-56FC9501B138}" dt="2019-07-30T17:38:36.960" v="193" actId="2696"/>
          <pc:sldLayoutMkLst>
            <pc:docMk/>
            <pc:sldMasterMk cId="1449788127" sldId="2147483965"/>
            <pc:sldLayoutMk cId="2639232797" sldId="2147483966"/>
          </pc:sldLayoutMkLst>
        </pc:sldLayoutChg>
        <pc:sldLayoutChg chg="del">
          <pc:chgData name="Bobbi Muscara" userId="eec6e5dbc826e0fa" providerId="LiveId" clId="{2592AA6B-9ADC-49EB-B027-56FC9501B138}" dt="2019-07-30T17:38:36.960" v="194" actId="2696"/>
          <pc:sldLayoutMkLst>
            <pc:docMk/>
            <pc:sldMasterMk cId="1449788127" sldId="2147483965"/>
            <pc:sldLayoutMk cId="2422021854" sldId="2147483967"/>
          </pc:sldLayoutMkLst>
        </pc:sldLayoutChg>
        <pc:sldLayoutChg chg="del">
          <pc:chgData name="Bobbi Muscara" userId="eec6e5dbc826e0fa" providerId="LiveId" clId="{2592AA6B-9ADC-49EB-B027-56FC9501B138}" dt="2019-07-30T17:38:36.965" v="195" actId="2696"/>
          <pc:sldLayoutMkLst>
            <pc:docMk/>
            <pc:sldMasterMk cId="1449788127" sldId="2147483965"/>
            <pc:sldLayoutMk cId="2501720655" sldId="2147483968"/>
          </pc:sldLayoutMkLst>
        </pc:sldLayoutChg>
        <pc:sldLayoutChg chg="del">
          <pc:chgData name="Bobbi Muscara" userId="eec6e5dbc826e0fa" providerId="LiveId" clId="{2592AA6B-9ADC-49EB-B027-56FC9501B138}" dt="2019-07-30T17:38:36.965" v="196" actId="2696"/>
          <pc:sldLayoutMkLst>
            <pc:docMk/>
            <pc:sldMasterMk cId="1449788127" sldId="2147483965"/>
            <pc:sldLayoutMk cId="582302859" sldId="2147483969"/>
          </pc:sldLayoutMkLst>
        </pc:sldLayoutChg>
        <pc:sldLayoutChg chg="del">
          <pc:chgData name="Bobbi Muscara" userId="eec6e5dbc826e0fa" providerId="LiveId" clId="{2592AA6B-9ADC-49EB-B027-56FC9501B138}" dt="2019-07-30T17:38:36.968" v="197" actId="2696"/>
          <pc:sldLayoutMkLst>
            <pc:docMk/>
            <pc:sldMasterMk cId="1449788127" sldId="2147483965"/>
            <pc:sldLayoutMk cId="242976891" sldId="2147483970"/>
          </pc:sldLayoutMkLst>
        </pc:sldLayoutChg>
        <pc:sldLayoutChg chg="del">
          <pc:chgData name="Bobbi Muscara" userId="eec6e5dbc826e0fa" providerId="LiveId" clId="{2592AA6B-9ADC-49EB-B027-56FC9501B138}" dt="2019-07-30T17:38:36.968" v="198" actId="2696"/>
          <pc:sldLayoutMkLst>
            <pc:docMk/>
            <pc:sldMasterMk cId="1449788127" sldId="2147483965"/>
            <pc:sldLayoutMk cId="1677523172" sldId="2147483971"/>
          </pc:sldLayoutMkLst>
        </pc:sldLayoutChg>
        <pc:sldLayoutChg chg="del">
          <pc:chgData name="Bobbi Muscara" userId="eec6e5dbc826e0fa" providerId="LiveId" clId="{2592AA6B-9ADC-49EB-B027-56FC9501B138}" dt="2019-07-30T17:38:36.976" v="199" actId="2696"/>
          <pc:sldLayoutMkLst>
            <pc:docMk/>
            <pc:sldMasterMk cId="1449788127" sldId="2147483965"/>
            <pc:sldLayoutMk cId="1357021692" sldId="2147483972"/>
          </pc:sldLayoutMkLst>
        </pc:sldLayoutChg>
        <pc:sldLayoutChg chg="del">
          <pc:chgData name="Bobbi Muscara" userId="eec6e5dbc826e0fa" providerId="LiveId" clId="{2592AA6B-9ADC-49EB-B027-56FC9501B138}" dt="2019-07-30T17:38:36.978" v="200" actId="2696"/>
          <pc:sldLayoutMkLst>
            <pc:docMk/>
            <pc:sldMasterMk cId="1449788127" sldId="2147483965"/>
            <pc:sldLayoutMk cId="3131547436" sldId="2147483973"/>
          </pc:sldLayoutMkLst>
        </pc:sldLayoutChg>
        <pc:sldLayoutChg chg="del">
          <pc:chgData name="Bobbi Muscara" userId="eec6e5dbc826e0fa" providerId="LiveId" clId="{2592AA6B-9ADC-49EB-B027-56FC9501B138}" dt="2019-07-30T17:38:36.981" v="201" actId="2696"/>
          <pc:sldLayoutMkLst>
            <pc:docMk/>
            <pc:sldMasterMk cId="1449788127" sldId="2147483965"/>
            <pc:sldLayoutMk cId="3826758323" sldId="2147483974"/>
          </pc:sldLayoutMkLst>
        </pc:sldLayoutChg>
        <pc:sldLayoutChg chg="del">
          <pc:chgData name="Bobbi Muscara" userId="eec6e5dbc826e0fa" providerId="LiveId" clId="{2592AA6B-9ADC-49EB-B027-56FC9501B138}" dt="2019-07-30T17:38:36.983" v="202" actId="2696"/>
          <pc:sldLayoutMkLst>
            <pc:docMk/>
            <pc:sldMasterMk cId="1449788127" sldId="2147483965"/>
            <pc:sldLayoutMk cId="1799771984" sldId="2147483975"/>
          </pc:sldLayoutMkLst>
        </pc:sldLayoutChg>
        <pc:sldLayoutChg chg="del">
          <pc:chgData name="Bobbi Muscara" userId="eec6e5dbc826e0fa" providerId="LiveId" clId="{2592AA6B-9ADC-49EB-B027-56FC9501B138}" dt="2019-07-30T17:38:36.985" v="203" actId="2696"/>
          <pc:sldLayoutMkLst>
            <pc:docMk/>
            <pc:sldMasterMk cId="1449788127" sldId="2147483965"/>
            <pc:sldLayoutMk cId="2303407126" sldId="2147483976"/>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ata2.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Houses of Worship</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5621DD-83BA-4573-A37D-CA8B907F756D}"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6D440E71-5CDC-4AF2-9706-5E5F96CF4E99}">
      <dgm:prSet/>
      <dgm:spPr/>
      <dgm:t>
        <a:bodyPr/>
        <a:lstStyle/>
        <a:p>
          <a:pPr>
            <a:lnSpc>
              <a:spcPct val="100000"/>
            </a:lnSpc>
            <a:defRPr b="1"/>
          </a:pPr>
          <a:r>
            <a:rPr lang="en-US" b="1" dirty="0"/>
            <a:t>Donor Issues</a:t>
          </a:r>
          <a:endParaRPr lang="en-US" dirty="0"/>
        </a:p>
      </dgm:t>
    </dgm:pt>
    <dgm:pt modelId="{6D97F162-C031-4025-A308-2656508C9AC9}" type="parTrans" cxnId="{369F40A4-6BF6-4CFE-872A-DF2F270AE3BA}">
      <dgm:prSet/>
      <dgm:spPr/>
      <dgm:t>
        <a:bodyPr/>
        <a:lstStyle/>
        <a:p>
          <a:endParaRPr lang="en-US"/>
        </a:p>
      </dgm:t>
    </dgm:pt>
    <dgm:pt modelId="{A52C6D1D-0E27-422A-B7BF-BCC0A5960040}" type="sibTrans" cxnId="{369F40A4-6BF6-4CFE-872A-DF2F270AE3BA}">
      <dgm:prSet/>
      <dgm:spPr/>
      <dgm:t>
        <a:bodyPr/>
        <a:lstStyle/>
        <a:p>
          <a:endParaRPr lang="en-US"/>
        </a:p>
      </dgm:t>
    </dgm:pt>
    <dgm:pt modelId="{BBB78CC9-3B7F-41E6-9644-7FB66347A142}">
      <dgm:prSet/>
      <dgm:spPr/>
      <dgm:t>
        <a:bodyPr/>
        <a:lstStyle/>
        <a:p>
          <a:pPr>
            <a:lnSpc>
              <a:spcPct val="100000"/>
            </a:lnSpc>
          </a:pPr>
          <a:r>
            <a:rPr lang="en-US" b="1" dirty="0"/>
            <a:t>Announce August 25</a:t>
          </a:r>
          <a:r>
            <a:rPr lang="en-US" b="1" baseline="30000" dirty="0"/>
            <a:t>th</a:t>
          </a:r>
          <a:r>
            <a:rPr lang="en-US" b="1" dirty="0"/>
            <a:t> Giving Chain Date</a:t>
          </a:r>
          <a:endParaRPr lang="en-US" dirty="0"/>
        </a:p>
      </dgm:t>
    </dgm:pt>
    <dgm:pt modelId="{DDFE307A-ECB2-40CD-ADE1-3FFC34C0E21F}" type="parTrans" cxnId="{91BCD334-48DF-423A-A9AB-6C2338DAB7D9}">
      <dgm:prSet/>
      <dgm:spPr/>
      <dgm:t>
        <a:bodyPr/>
        <a:lstStyle/>
        <a:p>
          <a:endParaRPr lang="en-US"/>
        </a:p>
      </dgm:t>
    </dgm:pt>
    <dgm:pt modelId="{3F0A911E-38D7-4AFA-9934-EAD237CE743D}" type="sibTrans" cxnId="{91BCD334-48DF-423A-A9AB-6C2338DAB7D9}">
      <dgm:prSet/>
      <dgm:spPr/>
      <dgm:t>
        <a:bodyPr/>
        <a:lstStyle/>
        <a:p>
          <a:endParaRPr lang="en-US"/>
        </a:p>
      </dgm:t>
    </dgm:pt>
    <dgm:pt modelId="{92BC8872-84DF-4194-A3D1-94493EE220C2}">
      <dgm:prSet/>
      <dgm:spPr/>
      <dgm:t>
        <a:bodyPr/>
        <a:lstStyle/>
        <a:p>
          <a:pPr>
            <a:lnSpc>
              <a:spcPct val="100000"/>
            </a:lnSpc>
          </a:pPr>
          <a:r>
            <a:rPr lang="en-US" b="1"/>
            <a:t>Bag Ordering (sponsor finalized)</a:t>
          </a:r>
          <a:endParaRPr lang="en-US"/>
        </a:p>
      </dgm:t>
    </dgm:pt>
    <dgm:pt modelId="{9DD95C06-994E-4639-9E7F-7F2C8F90C538}" type="parTrans" cxnId="{68D4787A-1873-4A25-83B0-E5F1EFD77B3E}">
      <dgm:prSet/>
      <dgm:spPr/>
      <dgm:t>
        <a:bodyPr/>
        <a:lstStyle/>
        <a:p>
          <a:endParaRPr lang="en-US"/>
        </a:p>
      </dgm:t>
    </dgm:pt>
    <dgm:pt modelId="{850D3AB9-300F-40E9-B40F-D4498271BCBF}" type="sibTrans" cxnId="{68D4787A-1873-4A25-83B0-E5F1EFD77B3E}">
      <dgm:prSet/>
      <dgm:spPr/>
      <dgm:t>
        <a:bodyPr/>
        <a:lstStyle/>
        <a:p>
          <a:endParaRPr lang="en-US"/>
        </a:p>
      </dgm:t>
    </dgm:pt>
    <dgm:pt modelId="{D3B0D631-7DC6-40D6-A7B5-50CEE87A0B32}">
      <dgm:prSet/>
      <dgm:spPr/>
      <dgm:t>
        <a:bodyPr/>
        <a:lstStyle/>
        <a:p>
          <a:pPr>
            <a:lnSpc>
              <a:spcPct val="100000"/>
            </a:lnSpc>
          </a:pPr>
          <a:r>
            <a:rPr lang="en-US" b="1"/>
            <a:t>Bag dispersement :</a:t>
          </a:r>
          <a:endParaRPr lang="en-US"/>
        </a:p>
      </dgm:t>
    </dgm:pt>
    <dgm:pt modelId="{CB879CD9-C7D7-468F-B518-8F997B861D25}" type="parTrans" cxnId="{EAA022AB-E62C-415C-B639-C56E6D0FC8EF}">
      <dgm:prSet/>
      <dgm:spPr/>
      <dgm:t>
        <a:bodyPr/>
        <a:lstStyle/>
        <a:p>
          <a:endParaRPr lang="en-US"/>
        </a:p>
      </dgm:t>
    </dgm:pt>
    <dgm:pt modelId="{068CD465-E469-4F88-8007-EEAFD03462B3}" type="sibTrans" cxnId="{EAA022AB-E62C-415C-B639-C56E6D0FC8EF}">
      <dgm:prSet/>
      <dgm:spPr/>
      <dgm:t>
        <a:bodyPr/>
        <a:lstStyle/>
        <a:p>
          <a:endParaRPr lang="en-US"/>
        </a:p>
      </dgm:t>
    </dgm:pt>
    <dgm:pt modelId="{8E7C5178-1258-40B1-A9AA-816805EEF8BC}">
      <dgm:prSet/>
      <dgm:spPr/>
      <dgm:t>
        <a:bodyPr/>
        <a:lstStyle/>
        <a:p>
          <a:r>
            <a:rPr lang="en-US" b="1" dirty="0"/>
            <a:t>Sponsors covering donations ( Gymnastics Unlimited, GPA, Hilltop Farms)</a:t>
          </a:r>
          <a:endParaRPr lang="en-US" dirty="0"/>
        </a:p>
      </dgm:t>
    </dgm:pt>
    <dgm:pt modelId="{60F77CEF-1BA7-48F6-A5E6-B874F689EE58}" type="parTrans" cxnId="{2E857CE0-0881-4745-B25C-6EC4AB1D2B3D}">
      <dgm:prSet/>
      <dgm:spPr/>
      <dgm:t>
        <a:bodyPr/>
        <a:lstStyle/>
        <a:p>
          <a:endParaRPr lang="en-US"/>
        </a:p>
      </dgm:t>
    </dgm:pt>
    <dgm:pt modelId="{42D78466-93F0-4739-9E7F-D8654FD98401}" type="sibTrans" cxnId="{2E857CE0-0881-4745-B25C-6EC4AB1D2B3D}">
      <dgm:prSet/>
      <dgm:spPr/>
      <dgm:t>
        <a:bodyPr/>
        <a:lstStyle/>
        <a:p>
          <a:endParaRPr lang="en-US"/>
        </a:p>
      </dgm:t>
    </dgm:pt>
    <dgm:pt modelId="{D5A58A9D-5E84-4D86-8D9F-5016DA0FBB6C}">
      <dgm:prSet/>
      <dgm:spPr/>
      <dgm:t>
        <a:bodyPr/>
        <a:lstStyle/>
        <a:p>
          <a:pPr>
            <a:lnSpc>
              <a:spcPct val="100000"/>
            </a:lnSpc>
            <a:defRPr b="1"/>
          </a:pPr>
          <a:r>
            <a:rPr lang="en-US" b="1"/>
            <a:t>Updating Social Media for Big Apps requirements</a:t>
          </a:r>
          <a:endParaRPr lang="en-US"/>
        </a:p>
      </dgm:t>
    </dgm:pt>
    <dgm:pt modelId="{7F1E8F1D-B32B-443A-8DC5-CF4621CE4B42}" type="parTrans" cxnId="{1581AC51-EB12-43D4-834E-C230F791524E}">
      <dgm:prSet/>
      <dgm:spPr/>
      <dgm:t>
        <a:bodyPr/>
        <a:lstStyle/>
        <a:p>
          <a:endParaRPr lang="en-US"/>
        </a:p>
      </dgm:t>
    </dgm:pt>
    <dgm:pt modelId="{6A0402C2-E252-4069-8C28-F0689AD9CFDE}" type="sibTrans" cxnId="{1581AC51-EB12-43D4-834E-C230F791524E}">
      <dgm:prSet/>
      <dgm:spPr/>
      <dgm:t>
        <a:bodyPr/>
        <a:lstStyle/>
        <a:p>
          <a:endParaRPr lang="en-US"/>
        </a:p>
      </dgm:t>
    </dgm:pt>
    <dgm:pt modelId="{7642A72F-5F25-4D42-B9AA-CCBB3255305B}">
      <dgm:prSet/>
      <dgm:spPr/>
      <dgm:t>
        <a:bodyPr/>
        <a:lstStyle/>
        <a:p>
          <a:pPr>
            <a:lnSpc>
              <a:spcPct val="100000"/>
            </a:lnSpc>
            <a:defRPr b="1"/>
          </a:pPr>
          <a:r>
            <a:rPr lang="en-US" b="1" dirty="0"/>
            <a:t>Marketing Materials </a:t>
          </a:r>
        </a:p>
        <a:p>
          <a:pPr>
            <a:lnSpc>
              <a:spcPct val="100000"/>
            </a:lnSpc>
            <a:defRPr b="1"/>
          </a:pPr>
          <a:r>
            <a:rPr lang="en-US" b="1" dirty="0"/>
            <a:t>Web Site</a:t>
          </a:r>
        </a:p>
        <a:p>
          <a:pPr>
            <a:lnSpc>
              <a:spcPct val="100000"/>
            </a:lnSpc>
            <a:defRPr b="1"/>
          </a:pPr>
          <a:r>
            <a:rPr lang="en-US" b="1" dirty="0"/>
            <a:t>Develop user Guides</a:t>
          </a:r>
          <a:endParaRPr lang="en-US" dirty="0"/>
        </a:p>
      </dgm:t>
    </dgm:pt>
    <dgm:pt modelId="{A5440A11-3884-4867-8B73-8EAE464CD1D0}" type="parTrans" cxnId="{6F016B5B-4DF0-4D31-8DE7-94781AA037CD}">
      <dgm:prSet/>
      <dgm:spPr/>
      <dgm:t>
        <a:bodyPr/>
        <a:lstStyle/>
        <a:p>
          <a:endParaRPr lang="en-US"/>
        </a:p>
      </dgm:t>
    </dgm:pt>
    <dgm:pt modelId="{C8551F0D-D2F7-4D54-9DEE-3DD552D5130B}" type="sibTrans" cxnId="{6F016B5B-4DF0-4D31-8DE7-94781AA037CD}">
      <dgm:prSet/>
      <dgm:spPr/>
      <dgm:t>
        <a:bodyPr/>
        <a:lstStyle/>
        <a:p>
          <a:endParaRPr lang="en-US"/>
        </a:p>
      </dgm:t>
    </dgm:pt>
    <dgm:pt modelId="{07EEAA1A-FA40-4AB8-8498-81DD548AB585}">
      <dgm:prSet/>
      <dgm:spPr/>
      <dgm:t>
        <a:bodyPr/>
        <a:lstStyle/>
        <a:p>
          <a:pPr>
            <a:lnSpc>
              <a:spcPct val="100000"/>
            </a:lnSpc>
            <a:defRPr b="1"/>
          </a:pPr>
          <a:r>
            <a:rPr lang="en-US" b="1" dirty="0"/>
            <a:t>Drop Off </a:t>
          </a:r>
        </a:p>
        <a:p>
          <a:pPr>
            <a:lnSpc>
              <a:spcPct val="100000"/>
            </a:lnSpc>
            <a:defRPr b="1"/>
          </a:pPr>
          <a:r>
            <a:rPr lang="en-US" b="1" dirty="0"/>
            <a:t>Determine Locations</a:t>
          </a:r>
        </a:p>
        <a:p>
          <a:pPr>
            <a:lnSpc>
              <a:spcPct val="100000"/>
            </a:lnSpc>
            <a:defRPr b="1"/>
          </a:pPr>
          <a:r>
            <a:rPr lang="en-US" b="1" dirty="0"/>
            <a:t>Collect Bags</a:t>
          </a:r>
          <a:endParaRPr lang="en-US" dirty="0"/>
        </a:p>
      </dgm:t>
    </dgm:pt>
    <dgm:pt modelId="{1B0A7248-E366-4AF7-97DE-8809B2139ACD}" type="parTrans" cxnId="{7EDD6750-9BCB-45A1-B6EC-E8F272862265}">
      <dgm:prSet/>
      <dgm:spPr/>
      <dgm:t>
        <a:bodyPr/>
        <a:lstStyle/>
        <a:p>
          <a:endParaRPr lang="en-US"/>
        </a:p>
      </dgm:t>
    </dgm:pt>
    <dgm:pt modelId="{9C25160F-5DA5-4982-97E9-99949F9B8ADA}" type="sibTrans" cxnId="{7EDD6750-9BCB-45A1-B6EC-E8F272862265}">
      <dgm:prSet/>
      <dgm:spPr/>
      <dgm:t>
        <a:bodyPr/>
        <a:lstStyle/>
        <a:p>
          <a:endParaRPr lang="en-US"/>
        </a:p>
      </dgm:t>
    </dgm:pt>
    <dgm:pt modelId="{A3AA2A4E-190B-409F-8CFC-88CF7C74F48F}">
      <dgm:prSet/>
      <dgm:spPr/>
      <dgm:t>
        <a:bodyPr/>
        <a:lstStyle/>
        <a:p>
          <a:pPr>
            <a:lnSpc>
              <a:spcPct val="100000"/>
            </a:lnSpc>
            <a:defRPr b="1"/>
          </a:pPr>
          <a:r>
            <a:rPr lang="en-US" b="1" dirty="0"/>
            <a:t>Sponsors:</a:t>
          </a:r>
        </a:p>
        <a:p>
          <a:pPr>
            <a:lnSpc>
              <a:spcPct val="100000"/>
            </a:lnSpc>
            <a:defRPr b="1"/>
          </a:pPr>
          <a:r>
            <a:rPr lang="en-US" b="1" dirty="0"/>
            <a:t>Logos</a:t>
          </a:r>
        </a:p>
        <a:p>
          <a:pPr>
            <a:lnSpc>
              <a:spcPct val="100000"/>
            </a:lnSpc>
            <a:defRPr b="1"/>
          </a:pPr>
          <a:r>
            <a:rPr lang="en-US" b="1" dirty="0"/>
            <a:t>Work product</a:t>
          </a:r>
        </a:p>
        <a:p>
          <a:pPr>
            <a:lnSpc>
              <a:spcPct val="100000"/>
            </a:lnSpc>
            <a:defRPr b="1"/>
          </a:pPr>
          <a:r>
            <a:rPr lang="en-US" b="1" dirty="0"/>
            <a:t>Donations</a:t>
          </a:r>
        </a:p>
        <a:p>
          <a:pPr>
            <a:lnSpc>
              <a:spcPct val="100000"/>
            </a:lnSpc>
            <a:defRPr b="1"/>
          </a:pPr>
          <a:endParaRPr lang="en-US" dirty="0"/>
        </a:p>
      </dgm:t>
    </dgm:pt>
    <dgm:pt modelId="{0209C5A3-80C4-41D1-9CDF-23065331B445}" type="parTrans" cxnId="{F53ECBB6-9C35-4BF5-B744-3FB6B9A50D92}">
      <dgm:prSet/>
      <dgm:spPr/>
      <dgm:t>
        <a:bodyPr/>
        <a:lstStyle/>
        <a:p>
          <a:endParaRPr lang="en-US"/>
        </a:p>
      </dgm:t>
    </dgm:pt>
    <dgm:pt modelId="{9BB9B213-E743-4691-9505-B1191B150467}" type="sibTrans" cxnId="{F53ECBB6-9C35-4BF5-B744-3FB6B9A50D92}">
      <dgm:prSet/>
      <dgm:spPr/>
      <dgm:t>
        <a:bodyPr/>
        <a:lstStyle/>
        <a:p>
          <a:endParaRPr lang="en-US"/>
        </a:p>
      </dgm:t>
    </dgm:pt>
    <dgm:pt modelId="{7BBBF88B-D84C-4631-87B5-5EAA4555B5BE}" type="pres">
      <dgm:prSet presAssocID="{DF5621DD-83BA-4573-A37D-CA8B907F756D}" presName="root" presStyleCnt="0">
        <dgm:presLayoutVars>
          <dgm:dir/>
          <dgm:resizeHandles val="exact"/>
        </dgm:presLayoutVars>
      </dgm:prSet>
      <dgm:spPr/>
    </dgm:pt>
    <dgm:pt modelId="{5F5B0499-98D8-42C0-AA0A-38FA6F62D70C}" type="pres">
      <dgm:prSet presAssocID="{6D440E71-5CDC-4AF2-9706-5E5F96CF4E99}" presName="compNode" presStyleCnt="0"/>
      <dgm:spPr/>
    </dgm:pt>
    <dgm:pt modelId="{35961C91-27EA-4CB5-9362-4E731ADC37B9}" type="pres">
      <dgm:prSet presAssocID="{6D440E71-5CDC-4AF2-9706-5E5F96CF4E9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itcoin"/>
        </a:ext>
      </dgm:extLst>
    </dgm:pt>
    <dgm:pt modelId="{216DBACD-442A-4538-8B2D-325ACFAF254E}" type="pres">
      <dgm:prSet presAssocID="{6D440E71-5CDC-4AF2-9706-5E5F96CF4E99}" presName="iconSpace" presStyleCnt="0"/>
      <dgm:spPr/>
    </dgm:pt>
    <dgm:pt modelId="{58DA46FF-6729-4CB2-AD14-1F41D26666CA}" type="pres">
      <dgm:prSet presAssocID="{6D440E71-5CDC-4AF2-9706-5E5F96CF4E99}" presName="parTx" presStyleLbl="revTx" presStyleIdx="0" presStyleCnt="10">
        <dgm:presLayoutVars>
          <dgm:chMax val="0"/>
          <dgm:chPref val="0"/>
        </dgm:presLayoutVars>
      </dgm:prSet>
      <dgm:spPr/>
    </dgm:pt>
    <dgm:pt modelId="{EB7EBA50-88B3-4479-826C-74E48A844501}" type="pres">
      <dgm:prSet presAssocID="{6D440E71-5CDC-4AF2-9706-5E5F96CF4E99}" presName="txSpace" presStyleCnt="0"/>
      <dgm:spPr/>
    </dgm:pt>
    <dgm:pt modelId="{55838977-9631-4AE3-8FB4-2AF1615650C3}" type="pres">
      <dgm:prSet presAssocID="{6D440E71-5CDC-4AF2-9706-5E5F96CF4E99}" presName="desTx" presStyleLbl="revTx" presStyleIdx="1" presStyleCnt="10" custLinFactNeighborX="6375" custLinFactNeighborY="-62031">
        <dgm:presLayoutVars/>
      </dgm:prSet>
      <dgm:spPr/>
    </dgm:pt>
    <dgm:pt modelId="{D909C07C-D804-490C-96C9-FCE4665E2965}" type="pres">
      <dgm:prSet presAssocID="{A52C6D1D-0E27-422A-B7BF-BCC0A5960040}" presName="sibTrans" presStyleCnt="0"/>
      <dgm:spPr/>
    </dgm:pt>
    <dgm:pt modelId="{1FA494DA-9FFF-4E39-A9C9-F0EDE1C57A1F}" type="pres">
      <dgm:prSet presAssocID="{D5A58A9D-5E84-4D86-8D9F-5016DA0FBB6C}" presName="compNode" presStyleCnt="0"/>
      <dgm:spPr/>
    </dgm:pt>
    <dgm:pt modelId="{D484CDE9-172A-4527-A789-4F1A3D49CB6F}" type="pres">
      <dgm:prSet presAssocID="{D5A58A9D-5E84-4D86-8D9F-5016DA0FBB6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mart Phone"/>
        </a:ext>
      </dgm:extLst>
    </dgm:pt>
    <dgm:pt modelId="{7F413C10-618F-48AB-A046-D6C8B39A5C3E}" type="pres">
      <dgm:prSet presAssocID="{D5A58A9D-5E84-4D86-8D9F-5016DA0FBB6C}" presName="iconSpace" presStyleCnt="0"/>
      <dgm:spPr/>
    </dgm:pt>
    <dgm:pt modelId="{75AE1E9E-325C-478C-91C6-52C0F595D25D}" type="pres">
      <dgm:prSet presAssocID="{D5A58A9D-5E84-4D86-8D9F-5016DA0FBB6C}" presName="parTx" presStyleLbl="revTx" presStyleIdx="2" presStyleCnt="10">
        <dgm:presLayoutVars>
          <dgm:chMax val="0"/>
          <dgm:chPref val="0"/>
        </dgm:presLayoutVars>
      </dgm:prSet>
      <dgm:spPr/>
    </dgm:pt>
    <dgm:pt modelId="{2AC79F6D-D8AC-489B-8FE7-71DFB71BD51D}" type="pres">
      <dgm:prSet presAssocID="{D5A58A9D-5E84-4D86-8D9F-5016DA0FBB6C}" presName="txSpace" presStyleCnt="0"/>
      <dgm:spPr/>
    </dgm:pt>
    <dgm:pt modelId="{F64A6717-4E20-4E32-8B22-A34A94F7A1EF}" type="pres">
      <dgm:prSet presAssocID="{D5A58A9D-5E84-4D86-8D9F-5016DA0FBB6C}" presName="desTx" presStyleLbl="revTx" presStyleIdx="3" presStyleCnt="10">
        <dgm:presLayoutVars/>
      </dgm:prSet>
      <dgm:spPr/>
    </dgm:pt>
    <dgm:pt modelId="{4E35D76D-660B-4304-9276-AA368621B469}" type="pres">
      <dgm:prSet presAssocID="{6A0402C2-E252-4069-8C28-F0689AD9CFDE}" presName="sibTrans" presStyleCnt="0"/>
      <dgm:spPr/>
    </dgm:pt>
    <dgm:pt modelId="{5632916C-60D6-4AB7-93CF-5C78E20C507F}" type="pres">
      <dgm:prSet presAssocID="{7642A72F-5F25-4D42-B9AA-CCBB3255305B}" presName="compNode" presStyleCnt="0"/>
      <dgm:spPr/>
    </dgm:pt>
    <dgm:pt modelId="{3941D13E-9543-4021-AB5B-58A0A07D3CC1}" type="pres">
      <dgm:prSet presAssocID="{7642A72F-5F25-4D42-B9AA-CCBB3255305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itor"/>
        </a:ext>
      </dgm:extLst>
    </dgm:pt>
    <dgm:pt modelId="{CCE197B5-E700-4950-A687-AF7DC5FB8C93}" type="pres">
      <dgm:prSet presAssocID="{7642A72F-5F25-4D42-B9AA-CCBB3255305B}" presName="iconSpace" presStyleCnt="0"/>
      <dgm:spPr/>
    </dgm:pt>
    <dgm:pt modelId="{F85326B3-E661-4E49-A9D6-DABA582408AA}" type="pres">
      <dgm:prSet presAssocID="{7642A72F-5F25-4D42-B9AA-CCBB3255305B}" presName="parTx" presStyleLbl="revTx" presStyleIdx="4" presStyleCnt="10">
        <dgm:presLayoutVars>
          <dgm:chMax val="0"/>
          <dgm:chPref val="0"/>
        </dgm:presLayoutVars>
      </dgm:prSet>
      <dgm:spPr/>
    </dgm:pt>
    <dgm:pt modelId="{E3ED4152-1E7A-410B-BEB4-1E623D6C666A}" type="pres">
      <dgm:prSet presAssocID="{7642A72F-5F25-4D42-B9AA-CCBB3255305B}" presName="txSpace" presStyleCnt="0"/>
      <dgm:spPr/>
    </dgm:pt>
    <dgm:pt modelId="{2607FB27-11DD-49F5-BD03-22EF34DD7958}" type="pres">
      <dgm:prSet presAssocID="{7642A72F-5F25-4D42-B9AA-CCBB3255305B}" presName="desTx" presStyleLbl="revTx" presStyleIdx="5" presStyleCnt="10">
        <dgm:presLayoutVars/>
      </dgm:prSet>
      <dgm:spPr/>
    </dgm:pt>
    <dgm:pt modelId="{59F32506-E5A0-4DB0-B0DB-53E17C41E98E}" type="pres">
      <dgm:prSet presAssocID="{C8551F0D-D2F7-4D54-9DEE-3DD552D5130B}" presName="sibTrans" presStyleCnt="0"/>
      <dgm:spPr/>
    </dgm:pt>
    <dgm:pt modelId="{A53379C0-AEEB-4A55-83D8-A3A78B119911}" type="pres">
      <dgm:prSet presAssocID="{07EEAA1A-FA40-4AB8-8498-81DD548AB585}" presName="compNode" presStyleCnt="0"/>
      <dgm:spPr/>
    </dgm:pt>
    <dgm:pt modelId="{B3BD688B-7343-427F-96E9-B22B3ABAE74C}" type="pres">
      <dgm:prSet presAssocID="{07EEAA1A-FA40-4AB8-8498-81DD548AB58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ker"/>
        </a:ext>
      </dgm:extLst>
    </dgm:pt>
    <dgm:pt modelId="{30E6FDBE-FB6B-4E74-AF21-6B184E513022}" type="pres">
      <dgm:prSet presAssocID="{07EEAA1A-FA40-4AB8-8498-81DD548AB585}" presName="iconSpace" presStyleCnt="0"/>
      <dgm:spPr/>
    </dgm:pt>
    <dgm:pt modelId="{99B1318D-FB37-43BA-BFCD-C6B7CF1BE7FB}" type="pres">
      <dgm:prSet presAssocID="{07EEAA1A-FA40-4AB8-8498-81DD548AB585}" presName="parTx" presStyleLbl="revTx" presStyleIdx="6" presStyleCnt="10">
        <dgm:presLayoutVars>
          <dgm:chMax val="0"/>
          <dgm:chPref val="0"/>
        </dgm:presLayoutVars>
      </dgm:prSet>
      <dgm:spPr/>
    </dgm:pt>
    <dgm:pt modelId="{6DE85808-CA80-48B6-AACB-D1B4D1DA68EF}" type="pres">
      <dgm:prSet presAssocID="{07EEAA1A-FA40-4AB8-8498-81DD548AB585}" presName="txSpace" presStyleCnt="0"/>
      <dgm:spPr/>
    </dgm:pt>
    <dgm:pt modelId="{4E68C073-8BFC-4F2B-A57E-7911F6E06936}" type="pres">
      <dgm:prSet presAssocID="{07EEAA1A-FA40-4AB8-8498-81DD548AB585}" presName="desTx" presStyleLbl="revTx" presStyleIdx="7" presStyleCnt="10">
        <dgm:presLayoutVars/>
      </dgm:prSet>
      <dgm:spPr/>
    </dgm:pt>
    <dgm:pt modelId="{E0C24626-9BF9-4DAB-ADDC-7FCE09F719BD}" type="pres">
      <dgm:prSet presAssocID="{9C25160F-5DA5-4982-97E9-99949F9B8ADA}" presName="sibTrans" presStyleCnt="0"/>
      <dgm:spPr/>
    </dgm:pt>
    <dgm:pt modelId="{268A5902-CB0E-4062-B65F-09145837405F}" type="pres">
      <dgm:prSet presAssocID="{A3AA2A4E-190B-409F-8CFC-88CF7C74F48F}" presName="compNode" presStyleCnt="0"/>
      <dgm:spPr/>
    </dgm:pt>
    <dgm:pt modelId="{2E62AA9D-C064-4028-9BE8-9E7334CF1BCB}" type="pres">
      <dgm:prSet presAssocID="{A3AA2A4E-190B-409F-8CFC-88CF7C74F48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450EA472-53DF-4531-8E64-3A9E1C776B62}" type="pres">
      <dgm:prSet presAssocID="{A3AA2A4E-190B-409F-8CFC-88CF7C74F48F}" presName="iconSpace" presStyleCnt="0"/>
      <dgm:spPr/>
    </dgm:pt>
    <dgm:pt modelId="{D75901AD-01EF-4C87-8954-71B298F33873}" type="pres">
      <dgm:prSet presAssocID="{A3AA2A4E-190B-409F-8CFC-88CF7C74F48F}" presName="parTx" presStyleLbl="revTx" presStyleIdx="8" presStyleCnt="10">
        <dgm:presLayoutVars>
          <dgm:chMax val="0"/>
          <dgm:chPref val="0"/>
        </dgm:presLayoutVars>
      </dgm:prSet>
      <dgm:spPr/>
    </dgm:pt>
    <dgm:pt modelId="{0FD47096-C894-4BF4-81C7-65624C3D9178}" type="pres">
      <dgm:prSet presAssocID="{A3AA2A4E-190B-409F-8CFC-88CF7C74F48F}" presName="txSpace" presStyleCnt="0"/>
      <dgm:spPr/>
    </dgm:pt>
    <dgm:pt modelId="{6A4B5061-55B5-4C25-8602-2AFB0F90F5D3}" type="pres">
      <dgm:prSet presAssocID="{A3AA2A4E-190B-409F-8CFC-88CF7C74F48F}" presName="desTx" presStyleLbl="revTx" presStyleIdx="9" presStyleCnt="10">
        <dgm:presLayoutVars/>
      </dgm:prSet>
      <dgm:spPr/>
    </dgm:pt>
  </dgm:ptLst>
  <dgm:cxnLst>
    <dgm:cxn modelId="{80CDB409-34D3-4AC0-87EC-09D66115F005}" type="presOf" srcId="{8E7C5178-1258-40B1-A9AA-816805EEF8BC}" destId="{55838977-9631-4AE3-8FB4-2AF1615650C3}" srcOrd="0" destOrd="3" presId="urn:microsoft.com/office/officeart/2018/5/layout/CenteredIconLabelDescriptionList"/>
    <dgm:cxn modelId="{3AC3451C-E970-4425-8C25-F4FE7AE10DBD}" type="presOf" srcId="{07EEAA1A-FA40-4AB8-8498-81DD548AB585}" destId="{99B1318D-FB37-43BA-BFCD-C6B7CF1BE7FB}" srcOrd="0" destOrd="0" presId="urn:microsoft.com/office/officeart/2018/5/layout/CenteredIconLabelDescriptionList"/>
    <dgm:cxn modelId="{79696C2F-A994-47EB-9FFF-1561C74BE0CF}" type="presOf" srcId="{D5A58A9D-5E84-4D86-8D9F-5016DA0FBB6C}" destId="{75AE1E9E-325C-478C-91C6-52C0F595D25D}" srcOrd="0" destOrd="0" presId="urn:microsoft.com/office/officeart/2018/5/layout/CenteredIconLabelDescriptionList"/>
    <dgm:cxn modelId="{91BCD334-48DF-423A-A9AB-6C2338DAB7D9}" srcId="{6D440E71-5CDC-4AF2-9706-5E5F96CF4E99}" destId="{BBB78CC9-3B7F-41E6-9644-7FB66347A142}" srcOrd="0" destOrd="0" parTransId="{DDFE307A-ECB2-40CD-ADE1-3FFC34C0E21F}" sibTransId="{3F0A911E-38D7-4AFA-9934-EAD237CE743D}"/>
    <dgm:cxn modelId="{6F016B5B-4DF0-4D31-8DE7-94781AA037CD}" srcId="{DF5621DD-83BA-4573-A37D-CA8B907F756D}" destId="{7642A72F-5F25-4D42-B9AA-CCBB3255305B}" srcOrd="2" destOrd="0" parTransId="{A5440A11-3884-4867-8B73-8EAE464CD1D0}" sibTransId="{C8551F0D-D2F7-4D54-9DEE-3DD552D5130B}"/>
    <dgm:cxn modelId="{17AD856A-98A0-4CFC-BB92-2AA1FF99AB5D}" type="presOf" srcId="{BBB78CC9-3B7F-41E6-9644-7FB66347A142}" destId="{55838977-9631-4AE3-8FB4-2AF1615650C3}" srcOrd="0" destOrd="0" presId="urn:microsoft.com/office/officeart/2018/5/layout/CenteredIconLabelDescriptionList"/>
    <dgm:cxn modelId="{CB3DDD4B-ACE1-43F8-BBE1-D4132F91AD37}" type="presOf" srcId="{DF5621DD-83BA-4573-A37D-CA8B907F756D}" destId="{7BBBF88B-D84C-4631-87B5-5EAA4555B5BE}" srcOrd="0" destOrd="0" presId="urn:microsoft.com/office/officeart/2018/5/layout/CenteredIconLabelDescriptionList"/>
    <dgm:cxn modelId="{6A493C70-E010-4587-832D-AD7FBE415BF0}" type="presOf" srcId="{6D440E71-5CDC-4AF2-9706-5E5F96CF4E99}" destId="{58DA46FF-6729-4CB2-AD14-1F41D26666CA}" srcOrd="0" destOrd="0" presId="urn:microsoft.com/office/officeart/2018/5/layout/CenteredIconLabelDescriptionList"/>
    <dgm:cxn modelId="{7EDD6750-9BCB-45A1-B6EC-E8F272862265}" srcId="{DF5621DD-83BA-4573-A37D-CA8B907F756D}" destId="{07EEAA1A-FA40-4AB8-8498-81DD548AB585}" srcOrd="3" destOrd="0" parTransId="{1B0A7248-E366-4AF7-97DE-8809B2139ACD}" sibTransId="{9C25160F-5DA5-4982-97E9-99949F9B8ADA}"/>
    <dgm:cxn modelId="{1581AC51-EB12-43D4-834E-C230F791524E}" srcId="{DF5621DD-83BA-4573-A37D-CA8B907F756D}" destId="{D5A58A9D-5E84-4D86-8D9F-5016DA0FBB6C}" srcOrd="1" destOrd="0" parTransId="{7F1E8F1D-B32B-443A-8DC5-CF4621CE4B42}" sibTransId="{6A0402C2-E252-4069-8C28-F0689AD9CFDE}"/>
    <dgm:cxn modelId="{C3D0D074-F213-41F3-AABA-73BDDF785324}" type="presOf" srcId="{92BC8872-84DF-4194-A3D1-94493EE220C2}" destId="{55838977-9631-4AE3-8FB4-2AF1615650C3}" srcOrd="0" destOrd="1" presId="urn:microsoft.com/office/officeart/2018/5/layout/CenteredIconLabelDescriptionList"/>
    <dgm:cxn modelId="{68D4787A-1873-4A25-83B0-E5F1EFD77B3E}" srcId="{6D440E71-5CDC-4AF2-9706-5E5F96CF4E99}" destId="{92BC8872-84DF-4194-A3D1-94493EE220C2}" srcOrd="1" destOrd="0" parTransId="{9DD95C06-994E-4639-9E7F-7F2C8F90C538}" sibTransId="{850D3AB9-300F-40E9-B40F-D4498271BCBF}"/>
    <dgm:cxn modelId="{369F40A4-6BF6-4CFE-872A-DF2F270AE3BA}" srcId="{DF5621DD-83BA-4573-A37D-CA8B907F756D}" destId="{6D440E71-5CDC-4AF2-9706-5E5F96CF4E99}" srcOrd="0" destOrd="0" parTransId="{6D97F162-C031-4025-A308-2656508C9AC9}" sibTransId="{A52C6D1D-0E27-422A-B7BF-BCC0A5960040}"/>
    <dgm:cxn modelId="{FE520FA8-DA10-4574-A11E-4919A494D4DA}" type="presOf" srcId="{7642A72F-5F25-4D42-B9AA-CCBB3255305B}" destId="{F85326B3-E661-4E49-A9D6-DABA582408AA}" srcOrd="0" destOrd="0" presId="urn:microsoft.com/office/officeart/2018/5/layout/CenteredIconLabelDescriptionList"/>
    <dgm:cxn modelId="{EAA022AB-E62C-415C-B639-C56E6D0FC8EF}" srcId="{6D440E71-5CDC-4AF2-9706-5E5F96CF4E99}" destId="{D3B0D631-7DC6-40D6-A7B5-50CEE87A0B32}" srcOrd="2" destOrd="0" parTransId="{CB879CD9-C7D7-468F-B518-8F997B861D25}" sibTransId="{068CD465-E469-4F88-8007-EEAFD03462B3}"/>
    <dgm:cxn modelId="{F30A35AE-18D6-4CA4-95BB-92FC986C4A29}" type="presOf" srcId="{D3B0D631-7DC6-40D6-A7B5-50CEE87A0B32}" destId="{55838977-9631-4AE3-8FB4-2AF1615650C3}" srcOrd="0" destOrd="2" presId="urn:microsoft.com/office/officeart/2018/5/layout/CenteredIconLabelDescriptionList"/>
    <dgm:cxn modelId="{3D5AB5B1-57DE-4C66-BCA5-ABB4BFD52DF1}" type="presOf" srcId="{A3AA2A4E-190B-409F-8CFC-88CF7C74F48F}" destId="{D75901AD-01EF-4C87-8954-71B298F33873}" srcOrd="0" destOrd="0" presId="urn:microsoft.com/office/officeart/2018/5/layout/CenteredIconLabelDescriptionList"/>
    <dgm:cxn modelId="{F53ECBB6-9C35-4BF5-B744-3FB6B9A50D92}" srcId="{DF5621DD-83BA-4573-A37D-CA8B907F756D}" destId="{A3AA2A4E-190B-409F-8CFC-88CF7C74F48F}" srcOrd="4" destOrd="0" parTransId="{0209C5A3-80C4-41D1-9CDF-23065331B445}" sibTransId="{9BB9B213-E743-4691-9505-B1191B150467}"/>
    <dgm:cxn modelId="{2E857CE0-0881-4745-B25C-6EC4AB1D2B3D}" srcId="{D3B0D631-7DC6-40D6-A7B5-50CEE87A0B32}" destId="{8E7C5178-1258-40B1-A9AA-816805EEF8BC}" srcOrd="0" destOrd="0" parTransId="{60F77CEF-1BA7-48F6-A5E6-B874F689EE58}" sibTransId="{42D78466-93F0-4739-9E7F-D8654FD98401}"/>
    <dgm:cxn modelId="{E33D4062-0BCA-4E18-A5CC-6898AC6E5290}" type="presParOf" srcId="{7BBBF88B-D84C-4631-87B5-5EAA4555B5BE}" destId="{5F5B0499-98D8-42C0-AA0A-38FA6F62D70C}" srcOrd="0" destOrd="0" presId="urn:microsoft.com/office/officeart/2018/5/layout/CenteredIconLabelDescriptionList"/>
    <dgm:cxn modelId="{CC59DA44-EBBA-4B50-BFF1-46F38F06ADA3}" type="presParOf" srcId="{5F5B0499-98D8-42C0-AA0A-38FA6F62D70C}" destId="{35961C91-27EA-4CB5-9362-4E731ADC37B9}" srcOrd="0" destOrd="0" presId="urn:microsoft.com/office/officeart/2018/5/layout/CenteredIconLabelDescriptionList"/>
    <dgm:cxn modelId="{761371B8-0BDC-412B-98C9-1438960F4ABC}" type="presParOf" srcId="{5F5B0499-98D8-42C0-AA0A-38FA6F62D70C}" destId="{216DBACD-442A-4538-8B2D-325ACFAF254E}" srcOrd="1" destOrd="0" presId="urn:microsoft.com/office/officeart/2018/5/layout/CenteredIconLabelDescriptionList"/>
    <dgm:cxn modelId="{0A2F496E-F3AE-4BF7-A38E-1567E135AF2C}" type="presParOf" srcId="{5F5B0499-98D8-42C0-AA0A-38FA6F62D70C}" destId="{58DA46FF-6729-4CB2-AD14-1F41D26666CA}" srcOrd="2" destOrd="0" presId="urn:microsoft.com/office/officeart/2018/5/layout/CenteredIconLabelDescriptionList"/>
    <dgm:cxn modelId="{29E53159-9D46-40D1-B55E-FCC19EE7DE14}" type="presParOf" srcId="{5F5B0499-98D8-42C0-AA0A-38FA6F62D70C}" destId="{EB7EBA50-88B3-4479-826C-74E48A844501}" srcOrd="3" destOrd="0" presId="urn:microsoft.com/office/officeart/2018/5/layout/CenteredIconLabelDescriptionList"/>
    <dgm:cxn modelId="{7EBF3D3C-8954-4AF8-B268-1EB6E2112D72}" type="presParOf" srcId="{5F5B0499-98D8-42C0-AA0A-38FA6F62D70C}" destId="{55838977-9631-4AE3-8FB4-2AF1615650C3}" srcOrd="4" destOrd="0" presId="urn:microsoft.com/office/officeart/2018/5/layout/CenteredIconLabelDescriptionList"/>
    <dgm:cxn modelId="{4CB32B58-3608-4ECE-BCA7-2CE3781EE035}" type="presParOf" srcId="{7BBBF88B-D84C-4631-87B5-5EAA4555B5BE}" destId="{D909C07C-D804-490C-96C9-FCE4665E2965}" srcOrd="1" destOrd="0" presId="urn:microsoft.com/office/officeart/2018/5/layout/CenteredIconLabelDescriptionList"/>
    <dgm:cxn modelId="{EE62AE76-E156-48D1-911F-369A67040B63}" type="presParOf" srcId="{7BBBF88B-D84C-4631-87B5-5EAA4555B5BE}" destId="{1FA494DA-9FFF-4E39-A9C9-F0EDE1C57A1F}" srcOrd="2" destOrd="0" presId="urn:microsoft.com/office/officeart/2018/5/layout/CenteredIconLabelDescriptionList"/>
    <dgm:cxn modelId="{84D757AA-7C9A-4A67-8E32-46B6CAEA58AF}" type="presParOf" srcId="{1FA494DA-9FFF-4E39-A9C9-F0EDE1C57A1F}" destId="{D484CDE9-172A-4527-A789-4F1A3D49CB6F}" srcOrd="0" destOrd="0" presId="urn:microsoft.com/office/officeart/2018/5/layout/CenteredIconLabelDescriptionList"/>
    <dgm:cxn modelId="{A08222EA-077A-4B5A-802B-AE460EF51EF3}" type="presParOf" srcId="{1FA494DA-9FFF-4E39-A9C9-F0EDE1C57A1F}" destId="{7F413C10-618F-48AB-A046-D6C8B39A5C3E}" srcOrd="1" destOrd="0" presId="urn:microsoft.com/office/officeart/2018/5/layout/CenteredIconLabelDescriptionList"/>
    <dgm:cxn modelId="{2E00D905-C399-4E21-9BC9-27708801A0EA}" type="presParOf" srcId="{1FA494DA-9FFF-4E39-A9C9-F0EDE1C57A1F}" destId="{75AE1E9E-325C-478C-91C6-52C0F595D25D}" srcOrd="2" destOrd="0" presId="urn:microsoft.com/office/officeart/2018/5/layout/CenteredIconLabelDescriptionList"/>
    <dgm:cxn modelId="{9E145025-E80E-4AAA-92BB-C9FCF48E81F6}" type="presParOf" srcId="{1FA494DA-9FFF-4E39-A9C9-F0EDE1C57A1F}" destId="{2AC79F6D-D8AC-489B-8FE7-71DFB71BD51D}" srcOrd="3" destOrd="0" presId="urn:microsoft.com/office/officeart/2018/5/layout/CenteredIconLabelDescriptionList"/>
    <dgm:cxn modelId="{796D1986-E3DD-4244-A5BA-A5AD4F4BB7D2}" type="presParOf" srcId="{1FA494DA-9FFF-4E39-A9C9-F0EDE1C57A1F}" destId="{F64A6717-4E20-4E32-8B22-A34A94F7A1EF}" srcOrd="4" destOrd="0" presId="urn:microsoft.com/office/officeart/2018/5/layout/CenteredIconLabelDescriptionList"/>
    <dgm:cxn modelId="{74E21084-F4F4-4CCB-90DF-C339AE062668}" type="presParOf" srcId="{7BBBF88B-D84C-4631-87B5-5EAA4555B5BE}" destId="{4E35D76D-660B-4304-9276-AA368621B469}" srcOrd="3" destOrd="0" presId="urn:microsoft.com/office/officeart/2018/5/layout/CenteredIconLabelDescriptionList"/>
    <dgm:cxn modelId="{515D50A6-D340-4298-9E14-131E8E31666F}" type="presParOf" srcId="{7BBBF88B-D84C-4631-87B5-5EAA4555B5BE}" destId="{5632916C-60D6-4AB7-93CF-5C78E20C507F}" srcOrd="4" destOrd="0" presId="urn:microsoft.com/office/officeart/2018/5/layout/CenteredIconLabelDescriptionList"/>
    <dgm:cxn modelId="{E9028405-10FF-46FB-9551-1F2C68113FE5}" type="presParOf" srcId="{5632916C-60D6-4AB7-93CF-5C78E20C507F}" destId="{3941D13E-9543-4021-AB5B-58A0A07D3CC1}" srcOrd="0" destOrd="0" presId="urn:microsoft.com/office/officeart/2018/5/layout/CenteredIconLabelDescriptionList"/>
    <dgm:cxn modelId="{44945ABC-DFA1-45FC-905F-6C298E3BF946}" type="presParOf" srcId="{5632916C-60D6-4AB7-93CF-5C78E20C507F}" destId="{CCE197B5-E700-4950-A687-AF7DC5FB8C93}" srcOrd="1" destOrd="0" presId="urn:microsoft.com/office/officeart/2018/5/layout/CenteredIconLabelDescriptionList"/>
    <dgm:cxn modelId="{C52E21B0-C683-4419-82F6-D08C2F3D06D6}" type="presParOf" srcId="{5632916C-60D6-4AB7-93CF-5C78E20C507F}" destId="{F85326B3-E661-4E49-A9D6-DABA582408AA}" srcOrd="2" destOrd="0" presId="urn:microsoft.com/office/officeart/2018/5/layout/CenteredIconLabelDescriptionList"/>
    <dgm:cxn modelId="{3A472287-93E4-427F-BFCE-27CFAB204954}" type="presParOf" srcId="{5632916C-60D6-4AB7-93CF-5C78E20C507F}" destId="{E3ED4152-1E7A-410B-BEB4-1E623D6C666A}" srcOrd="3" destOrd="0" presId="urn:microsoft.com/office/officeart/2018/5/layout/CenteredIconLabelDescriptionList"/>
    <dgm:cxn modelId="{5BEC5043-6EC0-42C5-9CD5-CD629E8DAECA}" type="presParOf" srcId="{5632916C-60D6-4AB7-93CF-5C78E20C507F}" destId="{2607FB27-11DD-49F5-BD03-22EF34DD7958}" srcOrd="4" destOrd="0" presId="urn:microsoft.com/office/officeart/2018/5/layout/CenteredIconLabelDescriptionList"/>
    <dgm:cxn modelId="{E930B305-FF98-4F48-A48D-5C6D0C16F748}" type="presParOf" srcId="{7BBBF88B-D84C-4631-87B5-5EAA4555B5BE}" destId="{59F32506-E5A0-4DB0-B0DB-53E17C41E98E}" srcOrd="5" destOrd="0" presId="urn:microsoft.com/office/officeart/2018/5/layout/CenteredIconLabelDescriptionList"/>
    <dgm:cxn modelId="{B3F2D467-8E8C-482C-8572-2AEEFDE3B304}" type="presParOf" srcId="{7BBBF88B-D84C-4631-87B5-5EAA4555B5BE}" destId="{A53379C0-AEEB-4A55-83D8-A3A78B119911}" srcOrd="6" destOrd="0" presId="urn:microsoft.com/office/officeart/2018/5/layout/CenteredIconLabelDescriptionList"/>
    <dgm:cxn modelId="{A76CEFF4-2CDC-49C0-B205-697CB1179625}" type="presParOf" srcId="{A53379C0-AEEB-4A55-83D8-A3A78B119911}" destId="{B3BD688B-7343-427F-96E9-B22B3ABAE74C}" srcOrd="0" destOrd="0" presId="urn:microsoft.com/office/officeart/2018/5/layout/CenteredIconLabelDescriptionList"/>
    <dgm:cxn modelId="{DFC7E527-D8A2-445D-9E6B-8AB43F2CE384}" type="presParOf" srcId="{A53379C0-AEEB-4A55-83D8-A3A78B119911}" destId="{30E6FDBE-FB6B-4E74-AF21-6B184E513022}" srcOrd="1" destOrd="0" presId="urn:microsoft.com/office/officeart/2018/5/layout/CenteredIconLabelDescriptionList"/>
    <dgm:cxn modelId="{7B3001BB-4DDC-4DF9-949C-0CF6D8616E7D}" type="presParOf" srcId="{A53379C0-AEEB-4A55-83D8-A3A78B119911}" destId="{99B1318D-FB37-43BA-BFCD-C6B7CF1BE7FB}" srcOrd="2" destOrd="0" presId="urn:microsoft.com/office/officeart/2018/5/layout/CenteredIconLabelDescriptionList"/>
    <dgm:cxn modelId="{42245DA1-CE5D-40A0-881C-B552A3C72F28}" type="presParOf" srcId="{A53379C0-AEEB-4A55-83D8-A3A78B119911}" destId="{6DE85808-CA80-48B6-AACB-D1B4D1DA68EF}" srcOrd="3" destOrd="0" presId="urn:microsoft.com/office/officeart/2018/5/layout/CenteredIconLabelDescriptionList"/>
    <dgm:cxn modelId="{42C47B31-1B5B-4958-BF22-B33C2CF8C5E6}" type="presParOf" srcId="{A53379C0-AEEB-4A55-83D8-A3A78B119911}" destId="{4E68C073-8BFC-4F2B-A57E-7911F6E06936}" srcOrd="4" destOrd="0" presId="urn:microsoft.com/office/officeart/2018/5/layout/CenteredIconLabelDescriptionList"/>
    <dgm:cxn modelId="{0BB49FEE-59AD-4ABF-952B-9B91F143F41B}" type="presParOf" srcId="{7BBBF88B-D84C-4631-87B5-5EAA4555B5BE}" destId="{E0C24626-9BF9-4DAB-ADDC-7FCE09F719BD}" srcOrd="7" destOrd="0" presId="urn:microsoft.com/office/officeart/2018/5/layout/CenteredIconLabelDescriptionList"/>
    <dgm:cxn modelId="{32D9087C-9E8D-4951-9017-D4C6EDAA95F4}" type="presParOf" srcId="{7BBBF88B-D84C-4631-87B5-5EAA4555B5BE}" destId="{268A5902-CB0E-4062-B65F-09145837405F}" srcOrd="8" destOrd="0" presId="urn:microsoft.com/office/officeart/2018/5/layout/CenteredIconLabelDescriptionList"/>
    <dgm:cxn modelId="{0DAF8C56-C588-4753-BDCC-EF980033F761}" type="presParOf" srcId="{268A5902-CB0E-4062-B65F-09145837405F}" destId="{2E62AA9D-C064-4028-9BE8-9E7334CF1BCB}" srcOrd="0" destOrd="0" presId="urn:microsoft.com/office/officeart/2018/5/layout/CenteredIconLabelDescriptionList"/>
    <dgm:cxn modelId="{317B6A77-6ACF-45DD-923C-BE52F1A6DADF}" type="presParOf" srcId="{268A5902-CB0E-4062-B65F-09145837405F}" destId="{450EA472-53DF-4531-8E64-3A9E1C776B62}" srcOrd="1" destOrd="0" presId="urn:microsoft.com/office/officeart/2018/5/layout/CenteredIconLabelDescriptionList"/>
    <dgm:cxn modelId="{A5DBB5EF-6FDE-4268-85EE-1403F6C83653}" type="presParOf" srcId="{268A5902-CB0E-4062-B65F-09145837405F}" destId="{D75901AD-01EF-4C87-8954-71B298F33873}" srcOrd="2" destOrd="0" presId="urn:microsoft.com/office/officeart/2018/5/layout/CenteredIconLabelDescriptionList"/>
    <dgm:cxn modelId="{7D92FEB4-CC31-4E45-B56F-18E63AF7FFB3}" type="presParOf" srcId="{268A5902-CB0E-4062-B65F-09145837405F}" destId="{0FD47096-C894-4BF4-81C7-65624C3D9178}" srcOrd="3" destOrd="0" presId="urn:microsoft.com/office/officeart/2018/5/layout/CenteredIconLabelDescriptionList"/>
    <dgm:cxn modelId="{8E35126B-7FED-496A-867E-D89026F24BB3}" type="presParOf" srcId="{268A5902-CB0E-4062-B65F-09145837405F}" destId="{6A4B5061-55B5-4C25-8602-2AFB0F90F5D3}"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983787" y="50835"/>
          <a:ext cx="1048810" cy="1048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891" y="1255475"/>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100000"/>
            </a:lnSpc>
            <a:spcBef>
              <a:spcPct val="0"/>
            </a:spcBef>
            <a:spcAft>
              <a:spcPct val="35000"/>
            </a:spcAft>
            <a:buNone/>
            <a:defRPr b="1"/>
          </a:pPr>
          <a:r>
            <a:rPr lang="en-US" sz="2700" kern="1200"/>
            <a:t>Donors</a:t>
          </a:r>
        </a:p>
      </dsp:txBody>
      <dsp:txXfrm>
        <a:off x="9891" y="1255475"/>
        <a:ext cx="2996602" cy="449490"/>
      </dsp:txXfrm>
    </dsp:sp>
    <dsp:sp modelId="{2BF4E1CA-267D-40EA-9F71-DAFEFC53C14F}">
      <dsp:nvSpPr>
        <dsp:cNvPr id="0" name=""/>
        <dsp:cNvSpPr/>
      </dsp:nvSpPr>
      <dsp:spPr>
        <a:xfrm>
          <a:off x="9891" y="1777444"/>
          <a:ext cx="2996602" cy="1897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Farmers</a:t>
          </a:r>
        </a:p>
        <a:p>
          <a:pPr marL="0" lvl="0" indent="0" algn="ctr" defTabSz="755650">
            <a:lnSpc>
              <a:spcPct val="100000"/>
            </a:lnSpc>
            <a:spcBef>
              <a:spcPct val="0"/>
            </a:spcBef>
            <a:spcAft>
              <a:spcPct val="35000"/>
            </a:spcAft>
            <a:buNone/>
          </a:pPr>
          <a:r>
            <a:rPr lang="en-US" sz="1700" kern="1200" dirty="0"/>
            <a:t>Individuals</a:t>
          </a:r>
        </a:p>
        <a:p>
          <a:pPr marL="0" lvl="0" indent="0" algn="ctr" defTabSz="755650">
            <a:lnSpc>
              <a:spcPct val="100000"/>
            </a:lnSpc>
            <a:spcBef>
              <a:spcPct val="0"/>
            </a:spcBef>
            <a:spcAft>
              <a:spcPct val="35000"/>
            </a:spcAft>
            <a:buNone/>
          </a:pPr>
          <a:r>
            <a:rPr lang="en-US" sz="1700" kern="1200" dirty="0"/>
            <a:t>Community / Church Groups</a:t>
          </a:r>
        </a:p>
      </dsp:txBody>
      <dsp:txXfrm>
        <a:off x="9891" y="1777444"/>
        <a:ext cx="2996602" cy="1897331"/>
      </dsp:txXfrm>
    </dsp:sp>
    <dsp:sp modelId="{8D59FF29-E2E9-4F64-89B1-FDDD459752E4}">
      <dsp:nvSpPr>
        <dsp:cNvPr id="0" name=""/>
        <dsp:cNvSpPr/>
      </dsp:nvSpPr>
      <dsp:spPr>
        <a:xfrm>
          <a:off x="4504794" y="50835"/>
          <a:ext cx="1048810" cy="1048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3530898" y="1255475"/>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100000"/>
            </a:lnSpc>
            <a:spcBef>
              <a:spcPct val="0"/>
            </a:spcBef>
            <a:spcAft>
              <a:spcPct val="35000"/>
            </a:spcAft>
            <a:buNone/>
            <a:defRPr b="1"/>
          </a:pPr>
          <a:r>
            <a:rPr lang="en-US" sz="2700" kern="1200"/>
            <a:t>Volunteers / Drivers</a:t>
          </a:r>
        </a:p>
      </dsp:txBody>
      <dsp:txXfrm>
        <a:off x="3530898" y="1255475"/>
        <a:ext cx="2996602" cy="449490"/>
      </dsp:txXfrm>
    </dsp:sp>
    <dsp:sp modelId="{8F2D1A7C-1150-4AF8-BF2E-1F6441B28FE2}">
      <dsp:nvSpPr>
        <dsp:cNvPr id="0" name=""/>
        <dsp:cNvSpPr/>
      </dsp:nvSpPr>
      <dsp:spPr>
        <a:xfrm>
          <a:off x="3530898" y="1777444"/>
          <a:ext cx="2996602" cy="1897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Pickup / Deliver:</a:t>
          </a:r>
        </a:p>
        <a:p>
          <a:pPr marL="0" lvl="0" indent="0" algn="ctr" defTabSz="755650">
            <a:lnSpc>
              <a:spcPct val="100000"/>
            </a:lnSpc>
            <a:spcBef>
              <a:spcPct val="0"/>
            </a:spcBef>
            <a:spcAft>
              <a:spcPct val="35000"/>
            </a:spcAft>
            <a:buNone/>
          </a:pPr>
          <a:r>
            <a:rPr lang="en-US" sz="1700" kern="1200" dirty="0"/>
            <a:t>Local volunteers</a:t>
          </a:r>
          <a:br>
            <a:rPr lang="en-US" sz="1700" kern="1200" dirty="0"/>
          </a:br>
          <a:r>
            <a:rPr lang="en-US" sz="1700" kern="1200" dirty="0"/>
            <a:t>Community / Groups Transport </a:t>
          </a:r>
        </a:p>
        <a:p>
          <a:pPr marL="0" lvl="0" indent="0" algn="ctr" defTabSz="755650">
            <a:lnSpc>
              <a:spcPct val="100000"/>
            </a:lnSpc>
            <a:spcBef>
              <a:spcPct val="0"/>
            </a:spcBef>
            <a:spcAft>
              <a:spcPct val="35000"/>
            </a:spcAft>
            <a:buNone/>
          </a:pPr>
          <a:r>
            <a:rPr lang="en-US" sz="1700" kern="1200" dirty="0"/>
            <a:t> </a:t>
          </a:r>
        </a:p>
        <a:p>
          <a:pPr marL="0" lvl="0" indent="0" algn="ctr" defTabSz="755650">
            <a:spcBef>
              <a:spcPct val="0"/>
            </a:spcBef>
            <a:spcAft>
              <a:spcPct val="35000"/>
            </a:spcAft>
            <a:buNone/>
          </a:pPr>
          <a:endParaRPr lang="en-US" sz="1700" kern="1200" dirty="0"/>
        </a:p>
      </dsp:txBody>
      <dsp:txXfrm>
        <a:off x="3530898" y="1777444"/>
        <a:ext cx="2996602" cy="1897331"/>
      </dsp:txXfrm>
    </dsp:sp>
    <dsp:sp modelId="{D99FEEB4-8164-488A-A724-4FAAA1E6B457}">
      <dsp:nvSpPr>
        <dsp:cNvPr id="0" name=""/>
        <dsp:cNvSpPr/>
      </dsp:nvSpPr>
      <dsp:spPr>
        <a:xfrm>
          <a:off x="8025802" y="50835"/>
          <a:ext cx="1048810" cy="1048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7051906" y="1255475"/>
          <a:ext cx="2996602" cy="449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100000"/>
            </a:lnSpc>
            <a:spcBef>
              <a:spcPct val="0"/>
            </a:spcBef>
            <a:spcAft>
              <a:spcPct val="35000"/>
            </a:spcAft>
            <a:buNone/>
            <a:defRPr b="1"/>
          </a:pPr>
          <a:r>
            <a:rPr lang="en-US" sz="2700" kern="1200"/>
            <a:t>Recipients</a:t>
          </a:r>
        </a:p>
      </dsp:txBody>
      <dsp:txXfrm>
        <a:off x="7051906" y="1255475"/>
        <a:ext cx="2996602" cy="449490"/>
      </dsp:txXfrm>
    </dsp:sp>
    <dsp:sp modelId="{CA3934DE-AFBB-49E1-86A9-BCBE9539936F}">
      <dsp:nvSpPr>
        <dsp:cNvPr id="0" name=""/>
        <dsp:cNvSpPr/>
      </dsp:nvSpPr>
      <dsp:spPr>
        <a:xfrm>
          <a:off x="7051906" y="1777444"/>
          <a:ext cx="2996602" cy="1897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a:t>Food Banks</a:t>
          </a:r>
        </a:p>
        <a:p>
          <a:pPr marL="0" lvl="0" indent="0" algn="ctr" defTabSz="755650">
            <a:lnSpc>
              <a:spcPct val="100000"/>
            </a:lnSpc>
            <a:spcBef>
              <a:spcPct val="0"/>
            </a:spcBef>
            <a:spcAft>
              <a:spcPct val="35000"/>
            </a:spcAft>
            <a:buNone/>
          </a:pPr>
          <a:r>
            <a:rPr lang="en-US" sz="1700" kern="1200"/>
            <a:t>Houses of Worship</a:t>
          </a:r>
        </a:p>
        <a:p>
          <a:pPr marL="0" lvl="0" indent="0" algn="ctr" defTabSz="755650">
            <a:lnSpc>
              <a:spcPct val="100000"/>
            </a:lnSpc>
            <a:spcBef>
              <a:spcPct val="0"/>
            </a:spcBef>
            <a:spcAft>
              <a:spcPct val="35000"/>
            </a:spcAft>
            <a:buNone/>
          </a:pPr>
          <a:r>
            <a:rPr lang="en-US" sz="1700" kern="1200"/>
            <a:t>Social Services Offices</a:t>
          </a:r>
        </a:p>
        <a:p>
          <a:pPr marL="0" lvl="0" indent="0" algn="ctr" defTabSz="755650">
            <a:lnSpc>
              <a:spcPct val="100000"/>
            </a:lnSpc>
            <a:spcBef>
              <a:spcPct val="0"/>
            </a:spcBef>
            <a:spcAft>
              <a:spcPct val="35000"/>
            </a:spcAft>
            <a:buNone/>
          </a:pPr>
          <a:r>
            <a:rPr lang="en-US" sz="1700" kern="1200"/>
            <a:t>Individuals (off the grid)</a:t>
          </a:r>
        </a:p>
        <a:p>
          <a:pPr marL="0" lvl="0" indent="0" algn="ctr" defTabSz="755650">
            <a:lnSpc>
              <a:spcPct val="100000"/>
            </a:lnSpc>
            <a:spcBef>
              <a:spcPct val="0"/>
            </a:spcBef>
            <a:spcAft>
              <a:spcPct val="35000"/>
            </a:spcAft>
            <a:buNone/>
          </a:pPr>
          <a:endParaRPr lang="en-US" sz="1700" kern="1200"/>
        </a:p>
        <a:p>
          <a:pPr marL="0" lvl="0" indent="0" algn="ctr" defTabSz="755650">
            <a:spcBef>
              <a:spcPct val="0"/>
            </a:spcBef>
            <a:spcAft>
              <a:spcPct val="35000"/>
            </a:spcAft>
            <a:buNone/>
          </a:pPr>
          <a:endParaRPr lang="en-US" sz="1700" kern="1200"/>
        </a:p>
      </dsp:txBody>
      <dsp:txXfrm>
        <a:off x="7051906" y="1777444"/>
        <a:ext cx="2996602" cy="18973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61C91-27EA-4CB5-9362-4E731ADC37B9}">
      <dsp:nvSpPr>
        <dsp:cNvPr id="0" name=""/>
        <dsp:cNvSpPr/>
      </dsp:nvSpPr>
      <dsp:spPr>
        <a:xfrm>
          <a:off x="560199" y="0"/>
          <a:ext cx="587998" cy="52873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DA46FF-6729-4CB2-AD14-1F41D26666CA}">
      <dsp:nvSpPr>
        <dsp:cNvPr id="0" name=""/>
        <dsp:cNvSpPr/>
      </dsp:nvSpPr>
      <dsp:spPr>
        <a:xfrm>
          <a:off x="14201"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Donor Issues</a:t>
          </a:r>
          <a:endParaRPr lang="en-US" sz="1400" kern="1200" dirty="0"/>
        </a:p>
      </dsp:txBody>
      <dsp:txXfrm>
        <a:off x="14201" y="657158"/>
        <a:ext cx="1679995" cy="1188123"/>
      </dsp:txXfrm>
    </dsp:sp>
    <dsp:sp modelId="{55838977-9631-4AE3-8FB4-2AF1615650C3}">
      <dsp:nvSpPr>
        <dsp:cNvPr id="0" name=""/>
        <dsp:cNvSpPr/>
      </dsp:nvSpPr>
      <dsp:spPr>
        <a:xfrm>
          <a:off x="121300" y="1024493"/>
          <a:ext cx="1679995" cy="14194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b="1" kern="1200" dirty="0"/>
            <a:t>Announce August 25</a:t>
          </a:r>
          <a:r>
            <a:rPr lang="en-US" sz="1100" b="1" kern="1200" baseline="30000" dirty="0"/>
            <a:t>th</a:t>
          </a:r>
          <a:r>
            <a:rPr lang="en-US" sz="1100" b="1" kern="1200" dirty="0"/>
            <a:t> Giving Chain Date</a:t>
          </a:r>
          <a:endParaRPr lang="en-US" sz="1100" kern="1200" dirty="0"/>
        </a:p>
        <a:p>
          <a:pPr marL="0" lvl="0" indent="0" algn="l" defTabSz="488950">
            <a:lnSpc>
              <a:spcPct val="100000"/>
            </a:lnSpc>
            <a:spcBef>
              <a:spcPct val="0"/>
            </a:spcBef>
            <a:spcAft>
              <a:spcPct val="35000"/>
            </a:spcAft>
            <a:buNone/>
          </a:pPr>
          <a:r>
            <a:rPr lang="en-US" sz="1100" b="1" kern="1200"/>
            <a:t>Bag Ordering (sponsor finalized)</a:t>
          </a:r>
          <a:endParaRPr lang="en-US" sz="1100" kern="1200"/>
        </a:p>
        <a:p>
          <a:pPr marL="0" lvl="0" indent="0" algn="l" defTabSz="488950">
            <a:lnSpc>
              <a:spcPct val="100000"/>
            </a:lnSpc>
            <a:spcBef>
              <a:spcPct val="0"/>
            </a:spcBef>
            <a:spcAft>
              <a:spcPct val="35000"/>
            </a:spcAft>
            <a:buNone/>
          </a:pPr>
          <a:r>
            <a:rPr lang="en-US" sz="1100" b="1" kern="1200"/>
            <a:t>Bag dispersement :</a:t>
          </a:r>
          <a:endParaRPr lang="en-US" sz="1100" kern="1200"/>
        </a:p>
        <a:p>
          <a:pPr marL="57150" lvl="1" indent="-57150" algn="l" defTabSz="488950">
            <a:lnSpc>
              <a:spcPct val="90000"/>
            </a:lnSpc>
            <a:spcBef>
              <a:spcPct val="0"/>
            </a:spcBef>
            <a:spcAft>
              <a:spcPct val="15000"/>
            </a:spcAft>
            <a:buChar char="•"/>
          </a:pPr>
          <a:r>
            <a:rPr lang="en-US" sz="1100" b="1" kern="1200" dirty="0"/>
            <a:t>Sponsors covering donations ( Gymnastics Unlimited, GPA, Hilltop Farms)</a:t>
          </a:r>
          <a:endParaRPr lang="en-US" sz="1100" kern="1200" dirty="0"/>
        </a:p>
      </dsp:txBody>
      <dsp:txXfrm>
        <a:off x="121300" y="1024493"/>
        <a:ext cx="1679995" cy="1419481"/>
      </dsp:txXfrm>
    </dsp:sp>
    <dsp:sp modelId="{D484CDE9-172A-4527-A789-4F1A3D49CB6F}">
      <dsp:nvSpPr>
        <dsp:cNvPr id="0" name=""/>
        <dsp:cNvSpPr/>
      </dsp:nvSpPr>
      <dsp:spPr>
        <a:xfrm>
          <a:off x="2534193" y="0"/>
          <a:ext cx="587998" cy="52873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AE1E9E-325C-478C-91C6-52C0F595D25D}">
      <dsp:nvSpPr>
        <dsp:cNvPr id="0" name=""/>
        <dsp:cNvSpPr/>
      </dsp:nvSpPr>
      <dsp:spPr>
        <a:xfrm>
          <a:off x="1988195"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a:t>Updating Social Media for Big Apps requirements</a:t>
          </a:r>
          <a:endParaRPr lang="en-US" sz="1400" kern="1200"/>
        </a:p>
      </dsp:txBody>
      <dsp:txXfrm>
        <a:off x="1988195" y="657158"/>
        <a:ext cx="1679995" cy="1188123"/>
      </dsp:txXfrm>
    </dsp:sp>
    <dsp:sp modelId="{F64A6717-4E20-4E32-8B22-A34A94F7A1EF}">
      <dsp:nvSpPr>
        <dsp:cNvPr id="0" name=""/>
        <dsp:cNvSpPr/>
      </dsp:nvSpPr>
      <dsp:spPr>
        <a:xfrm>
          <a:off x="1988195"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3941D13E-9543-4021-AB5B-58A0A07D3CC1}">
      <dsp:nvSpPr>
        <dsp:cNvPr id="0" name=""/>
        <dsp:cNvSpPr/>
      </dsp:nvSpPr>
      <dsp:spPr>
        <a:xfrm>
          <a:off x="4508188" y="0"/>
          <a:ext cx="587998" cy="52873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5326B3-E661-4E49-A9D6-DABA582408AA}">
      <dsp:nvSpPr>
        <dsp:cNvPr id="0" name=""/>
        <dsp:cNvSpPr/>
      </dsp:nvSpPr>
      <dsp:spPr>
        <a:xfrm>
          <a:off x="3962189"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Marketing Materials </a:t>
          </a:r>
        </a:p>
        <a:p>
          <a:pPr marL="0" lvl="0" indent="0" algn="ctr" defTabSz="622300">
            <a:lnSpc>
              <a:spcPct val="100000"/>
            </a:lnSpc>
            <a:spcBef>
              <a:spcPct val="0"/>
            </a:spcBef>
            <a:spcAft>
              <a:spcPct val="35000"/>
            </a:spcAft>
            <a:buNone/>
            <a:defRPr b="1"/>
          </a:pPr>
          <a:r>
            <a:rPr lang="en-US" sz="1400" b="1" kern="1200" dirty="0"/>
            <a:t>Web Site</a:t>
          </a:r>
        </a:p>
        <a:p>
          <a:pPr marL="0" lvl="0" indent="0" algn="ctr" defTabSz="622300">
            <a:lnSpc>
              <a:spcPct val="100000"/>
            </a:lnSpc>
            <a:spcBef>
              <a:spcPct val="0"/>
            </a:spcBef>
            <a:spcAft>
              <a:spcPct val="35000"/>
            </a:spcAft>
            <a:buNone/>
            <a:defRPr b="1"/>
          </a:pPr>
          <a:r>
            <a:rPr lang="en-US" sz="1400" b="1" kern="1200" dirty="0"/>
            <a:t>Develop user Guides</a:t>
          </a:r>
          <a:endParaRPr lang="en-US" sz="1400" kern="1200" dirty="0"/>
        </a:p>
      </dsp:txBody>
      <dsp:txXfrm>
        <a:off x="3962189" y="657158"/>
        <a:ext cx="1679995" cy="1188123"/>
      </dsp:txXfrm>
    </dsp:sp>
    <dsp:sp modelId="{2607FB27-11DD-49F5-BD03-22EF34DD7958}">
      <dsp:nvSpPr>
        <dsp:cNvPr id="0" name=""/>
        <dsp:cNvSpPr/>
      </dsp:nvSpPr>
      <dsp:spPr>
        <a:xfrm>
          <a:off x="3962189"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B3BD688B-7343-427F-96E9-B22B3ABAE74C}">
      <dsp:nvSpPr>
        <dsp:cNvPr id="0" name=""/>
        <dsp:cNvSpPr/>
      </dsp:nvSpPr>
      <dsp:spPr>
        <a:xfrm>
          <a:off x="6482182" y="0"/>
          <a:ext cx="587998" cy="52873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B1318D-FB37-43BA-BFCD-C6B7CF1BE7FB}">
      <dsp:nvSpPr>
        <dsp:cNvPr id="0" name=""/>
        <dsp:cNvSpPr/>
      </dsp:nvSpPr>
      <dsp:spPr>
        <a:xfrm>
          <a:off x="5936184"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Drop Off </a:t>
          </a:r>
        </a:p>
        <a:p>
          <a:pPr marL="0" lvl="0" indent="0" algn="ctr" defTabSz="622300">
            <a:lnSpc>
              <a:spcPct val="100000"/>
            </a:lnSpc>
            <a:spcBef>
              <a:spcPct val="0"/>
            </a:spcBef>
            <a:spcAft>
              <a:spcPct val="35000"/>
            </a:spcAft>
            <a:buNone/>
            <a:defRPr b="1"/>
          </a:pPr>
          <a:r>
            <a:rPr lang="en-US" sz="1400" b="1" kern="1200" dirty="0"/>
            <a:t>Determine Locations</a:t>
          </a:r>
        </a:p>
        <a:p>
          <a:pPr marL="0" lvl="0" indent="0" algn="ctr" defTabSz="622300">
            <a:lnSpc>
              <a:spcPct val="100000"/>
            </a:lnSpc>
            <a:spcBef>
              <a:spcPct val="0"/>
            </a:spcBef>
            <a:spcAft>
              <a:spcPct val="35000"/>
            </a:spcAft>
            <a:buNone/>
            <a:defRPr b="1"/>
          </a:pPr>
          <a:r>
            <a:rPr lang="en-US" sz="1400" b="1" kern="1200" dirty="0"/>
            <a:t>Collect Bags</a:t>
          </a:r>
          <a:endParaRPr lang="en-US" sz="1400" kern="1200" dirty="0"/>
        </a:p>
      </dsp:txBody>
      <dsp:txXfrm>
        <a:off x="5936184" y="657158"/>
        <a:ext cx="1679995" cy="1188123"/>
      </dsp:txXfrm>
    </dsp:sp>
    <dsp:sp modelId="{4E68C073-8BFC-4F2B-A57E-7911F6E06936}">
      <dsp:nvSpPr>
        <dsp:cNvPr id="0" name=""/>
        <dsp:cNvSpPr/>
      </dsp:nvSpPr>
      <dsp:spPr>
        <a:xfrm>
          <a:off x="5936184"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 modelId="{2E62AA9D-C064-4028-9BE8-9E7334CF1BCB}">
      <dsp:nvSpPr>
        <dsp:cNvPr id="0" name=""/>
        <dsp:cNvSpPr/>
      </dsp:nvSpPr>
      <dsp:spPr>
        <a:xfrm>
          <a:off x="8456177" y="0"/>
          <a:ext cx="587998" cy="52873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5901AD-01EF-4C87-8954-71B298F33873}">
      <dsp:nvSpPr>
        <dsp:cNvPr id="0" name=""/>
        <dsp:cNvSpPr/>
      </dsp:nvSpPr>
      <dsp:spPr>
        <a:xfrm>
          <a:off x="7910178" y="657158"/>
          <a:ext cx="1679995" cy="1188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b="1" kern="1200" dirty="0"/>
            <a:t>Sponsors:</a:t>
          </a:r>
        </a:p>
        <a:p>
          <a:pPr marL="0" lvl="0" indent="0" algn="ctr" defTabSz="622300">
            <a:lnSpc>
              <a:spcPct val="100000"/>
            </a:lnSpc>
            <a:spcBef>
              <a:spcPct val="0"/>
            </a:spcBef>
            <a:spcAft>
              <a:spcPct val="35000"/>
            </a:spcAft>
            <a:buNone/>
            <a:defRPr b="1"/>
          </a:pPr>
          <a:r>
            <a:rPr lang="en-US" sz="1400" b="1" kern="1200" dirty="0"/>
            <a:t>Logos</a:t>
          </a:r>
        </a:p>
        <a:p>
          <a:pPr marL="0" lvl="0" indent="0" algn="ctr" defTabSz="622300">
            <a:lnSpc>
              <a:spcPct val="100000"/>
            </a:lnSpc>
            <a:spcBef>
              <a:spcPct val="0"/>
            </a:spcBef>
            <a:spcAft>
              <a:spcPct val="35000"/>
            </a:spcAft>
            <a:buNone/>
            <a:defRPr b="1"/>
          </a:pPr>
          <a:r>
            <a:rPr lang="en-US" sz="1400" b="1" kern="1200" dirty="0"/>
            <a:t>Work product</a:t>
          </a:r>
        </a:p>
        <a:p>
          <a:pPr marL="0" lvl="0" indent="0" algn="ctr" defTabSz="622300">
            <a:lnSpc>
              <a:spcPct val="100000"/>
            </a:lnSpc>
            <a:spcBef>
              <a:spcPct val="0"/>
            </a:spcBef>
            <a:spcAft>
              <a:spcPct val="35000"/>
            </a:spcAft>
            <a:buNone/>
            <a:defRPr b="1"/>
          </a:pPr>
          <a:r>
            <a:rPr lang="en-US" sz="1400" b="1" kern="1200" dirty="0"/>
            <a:t>Donations</a:t>
          </a:r>
        </a:p>
        <a:p>
          <a:pPr marL="0" lvl="0" indent="0" algn="ctr" defTabSz="622300">
            <a:lnSpc>
              <a:spcPct val="100000"/>
            </a:lnSpc>
            <a:spcBef>
              <a:spcPct val="0"/>
            </a:spcBef>
            <a:spcAft>
              <a:spcPct val="35000"/>
            </a:spcAft>
            <a:buNone/>
            <a:defRPr b="1"/>
          </a:pPr>
          <a:endParaRPr lang="en-US" sz="1400" kern="1200" dirty="0"/>
        </a:p>
      </dsp:txBody>
      <dsp:txXfrm>
        <a:off x="7910178" y="657158"/>
        <a:ext cx="1679995" cy="1188123"/>
      </dsp:txXfrm>
    </dsp:sp>
    <dsp:sp modelId="{6A4B5061-55B5-4C25-8602-2AFB0F90F5D3}">
      <dsp:nvSpPr>
        <dsp:cNvPr id="0" name=""/>
        <dsp:cNvSpPr/>
      </dsp:nvSpPr>
      <dsp:spPr>
        <a:xfrm>
          <a:off x="7910178" y="1905012"/>
          <a:ext cx="1679995" cy="1419481"/>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7-30T16:56:29.509"/>
    </inkml:context>
    <inkml:brush xml:id="br0">
      <inkml:brushProperty name="width" value="0.05" units="cm"/>
      <inkml:brushProperty name="height" value="0.05" units="cm"/>
    </inkml:brush>
  </inkml:definitions>
  <inkml:trace contextRef="#ctx0" brushRef="#br0">237 73 5888,'-19'36'2272,"1"-36"-1760,-36 0-160,54-18-160,-18 18-288,18-18 0,-18 18 64,-1 0 0,-17-18 32,36 0-96,-18 18 64,0-18-320,18 18-160,-18-18-736,18 18-1376,0 18 352</inkml:trace>
  <inkml:trace contextRef="#ctx0" brushRef="#br0" timeOffset="383.969">110 255 6528,'-73'0'2464,"55"0"-1920,18 0-640,0 0-448,0 0-2080,18-19-768,0 19 1696,37-18 864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7-30T16:56:32.568"/>
    </inkml:context>
    <inkml:brush xml:id="br0">
      <inkml:brushProperty name="width" value="0.05" units="cm"/>
      <inkml:brushProperty name="height" value="0.05" units="cm"/>
    </inkml:brush>
  </inkml:definitions>
  <inkml:trace contextRef="#ctx0" brushRef="#br0">73 200 5120,'-73'0'1920,"73"-36"-1504,0 54-384,0-18-288,0 0-32,0-18 96,18 36 128,1-36 32,-19 18-128,0-19-32,18-17 160,-18 18 64,0 0-128,0 0 0,0 0-1376,0-1-832,0 1 960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7-30T16:56:35"/>
    </inkml:context>
    <inkml:brush xml:id="br0">
      <inkml:brushProperty name="width" value="0.05" units="cm"/>
      <inkml:brushProperty name="height" value="0.05" units="cm"/>
    </inkml:brush>
  </inkml:definitions>
  <inkml:trace contextRef="#ctx0" brushRef="#br0">55 200 2944,'-15'0'976,"15"0"-969,0 0 0,0 0-1,0 0 1,-1 0 0,1 0 0,0 0 0,0 0 0,0 0-1,0 0 1,0 0 0,0 0 0,0 0 0,0 0 0,-1 0-1,1 0 1,0 0 0,0 0 0,0 0 0,0 0-1,0 0 1,0 0 0,0 0 0,0 0 0,0 0 0,-1 0-1,1 0 1,0 0 0,0 0 0,0 0 0,0 0 0,0-1-1,0 1 1,0 0 0,0 0 0,0 0 0,0 0 0,0 0-1,0 0 1,0 0 0,0 0 0,0 0 0,0-1 0,0 1-1,0 0 1,0 0 0,0 0 0,0 0 0,0 0 0,0 0-1,0 0 1,0 0 0,0 0 0,0-1 0,0 1 0,0 0-1,0 0 1,0 0-7,0-23 971,0 18 379,0 15-348,0-7-106,0 0-363,0 12 11,-3-15-347,-27 0-639,30 0 429,-1 0 0,1 0 1,0 0-1,0 0 0,0 0 0,0 0 1,0 0-1,0 0 0,0 0 0,0 0 1,-1 0-1,1 0 0,0 0 1,0 0-1,0 0 0,0 0 0,0 0 1,0 0-1,0 0 0,0 0 0,0 0 1,-1 0-1,1 0 0,0 0 1,0 0-1,0 0 0,0 0 0,0 0 1,0 0-1,0 0 0,0-1 1,0 1-1,0 0 0,0 0 0,0 0 1,0 0-1,-1 0 0,1 0 0,0 0 1,0 0-1,0 0 0,0-1 1,0 1-1,0 0 0,0 0 0,0 0 1,0 0-1,0 0 0,0 0 0,0 0 1,0 0-1,0 0 0,0-1 1,0 1-1,0 0 0,0 0 0,1 0 13,-1-15-1189,0-3-976</inkml:trace>
  <inkml:trace contextRef="#ctx0" brushRef="#br0" timeOffset="1280.571">128 164 6272,'30'0'2058,"-24"0"-1258,-6 0-346,0 0 143,0 3-53,0-3-522,0 1 1,0-1-1,0 1 0,0-1 0,0 1 1,0-1-1,0 1 0,0-1 1,0 1-1,0-1 0,0 1 1,0-1-1,1 0 0,-1 1 0,0-1 1,0 1-1,1-1 0,-1 1 1,0-1-1,0 0 0,1 1 1,-1-1-1,1 0 0,-1 1 0,0-1 1,1 0-1,-1 0 0,1 1 1,-1-1-1,0 0 0,1 0-22,7 6 317,-3 1-103,-5-6-200,1-1 1,-1 1 0,0-1 0,0 1 0,1-1 0,-1 1-1,1-1 1,-1 1 0,0-1 0,1 0 0,-1 1 0,1-1-1,-1 0 1,1 1 0,-1-1 0,1 0 0,-1 1-1,1-1 1,-1 0 0,1 0 0,-1 0 0,1 0 0,0 0-1,-1 1 1,1-1 0,-1 0 0,1 0 0,-1 0-1,1-1 1,0 1 0,-1 0 0,1 0-15,1 0 50,0 0 0,0 0-1,0 1 1,0-1 0,0 1 0,-1-1-1,1 1 1,0-1 0,0 1 0,0 0-1,-1 0 1,1 0 0,0 0 0,-1 0 0,1 0-1,-1 1 1,0-1 0,1 1-50,-1-2 19,-1 1-1,0-1 1,0 0 0,0 0-1,0 0 1,1 1 0,-1-1-1,0 0 1,0 0 0,0 0-1,1 0 1,-1 0 0,0 1-1,0-1 1,1 0 0,-1 0-1,0 0 1,0 0 0,1 0-1,-1 0 1,0 0 0,0 0-1,1 0 1,-1 0 0,0 0-1,0 0-18,3 0 125,-3 0-76,1-1 0,0 1 0,0 0 0,0 0 0,0 0 0,0 0 0,0 0 0,0 0 1,-1 0-1,1 0 0,0 0 0,0 1 0,1-1-49,1-3 256,9-9-21,-12 12-229,0 0 1,0 0 0,1-1 0,-1 1-1,0 0 1,0 0 0,0 0 0,0-1-1,1 1 1,-1 0 0,0 0 0,0 0 0,0-1-1,0 1 1,0 0 0,0 0 0,1-1-1,-1 1 1,0 0 0,0 0 0,0-1-1,0 1 1,0 0 0,0 0 0,0-1 0,0 1-7,0-5 49,-2-14 374,2 18-413,0 1 0,0-1-1,-1 1 1,1-1 0,0 1-1,-1-1 1,1 1 0,0-1-1,-1 1 1,1-1 0,0 1-1,-1 0 1,1-1 0,-1 1-1,1 0 1,-1-1 0,1 1-1,-1 0 1,1 0 0,-1-1-1,1 1 1,-1 0 0,1 0-1,-1 0 1,1 0 0,-1 0-1,1 0 1,-1 0 0,1 0-1,-1 0-9,1 0 3,-1 0 0,1 0 0,0 0-1,0 0 1,0 0 0,0 0 0,0 0 0,0 0-1,0 0 1,0 0 0,-1 0 0,1 0 0,0 0-1,0 0 1,0 0 0,0 0 0,0 0 0,0 0 0,0 0-1,0 0 1,0 0 0,-1 0 0,1 0 0,0 0-1,0 0 1,0-1 0,0 1 0,0 0 0,0 0-1,0 0 1,0 0 0,0 0 0,0 0 0,0 0-1,0 0 1,0 0 0,-1 0 0,1 0 0,0-1-1,0 1 1,0 0 0,0 0 0,0 0 0,0 0-1,0 0 1,0 0 0,0 0 0,0 0 0,0 0 0,0-1-1,0 1 1,0 0 0,0 0 0,0 0 0,0 0-1,0 0 1,1 0-3,-1-12 134,0 11-130,0 1 1,0 0-1,0 0 1,0-1-1,0 1 1,0 0-1,-1 0 1,1-1-1,0 1 1,0 0-1,0-1 1,0 1-1,0 0 1,0 0-1,0 0 1,0-1-1,-1 1 1,1 0-1,0 0 1,0 0-1,0-1 1,-1 1-1,1 0 1,0 0-1,0 0 1,0 0-5,-13-13 69,13 13-67,0 0-1,0 0 1,0 0 0,0-1-1,0 1 1,-1 0 0,1 0-1,0 0 1,0 0 0,-1-1-1,1 1 1,0 0-1,0 0 1,0 0 0,-1 0-1,1 0 1,0 0 0,0 0-1,-1-1 1,1 1 0,0 0-1,0 0 1,-1 0 0,1 0-1,0 0 1,-1 0-2,1 1-3,-1-1-1,1 0 1,-1 0 0,1 0-1,-1 0 1,0 0 0,1-1-1,-1 1 1,1 0 0,-1 0 0,1 0-1,-1 0 1,1-1 0,-1 1-1,1 0 1,-1 0 0,1-1-1,-1 1 1,1 0 0,-1-1 0,1 1-1,-1-1 1,1 1 0,0-1-1,-1 1 1,1 0 0,0-1-1,0 1 1,-1-1 0,1 0 0,0 1-1,0-1 1,0 1 0,-1-1-1,1 1 1,0-1 0,0 1-1,0-1 1,0 0 0,0 1-1,0-1 1,0 0 3,0 1-10,0 0 0,0 0 1,0-1-1,0 1 0,0 0 0,0-1 0,0 1 0,0 0 1,0 0-1,0-1 0,0 1 0,0 0 0,0 0 0,0 0 0,-1-1 1,1 1-1,0 0 0,0 0 0,0-1 0,0 1 0,-1 0 1,1 0-1,0 0 0,0 0 0,0-1 0,-1 1 10,-17-18-1050,15 16 842,-1-1 0,0 1 0,0 0 1,0 0-1,0 0 0,0 0 1,0 1-1,0 0 0,0-1 0,-4 1 208,-1-1-475,1 0 0,0-1-1,0 0 1,0 0 475,3 1-375,1-1 0,-1 0 0,0 1 0,1-2-1,-1 1 1,0-1 375,2 0-464,0 0 0,-1-1 0,2 1-1,-1-1 1,0 1 0,1-2 464,1 4-105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61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6124"/>
          </a:xfrm>
          <a:prstGeom prst="rect">
            <a:avLst/>
          </a:prstGeom>
        </p:spPr>
        <p:txBody>
          <a:bodyPr vert="horz" lIns="91440" tIns="45720" rIns="91440" bIns="45720" rtlCol="0"/>
          <a:lstStyle>
            <a:lvl1pPr algn="r">
              <a:defRPr sz="1200"/>
            </a:lvl1pPr>
          </a:lstStyle>
          <a:p>
            <a:fld id="{4246FFAF-3185-46C9-8EC8-7B126848C08F}" type="datetimeFigureOut">
              <a:rPr lang="en-US" smtClean="0"/>
              <a:t>7/30/2019</a:t>
            </a:fld>
            <a:endParaRPr lang="en-US"/>
          </a:p>
        </p:txBody>
      </p:sp>
      <p:sp>
        <p:nvSpPr>
          <p:cNvPr id="4" name="Slide Image Placeholder 3"/>
          <p:cNvSpPr>
            <a:spLocks noGrp="1" noRot="1" noChangeAspect="1"/>
          </p:cNvSpPr>
          <p:nvPr>
            <p:ph type="sldImg" idx="2"/>
          </p:nvPr>
        </p:nvSpPr>
        <p:spPr>
          <a:xfrm>
            <a:off x="762000" y="1111250"/>
            <a:ext cx="5334000" cy="3000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9077"/>
            <a:ext cx="5486400" cy="35010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445466"/>
            <a:ext cx="2971800" cy="44612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445466"/>
            <a:ext cx="2971800" cy="446123"/>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41</a:t>
            </a:fld>
            <a:endParaRPr lang="en-US"/>
          </a:p>
        </p:txBody>
      </p:sp>
    </p:spTree>
    <p:extLst>
      <p:ext uri="{BB962C8B-B14F-4D97-AF65-F5344CB8AC3E}">
        <p14:creationId xmlns:p14="http://schemas.microsoft.com/office/powerpoint/2010/main" val="1030754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43</a:t>
            </a:fld>
            <a:endParaRPr lang="en-US"/>
          </a:p>
        </p:txBody>
      </p:sp>
    </p:spTree>
    <p:extLst>
      <p:ext uri="{BB962C8B-B14F-4D97-AF65-F5344CB8AC3E}">
        <p14:creationId xmlns:p14="http://schemas.microsoft.com/office/powerpoint/2010/main" val="1939966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52</a:t>
            </a:fld>
            <a:endParaRPr lang="en-US"/>
          </a:p>
        </p:txBody>
      </p:sp>
    </p:spTree>
    <p:extLst>
      <p:ext uri="{BB962C8B-B14F-4D97-AF65-F5344CB8AC3E}">
        <p14:creationId xmlns:p14="http://schemas.microsoft.com/office/powerpoint/2010/main" val="1602264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223504"/>
            <a:ext cx="5486400" cy="4001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17</a:t>
            </a:fld>
            <a:endParaRPr lang="en-US"/>
          </a:p>
        </p:txBody>
      </p:sp>
    </p:spTree>
    <p:extLst>
      <p:ext uri="{BB962C8B-B14F-4D97-AF65-F5344CB8AC3E}">
        <p14:creationId xmlns:p14="http://schemas.microsoft.com/office/powerpoint/2010/main" val="2398462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38</a:t>
            </a:fld>
            <a:endParaRPr lang="en-US"/>
          </a:p>
        </p:txBody>
      </p:sp>
    </p:spTree>
    <p:extLst>
      <p:ext uri="{BB962C8B-B14F-4D97-AF65-F5344CB8AC3E}">
        <p14:creationId xmlns:p14="http://schemas.microsoft.com/office/powerpoint/2010/main" val="2501019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7/30/2019</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746797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899009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7/30/2019</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218998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832173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7/30/2019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95536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7/30/2019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966791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7/30/2019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08735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7/30/2019</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4610893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7/30/2019</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94224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839740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0116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7/30/2019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7/30/2019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7/30/2019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7/30/2019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7/30/2019</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4206140963"/>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customXml" Target="../ink/ink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upfolio.com/blockchain-influencers"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3.xml"/><Relationship Id="rId5" Type="http://schemas.openxmlformats.org/officeDocument/2006/relationships/image" Target="../media/image17.jpg"/><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17.xml"/><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1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5.png"/><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svg"/><Relationship Id="rId3" Type="http://schemas.openxmlformats.org/officeDocument/2006/relationships/image" Target="../media/image33.svg"/><Relationship Id="rId7" Type="http://schemas.openxmlformats.org/officeDocument/2006/relationships/image" Target="../media/image37.svg"/><Relationship Id="rId12"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15.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5" Type="http://schemas.openxmlformats.org/officeDocument/2006/relationships/image" Target="../media/image4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 Id="rId14" Type="http://schemas.openxmlformats.org/officeDocument/2006/relationships/image" Target="../media/image4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aylus.org/" TargetMode="Externa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2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22.xml"/><Relationship Id="rId5" Type="http://schemas.openxmlformats.org/officeDocument/2006/relationships/image" Target="../media/image58.png"/><Relationship Id="rId4" Type="http://schemas.openxmlformats.org/officeDocument/2006/relationships/image" Target="../media/image57.png"/></Relationships>
</file>

<file path=ppt/slides/_rels/slide42.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image" Target="../media/image61.png"/></Relationships>
</file>

<file path=ppt/slides/_rels/slide44.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mailto:bobbi@LedgerAcademy.com" TargetMode="External"/><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hyperlink" Target="http://aylus.org/branches/greater-princeton-nj/" TargetMode="External"/><Relationship Id="rId2" Type="http://schemas.openxmlformats.org/officeDocument/2006/relationships/hyperlink" Target="https://docs.google.com/spreadsheets/d/1WZCDLrCxaz-A6vuWksXmb-_GNKWy3sEZNKKNNhTLFs4/edit?usp=sharing" TargetMode="Externa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jpg"/><Relationship Id="rId1" Type="http://schemas.openxmlformats.org/officeDocument/2006/relationships/slideLayout" Target="../slideLayouts/slideLayout5.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5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hyperlink" Target="http://www.bcprinceton.com/"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iki.hyperledger.org/display/~hemalpanji" TargetMode="Externa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s://wiki.hyperledger.org/display/~suyognavarkar" TargetMode="External"/><Relationship Id="rId5" Type="http://schemas.openxmlformats.org/officeDocument/2006/relationships/hyperlink" Target="https://wiki.hyperledger.org/display/LMDWG/Tracking+assets+in+supply+chain" TargetMode="External"/><Relationship Id="rId4" Type="http://schemas.openxmlformats.org/officeDocument/2006/relationships/hyperlink" Target="https://wiki.hyperledger.org/display/~LinnyM"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hyperlink" Target="mailto:sajja@paramountsoft.ne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s://wiki.hyperledger.org/display/CMSIG/Capital+Markets+SIG+Charter"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July 30,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364596-1538-468C-B889-1F4292616D5E}"/>
              </a:ext>
            </a:extLst>
          </p:cNvPr>
          <p:cNvSpPr>
            <a:spLocks noGrp="1"/>
          </p:cNvSpPr>
          <p:nvPr>
            <p:ph type="title"/>
          </p:nvPr>
        </p:nvSpPr>
        <p:spPr/>
        <p:txBody>
          <a:bodyPr/>
          <a:lstStyle/>
          <a:p>
            <a:r>
              <a:rPr lang="en-US" dirty="0"/>
              <a:t>HYPERLEDGER PRINCETON</a:t>
            </a:r>
            <a:br>
              <a:rPr lang="en-US" dirty="0"/>
            </a:br>
            <a:endParaRPr lang="en-US" dirty="0"/>
          </a:p>
        </p:txBody>
      </p:sp>
      <p:sp>
        <p:nvSpPr>
          <p:cNvPr id="5" name="Text Placeholder 4">
            <a:extLst>
              <a:ext uri="{FF2B5EF4-FFF2-40B4-BE49-F238E27FC236}">
                <a16:creationId xmlns:a16="http://schemas.microsoft.com/office/drawing/2014/main" id="{04756F51-1D78-48FA-A856-8A5891629FB8}"/>
              </a:ext>
            </a:extLst>
          </p:cNvPr>
          <p:cNvSpPr>
            <a:spLocks noGrp="1"/>
          </p:cNvSpPr>
          <p:nvPr>
            <p:ph type="body" idx="1"/>
          </p:nvPr>
        </p:nvSpPr>
        <p:spPr>
          <a:xfrm>
            <a:off x="1447191" y="888119"/>
            <a:ext cx="4645152" cy="801943"/>
          </a:xfrm>
        </p:spPr>
        <p:txBody>
          <a:bodyPr/>
          <a:lstStyle/>
          <a:p>
            <a:r>
              <a:rPr lang="en-US" dirty="0"/>
              <a:t>Zoom Calls</a:t>
            </a:r>
          </a:p>
        </p:txBody>
      </p:sp>
      <p:sp>
        <p:nvSpPr>
          <p:cNvPr id="10" name="Rectangle 9">
            <a:extLst>
              <a:ext uri="{FF2B5EF4-FFF2-40B4-BE49-F238E27FC236}">
                <a16:creationId xmlns:a16="http://schemas.microsoft.com/office/drawing/2014/main" id="{3803E53D-7633-40A2-9B58-047BBD56EAF5}"/>
              </a:ext>
            </a:extLst>
          </p:cNvPr>
          <p:cNvSpPr/>
          <p:nvPr/>
        </p:nvSpPr>
        <p:spPr>
          <a:xfrm>
            <a:off x="6606616" y="2041110"/>
            <a:ext cx="5059345" cy="1708160"/>
          </a:xfrm>
          <a:prstGeom prst="rect">
            <a:avLst/>
          </a:prstGeom>
        </p:spPr>
        <p:txBody>
          <a:bodyPr wrap="square">
            <a:spAutoFit/>
          </a:bodyPr>
          <a:lstStyle/>
          <a:p>
            <a:r>
              <a:rPr lang="en-US" sz="3200" dirty="0"/>
              <a:t>Wednesday:  Capital Markets</a:t>
            </a:r>
          </a:p>
          <a:p>
            <a:r>
              <a:rPr lang="en-US" sz="3200" dirty="0"/>
              <a:t>Thursday: Telecom</a:t>
            </a:r>
          </a:p>
          <a:p>
            <a:r>
              <a:rPr lang="en-US" sz="3200" dirty="0"/>
              <a:t>Friday: </a:t>
            </a:r>
            <a:r>
              <a:rPr lang="en-US" sz="2400" dirty="0"/>
              <a:t>Public Sector / Whitepaper</a:t>
            </a:r>
            <a:br>
              <a:rPr lang="en-US" sz="700" dirty="0"/>
            </a:br>
            <a:endParaRPr lang="en-US" sz="900" dirty="0"/>
          </a:p>
        </p:txBody>
      </p:sp>
      <p:pic>
        <p:nvPicPr>
          <p:cNvPr id="15" name="Content Placeholder 14">
            <a:extLst>
              <a:ext uri="{FF2B5EF4-FFF2-40B4-BE49-F238E27FC236}">
                <a16:creationId xmlns:a16="http://schemas.microsoft.com/office/drawing/2014/main" id="{61EA1D4A-18CF-4F4F-A823-DA1BC8808D36}"/>
              </a:ext>
            </a:extLst>
          </p:cNvPr>
          <p:cNvPicPr>
            <a:picLocks noGrp="1" noChangeAspect="1"/>
          </p:cNvPicPr>
          <p:nvPr>
            <p:ph sz="half" idx="2"/>
          </p:nvPr>
        </p:nvPicPr>
        <p:blipFill>
          <a:blip r:embed="rId2"/>
          <a:stretch>
            <a:fillRect/>
          </a:stretch>
        </p:blipFill>
        <p:spPr>
          <a:xfrm>
            <a:off x="924122" y="1994450"/>
            <a:ext cx="5444233" cy="3425090"/>
          </a:xfrm>
          <a:prstGeom prst="rect">
            <a:avLst/>
          </a:prstGeom>
        </p:spPr>
      </p:pic>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3F6205E3-9263-479D-90F6-28618A5262F3}"/>
                  </a:ext>
                </a:extLst>
              </p14:cNvPr>
              <p14:cNvContentPartPr/>
              <p14:nvPr/>
            </p14:nvContentPartPr>
            <p14:xfrm>
              <a:off x="2618846" y="3141411"/>
              <a:ext cx="85320" cy="91800"/>
            </p14:xfrm>
          </p:contentPart>
        </mc:Choice>
        <mc:Fallback xmlns="">
          <p:pic>
            <p:nvPicPr>
              <p:cNvPr id="8" name="Ink 7">
                <a:extLst>
                  <a:ext uri="{FF2B5EF4-FFF2-40B4-BE49-F238E27FC236}">
                    <a16:creationId xmlns:a16="http://schemas.microsoft.com/office/drawing/2014/main" id="{3F6205E3-9263-479D-90F6-28618A5262F3}"/>
                  </a:ext>
                </a:extLst>
              </p:cNvPr>
              <p:cNvPicPr/>
              <p:nvPr/>
            </p:nvPicPr>
            <p:blipFill>
              <a:blip r:embed="rId4"/>
              <a:stretch>
                <a:fillRect/>
              </a:stretch>
            </p:blipFill>
            <p:spPr>
              <a:xfrm>
                <a:off x="2610206" y="3132771"/>
                <a:ext cx="102960" cy="1094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8D205F27-6ACE-4434-BF59-24D3C050A5E6}"/>
                  </a:ext>
                </a:extLst>
              </p14:cNvPr>
              <p14:cNvContentPartPr/>
              <p14:nvPr/>
            </p14:nvContentPartPr>
            <p14:xfrm>
              <a:off x="1913606" y="3082731"/>
              <a:ext cx="26640" cy="72360"/>
            </p14:xfrm>
          </p:contentPart>
        </mc:Choice>
        <mc:Fallback xmlns="">
          <p:pic>
            <p:nvPicPr>
              <p:cNvPr id="11" name="Ink 10">
                <a:extLst>
                  <a:ext uri="{FF2B5EF4-FFF2-40B4-BE49-F238E27FC236}">
                    <a16:creationId xmlns:a16="http://schemas.microsoft.com/office/drawing/2014/main" id="{8D205F27-6ACE-4434-BF59-24D3C050A5E6}"/>
                  </a:ext>
                </a:extLst>
              </p:cNvPr>
              <p:cNvPicPr/>
              <p:nvPr/>
            </p:nvPicPr>
            <p:blipFill>
              <a:blip r:embed="rId6"/>
              <a:stretch>
                <a:fillRect/>
              </a:stretch>
            </p:blipFill>
            <p:spPr>
              <a:xfrm>
                <a:off x="1904606" y="3073731"/>
                <a:ext cx="4428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EB09DBB7-131D-4E03-8703-318D38A3588A}"/>
                  </a:ext>
                </a:extLst>
              </p14:cNvPr>
              <p14:cNvContentPartPr/>
              <p14:nvPr/>
            </p14:nvContentPartPr>
            <p14:xfrm>
              <a:off x="3298166" y="4323651"/>
              <a:ext cx="98640" cy="78840"/>
            </p14:xfrm>
          </p:contentPart>
        </mc:Choice>
        <mc:Fallback xmlns="">
          <p:pic>
            <p:nvPicPr>
              <p:cNvPr id="14" name="Ink 13">
                <a:extLst>
                  <a:ext uri="{FF2B5EF4-FFF2-40B4-BE49-F238E27FC236}">
                    <a16:creationId xmlns:a16="http://schemas.microsoft.com/office/drawing/2014/main" id="{EB09DBB7-131D-4E03-8703-318D38A3588A}"/>
                  </a:ext>
                </a:extLst>
              </p:cNvPr>
              <p:cNvPicPr/>
              <p:nvPr/>
            </p:nvPicPr>
            <p:blipFill>
              <a:blip r:embed="rId8"/>
              <a:stretch>
                <a:fillRect/>
              </a:stretch>
            </p:blipFill>
            <p:spPr>
              <a:xfrm>
                <a:off x="3289133" y="4314651"/>
                <a:ext cx="116345" cy="96480"/>
              </a:xfrm>
              <a:prstGeom prst="rect">
                <a:avLst/>
              </a:prstGeom>
            </p:spPr>
          </p:pic>
        </mc:Fallback>
      </mc:AlternateContent>
    </p:spTree>
    <p:extLst>
      <p:ext uri="{BB962C8B-B14F-4D97-AF65-F5344CB8AC3E}">
        <p14:creationId xmlns:p14="http://schemas.microsoft.com/office/powerpoint/2010/main" val="863825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CE580D1-F917-4567-AFB4-99AA9B52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17">
            <a:extLst>
              <a:ext uri="{FF2B5EF4-FFF2-40B4-BE49-F238E27FC236}">
                <a16:creationId xmlns:a16="http://schemas.microsoft.com/office/drawing/2014/main" id="{1F5620B8-A2D8-4568-B566-F0453A0D916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0" name="Straight Connector 19">
            <a:extLst>
              <a:ext uri="{FF2B5EF4-FFF2-40B4-BE49-F238E27FC236}">
                <a16:creationId xmlns:a16="http://schemas.microsoft.com/office/drawing/2014/main" id="{1C7D2BA4-4B7A-4596-8BCC-5CF7154238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977F1E1-2B6F-4BB6-899F-67D8764D83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4" name="Rectangle 23">
            <a:extLst>
              <a:ext uri="{FF2B5EF4-FFF2-40B4-BE49-F238E27FC236}">
                <a16:creationId xmlns:a16="http://schemas.microsoft.com/office/drawing/2014/main" id="{EC17D08F-2133-44A9-B28C-CB29928FA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CC36881-E309-4C41-8B5B-203AADC15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Title 10">
            <a:extLst>
              <a:ext uri="{FF2B5EF4-FFF2-40B4-BE49-F238E27FC236}">
                <a16:creationId xmlns:a16="http://schemas.microsoft.com/office/drawing/2014/main" id="{9E948827-2940-4047-AF65-7F2644AB4E0A}"/>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2400" dirty="0"/>
              <a:t>Identity Presentation</a:t>
            </a:r>
          </a:p>
        </p:txBody>
      </p:sp>
      <p:cxnSp>
        <p:nvCxnSpPr>
          <p:cNvPr id="28" name="Straight Connector 27">
            <a:extLst>
              <a:ext uri="{FF2B5EF4-FFF2-40B4-BE49-F238E27FC236}">
                <a16:creationId xmlns:a16="http://schemas.microsoft.com/office/drawing/2014/main" id="{84F2C6A8-7D46-49EA-860B-0F0B020843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30" name="Group 29">
            <a:extLst>
              <a:ext uri="{FF2B5EF4-FFF2-40B4-BE49-F238E27FC236}">
                <a16:creationId xmlns:a16="http://schemas.microsoft.com/office/drawing/2014/main" id="{AED92372-F778-4E96-9E90-4E63BAF3CA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7463258" y="583365"/>
            <a:chExt cx="7560115" cy="5181928"/>
          </a:xfrm>
        </p:grpSpPr>
        <p:sp>
          <p:nvSpPr>
            <p:cNvPr id="31" name="Rectangle 30">
              <a:extLst>
                <a:ext uri="{FF2B5EF4-FFF2-40B4-BE49-F238E27FC236}">
                  <a16:creationId xmlns:a16="http://schemas.microsoft.com/office/drawing/2014/main" id="{EB4EC089-8B60-43F4-9BF5-1F0B0E398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C0BAC91-1725-4E5A-92CE-F5A2EB066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0" name="Picture 9">
            <a:extLst>
              <a:ext uri="{FF2B5EF4-FFF2-40B4-BE49-F238E27FC236}">
                <a16:creationId xmlns:a16="http://schemas.microsoft.com/office/drawing/2014/main" id="{30BB4CD2-824C-4732-A63C-5195ECBE093B}"/>
              </a:ext>
            </a:extLst>
          </p:cNvPr>
          <p:cNvPicPr>
            <a:picLocks noChangeAspect="1"/>
          </p:cNvPicPr>
          <p:nvPr/>
        </p:nvPicPr>
        <p:blipFill rotWithShape="1">
          <a:blip r:embed="rId3"/>
          <a:srcRect r="4119" b="-1"/>
          <a:stretch/>
        </p:blipFill>
        <p:spPr>
          <a:xfrm>
            <a:off x="4618374" y="1116345"/>
            <a:ext cx="6282919" cy="3866172"/>
          </a:xfrm>
          <a:prstGeom prst="rect">
            <a:avLst/>
          </a:prstGeom>
        </p:spPr>
      </p:pic>
      <p:pic>
        <p:nvPicPr>
          <p:cNvPr id="34" name="Picture 33">
            <a:extLst>
              <a:ext uri="{FF2B5EF4-FFF2-40B4-BE49-F238E27FC236}">
                <a16:creationId xmlns:a16="http://schemas.microsoft.com/office/drawing/2014/main" id="{4B61EBEC-D0CA-456C-98A6-EDA1AC9FB0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6" name="Straight Connector 35">
            <a:extLst>
              <a:ext uri="{FF2B5EF4-FFF2-40B4-BE49-F238E27FC236}">
                <a16:creationId xmlns:a16="http://schemas.microsoft.com/office/drawing/2014/main" id="{718A71EB-D327-4458-85FB-26336B2BA0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182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9" name="Rectangle 18">
            <a:extLst>
              <a:ext uri="{FF2B5EF4-FFF2-40B4-BE49-F238E27FC236}">
                <a16:creationId xmlns:a16="http://schemas.microsoft.com/office/drawing/2014/main" id="{35C3D674-3D59-4E93-80CA-0C0A9095E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C884B8F8-FDC9-498B-9960-5D7260AFC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4DF911C5-BE24-4764-A6B9-EF0692230F90}"/>
              </a:ext>
            </a:extLst>
          </p:cNvPr>
          <p:cNvSpPr>
            <a:spLocks noGrp="1"/>
          </p:cNvSpPr>
          <p:nvPr>
            <p:ph type="title"/>
          </p:nvPr>
        </p:nvSpPr>
        <p:spPr>
          <a:xfrm>
            <a:off x="1451580" y="804520"/>
            <a:ext cx="4176511" cy="1049235"/>
          </a:xfrm>
        </p:spPr>
        <p:txBody>
          <a:bodyPr vert="horz" lIns="91440" tIns="45720" rIns="91440" bIns="45720" rtlCol="0" anchor="t">
            <a:normAutofit/>
          </a:bodyPr>
          <a:lstStyle/>
          <a:p>
            <a:r>
              <a:rPr lang="en-US" dirty="0"/>
              <a:t>Blockchain Princeton</a:t>
            </a:r>
          </a:p>
        </p:txBody>
      </p:sp>
      <p:sp>
        <p:nvSpPr>
          <p:cNvPr id="23" name="Rectangle 22">
            <a:extLst>
              <a:ext uri="{FF2B5EF4-FFF2-40B4-BE49-F238E27FC236}">
                <a16:creationId xmlns:a16="http://schemas.microsoft.com/office/drawing/2014/main" id="{EF2A81E1-BCBE-426B-8C09-33274E69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 name="Content Placeholder 5">
            <a:extLst>
              <a:ext uri="{FF2B5EF4-FFF2-40B4-BE49-F238E27FC236}">
                <a16:creationId xmlns:a16="http://schemas.microsoft.com/office/drawing/2014/main" id="{96A8A060-9261-4267-B869-FB412B6E7C9C}"/>
              </a:ext>
            </a:extLst>
          </p:cNvPr>
          <p:cNvSpPr>
            <a:spLocks noGrp="1"/>
          </p:cNvSpPr>
          <p:nvPr>
            <p:ph sz="quarter" idx="4"/>
          </p:nvPr>
        </p:nvSpPr>
        <p:spPr>
          <a:xfrm>
            <a:off x="1451581" y="2015732"/>
            <a:ext cx="4172212" cy="3450613"/>
          </a:xfrm>
        </p:spPr>
        <p:txBody>
          <a:bodyPr vert="horz" lIns="91440" tIns="45720" rIns="91440" bIns="45720" rtlCol="0" anchor="t">
            <a:normAutofit/>
          </a:bodyPr>
          <a:lstStyle/>
          <a:p>
            <a:pPr>
              <a:lnSpc>
                <a:spcPct val="110000"/>
              </a:lnSpc>
            </a:pPr>
            <a:r>
              <a:rPr lang="en-US" sz="1700" dirty="0"/>
              <a:t>Wall Street Blockchain Association</a:t>
            </a:r>
          </a:p>
          <a:p>
            <a:pPr>
              <a:lnSpc>
                <a:spcPct val="110000"/>
              </a:lnSpc>
            </a:pPr>
            <a:r>
              <a:rPr lang="en-US" sz="1700" b="1" dirty="0"/>
              <a:t>Legal Working Group</a:t>
            </a:r>
            <a:br>
              <a:rPr lang="en-US" sz="1700" dirty="0"/>
            </a:br>
            <a:r>
              <a:rPr lang="en-US" sz="1700" i="1" dirty="0"/>
              <a:t>Monday, August 5th from 11:00 am - 12:00 pm EST</a:t>
            </a:r>
            <a:br>
              <a:rPr lang="en-US" sz="1700" dirty="0"/>
            </a:br>
            <a:r>
              <a:rPr lang="en-US" sz="1700" dirty="0"/>
              <a:t> </a:t>
            </a:r>
          </a:p>
          <a:p>
            <a:pPr>
              <a:lnSpc>
                <a:spcPct val="110000"/>
              </a:lnSpc>
            </a:pPr>
            <a:r>
              <a:rPr lang="en-US" sz="1700" b="1" dirty="0"/>
              <a:t>Enterprise Solutions Working Group</a:t>
            </a:r>
            <a:br>
              <a:rPr lang="en-US" sz="1700" dirty="0"/>
            </a:br>
            <a:r>
              <a:rPr lang="en-US" sz="1700" i="1" dirty="0"/>
              <a:t>Thursday, August 8th from 10:00 am - 11:00 am EST</a:t>
            </a:r>
            <a:endParaRPr lang="en-US" sz="1700" dirty="0"/>
          </a:p>
          <a:p>
            <a:pPr>
              <a:lnSpc>
                <a:spcPct val="110000"/>
              </a:lnSpc>
            </a:pPr>
            <a:endParaRPr lang="en-US" sz="1700" dirty="0"/>
          </a:p>
        </p:txBody>
      </p:sp>
      <p:pic>
        <p:nvPicPr>
          <p:cNvPr id="3" name="Picture 2" descr="A screenshot of a cell phone&#10;&#10;Description automatically generated">
            <a:extLst>
              <a:ext uri="{FF2B5EF4-FFF2-40B4-BE49-F238E27FC236}">
                <a16:creationId xmlns:a16="http://schemas.microsoft.com/office/drawing/2014/main" id="{4C9B251A-1772-4BE6-AFA7-5E9ACAB69F00}"/>
              </a:ext>
            </a:extLst>
          </p:cNvPr>
          <p:cNvPicPr>
            <a:picLocks noChangeAspect="1"/>
          </p:cNvPicPr>
          <p:nvPr/>
        </p:nvPicPr>
        <p:blipFill>
          <a:blip r:embed="rId3"/>
          <a:stretch>
            <a:fillRect/>
          </a:stretch>
        </p:blipFill>
        <p:spPr>
          <a:xfrm>
            <a:off x="6094411" y="2236884"/>
            <a:ext cx="4960442" cy="1798160"/>
          </a:xfrm>
          <a:prstGeom prst="rect">
            <a:avLst/>
          </a:prstGeom>
        </p:spPr>
      </p:pic>
      <p:pic>
        <p:nvPicPr>
          <p:cNvPr id="25" name="Picture 24">
            <a:extLst>
              <a:ext uri="{FF2B5EF4-FFF2-40B4-BE49-F238E27FC236}">
                <a16:creationId xmlns:a16="http://schemas.microsoft.com/office/drawing/2014/main" id="{39D1DDD4-5BB3-45BA-B9B3-06B62299AD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7" name="Straight Connector 26">
            <a:extLst>
              <a:ext uri="{FF2B5EF4-FFF2-40B4-BE49-F238E27FC236}">
                <a16:creationId xmlns:a16="http://schemas.microsoft.com/office/drawing/2014/main" id="{A24DAE64-2302-42EA-8239-F2F0775CA5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8434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8F35A-62BC-430A-9E05-142836913CF1}"/>
              </a:ext>
            </a:extLst>
          </p:cNvPr>
          <p:cNvSpPr>
            <a:spLocks noGrp="1"/>
          </p:cNvSpPr>
          <p:nvPr>
            <p:ph type="title"/>
          </p:nvPr>
        </p:nvSpPr>
        <p:spPr/>
        <p:txBody>
          <a:bodyPr/>
          <a:lstStyle/>
          <a:p>
            <a:r>
              <a:rPr lang="en-US" dirty="0"/>
              <a:t>Ledger Academy</a:t>
            </a:r>
          </a:p>
        </p:txBody>
      </p:sp>
      <p:sp>
        <p:nvSpPr>
          <p:cNvPr id="3" name="Text Placeholder 2">
            <a:extLst>
              <a:ext uri="{FF2B5EF4-FFF2-40B4-BE49-F238E27FC236}">
                <a16:creationId xmlns:a16="http://schemas.microsoft.com/office/drawing/2014/main" id="{48DC441B-712D-48AE-8F59-180EC5449C71}"/>
              </a:ext>
            </a:extLst>
          </p:cNvPr>
          <p:cNvSpPr>
            <a:spLocks noGrp="1"/>
          </p:cNvSpPr>
          <p:nvPr>
            <p:ph type="body" idx="1"/>
          </p:nvPr>
        </p:nvSpPr>
        <p:spPr>
          <a:xfrm>
            <a:off x="2225769" y="3429000"/>
            <a:ext cx="4645152" cy="801943"/>
          </a:xfrm>
        </p:spPr>
        <p:txBody>
          <a:bodyPr/>
          <a:lstStyle/>
          <a:p>
            <a:r>
              <a:rPr lang="en-US" dirty="0">
                <a:hlinkClick r:id="rId2"/>
              </a:rPr>
              <a:t>https://www.upfolio.com/blockchain-influencers</a:t>
            </a:r>
            <a:endParaRPr lang="en-US" dirty="0"/>
          </a:p>
        </p:txBody>
      </p:sp>
      <p:sp>
        <p:nvSpPr>
          <p:cNvPr id="4" name="Content Placeholder 3">
            <a:extLst>
              <a:ext uri="{FF2B5EF4-FFF2-40B4-BE49-F238E27FC236}">
                <a16:creationId xmlns:a16="http://schemas.microsoft.com/office/drawing/2014/main" id="{15ECCA5E-03A1-4C45-BAF7-B3A782EF2F28}"/>
              </a:ext>
            </a:extLst>
          </p:cNvPr>
          <p:cNvSpPr>
            <a:spLocks noGrp="1"/>
          </p:cNvSpPr>
          <p:nvPr>
            <p:ph sz="half" idx="2"/>
          </p:nvPr>
        </p:nvSpPr>
        <p:spPr>
          <a:xfrm>
            <a:off x="1163411" y="2062269"/>
            <a:ext cx="4645152" cy="2644457"/>
          </a:xfrm>
        </p:spPr>
        <p:txBody>
          <a:bodyPr/>
          <a:lstStyle/>
          <a:p>
            <a:r>
              <a:rPr lang="en-US" dirty="0"/>
              <a:t>Top 100 Blockchain Influencers</a:t>
            </a:r>
          </a:p>
          <a:p>
            <a:r>
              <a:rPr lang="en-US" dirty="0"/>
              <a:t>Discover the most important cryptocurrency thought leaders.</a:t>
            </a:r>
          </a:p>
        </p:txBody>
      </p:sp>
      <p:pic>
        <p:nvPicPr>
          <p:cNvPr id="6" name="Picture 5">
            <a:extLst>
              <a:ext uri="{FF2B5EF4-FFF2-40B4-BE49-F238E27FC236}">
                <a16:creationId xmlns:a16="http://schemas.microsoft.com/office/drawing/2014/main" id="{265DE190-3C24-4EF4-B0A2-AA6CD8AFAE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6122" y="2270014"/>
            <a:ext cx="2076557" cy="2228965"/>
          </a:xfrm>
          <a:prstGeom prst="rect">
            <a:avLst/>
          </a:prstGeom>
        </p:spPr>
      </p:pic>
    </p:spTree>
    <p:extLst>
      <p:ext uri="{BB962C8B-B14F-4D97-AF65-F5344CB8AC3E}">
        <p14:creationId xmlns:p14="http://schemas.microsoft.com/office/powerpoint/2010/main" val="863143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sp>
        <p:nvSpPr>
          <p:cNvPr id="6" name="TextBox 5">
            <a:extLst>
              <a:ext uri="{FF2B5EF4-FFF2-40B4-BE49-F238E27FC236}">
                <a16:creationId xmlns:a16="http://schemas.microsoft.com/office/drawing/2014/main" id="{EF1B73FC-06C7-4B35-AAF4-B34DBA3CF538}"/>
              </a:ext>
            </a:extLst>
          </p:cNvPr>
          <p:cNvSpPr txBox="1"/>
          <p:nvPr/>
        </p:nvSpPr>
        <p:spPr>
          <a:xfrm>
            <a:off x="0" y="2009010"/>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
        <p:nvSpPr>
          <p:cNvPr id="9" name="Rectangle 8">
            <a:extLst>
              <a:ext uri="{FF2B5EF4-FFF2-40B4-BE49-F238E27FC236}">
                <a16:creationId xmlns:a16="http://schemas.microsoft.com/office/drawing/2014/main" id="{61172F13-DBD8-40FB-BD06-8184D6935F21}"/>
              </a:ext>
            </a:extLst>
          </p:cNvPr>
          <p:cNvSpPr/>
          <p:nvPr/>
        </p:nvSpPr>
        <p:spPr>
          <a:xfrm>
            <a:off x="7494494" y="3182078"/>
            <a:ext cx="4184276" cy="2585323"/>
          </a:xfrm>
          <a:prstGeom prst="rect">
            <a:avLst/>
          </a:prstGeom>
        </p:spPr>
        <p:txBody>
          <a:bodyPr wrap="square">
            <a:spAutoFit/>
          </a:bodyPr>
          <a:lstStyle/>
          <a:p>
            <a:pPr marL="342900" indent="-342900">
              <a:buFont typeface="Arial" panose="020B0604020202020204" pitchFamily="34" charset="0"/>
              <a:buChar char="•"/>
            </a:pPr>
            <a:r>
              <a:rPr lang="en-US" dirty="0"/>
              <a:t>following a project from idea to production</a:t>
            </a:r>
          </a:p>
          <a:p>
            <a:pPr marL="342900" indent="-342900">
              <a:buFont typeface="Arial" panose="020B0604020202020204" pitchFamily="34" charset="0"/>
              <a:buChar char="•"/>
            </a:pPr>
            <a:r>
              <a:rPr lang="en-US" dirty="0"/>
              <a:t>create a working blockchain project </a:t>
            </a:r>
          </a:p>
          <a:p>
            <a:pPr marL="342900" indent="-342900">
              <a:buFont typeface="Arial" panose="020B0604020202020204" pitchFamily="34" charset="0"/>
              <a:buChar char="•"/>
            </a:pPr>
            <a:r>
              <a:rPr lang="en-US" dirty="0"/>
              <a:t>have a positive impact in our area this summer</a:t>
            </a:r>
          </a:p>
          <a:p>
            <a:pPr marL="342900" indent="-342900">
              <a:buFont typeface="Arial" panose="020B0604020202020204" pitchFamily="34" charset="0"/>
              <a:buChar char="•"/>
            </a:pPr>
            <a:r>
              <a:rPr lang="en-US" dirty="0"/>
              <a:t>Work with a team using the latest collaboration tools</a:t>
            </a:r>
          </a:p>
          <a:p>
            <a:pPr marL="342900" indent="-342900">
              <a:buFont typeface="Arial" panose="020B0604020202020204" pitchFamily="34" charset="0"/>
              <a:buChar char="•"/>
            </a:pPr>
            <a:r>
              <a:rPr lang="en-US" dirty="0"/>
              <a:t>Build a project through checkpoints, Working Groups and Recaps.</a:t>
            </a:r>
          </a:p>
        </p:txBody>
      </p:sp>
      <p:sp>
        <p:nvSpPr>
          <p:cNvPr id="10" name="Flowchart: Punched Tape 9">
            <a:extLst>
              <a:ext uri="{FF2B5EF4-FFF2-40B4-BE49-F238E27FC236}">
                <a16:creationId xmlns:a16="http://schemas.microsoft.com/office/drawing/2014/main" id="{F3119959-E44B-4464-9C8B-2B3CEEED5A86}"/>
              </a:ext>
            </a:extLst>
          </p:cNvPr>
          <p:cNvSpPr/>
          <p:nvPr/>
        </p:nvSpPr>
        <p:spPr>
          <a:xfrm>
            <a:off x="7126940" y="2009010"/>
            <a:ext cx="4551830" cy="88750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Blockchain Summer Project Goals</a:t>
            </a:r>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05586A-8475-49CF-8893-EBFACBA207FD}"/>
              </a:ext>
            </a:extLst>
          </p:cNvPr>
          <p:cNvPicPr>
            <a:picLocks noChangeAspect="1"/>
          </p:cNvPicPr>
          <p:nvPr/>
        </p:nvPicPr>
        <p:blipFill>
          <a:blip r:embed="rId3"/>
          <a:stretch>
            <a:fillRect/>
          </a:stretch>
        </p:blipFill>
        <p:spPr>
          <a:xfrm>
            <a:off x="2160395" y="748298"/>
            <a:ext cx="8221757" cy="4029565"/>
          </a:xfrm>
          <a:prstGeom prst="rect">
            <a:avLst/>
          </a:prstGeom>
        </p:spPr>
      </p:pic>
      <p:sp>
        <p:nvSpPr>
          <p:cNvPr id="3" name="Rectangle 2">
            <a:extLst>
              <a:ext uri="{FF2B5EF4-FFF2-40B4-BE49-F238E27FC236}">
                <a16:creationId xmlns:a16="http://schemas.microsoft.com/office/drawing/2014/main" id="{B1EC46BF-A11E-433A-9E76-01ECF18529C3}"/>
              </a:ext>
            </a:extLst>
          </p:cNvPr>
          <p:cNvSpPr/>
          <p:nvPr/>
        </p:nvSpPr>
        <p:spPr>
          <a:xfrm>
            <a:off x="1371600" y="290117"/>
            <a:ext cx="1955343" cy="369332"/>
          </a:xfrm>
          <a:prstGeom prst="rect">
            <a:avLst/>
          </a:prstGeom>
        </p:spPr>
        <p:txBody>
          <a:bodyPr wrap="none">
            <a:spAutoFit/>
          </a:bodyPr>
          <a:lstStyle/>
          <a:p>
            <a:r>
              <a:rPr lang="en-US" dirty="0"/>
              <a:t>Big Apps Challenge</a:t>
            </a:r>
          </a:p>
        </p:txBody>
      </p:sp>
    </p:spTree>
    <p:extLst>
      <p:ext uri="{BB962C8B-B14F-4D97-AF65-F5344CB8AC3E}">
        <p14:creationId xmlns:p14="http://schemas.microsoft.com/office/powerpoint/2010/main" val="3079914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344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erson reading a book&#10;&#10;Description automatically generated">
            <a:extLst>
              <a:ext uri="{FF2B5EF4-FFF2-40B4-BE49-F238E27FC236}">
                <a16:creationId xmlns:a16="http://schemas.microsoft.com/office/drawing/2014/main" id="{DE8C32B3-5C04-48A3-8DBC-5CA2E1173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49" y="1003191"/>
            <a:ext cx="3122143" cy="1756205"/>
          </a:xfrm>
          <a:prstGeom prst="rect">
            <a:avLst/>
          </a:prstGeom>
        </p:spPr>
      </p:pic>
      <p:sp>
        <p:nvSpPr>
          <p:cNvPr id="20" name="Rectangle 19">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group of people standing in front of a store&#10;&#10;Description automatically generated">
            <a:extLst>
              <a:ext uri="{FF2B5EF4-FFF2-40B4-BE49-F238E27FC236}">
                <a16:creationId xmlns:a16="http://schemas.microsoft.com/office/drawing/2014/main" id="{4C0EF1EF-D374-40C1-8300-697CA2A0C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49" y="4110744"/>
            <a:ext cx="3104943" cy="1746530"/>
          </a:xfrm>
          <a:prstGeom prst="rect">
            <a:avLst/>
          </a:prstGeom>
        </p:spPr>
      </p:pic>
      <p:sp>
        <p:nvSpPr>
          <p:cNvPr id="22" name="Rectangle 21">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6755FF6-5702-4ECD-90F5-17CD6F0625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222594" y="1869167"/>
            <a:ext cx="5571066" cy="3133724"/>
          </a:xfrm>
          <a:prstGeom prst="rect">
            <a:avLst/>
          </a:prstGeom>
        </p:spPr>
      </p:pic>
      <p:sp>
        <p:nvSpPr>
          <p:cNvPr id="24" name="Rectangle 23">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524" y="487090"/>
            <a:ext cx="3588174"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oup of people posing for the camera&#10;&#10;Description automatically generated">
            <a:extLst>
              <a:ext uri="{FF2B5EF4-FFF2-40B4-BE49-F238E27FC236}">
                <a16:creationId xmlns:a16="http://schemas.microsoft.com/office/drawing/2014/main" id="{6ED690C2-4ECA-4211-8267-A3F6526AF9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3518" y="2216191"/>
            <a:ext cx="3252903" cy="2439677"/>
          </a:xfrm>
          <a:prstGeom prst="rect">
            <a:avLst/>
          </a:prstGeom>
        </p:spPr>
      </p:pic>
    </p:spTree>
    <p:extLst>
      <p:ext uri="{BB962C8B-B14F-4D97-AF65-F5344CB8AC3E}">
        <p14:creationId xmlns:p14="http://schemas.microsoft.com/office/powerpoint/2010/main" val="2156377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2" name="Rectangle 9">
            <a:extLst>
              <a:ext uri="{FF2B5EF4-FFF2-40B4-BE49-F238E27FC236}">
                <a16:creationId xmlns:a16="http://schemas.microsoft.com/office/drawing/2014/main" id="{CDDE5CDF-1512-4CDA-B956-23D223F8DE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Picture 11">
            <a:extLst>
              <a:ext uri="{FF2B5EF4-FFF2-40B4-BE49-F238E27FC236}">
                <a16:creationId xmlns:a16="http://schemas.microsoft.com/office/drawing/2014/main" id="{B029D7D8-5A6B-4C76-94C8-15798C6C5A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4" name="Straight Connector 13">
            <a:extLst>
              <a:ext uri="{FF2B5EF4-FFF2-40B4-BE49-F238E27FC236}">
                <a16:creationId xmlns:a16="http://schemas.microsoft.com/office/drawing/2014/main" id="{A5C9319C-E20D-4884-952F-60B6A58C3E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5" name="Rectangle 15">
            <a:extLst>
              <a:ext uri="{FF2B5EF4-FFF2-40B4-BE49-F238E27FC236}">
                <a16:creationId xmlns:a16="http://schemas.microsoft.com/office/drawing/2014/main" id="{B6E6531A-0776-43BA-A852-5FB5C7753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17">
            <a:extLst>
              <a:ext uri="{FF2B5EF4-FFF2-40B4-BE49-F238E27FC236}">
                <a16:creationId xmlns:a16="http://schemas.microsoft.com/office/drawing/2014/main" id="{F8C5273F-2B84-46BF-A94F-1A20E13B3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FCAAAE-11D1-4B93-9E63-11ED687B2CD7}"/>
              </a:ext>
            </a:extLst>
          </p:cNvPr>
          <p:cNvPicPr>
            <a:picLocks noChangeAspect="1"/>
          </p:cNvPicPr>
          <p:nvPr/>
        </p:nvPicPr>
        <p:blipFill>
          <a:blip r:embed="rId3"/>
          <a:stretch>
            <a:fillRect/>
          </a:stretch>
        </p:blipFill>
        <p:spPr>
          <a:xfrm>
            <a:off x="2852929" y="1247835"/>
            <a:ext cx="6486144" cy="3648456"/>
          </a:xfrm>
          <a:prstGeom prst="rect">
            <a:avLst/>
          </a:prstGeom>
        </p:spPr>
      </p:pic>
    </p:spTree>
    <p:extLst>
      <p:ext uri="{BB962C8B-B14F-4D97-AF65-F5344CB8AC3E}">
        <p14:creationId xmlns:p14="http://schemas.microsoft.com/office/powerpoint/2010/main" val="488126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38F172-08B9-4BA5-B753-7D93472C0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C900681B-C4FD-40B3-B5BC-C33231614C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 name="Straight Connector 10">
            <a:extLst>
              <a:ext uri="{FF2B5EF4-FFF2-40B4-BE49-F238E27FC236}">
                <a16:creationId xmlns:a16="http://schemas.microsoft.com/office/drawing/2014/main" id="{FEAACD67-2FB5-4530-9B74-8D946F1CE9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A434B89C-F86D-4FCA-94A4-C5733D484538}"/>
              </a:ext>
            </a:extLst>
          </p:cNvPr>
          <p:cNvPicPr>
            <a:picLocks noChangeAspect="1"/>
          </p:cNvPicPr>
          <p:nvPr/>
        </p:nvPicPr>
        <p:blipFill rotWithShape="1">
          <a:blip r:embed="rId3"/>
          <a:srcRect t="7946" r="1" b="3366"/>
          <a:stretch/>
        </p:blipFill>
        <p:spPr>
          <a:xfrm>
            <a:off x="2269237" y="1247835"/>
            <a:ext cx="7653528" cy="3648456"/>
          </a:xfrm>
          <a:prstGeom prst="rect">
            <a:avLst/>
          </a:prstGeom>
        </p:spPr>
      </p:pic>
    </p:spTree>
    <p:extLst>
      <p:ext uri="{BB962C8B-B14F-4D97-AF65-F5344CB8AC3E}">
        <p14:creationId xmlns:p14="http://schemas.microsoft.com/office/powerpoint/2010/main" val="418749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3">
            <a:extLst>
              <a:ext uri="{FF2B5EF4-FFF2-40B4-BE49-F238E27FC236}">
                <a16:creationId xmlns:a16="http://schemas.microsoft.com/office/drawing/2014/main" id="{0781DE26-09A3-4D01-AC76-16354C3509A9}"/>
              </a:ext>
            </a:extLst>
          </p:cNvPr>
          <p:cNvPicPr>
            <a:picLocks noChangeAspect="1"/>
          </p:cNvPicPr>
          <p:nvPr/>
        </p:nvPicPr>
        <p:blipFill rotWithShape="1">
          <a:blip r:embed="rId2"/>
          <a:srcRect r="17480"/>
          <a:stretch/>
        </p:blipFill>
        <p:spPr>
          <a:xfrm>
            <a:off x="4646383" y="10"/>
            <a:ext cx="7545616" cy="6857990"/>
          </a:xfrm>
          <a:prstGeom prst="rect">
            <a:avLst/>
          </a:prstGeom>
        </p:spPr>
      </p:pic>
      <p:sp>
        <p:nvSpPr>
          <p:cNvPr id="47" name="Rectangle 46">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62210" cy="6858000"/>
          </a:xfrm>
          <a:prstGeom prst="rect">
            <a:avLst/>
          </a:prstGeom>
          <a:solidFill>
            <a:schemeClr val="bg1">
              <a:lumMod val="75000"/>
              <a:lumOff val="25000"/>
            </a:schemeClr>
          </a:solidFill>
          <a:ln w="6350" cap="sq" cmpd="sng" algn="ctr">
            <a:noFill/>
            <a:prstDash val="solid"/>
            <a:miter lim="800000"/>
          </a:ln>
          <a:effectLst/>
        </p:spPr>
      </p:sp>
      <p:sp>
        <p:nvSpPr>
          <p:cNvPr id="49" name="Rectangle 48">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3977" y="164592"/>
            <a:ext cx="4334256" cy="6528816"/>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43B5E96-2EA4-47C8-8007-D09EB3167973}"/>
              </a:ext>
            </a:extLst>
          </p:cNvPr>
          <p:cNvSpPr>
            <a:spLocks noGrp="1"/>
          </p:cNvSpPr>
          <p:nvPr>
            <p:ph type="ctrTitle"/>
          </p:nvPr>
        </p:nvSpPr>
        <p:spPr>
          <a:xfrm>
            <a:off x="466524" y="1340361"/>
            <a:ext cx="3729162" cy="3341700"/>
          </a:xfrm>
        </p:spPr>
        <p:txBody>
          <a:bodyPr>
            <a:normAutofit/>
          </a:bodyPr>
          <a:lstStyle/>
          <a:p>
            <a:r>
              <a:rPr lang="en-US" sz="3600" dirty="0">
                <a:solidFill>
                  <a:schemeClr val="tx1"/>
                </a:solidFill>
              </a:rPr>
              <a:t>BC Princeton</a:t>
            </a:r>
            <a:br>
              <a:rPr lang="en-US" sz="3600" dirty="0">
                <a:solidFill>
                  <a:schemeClr val="tx1"/>
                </a:solidFill>
              </a:rPr>
            </a:br>
            <a:r>
              <a:rPr lang="en-US" sz="3600" dirty="0">
                <a:solidFill>
                  <a:schemeClr val="tx1"/>
                </a:solidFill>
              </a:rPr>
              <a:t>Presents</a:t>
            </a:r>
            <a:br>
              <a:rPr lang="en-US" sz="3600" dirty="0">
                <a:solidFill>
                  <a:schemeClr val="tx1"/>
                </a:solidFill>
              </a:rPr>
            </a:br>
            <a:br>
              <a:rPr lang="en-US" sz="3600" dirty="0">
                <a:solidFill>
                  <a:schemeClr val="tx1"/>
                </a:solidFill>
              </a:rPr>
            </a:br>
            <a:r>
              <a:rPr lang="en-US" sz="3600" dirty="0">
                <a:solidFill>
                  <a:schemeClr val="tx1"/>
                </a:solidFill>
              </a:rPr>
              <a:t>Summer Blockchain Project</a:t>
            </a:r>
          </a:p>
        </p:txBody>
      </p:sp>
      <p:sp>
        <p:nvSpPr>
          <p:cNvPr id="3" name="Subtitle 2">
            <a:extLst>
              <a:ext uri="{FF2B5EF4-FFF2-40B4-BE49-F238E27FC236}">
                <a16:creationId xmlns:a16="http://schemas.microsoft.com/office/drawing/2014/main" id="{F34B2A69-BC3B-4E6E-96B3-AF7414FD7ADF}"/>
              </a:ext>
            </a:extLst>
          </p:cNvPr>
          <p:cNvSpPr>
            <a:spLocks noGrp="1"/>
          </p:cNvSpPr>
          <p:nvPr>
            <p:ph type="subTitle" idx="1"/>
          </p:nvPr>
        </p:nvSpPr>
        <p:spPr>
          <a:xfrm>
            <a:off x="434284" y="4731476"/>
            <a:ext cx="3793642" cy="970905"/>
          </a:xfrm>
        </p:spPr>
        <p:txBody>
          <a:bodyPr>
            <a:normAutofit/>
          </a:bodyPr>
          <a:lstStyle/>
          <a:p>
            <a:pPr>
              <a:spcAft>
                <a:spcPts val="600"/>
              </a:spcAft>
            </a:pPr>
            <a:r>
              <a:rPr lang="en-US" sz="2400" dirty="0">
                <a:solidFill>
                  <a:schemeClr val="tx1"/>
                </a:solidFill>
                <a:latin typeface="Arial Rounded MT Bold" panose="020F0704030504030204" pitchFamily="34" charset="0"/>
              </a:rPr>
              <a:t>The Giving Chain</a:t>
            </a:r>
          </a:p>
        </p:txBody>
      </p:sp>
    </p:spTree>
    <p:extLst>
      <p:ext uri="{BB962C8B-B14F-4D97-AF65-F5344CB8AC3E}">
        <p14:creationId xmlns:p14="http://schemas.microsoft.com/office/powerpoint/2010/main" val="643582900"/>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95000"/>
              </a:schemeClr>
              <a:schemeClr val="bg1">
                <a:shade val="92000"/>
                <a:satMod val="115000"/>
              </a:schemeClr>
            </a:duotone>
          </a:blip>
          <a:tile tx="0" ty="0" sx="60000" sy="6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95364-141C-4C64-BB7C-7FBBC3081929}"/>
              </a:ext>
            </a:extLst>
          </p:cNvPr>
          <p:cNvSpPr>
            <a:spLocks noGrp="1"/>
          </p:cNvSpPr>
          <p:nvPr>
            <p:ph type="title"/>
          </p:nvPr>
        </p:nvSpPr>
        <p:spPr>
          <a:xfrm>
            <a:off x="623575" y="445039"/>
            <a:ext cx="6695301" cy="1423351"/>
          </a:xfrm>
          <a:noFill/>
        </p:spPr>
        <p:txBody>
          <a:bodyPr>
            <a:noAutofit/>
          </a:bodyPr>
          <a:lstStyle/>
          <a:p>
            <a:r>
              <a:rPr lang="en-US" sz="6600" dirty="0">
                <a:solidFill>
                  <a:schemeClr val="tx1">
                    <a:lumMod val="85000"/>
                    <a:lumOff val="15000"/>
                    <a:alpha val="15000"/>
                  </a:schemeClr>
                </a:solidFill>
                <a:effectLst>
                  <a:outerShdw blurRad="50800" dist="50800" dir="5400000" algn="ctr" rotWithShape="0">
                    <a:srgbClr val="000000">
                      <a:alpha val="0"/>
                    </a:srgbClr>
                  </a:outerShdw>
                </a:effectLst>
              </a:rPr>
              <a:t>Who We Are</a:t>
            </a:r>
          </a:p>
        </p:txBody>
      </p:sp>
      <p:sp>
        <p:nvSpPr>
          <p:cNvPr id="4" name="Content Placeholder 3">
            <a:extLst>
              <a:ext uri="{FF2B5EF4-FFF2-40B4-BE49-F238E27FC236}">
                <a16:creationId xmlns:a16="http://schemas.microsoft.com/office/drawing/2014/main" id="{0DF66AD5-537F-4520-8A5B-B30DE5049792}"/>
              </a:ext>
            </a:extLst>
          </p:cNvPr>
          <p:cNvSpPr>
            <a:spLocks noGrp="1"/>
          </p:cNvSpPr>
          <p:nvPr>
            <p:ph sz="half" idx="1"/>
          </p:nvPr>
        </p:nvSpPr>
        <p:spPr>
          <a:xfrm>
            <a:off x="1088747" y="1577172"/>
            <a:ext cx="4663440" cy="4019083"/>
          </a:xfrm>
        </p:spPr>
        <p:txBody>
          <a:bodyPr>
            <a:normAutofit lnSpcReduction="10000"/>
          </a:bodyPr>
          <a:lstStyle/>
          <a:p>
            <a:pPr marL="274320" lvl="1" indent="0">
              <a:buNone/>
            </a:pPr>
            <a:r>
              <a:rPr lang="en-US" sz="3400" dirty="0">
                <a:latin typeface="Arial Rounded MT Bold" panose="020F0704030504030204" pitchFamily="34" charset="0"/>
              </a:rPr>
              <a:t>Blockchain Princeton</a:t>
            </a:r>
          </a:p>
          <a:p>
            <a:pPr marL="274320" lvl="1" indent="0">
              <a:buNone/>
            </a:pPr>
            <a:br>
              <a:rPr lang="en-US" dirty="0"/>
            </a:br>
            <a:r>
              <a:rPr lang="en-US" dirty="0"/>
              <a:t>BC Princeton represents the combined efforts of the three local Princeton Blockchain Meetup Groups.</a:t>
            </a:r>
          </a:p>
          <a:p>
            <a:pPr marL="274320" lvl="1" indent="0">
              <a:buNone/>
            </a:pPr>
            <a:endParaRPr lang="en-US" dirty="0"/>
          </a:p>
          <a:p>
            <a:pPr marL="274320" lvl="1" indent="0">
              <a:buNone/>
            </a:pPr>
            <a:r>
              <a:rPr lang="en-US" dirty="0"/>
              <a:t> The Princeton blockchain meetup groups consist of a diverse group of people who have dedicated countless hours this summer to form a team to change Local Charity Giving. </a:t>
            </a:r>
          </a:p>
          <a:p>
            <a:pPr marL="274320" lvl="1" indent="0">
              <a:buNone/>
            </a:pPr>
            <a:endParaRPr lang="en-US" dirty="0"/>
          </a:p>
          <a:p>
            <a:pPr marL="274320" lvl="1" indent="0">
              <a:buNone/>
            </a:pPr>
            <a:r>
              <a:rPr lang="en-US" dirty="0"/>
              <a:t>By creating the Giving Chain we hope to create a working blockchain project to have a positive impact in our area this summer</a:t>
            </a:r>
          </a:p>
          <a:p>
            <a:pPr marL="274320" lvl="1" indent="0">
              <a:buNone/>
            </a:pPr>
            <a:endParaRPr lang="en-US" dirty="0"/>
          </a:p>
          <a:p>
            <a:pPr marL="274320" lvl="1" indent="0">
              <a:buNone/>
            </a:pPr>
            <a:endParaRPr lang="en-US" dirty="0">
              <a:effectLst>
                <a:outerShdw blurRad="50800" dist="50800" dir="5400000" algn="ctr" rotWithShape="0">
                  <a:srgbClr val="000000">
                    <a:alpha val="0"/>
                  </a:srgbClr>
                </a:outerShdw>
              </a:effectLst>
            </a:endParaRPr>
          </a:p>
          <a:p>
            <a:pPr marL="274320" lvl="1" indent="0">
              <a:buNone/>
            </a:pPr>
            <a:endParaRPr lang="en-US" dirty="0"/>
          </a:p>
        </p:txBody>
      </p:sp>
      <p:sp>
        <p:nvSpPr>
          <p:cNvPr id="6" name="Rectangle 5">
            <a:extLst>
              <a:ext uri="{FF2B5EF4-FFF2-40B4-BE49-F238E27FC236}">
                <a16:creationId xmlns:a16="http://schemas.microsoft.com/office/drawing/2014/main" id="{4C6296FD-C308-4BBC-8489-D7F68AD1A194}"/>
              </a:ext>
            </a:extLst>
          </p:cNvPr>
          <p:cNvSpPr/>
          <p:nvPr/>
        </p:nvSpPr>
        <p:spPr>
          <a:xfrm>
            <a:off x="7404295" y="996888"/>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11" name="Rectangle 10">
            <a:extLst>
              <a:ext uri="{FF2B5EF4-FFF2-40B4-BE49-F238E27FC236}">
                <a16:creationId xmlns:a16="http://schemas.microsoft.com/office/drawing/2014/main" id="{0CB0D712-30CE-4187-AC70-A3C078B56B8C}"/>
              </a:ext>
            </a:extLst>
          </p:cNvPr>
          <p:cNvSpPr/>
          <p:nvPr/>
        </p:nvSpPr>
        <p:spPr>
          <a:xfrm>
            <a:off x="7415697" y="2672861"/>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13" name="Rectangle 12">
            <a:extLst>
              <a:ext uri="{FF2B5EF4-FFF2-40B4-BE49-F238E27FC236}">
                <a16:creationId xmlns:a16="http://schemas.microsoft.com/office/drawing/2014/main" id="{B080E5BB-413C-4B73-9C93-86351ED759F6}"/>
              </a:ext>
            </a:extLst>
          </p:cNvPr>
          <p:cNvSpPr/>
          <p:nvPr/>
        </p:nvSpPr>
        <p:spPr>
          <a:xfrm>
            <a:off x="7404294" y="4348834"/>
            <a:ext cx="2848707" cy="132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7" name="TextBox 6">
            <a:extLst>
              <a:ext uri="{FF2B5EF4-FFF2-40B4-BE49-F238E27FC236}">
                <a16:creationId xmlns:a16="http://schemas.microsoft.com/office/drawing/2014/main" id="{BC1E57D3-1319-4DB4-9C65-1218F107C94C}"/>
              </a:ext>
            </a:extLst>
          </p:cNvPr>
          <p:cNvSpPr txBox="1"/>
          <p:nvPr/>
        </p:nvSpPr>
        <p:spPr>
          <a:xfrm>
            <a:off x="7575133" y="1186803"/>
            <a:ext cx="22388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Ledger Academy</a:t>
            </a:r>
          </a:p>
        </p:txBody>
      </p:sp>
      <p:sp>
        <p:nvSpPr>
          <p:cNvPr id="9" name="TextBox 8">
            <a:extLst>
              <a:ext uri="{FF2B5EF4-FFF2-40B4-BE49-F238E27FC236}">
                <a16:creationId xmlns:a16="http://schemas.microsoft.com/office/drawing/2014/main" id="{4485460D-EFEA-47D2-A392-D2B36C116CA0}"/>
              </a:ext>
            </a:extLst>
          </p:cNvPr>
          <p:cNvSpPr txBox="1"/>
          <p:nvPr/>
        </p:nvSpPr>
        <p:spPr>
          <a:xfrm>
            <a:off x="7473766" y="2870668"/>
            <a:ext cx="228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Hyperledger Princeton</a:t>
            </a:r>
          </a:p>
        </p:txBody>
      </p:sp>
      <p:sp>
        <p:nvSpPr>
          <p:cNvPr id="15" name="TextBox 14">
            <a:extLst>
              <a:ext uri="{FF2B5EF4-FFF2-40B4-BE49-F238E27FC236}">
                <a16:creationId xmlns:a16="http://schemas.microsoft.com/office/drawing/2014/main" id="{44A05219-AF39-4BB2-9771-9FD286AA560F}"/>
              </a:ext>
            </a:extLst>
          </p:cNvPr>
          <p:cNvSpPr txBox="1"/>
          <p:nvPr/>
        </p:nvSpPr>
        <p:spPr>
          <a:xfrm>
            <a:off x="7516312" y="4442876"/>
            <a:ext cx="22880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Princeton’s Blockchain and AI</a:t>
            </a:r>
          </a:p>
        </p:txBody>
      </p:sp>
      <p:pic>
        <p:nvPicPr>
          <p:cNvPr id="5" name="Picture 4">
            <a:extLst>
              <a:ext uri="{FF2B5EF4-FFF2-40B4-BE49-F238E27FC236}">
                <a16:creationId xmlns:a16="http://schemas.microsoft.com/office/drawing/2014/main" id="{A12B9776-34C8-4D0A-B4BC-8DE239B68DDC}"/>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9468526" y="1532597"/>
            <a:ext cx="669309" cy="718433"/>
          </a:xfrm>
          <a:prstGeom prst="rect">
            <a:avLst/>
          </a:prstGeom>
          <a:effectLst>
            <a:outerShdw blurRad="50800" dist="38100" dir="16200000" sx="106000" sy="106000" rotWithShape="0">
              <a:prstClr val="black">
                <a:alpha val="40000"/>
              </a:prstClr>
            </a:outerShdw>
          </a:effectLst>
        </p:spPr>
      </p:pic>
      <p:pic>
        <p:nvPicPr>
          <p:cNvPr id="10" name="Picture 9" descr="A picture containing sky&#10;&#10;Description automatically generated">
            <a:extLst>
              <a:ext uri="{FF2B5EF4-FFF2-40B4-BE49-F238E27FC236}">
                <a16:creationId xmlns:a16="http://schemas.microsoft.com/office/drawing/2014/main" id="{BFAB5A51-61A9-4C90-A5E2-CD8D759A09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3366" y="3337028"/>
            <a:ext cx="561946" cy="561946"/>
          </a:xfrm>
          <a:prstGeom prst="rect">
            <a:avLst/>
          </a:prstGeom>
          <a:effectLst>
            <a:outerShdw blurRad="50800" dist="38100" dir="16200000" sx="103000" sy="103000" rotWithShape="0">
              <a:prstClr val="black">
                <a:alpha val="40000"/>
              </a:prstClr>
            </a:outerShdw>
          </a:effectLst>
        </p:spPr>
      </p:pic>
      <p:pic>
        <p:nvPicPr>
          <p:cNvPr id="14" name="Picture 13" descr="A picture containing object&#10;&#10;Description automatically generated">
            <a:extLst>
              <a:ext uri="{FF2B5EF4-FFF2-40B4-BE49-F238E27FC236}">
                <a16:creationId xmlns:a16="http://schemas.microsoft.com/office/drawing/2014/main" id="{09F7FDE9-0073-42CE-A37A-D56FAAA12C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0140" y="5056330"/>
            <a:ext cx="803305" cy="539926"/>
          </a:xfrm>
          <a:prstGeom prst="rect">
            <a:avLst/>
          </a:prstGeom>
          <a:effectLst>
            <a:outerShdw blurRad="50800" dist="38100" dir="16200000" sx="107000" sy="107000" rotWithShape="0">
              <a:prstClr val="black">
                <a:alpha val="40000"/>
              </a:prstClr>
            </a:outerShdw>
          </a:effectLst>
        </p:spPr>
      </p:pic>
    </p:spTree>
    <p:extLst>
      <p:ext uri="{BB962C8B-B14F-4D97-AF65-F5344CB8AC3E}">
        <p14:creationId xmlns:p14="http://schemas.microsoft.com/office/powerpoint/2010/main" val="37336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3" grpId="0" animBg="1"/>
      <p:bldP spid="7" grpId="0"/>
      <p:bldP spid="9"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useBgFill="1">
        <p:nvSpPr>
          <p:cNvPr id="79" name="Rectangle 78">
            <a:extLst>
              <a:ext uri="{FF2B5EF4-FFF2-40B4-BE49-F238E27FC236}">
                <a16:creationId xmlns:a16="http://schemas.microsoft.com/office/drawing/2014/main" id="{1CFC67D0-131C-4064-873F-59771B446F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81" name="Rectangle 80">
            <a:extLst>
              <a:ext uri="{FF2B5EF4-FFF2-40B4-BE49-F238E27FC236}">
                <a16:creationId xmlns:a16="http://schemas.microsoft.com/office/drawing/2014/main" id="{8CCB1314-41E8-414B-9954-6D611623DA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83" name="Rectangle 82">
            <a:extLst>
              <a:ext uri="{FF2B5EF4-FFF2-40B4-BE49-F238E27FC236}">
                <a16:creationId xmlns:a16="http://schemas.microsoft.com/office/drawing/2014/main" id="{9C53941D-7A4E-4CA7-840E-D52BA6D74C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5" name="Group 84">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86" name="Straight Connector 85">
              <a:extLst>
                <a:ext uri="{FF2B5EF4-FFF2-40B4-BE49-F238E27FC236}">
                  <a16:creationId xmlns:a16="http://schemas.microsoft.com/office/drawing/2014/main" id="{62A952ED-3677-40E9-BC2B-C6900A2DC85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E9658C0-3DAF-459A-AABB-BFBE8DAD540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C654A35-C1F2-4731-A8E1-85529EC193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90" name="Rectangle 89">
            <a:extLst>
              <a:ext uri="{FF2B5EF4-FFF2-40B4-BE49-F238E27FC236}">
                <a16:creationId xmlns:a16="http://schemas.microsoft.com/office/drawing/2014/main" id="{33D5BAA1-2B33-47F3-9A58-FA17DAA8EE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pic>
        <p:nvPicPr>
          <p:cNvPr id="4" name="Picture 3" descr="A close up of a logo&#10;&#10;Description automatically generated">
            <a:extLst>
              <a:ext uri="{FF2B5EF4-FFF2-40B4-BE49-F238E27FC236}">
                <a16:creationId xmlns:a16="http://schemas.microsoft.com/office/drawing/2014/main" id="{B124EB52-9633-4106-A4B8-E6F3845224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017" y="1112567"/>
            <a:ext cx="2962656" cy="2370124"/>
          </a:xfrm>
          <a:prstGeom prst="rect">
            <a:avLst/>
          </a:prstGeom>
          <a:solidFill>
            <a:schemeClr val="accent1">
              <a:lumMod val="75000"/>
              <a:alpha val="58000"/>
            </a:schemeClr>
          </a:solidFill>
          <a:effectLst>
            <a:outerShdw blurRad="50800" dist="50800" dir="5400000" algn="ctr" rotWithShape="0">
              <a:srgbClr val="000000"/>
            </a:outerShdw>
          </a:effectLst>
        </p:spPr>
      </p:pic>
      <p:pic>
        <p:nvPicPr>
          <p:cNvPr id="9" name="Content Placeholder 8">
            <a:extLst>
              <a:ext uri="{FF2B5EF4-FFF2-40B4-BE49-F238E27FC236}">
                <a16:creationId xmlns:a16="http://schemas.microsoft.com/office/drawing/2014/main" id="{6B68F0D3-C1CC-4FB9-A619-8BCBF04E491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44622" y="867183"/>
            <a:ext cx="2102755" cy="2860892"/>
          </a:xfrm>
          <a:prstGeom prst="rect">
            <a:avLst/>
          </a:prstGeom>
        </p:spPr>
      </p:pic>
      <p:pic>
        <p:nvPicPr>
          <p:cNvPr id="55" name="Content Placeholder 6">
            <a:extLst>
              <a:ext uri="{FF2B5EF4-FFF2-40B4-BE49-F238E27FC236}">
                <a16:creationId xmlns:a16="http://schemas.microsoft.com/office/drawing/2014/main" id="{F4A44CA3-3D38-4C8F-A556-B515BB637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75732" y="867183"/>
            <a:ext cx="2603409" cy="2860892"/>
          </a:xfrm>
          <a:prstGeom prst="rect">
            <a:avLst/>
          </a:prstGeom>
        </p:spPr>
      </p:pic>
      <p:sp>
        <p:nvSpPr>
          <p:cNvPr id="92" name="Rectangle 91">
            <a:extLst>
              <a:ext uri="{FF2B5EF4-FFF2-40B4-BE49-F238E27FC236}">
                <a16:creationId xmlns:a16="http://schemas.microsoft.com/office/drawing/2014/main" id="{F5BEE369-59AC-4F4F-83CE-10D135873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8"/>
            <a:ext cx="12192000" cy="2645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94" name="Rectangle 93">
            <a:extLst>
              <a:ext uri="{FF2B5EF4-FFF2-40B4-BE49-F238E27FC236}">
                <a16:creationId xmlns:a16="http://schemas.microsoft.com/office/drawing/2014/main" id="{E3144433-CB6C-4E43-9F44-C4A2E296D0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9"/>
            <a:ext cx="12192000" cy="2645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96" name="Rectangle 95">
            <a:extLst>
              <a:ext uri="{FF2B5EF4-FFF2-40B4-BE49-F238E27FC236}">
                <a16:creationId xmlns:a16="http://schemas.microsoft.com/office/drawing/2014/main" id="{0E6C0429-1810-44FD-8AB8-3C33BE23C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95257"/>
            <a:ext cx="11281609" cy="1915888"/>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98" name="Rectangle 97">
            <a:extLst>
              <a:ext uri="{FF2B5EF4-FFF2-40B4-BE49-F238E27FC236}">
                <a16:creationId xmlns:a16="http://schemas.microsoft.com/office/drawing/2014/main" id="{75F1A464-9F32-4743-BC26-556BA7CFC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4747657"/>
            <a:ext cx="10954512" cy="1598720"/>
          </a:xfrm>
          <a:prstGeom prst="rect">
            <a:avLst/>
          </a:prstGeom>
          <a:noFill/>
          <a:ln w="6350" cap="sq" cmpd="sng" algn="ctr">
            <a:solidFill>
              <a:schemeClr val="tx1">
                <a:lumMod val="75000"/>
                <a:lumOff val="25000"/>
              </a:schemeClr>
            </a:solidFill>
            <a:prstDash val="solid"/>
            <a:miter lim="800000"/>
          </a:ln>
          <a:effectLst/>
        </p:spPr>
      </p:sp>
      <p:sp>
        <p:nvSpPr>
          <p:cNvPr id="2" name="Title 1">
            <a:extLst>
              <a:ext uri="{FF2B5EF4-FFF2-40B4-BE49-F238E27FC236}">
                <a16:creationId xmlns:a16="http://schemas.microsoft.com/office/drawing/2014/main" id="{E8F971E6-2F9D-4A15-97E0-AD7471D27A5F}"/>
              </a:ext>
            </a:extLst>
          </p:cNvPr>
          <p:cNvSpPr>
            <a:spLocks noGrp="1"/>
          </p:cNvSpPr>
          <p:nvPr>
            <p:ph type="title"/>
          </p:nvPr>
        </p:nvSpPr>
        <p:spPr>
          <a:xfrm>
            <a:off x="801946" y="4921830"/>
            <a:ext cx="10603150" cy="831013"/>
          </a:xfrm>
        </p:spPr>
        <p:txBody>
          <a:bodyPr vert="horz" lIns="91440" tIns="45720" rIns="91440" bIns="45720" rtlCol="0" anchor="b">
            <a:normAutofit/>
          </a:bodyPr>
          <a:lstStyle/>
          <a:p>
            <a:pPr algn="ctr">
              <a:lnSpc>
                <a:spcPct val="83000"/>
              </a:lnSpc>
            </a:pPr>
            <a:r>
              <a:rPr lang="en-US" sz="5400" cap="all" spc="-100"/>
              <a:t>Giving Chain</a:t>
            </a:r>
          </a:p>
        </p:txBody>
      </p:sp>
      <p:sp>
        <p:nvSpPr>
          <p:cNvPr id="57" name="Content Placeholder 56">
            <a:extLst>
              <a:ext uri="{FF2B5EF4-FFF2-40B4-BE49-F238E27FC236}">
                <a16:creationId xmlns:a16="http://schemas.microsoft.com/office/drawing/2014/main" id="{F31904FC-1EFA-4B35-BC5D-A5838F9D06AA}"/>
              </a:ext>
            </a:extLst>
          </p:cNvPr>
          <p:cNvSpPr>
            <a:spLocks noGrp="1"/>
          </p:cNvSpPr>
          <p:nvPr>
            <p:ph sz="half" idx="1"/>
          </p:nvPr>
        </p:nvSpPr>
        <p:spPr>
          <a:xfrm>
            <a:off x="801945" y="5752844"/>
            <a:ext cx="10603151" cy="357426"/>
          </a:xfrm>
        </p:spPr>
        <p:txBody>
          <a:bodyPr vert="horz" lIns="91440" tIns="45720" rIns="91440" bIns="45720" rtlCol="0">
            <a:normAutofit/>
          </a:bodyPr>
          <a:lstStyle/>
          <a:p>
            <a:pPr marL="0" indent="0" algn="ctr">
              <a:lnSpc>
                <a:spcPct val="90000"/>
              </a:lnSpc>
              <a:spcBef>
                <a:spcPts val="0"/>
              </a:spcBef>
              <a:spcAft>
                <a:spcPts val="600"/>
              </a:spcAft>
              <a:buNone/>
            </a:pPr>
            <a:r>
              <a:rPr lang="en-US" spc="80">
                <a:solidFill>
                  <a:schemeClr val="tx1">
                    <a:lumMod val="95000"/>
                    <a:lumOff val="5000"/>
                  </a:schemeClr>
                </a:solidFill>
              </a:rPr>
              <a:t>A new look at local charity giving.</a:t>
            </a:r>
          </a:p>
        </p:txBody>
      </p:sp>
    </p:spTree>
    <p:extLst>
      <p:ext uri="{BB962C8B-B14F-4D97-AF65-F5344CB8AC3E}">
        <p14:creationId xmlns:p14="http://schemas.microsoft.com/office/powerpoint/2010/main" val="1428112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0">
            <a:extLst>
              <a:ext uri="{FF2B5EF4-FFF2-40B4-BE49-F238E27FC236}">
                <a16:creationId xmlns:a16="http://schemas.microsoft.com/office/drawing/2014/main" id="{1E94681D-2A4C-4A8D-B9B5-31D440D03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24" name="Rectangle 12">
            <a:extLst>
              <a:ext uri="{FF2B5EF4-FFF2-40B4-BE49-F238E27FC236}">
                <a16:creationId xmlns:a16="http://schemas.microsoft.com/office/drawing/2014/main" id="{88DE9B99-ADEF-4DA4-A716-52D0A8BE53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25" name="Rectangle 14">
            <a:extLst>
              <a:ext uri="{FF2B5EF4-FFF2-40B4-BE49-F238E27FC236}">
                <a16:creationId xmlns:a16="http://schemas.microsoft.com/office/drawing/2014/main" id="{6E20860D-8992-496E-BC22-8450E344B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6" name="Rectangle 16">
            <a:extLst>
              <a:ext uri="{FF2B5EF4-FFF2-40B4-BE49-F238E27FC236}">
                <a16:creationId xmlns:a16="http://schemas.microsoft.com/office/drawing/2014/main" id="{A009E310-C7C2-4F23-B466-4417C8ED3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27" name="Rectangle 18">
            <a:extLst>
              <a:ext uri="{FF2B5EF4-FFF2-40B4-BE49-F238E27FC236}">
                <a16:creationId xmlns:a16="http://schemas.microsoft.com/office/drawing/2014/main" id="{A4C31FF5-F97E-4082-BFC5-A880DB9F3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p:nvSpPr>
          <p:cNvPr id="28" name="Rectangle 20">
            <a:extLst>
              <a:ext uri="{FF2B5EF4-FFF2-40B4-BE49-F238E27FC236}">
                <a16:creationId xmlns:a16="http://schemas.microsoft.com/office/drawing/2014/main" id="{6015B4CE-42DE-4E9B-B800-B5B8142E6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solidFill>
            <a:schemeClr val="bg1">
              <a:lumMod val="75000"/>
              <a:alpha val="60000"/>
            </a:schemeClr>
          </a:solidFill>
          <a:ln w="6350" cap="sq" cmpd="sng" algn="ctr">
            <a:noFill/>
            <a:prstDash val="solid"/>
            <a:miter lim="800000"/>
          </a:ln>
          <a:effectLst/>
        </p:spPr>
      </p:sp>
      <p:sp>
        <p:nvSpPr>
          <p:cNvPr id="5" name="Title 1">
            <a:extLst>
              <a:ext uri="{FF2B5EF4-FFF2-40B4-BE49-F238E27FC236}">
                <a16:creationId xmlns:a16="http://schemas.microsoft.com/office/drawing/2014/main" id="{D7FB491A-0022-4CFF-B199-2530FAFD8A4E}"/>
              </a:ext>
            </a:extLst>
          </p:cNvPr>
          <p:cNvSpPr>
            <a:spLocks noGrp="1"/>
          </p:cNvSpPr>
          <p:nvPr>
            <p:ph type="title"/>
          </p:nvPr>
        </p:nvSpPr>
        <p:spPr>
          <a:xfrm>
            <a:off x="947765" y="377361"/>
            <a:ext cx="7417925" cy="1517035"/>
          </a:xfrm>
        </p:spPr>
        <p:txBody>
          <a:bodyPr vert="horz" lIns="91440" tIns="45720" rIns="91440" bIns="45720" rtlCol="0" anchor="ctr">
            <a:normAutofit/>
          </a:bodyPr>
          <a:lstStyle/>
          <a:p>
            <a:r>
              <a:rPr lang="en-US" dirty="0">
                <a:solidFill>
                  <a:schemeClr val="tx1">
                    <a:alpha val="25000"/>
                  </a:schemeClr>
                </a:solidFill>
                <a:effectLst>
                  <a:outerShdw blurRad="50800" dist="50800" dir="5400000" algn="ctr" rotWithShape="0">
                    <a:srgbClr val="000000"/>
                  </a:outerShdw>
                </a:effectLst>
              </a:rPr>
              <a:t>How Are We</a:t>
            </a:r>
          </a:p>
        </p:txBody>
      </p:sp>
      <p:sp>
        <p:nvSpPr>
          <p:cNvPr id="6" name="Content Placeholder 3">
            <a:extLst>
              <a:ext uri="{FF2B5EF4-FFF2-40B4-BE49-F238E27FC236}">
                <a16:creationId xmlns:a16="http://schemas.microsoft.com/office/drawing/2014/main" id="{A81EAF48-BCEE-436E-AC12-D525E1676247}"/>
              </a:ext>
            </a:extLst>
          </p:cNvPr>
          <p:cNvSpPr>
            <a:spLocks noGrp="1"/>
          </p:cNvSpPr>
          <p:nvPr>
            <p:ph sz="half" idx="1"/>
          </p:nvPr>
        </p:nvSpPr>
        <p:spPr>
          <a:xfrm>
            <a:off x="3568918" y="1372412"/>
            <a:ext cx="7245103" cy="3131777"/>
          </a:xfrm>
        </p:spPr>
        <p:txBody>
          <a:bodyPr vert="horz" lIns="91440" tIns="45720" rIns="91440" bIns="45720" rtlCol="0">
            <a:normAutofit/>
          </a:bodyPr>
          <a:lstStyle/>
          <a:p>
            <a:pPr marL="91440" lvl="1" indent="0">
              <a:buNone/>
            </a:pPr>
            <a:endParaRPr lang="en-US" dirty="0"/>
          </a:p>
          <a:p>
            <a:pPr marL="274320" lvl="1"/>
            <a:r>
              <a:rPr lang="en-US" dirty="0"/>
              <a:t>In order to create the giving chain BCPrinceton is working through 6 Checkpoints.</a:t>
            </a:r>
          </a:p>
          <a:p>
            <a:pPr marL="274320" lvl="1"/>
            <a:endParaRPr lang="en-US" dirty="0">
              <a:effectLst>
                <a:outerShdw blurRad="50800" dist="50800" dir="5400000" algn="ctr" rotWithShape="0">
                  <a:srgbClr val="000000">
                    <a:alpha val="0"/>
                  </a:srgbClr>
                </a:outerShdw>
              </a:effectLst>
            </a:endParaRPr>
          </a:p>
          <a:p>
            <a:pPr marL="274320" lvl="1"/>
            <a:endParaRPr lang="en-US" dirty="0"/>
          </a:p>
        </p:txBody>
      </p:sp>
      <p:sp>
        <p:nvSpPr>
          <p:cNvPr id="9" name="TextBox 8">
            <a:extLst>
              <a:ext uri="{FF2B5EF4-FFF2-40B4-BE49-F238E27FC236}">
                <a16:creationId xmlns:a16="http://schemas.microsoft.com/office/drawing/2014/main" id="{2C544D49-22F7-4D6A-90E4-D4EDB22FD791}"/>
              </a:ext>
            </a:extLst>
          </p:cNvPr>
          <p:cNvSpPr txBox="1"/>
          <p:nvPr/>
        </p:nvSpPr>
        <p:spPr>
          <a:xfrm>
            <a:off x="4789056" y="2132140"/>
            <a:ext cx="6508920" cy="2677656"/>
          </a:xfrm>
          <a:prstGeom prst="rect">
            <a:avLst/>
          </a:prstGeom>
          <a:noFill/>
        </p:spPr>
        <p:txBody>
          <a:bodyPr wrap="square" rtlCol="0">
            <a:spAutoFit/>
          </a:bodyPr>
          <a:lstStyle/>
          <a:p>
            <a:pPr marL="274320" marR="0" lvl="1"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BCPrinceton Checkpoints</a:t>
            </a:r>
          </a:p>
          <a:p>
            <a:pPr marL="27432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1: Impact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2: Business Model Validation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4: Business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5: Product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Rounded MT Bold" panose="020F0704030504030204" pitchFamily="34" charset="0"/>
                <a:ea typeface="+mn-ea"/>
                <a:cs typeface="+mn-cs"/>
              </a:rPr>
              <a:t>Checkpoint 6: Final Project  Delivery</a:t>
            </a:r>
          </a:p>
        </p:txBody>
      </p:sp>
    </p:spTree>
    <p:extLst>
      <p:ext uri="{BB962C8B-B14F-4D97-AF65-F5344CB8AC3E}">
        <p14:creationId xmlns:p14="http://schemas.microsoft.com/office/powerpoint/2010/main" val="205246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lstStyle/>
          <a:p>
            <a:r>
              <a:rPr lang="en-US" b="1" dirty="0"/>
              <a:t>Checkpoint 1:  Impact Opportunity</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Challenge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8" y="2792472"/>
            <a:ext cx="10302132" cy="3163825"/>
          </a:xfrm>
        </p:spPr>
        <p:txBody>
          <a:bodyPr>
            <a:normAutofit/>
          </a:bodyPr>
          <a:lstStyle/>
          <a:p>
            <a:r>
              <a:rPr lang="en-US" b="1" dirty="0"/>
              <a:t>Define Project </a:t>
            </a:r>
            <a:r>
              <a:rPr lang="en-US" dirty="0"/>
              <a:t>and team members.</a:t>
            </a:r>
          </a:p>
          <a:p>
            <a:r>
              <a:rPr lang="en-US" dirty="0"/>
              <a:t>Define the </a:t>
            </a:r>
            <a:r>
              <a:rPr lang="en-US" b="1" dirty="0"/>
              <a:t>scope of problem </a:t>
            </a:r>
            <a:r>
              <a:rPr lang="en-US" dirty="0"/>
              <a:t>you are addressing.</a:t>
            </a:r>
            <a:endParaRPr lang="en-US" sz="2200" dirty="0"/>
          </a:p>
          <a:p>
            <a:r>
              <a:rPr lang="en-US" dirty="0"/>
              <a:t> </a:t>
            </a:r>
            <a:r>
              <a:rPr lang="en-US" b="1" dirty="0"/>
              <a:t>Why </a:t>
            </a:r>
            <a:r>
              <a:rPr lang="en-US" dirty="0"/>
              <a:t>is </a:t>
            </a:r>
            <a:r>
              <a:rPr lang="en-US" b="1" dirty="0"/>
              <a:t>blockchain</a:t>
            </a:r>
            <a:r>
              <a:rPr lang="en-US" dirty="0"/>
              <a:t> needed to solve this problem?</a:t>
            </a:r>
            <a:endParaRPr lang="en-US" sz="2200" dirty="0"/>
          </a:p>
          <a:p>
            <a:r>
              <a:rPr lang="en-US" dirty="0"/>
              <a:t>What is the size of the market? What </a:t>
            </a:r>
            <a:r>
              <a:rPr lang="en-US" b="1" dirty="0"/>
              <a:t>demographics w</a:t>
            </a:r>
            <a:r>
              <a:rPr lang="en-US" dirty="0"/>
              <a:t>ill you serve? </a:t>
            </a:r>
            <a:endParaRPr lang="en-US" sz="2200" dirty="0"/>
          </a:p>
          <a:p>
            <a:r>
              <a:rPr lang="en-US" dirty="0"/>
              <a:t> What are some </a:t>
            </a:r>
            <a:r>
              <a:rPr lang="en-US" b="1" dirty="0"/>
              <a:t>current solutions </a:t>
            </a:r>
            <a:r>
              <a:rPr lang="en-US" dirty="0"/>
              <a:t>to the problem you identified? Do they work effectively?</a:t>
            </a:r>
            <a:endParaRPr lang="en-US" sz="2200" dirty="0"/>
          </a:p>
          <a:p>
            <a:r>
              <a:rPr lang="en-US" dirty="0"/>
              <a:t> Who are the </a:t>
            </a:r>
            <a:r>
              <a:rPr lang="en-US" b="1" dirty="0"/>
              <a:t>stakeholders</a:t>
            </a:r>
            <a:r>
              <a:rPr lang="en-US" dirty="0"/>
              <a:t> involved? How are they thinking/feeling/acting currently?</a:t>
            </a:r>
            <a:endParaRPr lang="en-US" sz="2200" dirty="0"/>
          </a:p>
          <a:p>
            <a:r>
              <a:rPr lang="en-US" dirty="0"/>
              <a:t> What are the </a:t>
            </a:r>
            <a:r>
              <a:rPr lang="en-US" b="1" dirty="0"/>
              <a:t>geopolitical, cultural-social-economic factors </a:t>
            </a:r>
            <a:r>
              <a:rPr lang="en-US" dirty="0"/>
              <a:t>that must be taken into consideration? What are some nuances and complexities that must be addressed?</a:t>
            </a:r>
            <a:endParaRPr lang="en-US" sz="2200" dirty="0"/>
          </a:p>
          <a:p>
            <a:endParaRPr lang="en-US" dirty="0"/>
          </a:p>
        </p:txBody>
      </p:sp>
    </p:spTree>
    <p:extLst>
      <p:ext uri="{BB962C8B-B14F-4D97-AF65-F5344CB8AC3E}">
        <p14:creationId xmlns:p14="http://schemas.microsoft.com/office/powerpoint/2010/main" val="254096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85D952-B55B-4012-99A8-3B57A70FC0F1}"/>
              </a:ext>
            </a:extLst>
          </p:cNvPr>
          <p:cNvSpPr>
            <a:spLocks noGrp="1"/>
          </p:cNvSpPr>
          <p:nvPr>
            <p:ph type="body" idx="1"/>
          </p:nvPr>
        </p:nvSpPr>
        <p:spPr/>
        <p:txBody>
          <a:bodyPr/>
          <a:lstStyle/>
          <a:p>
            <a:r>
              <a:rPr lang="en-US" dirty="0"/>
              <a:t>Solution</a:t>
            </a:r>
          </a:p>
        </p:txBody>
      </p:sp>
      <p:sp>
        <p:nvSpPr>
          <p:cNvPr id="4" name="Content Placeholder 3">
            <a:extLst>
              <a:ext uri="{FF2B5EF4-FFF2-40B4-BE49-F238E27FC236}">
                <a16:creationId xmlns:a16="http://schemas.microsoft.com/office/drawing/2014/main" id="{6CBEF290-4B2F-4AD3-B373-937336FB74DE}"/>
              </a:ext>
            </a:extLst>
          </p:cNvPr>
          <p:cNvSpPr>
            <a:spLocks noGrp="1"/>
          </p:cNvSpPr>
          <p:nvPr>
            <p:ph sz="half" idx="2"/>
          </p:nvPr>
        </p:nvSpPr>
        <p:spPr>
          <a:xfrm>
            <a:off x="1069848" y="2792472"/>
            <a:ext cx="9429506" cy="3163825"/>
          </a:xfrm>
        </p:spPr>
        <p:txBody>
          <a:bodyPr>
            <a:normAutofit fontScale="92500" lnSpcReduction="20000"/>
          </a:bodyPr>
          <a:lstStyle/>
          <a:p>
            <a:r>
              <a:rPr lang="en-US" dirty="0"/>
              <a:t>Develop an </a:t>
            </a:r>
            <a:r>
              <a:rPr lang="en-US" sz="2800" b="1" dirty="0">
                <a:solidFill>
                  <a:schemeClr val="accent1">
                    <a:lumMod val="75000"/>
                  </a:schemeClr>
                </a:solidFill>
              </a:rPr>
              <a:t>agile &amp; transparent network </a:t>
            </a:r>
            <a:r>
              <a:rPr lang="en-US" dirty="0"/>
              <a:t>for connecting surplus foods  &amp; supplies to </a:t>
            </a:r>
            <a:r>
              <a:rPr lang="en-US" sz="2000" dirty="0"/>
              <a:t>communities</a:t>
            </a:r>
            <a:r>
              <a:rPr lang="en-US" dirty="0"/>
              <a:t> in need</a:t>
            </a:r>
          </a:p>
          <a:p>
            <a:r>
              <a:rPr lang="en-US" sz="2000" dirty="0"/>
              <a:t>impact the  current </a:t>
            </a:r>
            <a:r>
              <a:rPr lang="en-US" sz="2800" b="1" dirty="0">
                <a:solidFill>
                  <a:schemeClr val="accent1">
                    <a:lumMod val="75000"/>
                  </a:schemeClr>
                </a:solidFill>
              </a:rPr>
              <a:t>Local Charity Giving model</a:t>
            </a:r>
          </a:p>
          <a:p>
            <a:r>
              <a:rPr lang="en-US" dirty="0"/>
              <a:t>Create a </a:t>
            </a:r>
            <a:r>
              <a:rPr lang="en-US" sz="2800" b="1" dirty="0">
                <a:solidFill>
                  <a:schemeClr val="accent1">
                    <a:lumMod val="75000"/>
                  </a:schemeClr>
                </a:solidFill>
              </a:rPr>
              <a:t>decentralized system </a:t>
            </a:r>
            <a:r>
              <a:rPr lang="en-US" dirty="0"/>
              <a:t>that collect </a:t>
            </a:r>
            <a:r>
              <a:rPr lang="en-US" sz="2800" b="1" dirty="0">
                <a:solidFill>
                  <a:schemeClr val="accent1">
                    <a:lumMod val="75000"/>
                  </a:schemeClr>
                </a:solidFill>
              </a:rPr>
              <a:t>excess farm produce (and other resources) </a:t>
            </a:r>
            <a:r>
              <a:rPr lang="en-US" sz="2800" b="1" dirty="0">
                <a:solidFill>
                  <a:schemeClr val="accent2">
                    <a:lumMod val="75000"/>
                  </a:schemeClr>
                </a:solidFill>
              </a:rPr>
              <a:t> </a:t>
            </a:r>
            <a:r>
              <a:rPr lang="en-US" dirty="0"/>
              <a:t>from local residence  and distributes these resources to </a:t>
            </a:r>
            <a:r>
              <a:rPr lang="en-US" sz="2800" b="1" dirty="0">
                <a:solidFill>
                  <a:schemeClr val="accent1">
                    <a:lumMod val="75000"/>
                  </a:schemeClr>
                </a:solidFill>
              </a:rPr>
              <a:t>food insecure individuals / Community Centers </a:t>
            </a:r>
            <a:r>
              <a:rPr lang="en-US" dirty="0"/>
              <a:t>in Local communities</a:t>
            </a:r>
          </a:p>
          <a:p>
            <a:r>
              <a:rPr lang="en-US" dirty="0"/>
              <a:t>Initiate a </a:t>
            </a:r>
            <a:r>
              <a:rPr lang="en-US" sz="2800" b="1" dirty="0">
                <a:solidFill>
                  <a:schemeClr val="accent1">
                    <a:lumMod val="75000"/>
                  </a:schemeClr>
                </a:solidFill>
              </a:rPr>
              <a:t>supply chain Blockchain </a:t>
            </a:r>
            <a:r>
              <a:rPr lang="en-US" dirty="0"/>
              <a:t>to initiate, track and deliver excess food supplies. The above model has many unknown individuals who do not need to form a relationship with the parties at the other end of the supply chain.</a:t>
            </a:r>
          </a:p>
          <a:p>
            <a:endParaRPr lang="en-US" dirty="0"/>
          </a:p>
        </p:txBody>
      </p:sp>
      <p:sp>
        <p:nvSpPr>
          <p:cNvPr id="8" name="Title 7">
            <a:extLst>
              <a:ext uri="{FF2B5EF4-FFF2-40B4-BE49-F238E27FC236}">
                <a16:creationId xmlns:a16="http://schemas.microsoft.com/office/drawing/2014/main" id="{48E76269-50C0-4631-8780-8AB8284EF445}"/>
              </a:ext>
            </a:extLst>
          </p:cNvPr>
          <p:cNvSpPr>
            <a:spLocks noGrp="1"/>
          </p:cNvSpPr>
          <p:nvPr>
            <p:ph type="title"/>
          </p:nvPr>
        </p:nvSpPr>
        <p:spPr/>
        <p:txBody>
          <a:bodyPr/>
          <a:lstStyle/>
          <a:p>
            <a:r>
              <a:rPr lang="en-US" dirty="0"/>
              <a:t>Checkpoint 1</a:t>
            </a:r>
          </a:p>
        </p:txBody>
      </p:sp>
    </p:spTree>
    <p:extLst>
      <p:ext uri="{BB962C8B-B14F-4D97-AF65-F5344CB8AC3E}">
        <p14:creationId xmlns:p14="http://schemas.microsoft.com/office/powerpoint/2010/main" val="12581214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2:  Business Model</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50518" y="2770170"/>
            <a:ext cx="9333497" cy="3163825"/>
          </a:xfrm>
        </p:spPr>
        <p:txBody>
          <a:bodyPr>
            <a:normAutofit fontScale="92500" lnSpcReduction="10000"/>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a:t>
            </a:r>
            <a:r>
              <a:rPr lang="en-US" b="1" dirty="0"/>
              <a:t>Who</a:t>
            </a:r>
            <a:r>
              <a:rPr lang="en-US" dirty="0"/>
              <a:t> are </a:t>
            </a:r>
            <a:r>
              <a:rPr lang="en-US" b="1" dirty="0"/>
              <a:t>your clients/users</a:t>
            </a:r>
            <a:r>
              <a:rPr lang="en-US" dirty="0"/>
              <a:t>? Sketch out the persona of your user.</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What are </a:t>
            </a:r>
            <a:r>
              <a:rPr lang="en-US" b="1" dirty="0"/>
              <a:t>their pain points</a:t>
            </a:r>
            <a:r>
              <a:rPr lang="en-US" dirty="0"/>
              <a:t>? How does your solution solve them? Indicate your unique value proposition.</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Does your solution depend on context? </a:t>
            </a:r>
            <a:r>
              <a:rPr lang="en-US" b="1" dirty="0"/>
              <a:t>Can it be scaled?</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What is your go-to-market strategy? Who can you </a:t>
            </a:r>
            <a:r>
              <a:rPr lang="en-US" b="1" dirty="0"/>
              <a:t>partner </a:t>
            </a:r>
            <a:r>
              <a:rPr lang="en-US" dirty="0"/>
              <a:t>with?</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How will your product generate revenue / benefit ? Will it be financially </a:t>
            </a:r>
            <a:r>
              <a:rPr lang="en-US" b="1" dirty="0"/>
              <a:t>sustainable</a:t>
            </a:r>
            <a:r>
              <a:rPr lang="en-US" dirty="0"/>
              <a:t> in the long-term?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What are the implicit and explicit </a:t>
            </a:r>
            <a:r>
              <a:rPr lang="en-US" b="1" dirty="0"/>
              <a:t>assumptions </a:t>
            </a:r>
            <a:r>
              <a:rPr lang="en-US" dirty="0"/>
              <a:t>being made in your business and financial model (user-profiles, partnerships, costs, etc.)? How do you plan on validating them?</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dirty="0"/>
              <a:t> What is the </a:t>
            </a:r>
            <a:r>
              <a:rPr lang="en-US" b="1" dirty="0"/>
              <a:t>vision</a:t>
            </a:r>
            <a:r>
              <a:rPr lang="en-US" dirty="0"/>
              <a:t> for your product? Can it significantly change the current state?</a:t>
            </a:r>
          </a:p>
          <a:p>
            <a:endParaRPr lang="en-US" dirty="0"/>
          </a:p>
        </p:txBody>
      </p:sp>
    </p:spTree>
    <p:extLst>
      <p:ext uri="{BB962C8B-B14F-4D97-AF65-F5344CB8AC3E}">
        <p14:creationId xmlns:p14="http://schemas.microsoft.com/office/powerpoint/2010/main" val="3034716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CD0D0-3D3D-4894-9117-A789EC1510D0}"/>
              </a:ext>
            </a:extLst>
          </p:cNvPr>
          <p:cNvSpPr>
            <a:spLocks noGrp="1"/>
          </p:cNvSpPr>
          <p:nvPr>
            <p:ph type="title"/>
          </p:nvPr>
        </p:nvSpPr>
        <p:spPr/>
        <p:txBody>
          <a:bodyPr/>
          <a:lstStyle/>
          <a:p>
            <a:r>
              <a:rPr lang="en-US" dirty="0"/>
              <a:t>Checkpoint 2: The Giving Chain</a:t>
            </a:r>
          </a:p>
        </p:txBody>
      </p:sp>
      <p:sp>
        <p:nvSpPr>
          <p:cNvPr id="3" name="Text Placeholder 2">
            <a:extLst>
              <a:ext uri="{FF2B5EF4-FFF2-40B4-BE49-F238E27FC236}">
                <a16:creationId xmlns:a16="http://schemas.microsoft.com/office/drawing/2014/main" id="{763C2D3A-E739-4D2E-A3D9-D19C689F4416}"/>
              </a:ext>
            </a:extLst>
          </p:cNvPr>
          <p:cNvSpPr>
            <a:spLocks noGrp="1"/>
          </p:cNvSpPr>
          <p:nvPr>
            <p:ph type="body" idx="1"/>
          </p:nvPr>
        </p:nvSpPr>
        <p:spPr/>
        <p:txBody>
          <a:bodyPr/>
          <a:lstStyle/>
          <a:p>
            <a:r>
              <a:rPr lang="en-US" dirty="0"/>
              <a:t>Solutions</a:t>
            </a:r>
          </a:p>
          <a:p>
            <a:endParaRPr lang="en-US" dirty="0"/>
          </a:p>
        </p:txBody>
      </p:sp>
      <p:sp>
        <p:nvSpPr>
          <p:cNvPr id="4" name="Content Placeholder 3">
            <a:extLst>
              <a:ext uri="{FF2B5EF4-FFF2-40B4-BE49-F238E27FC236}">
                <a16:creationId xmlns:a16="http://schemas.microsoft.com/office/drawing/2014/main" id="{2E9604F1-006A-4E65-AA88-A66B1B5995F7}"/>
              </a:ext>
            </a:extLst>
          </p:cNvPr>
          <p:cNvSpPr>
            <a:spLocks noGrp="1"/>
          </p:cNvSpPr>
          <p:nvPr>
            <p:ph sz="half" idx="2"/>
          </p:nvPr>
        </p:nvSpPr>
        <p:spPr>
          <a:xfrm>
            <a:off x="1069848" y="2792472"/>
            <a:ext cx="9595178" cy="3163825"/>
          </a:xfrm>
        </p:spPr>
        <p:txBody>
          <a:bodyPr>
            <a:normAutofit fontScale="25000" lnSpcReduction="20000"/>
          </a:bodyPr>
          <a:lstStyle/>
          <a:p>
            <a:r>
              <a:rPr lang="en-US" sz="5600" dirty="0"/>
              <a:t>The industry we are attempting to impact is the </a:t>
            </a:r>
            <a:r>
              <a:rPr lang="en-US" sz="10400" b="1" dirty="0">
                <a:solidFill>
                  <a:schemeClr val="accent1">
                    <a:lumMod val="75000"/>
                  </a:schemeClr>
                </a:solidFill>
              </a:rPr>
              <a:t>Local Charity Giving </a:t>
            </a:r>
            <a:r>
              <a:rPr lang="en-US" sz="5600" dirty="0"/>
              <a:t>by creating a system where unknown parties can easily on-board and contribute.  Also create a system that can adapt to various giving initiatives </a:t>
            </a:r>
          </a:p>
          <a:p>
            <a:r>
              <a:rPr lang="en-US" sz="5600" dirty="0"/>
              <a:t>For our </a:t>
            </a:r>
            <a:r>
              <a:rPr lang="en-US" sz="10400" b="1" dirty="0">
                <a:solidFill>
                  <a:schemeClr val="accent1">
                    <a:lumMod val="75000"/>
                  </a:schemeClr>
                </a:solidFill>
              </a:rPr>
              <a:t>POC we will limit the size </a:t>
            </a:r>
            <a:r>
              <a:rPr lang="en-US" sz="5600" dirty="0"/>
              <a:t>of the volunteer pool and we will determine the best spot to deliver. Current discussion revolves around local food banks, shelters, and  Veterans connections</a:t>
            </a:r>
          </a:p>
          <a:p>
            <a:r>
              <a:rPr lang="en-US" sz="5600" dirty="0"/>
              <a:t>Local Farmers with excess food are more than excited to be a part of the project. Transporters might prove a challenge The food insecure people who receive  a donation should be handled with privacy and dignity  and the system develop should reflect this</a:t>
            </a:r>
          </a:p>
          <a:p>
            <a:r>
              <a:rPr lang="en-US" sz="5600" dirty="0"/>
              <a:t>Some </a:t>
            </a:r>
            <a:r>
              <a:rPr lang="en-US" sz="10400" b="1" dirty="0">
                <a:solidFill>
                  <a:schemeClr val="accent1">
                    <a:lumMod val="75000"/>
                  </a:schemeClr>
                </a:solidFill>
              </a:rPr>
              <a:t>Challenges / Factors </a:t>
            </a:r>
            <a:r>
              <a:rPr lang="en-US" sz="5600" dirty="0"/>
              <a:t>are SUSTANABILITY, food spoilage, timing of transportation as well as dignified deliver systems</a:t>
            </a:r>
          </a:p>
          <a:p>
            <a:pPr lvl="1"/>
            <a:r>
              <a:rPr lang="en-US" sz="5600" dirty="0"/>
              <a:t>Potential for food spoilage. / Product liability associated with being a supplier of food</a:t>
            </a:r>
          </a:p>
          <a:p>
            <a:pPr lvl="1"/>
            <a:r>
              <a:rPr lang="en-US" sz="5600" dirty="0"/>
              <a:t>Developing a Community of volunteers</a:t>
            </a:r>
          </a:p>
          <a:p>
            <a:pPr lvl="1"/>
            <a:r>
              <a:rPr lang="en-US" sz="5600" dirty="0"/>
              <a:t>Sufficient  pipeline to get foods from Donor to Consumer, able to continue with out central authority.</a:t>
            </a:r>
            <a:endParaRPr lang="en-US" dirty="0"/>
          </a:p>
        </p:txBody>
      </p:sp>
    </p:spTree>
    <p:extLst>
      <p:ext uri="{BB962C8B-B14F-4D97-AF65-F5344CB8AC3E}">
        <p14:creationId xmlns:p14="http://schemas.microsoft.com/office/powerpoint/2010/main" val="3056954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E94681D-2A4C-4A8D-B9B5-31D440D03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aramond" panose="02020404030301010803"/>
              <a:ea typeface="+mn-ea"/>
              <a:cs typeface="+mn-cs"/>
            </a:endParaRPr>
          </a:p>
        </p:txBody>
      </p:sp>
      <p:sp>
        <p:nvSpPr>
          <p:cNvPr id="14" name="Rectangle 13">
            <a:extLst>
              <a:ext uri="{FF2B5EF4-FFF2-40B4-BE49-F238E27FC236}">
                <a16:creationId xmlns:a16="http://schemas.microsoft.com/office/drawing/2014/main" id="{685B1578-9B95-463A-91DE-797A98F7E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16" name="Rectangle 15">
            <a:extLst>
              <a:ext uri="{FF2B5EF4-FFF2-40B4-BE49-F238E27FC236}">
                <a16:creationId xmlns:a16="http://schemas.microsoft.com/office/drawing/2014/main" id="{B7753F1F-C532-475B-BE0D-7359EB6F8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1">
            <a:extLst>
              <a:ext uri="{FF2B5EF4-FFF2-40B4-BE49-F238E27FC236}">
                <a16:creationId xmlns:a16="http://schemas.microsoft.com/office/drawing/2014/main" id="{F760C4E5-C1C3-4399-817F-43CA4AAEA476}"/>
              </a:ext>
            </a:extLst>
          </p:cNvPr>
          <p:cNvSpPr>
            <a:spLocks noGrp="1"/>
          </p:cNvSpPr>
          <p:nvPr>
            <p:ph type="title"/>
          </p:nvPr>
        </p:nvSpPr>
        <p:spPr>
          <a:xfrm>
            <a:off x="1066800" y="642594"/>
            <a:ext cx="10058400" cy="1371600"/>
          </a:xfrm>
        </p:spPr>
        <p:txBody>
          <a:bodyPr vert="horz" lIns="91440" tIns="45720" rIns="91440" bIns="45720" rtlCol="0" anchor="ctr">
            <a:normAutofit fontScale="90000"/>
          </a:bodyPr>
          <a:lstStyle/>
          <a:p>
            <a:pPr algn="ctr"/>
            <a:r>
              <a:rPr lang="en-US" dirty="0"/>
              <a:t>Checkpoint 2: Giving Chain </a:t>
            </a:r>
            <a:br>
              <a:rPr lang="en-US" dirty="0"/>
            </a:br>
            <a:r>
              <a:rPr lang="en-US" dirty="0"/>
              <a:t>Business Model</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066800" y="2310063"/>
          <a:ext cx="10058400" cy="372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3709994" y="2473615"/>
            <a:ext cx="884915" cy="973406"/>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743713">
            <a:off x="7578981" y="2473616"/>
            <a:ext cx="884915" cy="973406"/>
          </a:xfrm>
          <a:prstGeom prst="rect">
            <a:avLst/>
          </a:prstGeom>
        </p:spPr>
      </p:pic>
    </p:spTree>
    <p:extLst>
      <p:ext uri="{BB962C8B-B14F-4D97-AF65-F5344CB8AC3E}">
        <p14:creationId xmlns:p14="http://schemas.microsoft.com/office/powerpoint/2010/main" val="4045456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Project Re-Cap 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normAutofit/>
          </a:bodyPr>
          <a:lstStyle/>
          <a:p>
            <a:r>
              <a:rPr lang="en-US" b="1" dirty="0"/>
              <a:t>Checkpoint 2 : </a:t>
            </a:r>
            <a:r>
              <a:rPr lang="en-US" sz="3600" b="1" dirty="0"/>
              <a:t>BUSINESS MODEL </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000" b="0" i="0" u="none" strike="noStrike" kern="1200" cap="none" spc="0" normalizeH="0" baseline="0" noProof="0" smtClean="0">
                <a:ln>
                  <a:noFill/>
                </a:ln>
                <a:solidFill>
                  <a:srgbClr val="000000">
                    <a:lumMod val="75000"/>
                    <a:lumOff val="25000"/>
                  </a:srgbClr>
                </a:solidFill>
                <a:effectLst/>
                <a:uLnTx/>
                <a:uFillTx/>
                <a:latin typeface="Garamond" panose="02020404030301010803"/>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000" b="0" i="0" u="none" strike="noStrike" kern="1200" cap="none" spc="0" normalizeH="0" baseline="0" noProof="0">
              <a:ln>
                <a:noFill/>
              </a:ln>
              <a:solidFill>
                <a:srgbClr val="000000">
                  <a:lumMod val="75000"/>
                  <a:lumOff val="25000"/>
                </a:srgbClr>
              </a:solidFill>
              <a:effectLst/>
              <a:uLnTx/>
              <a:uFillTx/>
              <a:latin typeface="Garamond" panose="02020404030301010803"/>
              <a:ea typeface="+mn-ea"/>
              <a:cs typeface="+mn-cs"/>
            </a:endParaRPr>
          </a:p>
        </p:txBody>
      </p:sp>
      <p:sp>
        <p:nvSpPr>
          <p:cNvPr id="14" name="Arrow: Right 13">
            <a:extLst>
              <a:ext uri="{FF2B5EF4-FFF2-40B4-BE49-F238E27FC236}">
                <a16:creationId xmlns:a16="http://schemas.microsoft.com/office/drawing/2014/main" id="{EEBA97E1-5023-4B8B-A475-00CF8ADFDDA9}"/>
              </a:ext>
            </a:extLst>
          </p:cNvPr>
          <p:cNvSpPr/>
          <p:nvPr/>
        </p:nvSpPr>
        <p:spPr>
          <a:xfrm>
            <a:off x="2350361" y="2423741"/>
            <a:ext cx="1542426"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5077194" y="1956970"/>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5926212" y="2406888"/>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930351" y="17093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128369" y="2295773"/>
              <a:ext cx="907323" cy="10004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Donor</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409288" y="2238490"/>
            <a:ext cx="908794"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7" y="3168913"/>
              <a:ext cx="907323" cy="119377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 Chain D2R app for Drivers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sp>
        <p:nvSpPr>
          <p:cNvPr id="25" name="Arrow: Bent 24">
            <a:extLst>
              <a:ext uri="{FF2B5EF4-FFF2-40B4-BE49-F238E27FC236}">
                <a16:creationId xmlns:a16="http://schemas.microsoft.com/office/drawing/2014/main" id="{BFEEB992-21EF-4360-AC2A-510060E23E44}"/>
              </a:ext>
            </a:extLst>
          </p:cNvPr>
          <p:cNvSpPr/>
          <p:nvPr/>
        </p:nvSpPr>
        <p:spPr>
          <a:xfrm rot="10800000">
            <a:off x="8204756" y="3931397"/>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9114926" y="4720505"/>
            <a:ext cx="1965007"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Transporters Tag</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6368" y="3863020"/>
            <a:ext cx="914400" cy="914400"/>
          </a:xfrm>
          <a:prstGeom prst="rect">
            <a:avLst/>
          </a:prstGeom>
        </p:spPr>
      </p:pic>
      <p:sp>
        <p:nvSpPr>
          <p:cNvPr id="33" name="Rectangle 32">
            <a:extLst>
              <a:ext uri="{FF2B5EF4-FFF2-40B4-BE49-F238E27FC236}">
                <a16:creationId xmlns:a16="http://schemas.microsoft.com/office/drawing/2014/main" id="{200E8A1D-90C5-48BA-A347-6AC435C82267}"/>
              </a:ext>
            </a:extLst>
          </p:cNvPr>
          <p:cNvSpPr/>
          <p:nvPr/>
        </p:nvSpPr>
        <p:spPr>
          <a:xfrm>
            <a:off x="1609021" y="6140938"/>
            <a:ext cx="2542011"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rPr>
              <a:t>Delivery Information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2E6E8"/>
              </a:solidFill>
              <a:effectLst/>
              <a:uLnTx/>
              <a:uFillTx/>
              <a:latin typeface="Garamond" panose="02020404030301010803"/>
              <a:ea typeface="+mn-ea"/>
              <a:cs typeface="+mn-cs"/>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6368" y="1983689"/>
            <a:ext cx="613498" cy="613498"/>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3124" y="4902656"/>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963475" y="2398438"/>
            <a:ext cx="613498" cy="613498"/>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292471" y="4242249"/>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342985" y="2386824"/>
            <a:ext cx="914400" cy="914400"/>
          </a:xfrm>
          <a:prstGeom prst="rect">
            <a:avLst/>
          </a:prstGeom>
        </p:spPr>
      </p:pic>
      <p:grpSp>
        <p:nvGrpSpPr>
          <p:cNvPr id="26" name="Group 25">
            <a:extLst>
              <a:ext uri="{FF2B5EF4-FFF2-40B4-BE49-F238E27FC236}">
                <a16:creationId xmlns:a16="http://schemas.microsoft.com/office/drawing/2014/main" id="{1D66D1DC-EA85-4C29-9CFE-2E38763C1BCD}"/>
              </a:ext>
            </a:extLst>
          </p:cNvPr>
          <p:cNvGrpSpPr/>
          <p:nvPr/>
        </p:nvGrpSpPr>
        <p:grpSpPr>
          <a:xfrm>
            <a:off x="2994162" y="3877806"/>
            <a:ext cx="1041619" cy="1932002"/>
            <a:chOff x="3028245" y="1836845"/>
            <a:chExt cx="1008586" cy="1849073"/>
          </a:xfrm>
        </p:grpSpPr>
        <p:sp>
          <p:nvSpPr>
            <p:cNvPr id="28" name="Flowchart: Terminator 27">
              <a:extLst>
                <a:ext uri="{FF2B5EF4-FFF2-40B4-BE49-F238E27FC236}">
                  <a16:creationId xmlns:a16="http://schemas.microsoft.com/office/drawing/2014/main" id="{C5C88E67-AA3C-4BD9-822A-35D3874C9908}"/>
                </a:ext>
              </a:extLst>
            </p:cNvPr>
            <p:cNvSpPr/>
            <p:nvPr/>
          </p:nvSpPr>
          <p:spPr>
            <a:xfrm>
              <a:off x="3096241" y="2185646"/>
              <a:ext cx="907323" cy="1153587"/>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Giving</a:t>
              </a: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 </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Chain </a:t>
              </a:r>
              <a:r>
                <a:rPr lang="en-US" sz="1400" dirty="0">
                  <a:solidFill>
                    <a:srgbClr val="000000"/>
                  </a:solidFill>
                  <a:latin typeface="Garamond" panose="02020404030301010803"/>
                </a:rPr>
                <a:t>D2R app</a:t>
              </a:r>
              <a:r>
                <a:rPr kumimoji="0" lang="en-US" sz="1400" b="0" i="0" u="none" strike="noStrike" kern="1200" cap="none" spc="0" normalizeH="0" baseline="0" noProof="0" dirty="0">
                  <a:ln>
                    <a:noFill/>
                  </a:ln>
                  <a:solidFill>
                    <a:srgbClr val="000000"/>
                  </a:solidFill>
                  <a:effectLst/>
                  <a:uLnTx/>
                  <a:uFillTx/>
                  <a:latin typeface="Garamond" panose="02020404030301010803"/>
                  <a:ea typeface="+mn-ea"/>
                  <a:cs typeface="+mn-cs"/>
                </a:rPr>
                <a:t> for Recipient</a:t>
              </a:r>
            </a:p>
          </p:txBody>
        </p:sp>
        <p:sp>
          <p:nvSpPr>
            <p:cNvPr id="31" name="Content Placeholder 5" descr="Smart Phone">
              <a:extLst>
                <a:ext uri="{FF2B5EF4-FFF2-40B4-BE49-F238E27FC236}">
                  <a16:creationId xmlns:a16="http://schemas.microsoft.com/office/drawing/2014/main" id="{A85475FB-5610-4B7C-90EF-E6CA43ED338F}"/>
                </a:ext>
              </a:extLst>
            </p:cNvPr>
            <p:cNvSpPr/>
            <p:nvPr/>
          </p:nvSpPr>
          <p:spPr>
            <a:xfrm>
              <a:off x="3028245"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aramond" panose="02020404030301010803"/>
                <a:ea typeface="+mn-ea"/>
                <a:cs typeface="+mn-cs"/>
              </a:endParaRPr>
            </a:p>
          </p:txBody>
        </p:sp>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96518" y="4418489"/>
            <a:ext cx="914400" cy="91440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408586" y="2986053"/>
            <a:ext cx="914400" cy="914400"/>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622249" y="2416196"/>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26394" y="2506952"/>
            <a:ext cx="773075" cy="773075"/>
          </a:xfrm>
          <a:prstGeom prst="rect">
            <a:avLst/>
          </a:prstGeom>
        </p:spPr>
      </p:pic>
      <p:sp>
        <p:nvSpPr>
          <p:cNvPr id="9" name="Arrow: Left 8">
            <a:extLst>
              <a:ext uri="{FF2B5EF4-FFF2-40B4-BE49-F238E27FC236}">
                <a16:creationId xmlns:a16="http://schemas.microsoft.com/office/drawing/2014/main" id="{0889B668-55C4-4216-AE0D-08BB238A2059}"/>
              </a:ext>
            </a:extLst>
          </p:cNvPr>
          <p:cNvSpPr/>
          <p:nvPr/>
        </p:nvSpPr>
        <p:spPr>
          <a:xfrm>
            <a:off x="4420343" y="4514014"/>
            <a:ext cx="3015290" cy="57582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aramond" panose="02020404030301010803"/>
                <a:ea typeface="+mn-ea"/>
                <a:cs typeface="+mn-cs"/>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89116" y="4708405"/>
            <a:ext cx="381432" cy="381432"/>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55487" y="3168761"/>
            <a:ext cx="381432" cy="381432"/>
          </a:xfrm>
          <a:prstGeom prst="rect">
            <a:avLst/>
          </a:prstGeom>
        </p:spPr>
      </p:pic>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5" grpId="0" animBg="1"/>
      <p:bldP spid="27" grpId="0"/>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1066800" y="642594"/>
            <a:ext cx="10058400" cy="1371600"/>
          </a:xfrm>
        </p:spPr>
        <p:txBody>
          <a:bodyPr>
            <a:normAutofit/>
          </a:bodyPr>
          <a:lstStyle/>
          <a:p>
            <a:r>
              <a:rPr lang="en-US" b="1" dirty="0"/>
              <a:t>Checkpoint 3:  Technical Architecture</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9" name="Content Placeholder 3">
            <a:extLst>
              <a:ext uri="{FF2B5EF4-FFF2-40B4-BE49-F238E27FC236}">
                <a16:creationId xmlns:a16="http://schemas.microsoft.com/office/drawing/2014/main" id="{8E3A3CB1-9FBF-4AF6-A9E7-619A5F460406}"/>
              </a:ext>
            </a:extLst>
          </p:cNvPr>
          <p:cNvSpPr txBox="1">
            <a:spLocks/>
          </p:cNvSpPr>
          <p:nvPr/>
        </p:nvSpPr>
        <p:spPr>
          <a:xfrm>
            <a:off x="1159800" y="2774554"/>
            <a:ext cx="8903059" cy="3163825"/>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Define the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technical specifications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of your system's architecture. Include a description of system requirements, processes, business logic, technology stack, user flows, attack factors and any other technical specifications. Attach some visuals as bonus.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Define your Minimum Viable Product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MVP)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testing approach.</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Product Tests: </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Sketches, Wireframes, Mockups, Interactive, Prototype, Wizard of Oz, Concierge, Live Product</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Outline a development </a:t>
            </a:r>
            <a:r>
              <a:rPr kumimoji="0" lang="en-US" sz="1800" b="1" i="0" u="none" strike="noStrike" kern="1200" cap="none" spc="0" normalizeH="0" baseline="0" noProof="0" dirty="0">
                <a:ln>
                  <a:noFill/>
                </a:ln>
                <a:solidFill>
                  <a:srgbClr val="000000"/>
                </a:solidFill>
                <a:effectLst/>
                <a:uLnTx/>
                <a:uFillTx/>
                <a:latin typeface="Garamond" panose="02020404030301010803"/>
                <a:ea typeface="+mn-ea"/>
                <a:cs typeface="+mn-cs"/>
              </a:rPr>
              <a:t>roadmap</a:t>
            </a: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with a realistic timeline that takes into account your product vision, market readiness, team capabilities, functional upgrades and testing plans. What are your goals for each phase? How will your product evolve? Will you integrate other technologies?</a:t>
            </a:r>
          </a:p>
          <a:p>
            <a:pPr marL="182880" marR="0" lvl="0" indent="-182880" algn="l" defTabSz="914400" rtl="0" eaLnBrk="1" fontAlgn="auto" latinLnBrk="0" hangingPunct="1">
              <a:lnSpc>
                <a:spcPct val="100000"/>
              </a:lnSpc>
              <a:spcBef>
                <a:spcPts val="900"/>
              </a:spcBef>
              <a:spcAft>
                <a:spcPts val="0"/>
              </a:spcAft>
              <a:buClr>
                <a:srgbClr val="000000">
                  <a:lumMod val="85000"/>
                  <a:lumOff val="15000"/>
                </a:srgbClr>
              </a:buClr>
              <a:buSzTx/>
              <a:buFont typeface="Garamond" pitchFamily="18" charset="0"/>
              <a:buChar char="◦"/>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extLst>
      <p:ext uri="{BB962C8B-B14F-4D97-AF65-F5344CB8AC3E}">
        <p14:creationId xmlns:p14="http://schemas.microsoft.com/office/powerpoint/2010/main" val="1659381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79CEB1-E58E-4FFC-A073-361C3764E724}"/>
              </a:ext>
            </a:extLst>
          </p:cNvPr>
          <p:cNvSpPr>
            <a:spLocks noGrp="1"/>
          </p:cNvSpPr>
          <p:nvPr>
            <p:ph type="body" idx="1"/>
          </p:nvPr>
        </p:nvSpPr>
        <p:spPr/>
        <p:txBody>
          <a:bodyPr/>
          <a:lstStyle/>
          <a:p>
            <a:r>
              <a:rPr lang="en-US" dirty="0"/>
              <a:t>Proof of Concept D2R app.</a:t>
            </a:r>
          </a:p>
          <a:p>
            <a:endParaRPr lang="en-US" dirty="0"/>
          </a:p>
        </p:txBody>
      </p:sp>
      <p:sp>
        <p:nvSpPr>
          <p:cNvPr id="4" name="Content Placeholder 3">
            <a:extLst>
              <a:ext uri="{FF2B5EF4-FFF2-40B4-BE49-F238E27FC236}">
                <a16:creationId xmlns:a16="http://schemas.microsoft.com/office/drawing/2014/main" id="{222BAE2C-0A76-484E-974C-C2CAC0AE3279}"/>
              </a:ext>
            </a:extLst>
          </p:cNvPr>
          <p:cNvSpPr>
            <a:spLocks noGrp="1"/>
          </p:cNvSpPr>
          <p:nvPr>
            <p:ph sz="half" idx="2"/>
          </p:nvPr>
        </p:nvSpPr>
        <p:spPr/>
        <p:txBody>
          <a:bodyPr/>
          <a:lstStyle/>
          <a:p>
            <a:r>
              <a:rPr lang="en-US" dirty="0"/>
              <a:t>Is available as an instance of </a:t>
            </a:r>
            <a:r>
              <a:rPr lang="en-US" b="1" dirty="0"/>
              <a:t>Sawtooth chain</a:t>
            </a:r>
            <a:r>
              <a:rPr lang="en-US" dirty="0"/>
              <a:t> </a:t>
            </a:r>
            <a:r>
              <a:rPr lang="en-US" b="1" dirty="0"/>
              <a:t>on a single node </a:t>
            </a:r>
            <a:r>
              <a:rPr lang="en-US" dirty="0"/>
              <a:t>(Dev); with the ability to:</a:t>
            </a:r>
          </a:p>
          <a:p>
            <a:pPr lvl="1"/>
            <a:r>
              <a:rPr lang="en-US" dirty="0"/>
              <a:t>create key-pairs</a:t>
            </a:r>
          </a:p>
          <a:p>
            <a:pPr lvl="1"/>
            <a:r>
              <a:rPr lang="en-US" dirty="0"/>
              <a:t>create assets</a:t>
            </a:r>
          </a:p>
          <a:p>
            <a:pPr lvl="1"/>
            <a:r>
              <a:rPr lang="en-US" dirty="0"/>
              <a:t>Transfer assets ( accept or reject the asset)</a:t>
            </a:r>
          </a:p>
          <a:p>
            <a:pPr lvl="1"/>
            <a:r>
              <a:rPr lang="en-US" dirty="0"/>
              <a:t> Explorer , a  view-able tracking of the current holder of the asset from the current front-end interface.</a:t>
            </a:r>
          </a:p>
          <a:p>
            <a:endParaRPr lang="en-US" dirty="0"/>
          </a:p>
        </p:txBody>
      </p:sp>
      <p:sp>
        <p:nvSpPr>
          <p:cNvPr id="5" name="Text Placeholder 4">
            <a:extLst>
              <a:ext uri="{FF2B5EF4-FFF2-40B4-BE49-F238E27FC236}">
                <a16:creationId xmlns:a16="http://schemas.microsoft.com/office/drawing/2014/main" id="{069B0E60-5A77-4195-B2B1-665FBB719D06}"/>
              </a:ext>
            </a:extLst>
          </p:cNvPr>
          <p:cNvSpPr>
            <a:spLocks noGrp="1"/>
          </p:cNvSpPr>
          <p:nvPr>
            <p:ph type="body" sz="quarter" idx="3"/>
          </p:nvPr>
        </p:nvSpPr>
        <p:spPr/>
        <p:txBody>
          <a:bodyPr/>
          <a:lstStyle/>
          <a:p>
            <a:r>
              <a:rPr lang="en-US" dirty="0"/>
              <a:t>Sawtooth Technology Explained </a:t>
            </a:r>
          </a:p>
        </p:txBody>
      </p:sp>
      <p:pic>
        <p:nvPicPr>
          <p:cNvPr id="34" name="LINXLFS12017-V004700_DTH">
            <a:hlinkClick r:id="" action="ppaction://media"/>
            <a:extLst>
              <a:ext uri="{FF2B5EF4-FFF2-40B4-BE49-F238E27FC236}">
                <a16:creationId xmlns:a16="http://schemas.microsoft.com/office/drawing/2014/main" id="{260FA6CA-6B6A-4B6F-8F62-7FA078E7FB17}"/>
              </a:ext>
            </a:extLst>
          </p:cNvPr>
          <p:cNvPicPr>
            <a:picLocks noGrp="1" noChangeAspect="1"/>
          </p:cNvPicPr>
          <p:nvPr>
            <p:ph sz="quarter" idx="4"/>
            <a:videoFile r:link="rId2"/>
            <p:extLst>
              <p:ext uri="{DAA4B4D4-6D71-4841-9C94-3DE7FCFB9230}">
                <p14:media xmlns:p14="http://schemas.microsoft.com/office/powerpoint/2010/main" r:embed="rId1"/>
              </p:ext>
            </p:extLst>
          </p:nvPr>
        </p:nvPicPr>
        <p:blipFill>
          <a:blip r:embed="rId4"/>
          <a:stretch>
            <a:fillRect/>
          </a:stretch>
        </p:blipFill>
        <p:spPr>
          <a:xfrm>
            <a:off x="6457950" y="3062288"/>
            <a:ext cx="4664075" cy="2624137"/>
          </a:xfrm>
        </p:spPr>
      </p:pic>
      <p:sp>
        <p:nvSpPr>
          <p:cNvPr id="35" name="Title 1">
            <a:extLst>
              <a:ext uri="{FF2B5EF4-FFF2-40B4-BE49-F238E27FC236}">
                <a16:creationId xmlns:a16="http://schemas.microsoft.com/office/drawing/2014/main" id="{3F4570D5-7AA3-4A8D-B9D1-282006A8C4F5}"/>
              </a:ext>
            </a:extLst>
          </p:cNvPr>
          <p:cNvSpPr>
            <a:spLocks noGrp="1"/>
          </p:cNvSpPr>
          <p:nvPr>
            <p:ph type="title"/>
          </p:nvPr>
        </p:nvSpPr>
        <p:spPr>
          <a:xfrm>
            <a:off x="1066800" y="642938"/>
            <a:ext cx="10058400" cy="1371600"/>
          </a:xfrm>
        </p:spPr>
        <p:txBody>
          <a:bodyPr>
            <a:normAutofit/>
          </a:bodyPr>
          <a:lstStyle/>
          <a:p>
            <a:r>
              <a:rPr lang="en-US" b="1" dirty="0"/>
              <a:t>Checkpoint 3:  Technical Architecture</a:t>
            </a:r>
            <a:endParaRPr lang="en-US" dirty="0"/>
          </a:p>
        </p:txBody>
      </p:sp>
    </p:spTree>
    <p:extLst>
      <p:ext uri="{BB962C8B-B14F-4D97-AF65-F5344CB8AC3E}">
        <p14:creationId xmlns:p14="http://schemas.microsoft.com/office/powerpoint/2010/main" val="194075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093" fill="hold"/>
                                        <p:tgtEl>
                                          <p:spTgt spid="3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4"/>
                </p:tgtEl>
              </p:cMediaNode>
            </p:video>
            <p:seq concurrent="1" nextAc="seek">
              <p:cTn id="8" restart="whenNotActive" fill="hold" evtFilter="cancelBubble" nodeType="interactiveSeq">
                <p:stCondLst>
                  <p:cond evt="onClick" delay="0">
                    <p:tgtEl>
                      <p:spTgt spid="3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4"/>
                                        </p:tgtEl>
                                      </p:cBhvr>
                                    </p:cmd>
                                  </p:childTnLst>
                                </p:cTn>
                              </p:par>
                            </p:childTnLst>
                          </p:cTn>
                        </p:par>
                      </p:childTnLst>
                    </p:cTn>
                  </p:par>
                </p:childTnLst>
              </p:cTn>
              <p:nextCondLst>
                <p:cond evt="onClick" delay="0">
                  <p:tgtEl>
                    <p:spTgt spid="34"/>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a:xfrm>
            <a:off x="1069847" y="2792472"/>
            <a:ext cx="9873181" cy="3163825"/>
          </a:xfrm>
        </p:spPr>
        <p:txBody>
          <a:bodyPr/>
          <a:lstStyle/>
          <a:p>
            <a:r>
              <a:rPr lang="en-US" dirty="0"/>
              <a:t>What is the </a:t>
            </a:r>
            <a:r>
              <a:rPr lang="en-US" b="1" dirty="0"/>
              <a:t>impact goal</a:t>
            </a:r>
            <a:r>
              <a:rPr lang="en-US" dirty="0"/>
              <a:t> of your solution? How do you ensure to capture needs of those who are traditionally underserved within your category </a:t>
            </a:r>
          </a:p>
          <a:p>
            <a:r>
              <a:rPr lang="en-US" dirty="0"/>
              <a:t>What are the tools needed to collect and track goods. </a:t>
            </a:r>
          </a:p>
          <a:p>
            <a:r>
              <a:rPr lang="en-US" dirty="0"/>
              <a:t>How will </a:t>
            </a:r>
            <a:r>
              <a:rPr lang="en-US" dirty="0" err="1"/>
              <a:t>receipiants</a:t>
            </a:r>
            <a:r>
              <a:rPr lang="en-US" dirty="0"/>
              <a:t> be selected? </a:t>
            </a:r>
          </a:p>
          <a:p>
            <a:r>
              <a:rPr lang="en-US" dirty="0"/>
              <a:t>How will Data Points be collected?</a:t>
            </a:r>
          </a:p>
          <a:p>
            <a:r>
              <a:rPr lang="en-US" dirty="0"/>
              <a:t> What are some obstacles you may face on the ground? Infrastructure issues, measurement </a:t>
            </a:r>
            <a:r>
              <a:rPr lang="en-US" dirty="0" err="1"/>
              <a:t>techniquest</a:t>
            </a:r>
            <a:r>
              <a:rPr lang="en-US" dirty="0"/>
              <a:t>, etc.</a:t>
            </a:r>
          </a:p>
        </p:txBody>
      </p:sp>
    </p:spTree>
    <p:extLst>
      <p:ext uri="{BB962C8B-B14F-4D97-AF65-F5344CB8AC3E}">
        <p14:creationId xmlns:p14="http://schemas.microsoft.com/office/powerpoint/2010/main" val="1933872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D726C-852C-4449-B180-F13E9BDBC21B}"/>
              </a:ext>
            </a:extLst>
          </p:cNvPr>
          <p:cNvSpPr>
            <a:spLocks noGrp="1"/>
          </p:cNvSpPr>
          <p:nvPr>
            <p:ph type="title"/>
          </p:nvPr>
        </p:nvSpPr>
        <p:spPr/>
        <p:txBody>
          <a:bodyPr/>
          <a:lstStyle/>
          <a:p>
            <a:r>
              <a:rPr lang="en-US" b="1" dirty="0"/>
              <a:t>Checkpoint 4:  Business Development </a:t>
            </a:r>
            <a:endParaRPr lang="en-US" dirty="0"/>
          </a:p>
        </p:txBody>
      </p:sp>
      <p:sp>
        <p:nvSpPr>
          <p:cNvPr id="3" name="Text Placeholder 2">
            <a:extLst>
              <a:ext uri="{FF2B5EF4-FFF2-40B4-BE49-F238E27FC236}">
                <a16:creationId xmlns:a16="http://schemas.microsoft.com/office/drawing/2014/main" id="{2F6E9109-5D2E-4C6D-BD8D-08791E1CB155}"/>
              </a:ext>
            </a:extLst>
          </p:cNvPr>
          <p:cNvSpPr>
            <a:spLocks noGrp="1"/>
          </p:cNvSpPr>
          <p:nvPr>
            <p:ph type="body" idx="1"/>
          </p:nvPr>
        </p:nvSpPr>
        <p:spPr/>
        <p:txBody>
          <a:bodyPr>
            <a:normAutofit lnSpcReduction="10000"/>
          </a:bodyPr>
          <a:lstStyle/>
          <a:p>
            <a:r>
              <a:rPr lang="en-US" dirty="0"/>
              <a:t>Solutions</a:t>
            </a:r>
          </a:p>
          <a:p>
            <a:endParaRPr lang="en-US" dirty="0"/>
          </a:p>
        </p:txBody>
      </p:sp>
      <p:sp>
        <p:nvSpPr>
          <p:cNvPr id="4" name="Content Placeholder 3">
            <a:extLst>
              <a:ext uri="{FF2B5EF4-FFF2-40B4-BE49-F238E27FC236}">
                <a16:creationId xmlns:a16="http://schemas.microsoft.com/office/drawing/2014/main" id="{ED776EEB-1584-45B6-950E-AB0A9C36F2F4}"/>
              </a:ext>
            </a:extLst>
          </p:cNvPr>
          <p:cNvSpPr>
            <a:spLocks noGrp="1"/>
          </p:cNvSpPr>
          <p:nvPr>
            <p:ph sz="half" idx="2"/>
          </p:nvPr>
        </p:nvSpPr>
        <p:spPr/>
        <p:txBody>
          <a:bodyPr/>
          <a:lstStyle/>
          <a:p>
            <a:r>
              <a:rPr lang="en-US" dirty="0"/>
              <a:t>Collection items will be gathered in GIVING CHAIN BAGS that will have a bar code attached</a:t>
            </a:r>
          </a:p>
          <a:p>
            <a:r>
              <a:rPr lang="en-US" dirty="0"/>
              <a:t>GIVING CHAIN BAGS 100 bags with bar code attached that will have Project Logo and Logo of Sponsors will be dispersed to local Farmers and giving organizations.</a:t>
            </a:r>
          </a:p>
          <a:p>
            <a:r>
              <a:rPr lang="en-US" dirty="0"/>
              <a:t>Bag will be delivered to drop off location on agreed </a:t>
            </a:r>
            <a:r>
              <a:rPr lang="en-US" dirty="0" err="1"/>
              <a:t>upin</a:t>
            </a:r>
            <a:r>
              <a:rPr lang="en-US" dirty="0"/>
              <a:t> date.</a:t>
            </a:r>
          </a:p>
        </p:txBody>
      </p:sp>
      <p:sp>
        <p:nvSpPr>
          <p:cNvPr id="5" name="Text Placeholder 4">
            <a:extLst>
              <a:ext uri="{FF2B5EF4-FFF2-40B4-BE49-F238E27FC236}">
                <a16:creationId xmlns:a16="http://schemas.microsoft.com/office/drawing/2014/main" id="{AEC5FCE8-FADB-4545-85C8-8738E8AE956E}"/>
              </a:ext>
            </a:extLst>
          </p:cNvPr>
          <p:cNvSpPr>
            <a:spLocks noGrp="1"/>
          </p:cNvSpPr>
          <p:nvPr>
            <p:ph type="body" sz="quarter" idx="3"/>
          </p:nvPr>
        </p:nvSpPr>
        <p:spPr/>
        <p:txBody>
          <a:bodyPr>
            <a:normAutofit lnSpcReduction="10000"/>
          </a:bodyPr>
          <a:lstStyle/>
          <a:p>
            <a:r>
              <a:rPr lang="en-US" dirty="0"/>
              <a:t>AYLUS –Local youth group of volunteers</a:t>
            </a:r>
            <a:br>
              <a:rPr lang="en-US" dirty="0"/>
            </a:br>
            <a:r>
              <a:rPr lang="en-US" dirty="0">
                <a:hlinkClick r:id="rId2"/>
              </a:rPr>
              <a:t>www.aylus.org</a:t>
            </a:r>
            <a:r>
              <a:rPr lang="en-US" dirty="0"/>
              <a:t>  </a:t>
            </a:r>
          </a:p>
        </p:txBody>
      </p:sp>
      <p:pic>
        <p:nvPicPr>
          <p:cNvPr id="8" name="Content Placeholder 7">
            <a:extLst>
              <a:ext uri="{FF2B5EF4-FFF2-40B4-BE49-F238E27FC236}">
                <a16:creationId xmlns:a16="http://schemas.microsoft.com/office/drawing/2014/main" id="{3DF9D8B2-EC85-41C6-B53B-216E5DA232CA}"/>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67899" y="2792472"/>
            <a:ext cx="4289572" cy="3217179"/>
          </a:xfrm>
        </p:spPr>
      </p:pic>
    </p:spTree>
    <p:extLst>
      <p:ext uri="{BB962C8B-B14F-4D97-AF65-F5344CB8AC3E}">
        <p14:creationId xmlns:p14="http://schemas.microsoft.com/office/powerpoint/2010/main" val="136251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p:txBody>
          <a:bodyPr>
            <a:normAutofit/>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8D8E9476-4387-4C8C-B625-73D61B4E9C23}"/>
              </a:ext>
            </a:extLst>
          </p:cNvPr>
          <p:cNvSpPr>
            <a:spLocks noGrp="1"/>
          </p:cNvSpPr>
          <p:nvPr>
            <p:ph type="body" idx="1"/>
          </p:nvPr>
        </p:nvSpPr>
        <p:spPr/>
        <p:txBody>
          <a:bodyPr/>
          <a:lstStyle/>
          <a:p>
            <a:r>
              <a:rPr lang="en-US" dirty="0"/>
              <a:t>Checkpoint Questions</a:t>
            </a:r>
          </a:p>
        </p:txBody>
      </p:sp>
      <p:sp>
        <p:nvSpPr>
          <p:cNvPr id="4" name="Content Placeholder 3">
            <a:extLst>
              <a:ext uri="{FF2B5EF4-FFF2-40B4-BE49-F238E27FC236}">
                <a16:creationId xmlns:a16="http://schemas.microsoft.com/office/drawing/2014/main" id="{E2C7B6C6-535C-47EA-9733-88D4D79B6F44}"/>
              </a:ext>
            </a:extLst>
          </p:cNvPr>
          <p:cNvSpPr>
            <a:spLocks noGrp="1"/>
          </p:cNvSpPr>
          <p:nvPr>
            <p:ph sz="half" idx="2"/>
          </p:nvPr>
        </p:nvSpPr>
        <p:spPr/>
        <p:txBody>
          <a:bodyPr/>
          <a:lstStyle/>
          <a:p>
            <a:r>
              <a:rPr lang="en-US" dirty="0"/>
              <a:t>Working Code</a:t>
            </a:r>
          </a:p>
          <a:p>
            <a:r>
              <a:rPr lang="en-US" dirty="0"/>
              <a:t>Technology Decisions </a:t>
            </a:r>
          </a:p>
          <a:p>
            <a:r>
              <a:rPr lang="en-US" dirty="0"/>
              <a:t>Minimal Viable Product </a:t>
            </a:r>
          </a:p>
        </p:txBody>
      </p:sp>
      <p:sp>
        <p:nvSpPr>
          <p:cNvPr id="5" name="Text Placeholder 4">
            <a:extLst>
              <a:ext uri="{FF2B5EF4-FFF2-40B4-BE49-F238E27FC236}">
                <a16:creationId xmlns:a16="http://schemas.microsoft.com/office/drawing/2014/main" id="{46A19818-136B-46A3-BD07-2665B6E8A94F}"/>
              </a:ext>
            </a:extLst>
          </p:cNvPr>
          <p:cNvSpPr>
            <a:spLocks noGrp="1"/>
          </p:cNvSpPr>
          <p:nvPr>
            <p:ph type="body" sz="quarter" idx="3"/>
          </p:nvPr>
        </p:nvSpPr>
        <p:spPr/>
        <p:txBody>
          <a:bodyPr/>
          <a:lstStyle/>
          <a:p>
            <a:r>
              <a:rPr lang="en-US" dirty="0"/>
              <a:t>Solutions</a:t>
            </a:r>
          </a:p>
        </p:txBody>
      </p:sp>
      <p:sp>
        <p:nvSpPr>
          <p:cNvPr id="6" name="Content Placeholder 5">
            <a:extLst>
              <a:ext uri="{FF2B5EF4-FFF2-40B4-BE49-F238E27FC236}">
                <a16:creationId xmlns:a16="http://schemas.microsoft.com/office/drawing/2014/main" id="{324772F8-3A45-4F8E-8F0A-F7B9712EBF6A}"/>
              </a:ext>
            </a:extLst>
          </p:cNvPr>
          <p:cNvSpPr>
            <a:spLocks noGrp="1"/>
          </p:cNvSpPr>
          <p:nvPr>
            <p:ph sz="quarter" idx="4"/>
          </p:nvPr>
        </p:nvSpPr>
        <p:spPr/>
        <p:txBody>
          <a:bodyPr/>
          <a:lstStyle/>
          <a:p>
            <a:r>
              <a:rPr lang="en-US" b="1" dirty="0"/>
              <a:t>Technology Stack: </a:t>
            </a:r>
            <a:r>
              <a:rPr lang="en-US" dirty="0"/>
              <a:t>Google maps API, database management systems, public-private keys (cryptography), excel</a:t>
            </a:r>
          </a:p>
          <a:p>
            <a:r>
              <a:rPr lang="en-US" dirty="0"/>
              <a:t>Tracking on an instance of </a:t>
            </a:r>
            <a:r>
              <a:rPr lang="en-US" b="1" dirty="0"/>
              <a:t>Sawtooth blockchain</a:t>
            </a:r>
            <a:r>
              <a:rPr lang="en-US" dirty="0"/>
              <a:t> </a:t>
            </a:r>
            <a:r>
              <a:rPr lang="en-US" b="1" dirty="0"/>
              <a:t>on a single node </a:t>
            </a:r>
            <a:r>
              <a:rPr lang="en-US" dirty="0"/>
              <a:t>(Dev);</a:t>
            </a:r>
          </a:p>
        </p:txBody>
      </p:sp>
    </p:spTree>
    <p:extLst>
      <p:ext uri="{BB962C8B-B14F-4D97-AF65-F5344CB8AC3E}">
        <p14:creationId xmlns:p14="http://schemas.microsoft.com/office/powerpoint/2010/main" val="3510729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B8B5-7146-406F-8E6A-70A42E706415}"/>
              </a:ext>
            </a:extLst>
          </p:cNvPr>
          <p:cNvSpPr>
            <a:spLocks noGrp="1"/>
          </p:cNvSpPr>
          <p:nvPr>
            <p:ph type="title"/>
          </p:nvPr>
        </p:nvSpPr>
        <p:spPr/>
        <p:txBody>
          <a:bodyPr/>
          <a:lstStyle/>
          <a:p>
            <a:r>
              <a:rPr lang="en-US" b="1" dirty="0"/>
              <a:t>Checkpoint 5:  Product Development</a:t>
            </a:r>
            <a:endParaRPr lang="en-US" dirty="0"/>
          </a:p>
        </p:txBody>
      </p:sp>
      <p:sp>
        <p:nvSpPr>
          <p:cNvPr id="3" name="Text Placeholder 2">
            <a:extLst>
              <a:ext uri="{FF2B5EF4-FFF2-40B4-BE49-F238E27FC236}">
                <a16:creationId xmlns:a16="http://schemas.microsoft.com/office/drawing/2014/main" id="{3B2F71B7-165F-4444-BA75-1C8A136F42BC}"/>
              </a:ext>
            </a:extLst>
          </p:cNvPr>
          <p:cNvSpPr>
            <a:spLocks noGrp="1"/>
          </p:cNvSpPr>
          <p:nvPr>
            <p:ph type="body" idx="1"/>
          </p:nvPr>
        </p:nvSpPr>
        <p:spPr/>
        <p:txBody>
          <a:bodyPr/>
          <a:lstStyle/>
          <a:p>
            <a:r>
              <a:rPr lang="en-US" dirty="0"/>
              <a:t>Minimal Viable Product </a:t>
            </a:r>
          </a:p>
        </p:txBody>
      </p:sp>
      <p:sp>
        <p:nvSpPr>
          <p:cNvPr id="7" name="Content Placeholder 6">
            <a:extLst>
              <a:ext uri="{FF2B5EF4-FFF2-40B4-BE49-F238E27FC236}">
                <a16:creationId xmlns:a16="http://schemas.microsoft.com/office/drawing/2014/main" id="{59EF7E72-8DD4-424A-A234-B1505A082E23}"/>
              </a:ext>
            </a:extLst>
          </p:cNvPr>
          <p:cNvSpPr>
            <a:spLocks noGrp="1"/>
          </p:cNvSpPr>
          <p:nvPr>
            <p:ph sz="half" idx="2"/>
          </p:nvPr>
        </p:nvSpPr>
        <p:spPr>
          <a:xfrm>
            <a:off x="1069975" y="2792413"/>
            <a:ext cx="10385554" cy="3163887"/>
          </a:xfrm>
        </p:spPr>
        <p:txBody>
          <a:bodyPr>
            <a:normAutofit fontScale="85000" lnSpcReduction="20000"/>
          </a:bodyPr>
          <a:lstStyle/>
          <a:p>
            <a:r>
              <a:rPr lang="en-US" b="1" dirty="0"/>
              <a:t>MVP</a:t>
            </a:r>
            <a:endParaRPr lang="en-US" dirty="0"/>
          </a:p>
          <a:p>
            <a:r>
              <a:rPr lang="en-US" dirty="0"/>
              <a:t>A Donor, Volunteer and Recipient (Actor) logins or interfaces</a:t>
            </a:r>
          </a:p>
          <a:p>
            <a:r>
              <a:rPr lang="en-US" dirty="0"/>
              <a:t>Ability for each actor to create their own key pairs pseudonymously</a:t>
            </a:r>
          </a:p>
          <a:p>
            <a:r>
              <a:rPr lang="en-US" dirty="0"/>
              <a:t>Ability to define assets that are fungible (from bulk donation to granular distribution - Asset name; Unit type and Units (numbers, lbs. etc.)</a:t>
            </a:r>
          </a:p>
          <a:p>
            <a:r>
              <a:rPr lang="en-US" dirty="0"/>
              <a:t>Ability to assign assets (by donor or self assigned by volunteer) for trace-ability purposes</a:t>
            </a:r>
          </a:p>
          <a:p>
            <a:r>
              <a:rPr lang="en-US" dirty="0"/>
              <a:t>Ability to track assigned assets with the options of:</a:t>
            </a:r>
          </a:p>
          <a:p>
            <a:pPr lvl="1"/>
            <a:r>
              <a:rPr lang="en-US" dirty="0"/>
              <a:t>Tracking the assets themselves</a:t>
            </a:r>
          </a:p>
          <a:p>
            <a:pPr lvl="1"/>
            <a:r>
              <a:rPr lang="en-US" dirty="0"/>
              <a:t>Or tracking the packaging the asset is included into (E.g. bags, crates etc.)</a:t>
            </a:r>
          </a:p>
          <a:p>
            <a:r>
              <a:rPr lang="en-US" dirty="0"/>
              <a:t>Security and audit-ability from bad actors (theft, diversion etc.)</a:t>
            </a:r>
          </a:p>
          <a:p>
            <a:r>
              <a:rPr lang="en-US" dirty="0"/>
              <a:t>Trace ability to final recipient (final recipient acknowledges receipt)</a:t>
            </a:r>
          </a:p>
          <a:p>
            <a:pPr lvl="1"/>
            <a:endParaRPr lang="en-US" dirty="0"/>
          </a:p>
          <a:p>
            <a:endParaRPr lang="en-US" dirty="0"/>
          </a:p>
        </p:txBody>
      </p:sp>
    </p:spTree>
    <p:extLst>
      <p:ext uri="{BB962C8B-B14F-4D97-AF65-F5344CB8AC3E}">
        <p14:creationId xmlns:p14="http://schemas.microsoft.com/office/powerpoint/2010/main" val="33525995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C620-C23C-436D-A30D-BFFC6E29FF65}"/>
              </a:ext>
            </a:extLst>
          </p:cNvPr>
          <p:cNvSpPr>
            <a:spLocks noGrp="1"/>
          </p:cNvSpPr>
          <p:nvPr>
            <p:ph type="title"/>
          </p:nvPr>
        </p:nvSpPr>
        <p:spPr>
          <a:xfrm>
            <a:off x="973967" y="721502"/>
            <a:ext cx="10058400" cy="1371600"/>
          </a:xfrm>
        </p:spPr>
        <p:txBody>
          <a:bodyPr>
            <a:normAutofit fontScale="90000"/>
          </a:bodyPr>
          <a:lstStyle/>
          <a:p>
            <a:r>
              <a:rPr lang="en-US" b="1" dirty="0"/>
              <a:t>Checkpoint 6:  Final Product Delivery</a:t>
            </a:r>
            <a:br>
              <a:rPr lang="en-US" b="1" dirty="0"/>
            </a:br>
            <a:endParaRPr lang="en-US" dirty="0"/>
          </a:p>
        </p:txBody>
      </p:sp>
      <p:pic>
        <p:nvPicPr>
          <p:cNvPr id="3" name="Picture 2">
            <a:extLst>
              <a:ext uri="{FF2B5EF4-FFF2-40B4-BE49-F238E27FC236}">
                <a16:creationId xmlns:a16="http://schemas.microsoft.com/office/drawing/2014/main" id="{75FC0252-ABD7-4FAD-9527-CB45E08A0098}"/>
              </a:ext>
            </a:extLst>
          </p:cNvPr>
          <p:cNvPicPr>
            <a:picLocks noChangeAspect="1"/>
          </p:cNvPicPr>
          <p:nvPr/>
        </p:nvPicPr>
        <p:blipFill>
          <a:blip r:embed="rId2"/>
          <a:stretch>
            <a:fillRect/>
          </a:stretch>
        </p:blipFill>
        <p:spPr>
          <a:xfrm>
            <a:off x="1046831" y="1464930"/>
            <a:ext cx="9076734" cy="4867067"/>
          </a:xfrm>
          <a:prstGeom prst="rect">
            <a:avLst/>
          </a:prstGeom>
        </p:spPr>
      </p:pic>
    </p:spTree>
    <p:extLst>
      <p:ext uri="{BB962C8B-B14F-4D97-AF65-F5344CB8AC3E}">
        <p14:creationId xmlns:p14="http://schemas.microsoft.com/office/powerpoint/2010/main" val="37633376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6" name="Rectangle 45">
            <a:extLst>
              <a:ext uri="{FF2B5EF4-FFF2-40B4-BE49-F238E27FC236}">
                <a16:creationId xmlns:a16="http://schemas.microsoft.com/office/drawing/2014/main" id="{9BFBBE2E-1F9E-4A1F-80DC-AFE542763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8" name="Rectangle 47">
            <a:extLst>
              <a:ext uri="{FF2B5EF4-FFF2-40B4-BE49-F238E27FC236}">
                <a16:creationId xmlns:a16="http://schemas.microsoft.com/office/drawing/2014/main" id="{312C1FD2-BCF6-4E4B-88E2-32BB52C715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0" name="Rectangle 49">
            <a:extLst>
              <a:ext uri="{FF2B5EF4-FFF2-40B4-BE49-F238E27FC236}">
                <a16:creationId xmlns:a16="http://schemas.microsoft.com/office/drawing/2014/main" id="{2CE109AD-B701-4957-9648-E9D9FC641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2" name="Group 51">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53" name="Straight Connector 52">
              <a:extLst>
                <a:ext uri="{FF2B5EF4-FFF2-40B4-BE49-F238E27FC236}">
                  <a16:creationId xmlns:a16="http://schemas.microsoft.com/office/drawing/2014/main" id="{40F643E8-8A04-4F5E-9682-75DB08A0564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E778470-AE14-43E4-AFBF-22FD752757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7184196-EC73-466B-AD6B-1F270902802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33D5BAA1-2B33-47F3-9A58-FA17DAA8EE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F5BEE369-59AC-4F4F-83CE-10D135873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8"/>
            <a:ext cx="12192000" cy="2645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3144433-CB6C-4E43-9F44-C4A2E296D0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9"/>
            <a:ext cx="12192000" cy="2645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0E6C0429-1810-44FD-8AB8-3C33BE23C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95257"/>
            <a:ext cx="11281609" cy="1915888"/>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5" name="Rectangle 64">
            <a:extLst>
              <a:ext uri="{FF2B5EF4-FFF2-40B4-BE49-F238E27FC236}">
                <a16:creationId xmlns:a16="http://schemas.microsoft.com/office/drawing/2014/main" id="{75F1A464-9F32-4743-BC26-556BA7CFC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4747657"/>
            <a:ext cx="10954512" cy="1598720"/>
          </a:xfrm>
          <a:prstGeom prst="rect">
            <a:avLst/>
          </a:prstGeom>
          <a:noFill/>
          <a:ln w="6350" cap="sq" cmpd="sng" algn="ctr">
            <a:solidFill>
              <a:schemeClr val="tx1">
                <a:lumMod val="75000"/>
                <a:lumOff val="25000"/>
              </a:schemeClr>
            </a:solidFill>
            <a:prstDash val="solid"/>
            <a:miter lim="800000"/>
          </a:ln>
          <a:effectLst/>
        </p:spPr>
      </p:sp>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931844" y="4997920"/>
            <a:ext cx="8636671" cy="831013"/>
          </a:xfrm>
          <a:prstGeom prst="rect">
            <a:avLst/>
          </a:prstGeom>
        </p:spPr>
        <p:txBody>
          <a:bodyPr vert="horz" lIns="91440" tIns="45720" rIns="91440" bIns="45720" rtlCol="0" anchor="b">
            <a:normAutofit fontScale="90000"/>
          </a:bodyPr>
          <a:lstStyle/>
          <a:p>
            <a:pPr marL="11206" algn="ctr">
              <a:lnSpc>
                <a:spcPct val="83000"/>
              </a:lnSpc>
            </a:pPr>
            <a:r>
              <a:rPr lang="en-US" sz="5400" cap="all" spc="-100" dirty="0">
                <a:solidFill>
                  <a:schemeClr val="tx1">
                    <a:lumMod val="85000"/>
                    <a:lumOff val="15000"/>
                  </a:schemeClr>
                </a:solidFill>
              </a:rPr>
              <a:t>Donor Blockchain - View</a:t>
            </a:r>
          </a:p>
        </p:txBody>
      </p:sp>
      <p:pic>
        <p:nvPicPr>
          <p:cNvPr id="8" name="Picture Placeholder 7">
            <a:extLst>
              <a:ext uri="{FF2B5EF4-FFF2-40B4-BE49-F238E27FC236}">
                <a16:creationId xmlns:a16="http://schemas.microsoft.com/office/drawing/2014/main" id="{38C10716-C22B-4E6B-8EF9-202C65758971}"/>
              </a:ext>
            </a:extLst>
          </p:cNvPr>
          <p:cNvPicPr>
            <a:picLocks noGrp="1" noChangeAspect="1"/>
          </p:cNvPicPr>
          <p:nvPr>
            <p:ph type="pic" idx="1"/>
          </p:nvPr>
        </p:nvPicPr>
        <p:blipFill>
          <a:blip r:embed="rId3"/>
          <a:srcRect t="1407" b="1407"/>
          <a:stretch>
            <a:fillRect/>
          </a:stretch>
        </p:blipFill>
        <p:spPr>
          <a:xfrm>
            <a:off x="630502" y="1231246"/>
            <a:ext cx="2473828" cy="2051302"/>
          </a:xfrm>
          <a:prstGeom prst="rect">
            <a:avLst/>
          </a:prstGeom>
        </p:spPr>
      </p:pic>
      <p:pic>
        <p:nvPicPr>
          <p:cNvPr id="10" name="Picture 9">
            <a:extLst>
              <a:ext uri="{FF2B5EF4-FFF2-40B4-BE49-F238E27FC236}">
                <a16:creationId xmlns:a16="http://schemas.microsoft.com/office/drawing/2014/main" id="{AF201CE9-937C-48A3-B9C6-541E4E61BA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0723" y="643089"/>
            <a:ext cx="1111222" cy="1295886"/>
          </a:xfrm>
          <a:prstGeom prst="rect">
            <a:avLst/>
          </a:prstGeom>
        </p:spPr>
      </p:pic>
      <p:pic>
        <p:nvPicPr>
          <p:cNvPr id="13" name="Graphic 12" descr="Checklist">
            <a:extLst>
              <a:ext uri="{FF2B5EF4-FFF2-40B4-BE49-F238E27FC236}">
                <a16:creationId xmlns:a16="http://schemas.microsoft.com/office/drawing/2014/main" id="{75DB357E-FE07-4AA6-B248-EC4B0AD12D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37354" y="2132271"/>
            <a:ext cx="1357571" cy="1357571"/>
          </a:xfrm>
          <a:prstGeom prst="rect">
            <a:avLst/>
          </a:prstGeom>
        </p:spPr>
      </p:pic>
      <p:pic>
        <p:nvPicPr>
          <p:cNvPr id="2" name="Picture 1">
            <a:extLst>
              <a:ext uri="{FF2B5EF4-FFF2-40B4-BE49-F238E27FC236}">
                <a16:creationId xmlns:a16="http://schemas.microsoft.com/office/drawing/2014/main" id="{C2FDEB5B-323B-44B7-8D4B-C3EF689AD41E}"/>
              </a:ext>
            </a:extLst>
          </p:cNvPr>
          <p:cNvPicPr>
            <a:picLocks noChangeAspect="1"/>
          </p:cNvPicPr>
          <p:nvPr/>
        </p:nvPicPr>
        <p:blipFill>
          <a:blip r:embed="rId7"/>
          <a:stretch>
            <a:fillRect/>
          </a:stretch>
        </p:blipFill>
        <p:spPr>
          <a:xfrm>
            <a:off x="6104861" y="1098808"/>
            <a:ext cx="4305300" cy="2066925"/>
          </a:xfrm>
          <a:prstGeom prst="rect">
            <a:avLst/>
          </a:prstGeom>
        </p:spPr>
      </p:pic>
    </p:spTree>
    <p:extLst>
      <p:ext uri="{BB962C8B-B14F-4D97-AF65-F5344CB8AC3E}">
        <p14:creationId xmlns:p14="http://schemas.microsoft.com/office/powerpoint/2010/main" val="22174215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a:t>
            </a:r>
            <a:r>
              <a:rPr spc="-199" dirty="0"/>
              <a:t> </a:t>
            </a:r>
            <a:r>
              <a:rPr spc="18" dirty="0"/>
              <a:t>View</a:t>
            </a:r>
          </a:p>
        </p:txBody>
      </p:sp>
      <p:sp>
        <p:nvSpPr>
          <p:cNvPr id="3" name="object 3"/>
          <p:cNvSpPr/>
          <p:nvPr/>
        </p:nvSpPr>
        <p:spPr>
          <a:xfrm>
            <a:off x="3293141" y="1728761"/>
            <a:ext cx="8325708" cy="4088463"/>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3531132" y="2973814"/>
            <a:ext cx="3525930" cy="330013"/>
          </a:xfrm>
          <a:custGeom>
            <a:avLst/>
            <a:gdLst/>
            <a:ahLst/>
            <a:cxnLst/>
            <a:rect l="l" t="t" r="r" b="b"/>
            <a:pathLst>
              <a:path w="3996054" h="374014">
                <a:moveTo>
                  <a:pt x="0" y="0"/>
                </a:moveTo>
                <a:lnTo>
                  <a:pt x="3995442" y="0"/>
                </a:lnTo>
                <a:lnTo>
                  <a:pt x="3995442" y="373567"/>
                </a:lnTo>
                <a:lnTo>
                  <a:pt x="0" y="373567"/>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6" name="TextBox 5">
            <a:extLst>
              <a:ext uri="{FF2B5EF4-FFF2-40B4-BE49-F238E27FC236}">
                <a16:creationId xmlns:a16="http://schemas.microsoft.com/office/drawing/2014/main" id="{211807ED-4E57-4A7B-95DE-231C2956761F}"/>
              </a:ext>
            </a:extLst>
          </p:cNvPr>
          <p:cNvSpPr txBox="1"/>
          <p:nvPr/>
        </p:nvSpPr>
        <p:spPr>
          <a:xfrm>
            <a:off x="900475" y="2014194"/>
            <a:ext cx="2065523" cy="258532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Scanning the bar code generates the Tag with the unique “key” for the collected item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Creation of Tag  for DONOR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 </a:t>
            </a:r>
            <a:r>
              <a:rPr spc="66" dirty="0"/>
              <a:t>Donation</a:t>
            </a:r>
            <a:r>
              <a:rPr spc="-349" dirty="0"/>
              <a:t> </a:t>
            </a:r>
            <a:r>
              <a:rPr spc="75" dirty="0"/>
              <a:t>record</a:t>
            </a:r>
          </a:p>
        </p:txBody>
      </p:sp>
      <p:sp>
        <p:nvSpPr>
          <p:cNvPr id="3" name="object 3"/>
          <p:cNvSpPr/>
          <p:nvPr/>
        </p:nvSpPr>
        <p:spPr>
          <a:xfrm>
            <a:off x="2404553" y="1889796"/>
            <a:ext cx="7382895" cy="4412176"/>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2661750" y="3953487"/>
            <a:ext cx="1699931" cy="396128"/>
          </a:xfrm>
          <a:custGeom>
            <a:avLst/>
            <a:gdLst/>
            <a:ahLst/>
            <a:cxnLst/>
            <a:rect l="l" t="t" r="r" b="b"/>
            <a:pathLst>
              <a:path w="1926589" h="448945">
                <a:moveTo>
                  <a:pt x="0" y="0"/>
                </a:moveTo>
                <a:lnTo>
                  <a:pt x="1926161" y="0"/>
                </a:lnTo>
                <a:lnTo>
                  <a:pt x="1926161" y="448465"/>
                </a:lnTo>
                <a:lnTo>
                  <a:pt x="0" y="448465"/>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6" name="Rectangle 5">
            <a:extLst>
              <a:ext uri="{FF2B5EF4-FFF2-40B4-BE49-F238E27FC236}">
                <a16:creationId xmlns:a16="http://schemas.microsoft.com/office/drawing/2014/main" id="{E1A26932-08B6-4410-810E-000460C2A40B}"/>
              </a:ext>
            </a:extLst>
          </p:cNvPr>
          <p:cNvSpPr/>
          <p:nvPr/>
        </p:nvSpPr>
        <p:spPr>
          <a:xfrm>
            <a:off x="1451579" y="211619"/>
            <a:ext cx="6096000" cy="64633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72B4D"/>
                </a:solidFill>
                <a:effectLst/>
                <a:uLnTx/>
                <a:uFillTx/>
                <a:latin typeface="Segoe UI" panose="020B0502040204020203" pitchFamily="34" charset="0"/>
                <a:ea typeface="Times New Roman" panose="02020603050405020304" pitchFamily="18" charset="0"/>
                <a:cs typeface="Times New Roman" panose="02020603050405020304" pitchFamily="18" charset="0"/>
              </a:rPr>
              <a:t>Week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       Product Development Working Group</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6" name="Rectangle 45">
            <a:extLst>
              <a:ext uri="{FF2B5EF4-FFF2-40B4-BE49-F238E27FC236}">
                <a16:creationId xmlns:a16="http://schemas.microsoft.com/office/drawing/2014/main" id="{9BFBBE2E-1F9E-4A1F-80DC-AFE542763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8" name="Rectangle 47">
            <a:extLst>
              <a:ext uri="{FF2B5EF4-FFF2-40B4-BE49-F238E27FC236}">
                <a16:creationId xmlns:a16="http://schemas.microsoft.com/office/drawing/2014/main" id="{312C1FD2-BCF6-4E4B-88E2-32BB52C715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0" name="Rectangle 49">
            <a:extLst>
              <a:ext uri="{FF2B5EF4-FFF2-40B4-BE49-F238E27FC236}">
                <a16:creationId xmlns:a16="http://schemas.microsoft.com/office/drawing/2014/main" id="{2CE109AD-B701-4957-9648-E9D9FC641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2" name="Group 51">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53" name="Straight Connector 52">
              <a:extLst>
                <a:ext uri="{FF2B5EF4-FFF2-40B4-BE49-F238E27FC236}">
                  <a16:creationId xmlns:a16="http://schemas.microsoft.com/office/drawing/2014/main" id="{40F643E8-8A04-4F5E-9682-75DB08A0564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E778470-AE14-43E4-AFBF-22FD752757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7184196-EC73-466B-AD6B-1F270902802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33D5BAA1-2B33-47F3-9A58-FA17DAA8EE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F5BEE369-59AC-4F4F-83CE-10D135873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8"/>
            <a:ext cx="12192000" cy="2645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3144433-CB6C-4E43-9F44-C4A2E296D0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9"/>
            <a:ext cx="12192000" cy="2645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0E6C0429-1810-44FD-8AB8-3C33BE23C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95257"/>
            <a:ext cx="11281609" cy="1915888"/>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5" name="Rectangle 64">
            <a:extLst>
              <a:ext uri="{FF2B5EF4-FFF2-40B4-BE49-F238E27FC236}">
                <a16:creationId xmlns:a16="http://schemas.microsoft.com/office/drawing/2014/main" id="{75F1A464-9F32-4743-BC26-556BA7CFC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4747657"/>
            <a:ext cx="10954512" cy="1598720"/>
          </a:xfrm>
          <a:prstGeom prst="rect">
            <a:avLst/>
          </a:prstGeom>
          <a:noFill/>
          <a:ln w="6350" cap="sq" cmpd="sng" algn="ctr">
            <a:solidFill>
              <a:schemeClr val="tx1">
                <a:lumMod val="75000"/>
                <a:lumOff val="25000"/>
              </a:schemeClr>
            </a:solidFill>
            <a:prstDash val="solid"/>
            <a:miter lim="800000"/>
          </a:ln>
          <a:effectLst/>
        </p:spPr>
      </p:sp>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931844" y="4997920"/>
            <a:ext cx="8636671" cy="831013"/>
          </a:xfrm>
          <a:prstGeom prst="rect">
            <a:avLst/>
          </a:prstGeom>
        </p:spPr>
        <p:txBody>
          <a:bodyPr vert="horz" lIns="91440" tIns="45720" rIns="91440" bIns="45720" rtlCol="0" anchor="b">
            <a:normAutofit/>
          </a:bodyPr>
          <a:lstStyle/>
          <a:p>
            <a:pPr marL="11206" algn="ctr">
              <a:lnSpc>
                <a:spcPct val="83000"/>
              </a:lnSpc>
            </a:pPr>
            <a:r>
              <a:rPr lang="en-US" sz="5400" dirty="0">
                <a:solidFill>
                  <a:schemeClr val="tx1">
                    <a:lumMod val="85000"/>
                    <a:lumOff val="15000"/>
                  </a:schemeClr>
                </a:solidFill>
              </a:rPr>
              <a:t>Driver Blockchain View</a:t>
            </a:r>
            <a:endParaRPr lang="en-US" sz="5400" cap="all" spc="-100" dirty="0">
              <a:solidFill>
                <a:schemeClr val="tx1">
                  <a:lumMod val="85000"/>
                  <a:lumOff val="15000"/>
                </a:schemeClr>
              </a:solidFill>
            </a:endParaRPr>
          </a:p>
        </p:txBody>
      </p:sp>
      <p:pic>
        <p:nvPicPr>
          <p:cNvPr id="23" name="Picture Placeholder 8">
            <a:extLst>
              <a:ext uri="{FF2B5EF4-FFF2-40B4-BE49-F238E27FC236}">
                <a16:creationId xmlns:a16="http://schemas.microsoft.com/office/drawing/2014/main" id="{38BD3CEC-84E4-428E-87E0-65A55B777182}"/>
              </a:ext>
            </a:extLst>
          </p:cNvPr>
          <p:cNvPicPr>
            <a:picLocks noGrp="1" noChangeAspect="1"/>
          </p:cNvPicPr>
          <p:nvPr>
            <p:ph type="pic" idx="1"/>
          </p:nvPr>
        </p:nvPicPr>
        <p:blipFill>
          <a:blip r:embed="rId3"/>
          <a:srcRect l="7573" r="7573"/>
          <a:stretch>
            <a:fillRect/>
          </a:stretch>
        </p:blipFill>
        <p:spPr>
          <a:xfrm>
            <a:off x="616738" y="811990"/>
            <a:ext cx="2716844" cy="2252828"/>
          </a:xfrm>
          <a:prstGeom prst="rect">
            <a:avLst/>
          </a:prstGeom>
        </p:spPr>
      </p:pic>
      <p:pic>
        <p:nvPicPr>
          <p:cNvPr id="5" name="Picture 4">
            <a:extLst>
              <a:ext uri="{FF2B5EF4-FFF2-40B4-BE49-F238E27FC236}">
                <a16:creationId xmlns:a16="http://schemas.microsoft.com/office/drawing/2014/main" id="{304FBA89-31F9-409B-8CE4-1585737B3E30}"/>
              </a:ext>
            </a:extLst>
          </p:cNvPr>
          <p:cNvPicPr>
            <a:picLocks noChangeAspect="1"/>
          </p:cNvPicPr>
          <p:nvPr/>
        </p:nvPicPr>
        <p:blipFill>
          <a:blip r:embed="rId4"/>
          <a:stretch>
            <a:fillRect/>
          </a:stretch>
        </p:blipFill>
        <p:spPr>
          <a:xfrm>
            <a:off x="3473513" y="1014477"/>
            <a:ext cx="3223679" cy="1956986"/>
          </a:xfrm>
          <a:prstGeom prst="rect">
            <a:avLst/>
          </a:prstGeom>
        </p:spPr>
      </p:pic>
      <p:pic>
        <p:nvPicPr>
          <p:cNvPr id="6" name="Picture 5">
            <a:extLst>
              <a:ext uri="{FF2B5EF4-FFF2-40B4-BE49-F238E27FC236}">
                <a16:creationId xmlns:a16="http://schemas.microsoft.com/office/drawing/2014/main" id="{B3C165C6-D064-4CFA-9A10-A49362D0C6A1}"/>
              </a:ext>
            </a:extLst>
          </p:cNvPr>
          <p:cNvPicPr>
            <a:picLocks noChangeAspect="1"/>
          </p:cNvPicPr>
          <p:nvPr/>
        </p:nvPicPr>
        <p:blipFill>
          <a:blip r:embed="rId5"/>
          <a:stretch>
            <a:fillRect/>
          </a:stretch>
        </p:blipFill>
        <p:spPr>
          <a:xfrm>
            <a:off x="6856460" y="687072"/>
            <a:ext cx="2820867" cy="2386611"/>
          </a:xfrm>
          <a:prstGeom prst="rect">
            <a:avLst/>
          </a:prstGeom>
        </p:spPr>
      </p:pic>
    </p:spTree>
    <p:extLst>
      <p:ext uri="{BB962C8B-B14F-4D97-AF65-F5344CB8AC3E}">
        <p14:creationId xmlns:p14="http://schemas.microsoft.com/office/powerpoint/2010/main" val="4173741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66800" y="953404"/>
            <a:ext cx="10058400" cy="749979"/>
          </a:xfrm>
          <a:prstGeom prst="rect">
            <a:avLst/>
          </a:prstGeom>
        </p:spPr>
        <p:txBody>
          <a:bodyPr vert="horz" wrap="square" lIns="0" tIns="11206" rIns="0" bIns="0" rtlCol="0" anchor="ctr">
            <a:spAutoFit/>
          </a:bodyPr>
          <a:lstStyle/>
          <a:p>
            <a:pPr marL="11206">
              <a:lnSpc>
                <a:spcPct val="100000"/>
              </a:lnSpc>
              <a:spcBef>
                <a:spcPts val="88"/>
              </a:spcBef>
            </a:pPr>
            <a:r>
              <a:rPr lang="en-US" spc="66" dirty="0"/>
              <a:t>Driver</a:t>
            </a:r>
            <a:r>
              <a:rPr spc="66" dirty="0"/>
              <a:t> </a:t>
            </a:r>
            <a:r>
              <a:rPr spc="88" dirty="0"/>
              <a:t>Blockchain </a:t>
            </a:r>
            <a:r>
              <a:rPr spc="168" dirty="0"/>
              <a:t>-</a:t>
            </a:r>
            <a:r>
              <a:rPr spc="-199" dirty="0"/>
              <a:t> </a:t>
            </a:r>
            <a:r>
              <a:rPr dirty="0"/>
              <a:t>Transfer</a:t>
            </a:r>
          </a:p>
        </p:txBody>
      </p:sp>
      <p:sp>
        <p:nvSpPr>
          <p:cNvPr id="3" name="object 3"/>
          <p:cNvSpPr/>
          <p:nvPr/>
        </p:nvSpPr>
        <p:spPr>
          <a:xfrm>
            <a:off x="3462893" y="1667482"/>
            <a:ext cx="8052539" cy="4100146"/>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3596531" y="4411850"/>
            <a:ext cx="3734921" cy="856690"/>
          </a:xfrm>
          <a:custGeom>
            <a:avLst/>
            <a:gdLst/>
            <a:ahLst/>
            <a:cxnLst/>
            <a:rect l="l" t="t" r="r" b="b"/>
            <a:pathLst>
              <a:path w="4232910" h="970914">
                <a:moveTo>
                  <a:pt x="0" y="0"/>
                </a:moveTo>
                <a:lnTo>
                  <a:pt x="4232836" y="0"/>
                </a:lnTo>
                <a:lnTo>
                  <a:pt x="4232836" y="970831"/>
                </a:lnTo>
                <a:lnTo>
                  <a:pt x="0" y="970831"/>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cxnSp>
        <p:nvCxnSpPr>
          <p:cNvPr id="7" name="Straight Arrow Connector 6">
            <a:extLst>
              <a:ext uri="{FF2B5EF4-FFF2-40B4-BE49-F238E27FC236}">
                <a16:creationId xmlns:a16="http://schemas.microsoft.com/office/drawing/2014/main" id="{6947A59D-9452-417C-9481-242FC904D765}"/>
              </a:ext>
            </a:extLst>
          </p:cNvPr>
          <p:cNvCxnSpPr>
            <a:cxnSpLocks/>
          </p:cNvCxnSpPr>
          <p:nvPr/>
        </p:nvCxnSpPr>
        <p:spPr>
          <a:xfrm flipH="1">
            <a:off x="7007522" y="3491125"/>
            <a:ext cx="963279" cy="112737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F764CF5-DBB5-4228-ADE3-254584F78CE6}"/>
              </a:ext>
            </a:extLst>
          </p:cNvPr>
          <p:cNvCxnSpPr>
            <a:cxnSpLocks/>
          </p:cNvCxnSpPr>
          <p:nvPr/>
        </p:nvCxnSpPr>
        <p:spPr>
          <a:xfrm flipH="1">
            <a:off x="10939843" y="1997122"/>
            <a:ext cx="641499" cy="11903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8C5BF49-46E7-41C3-9C8C-F152BA69F595}"/>
              </a:ext>
            </a:extLst>
          </p:cNvPr>
          <p:cNvSpPr txBox="1"/>
          <p:nvPr/>
        </p:nvSpPr>
        <p:spPr>
          <a:xfrm>
            <a:off x="805218" y="2488442"/>
            <a:ext cx="222003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Transfer of  Tag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6" name="Rectangle 45">
            <a:extLst>
              <a:ext uri="{FF2B5EF4-FFF2-40B4-BE49-F238E27FC236}">
                <a16:creationId xmlns:a16="http://schemas.microsoft.com/office/drawing/2014/main" id="{9BFBBE2E-1F9E-4A1F-80DC-AFE542763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8" name="Rectangle 47">
            <a:extLst>
              <a:ext uri="{FF2B5EF4-FFF2-40B4-BE49-F238E27FC236}">
                <a16:creationId xmlns:a16="http://schemas.microsoft.com/office/drawing/2014/main" id="{312C1FD2-BCF6-4E4B-88E2-32BB52C715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50" name="Rectangle 49">
            <a:extLst>
              <a:ext uri="{FF2B5EF4-FFF2-40B4-BE49-F238E27FC236}">
                <a16:creationId xmlns:a16="http://schemas.microsoft.com/office/drawing/2014/main" id="{2CE109AD-B701-4957-9648-E9D9FC641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2" name="Group 51">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53" name="Straight Connector 52">
              <a:extLst>
                <a:ext uri="{FF2B5EF4-FFF2-40B4-BE49-F238E27FC236}">
                  <a16:creationId xmlns:a16="http://schemas.microsoft.com/office/drawing/2014/main" id="{40F643E8-8A04-4F5E-9682-75DB08A0564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E778470-AE14-43E4-AFBF-22FD752757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7184196-EC73-466B-AD6B-1F270902802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33D5BAA1-2B33-47F3-9A58-FA17DAA8EE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F5BEE369-59AC-4F4F-83CE-10D135873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8"/>
            <a:ext cx="12192000" cy="2645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3144433-CB6C-4E43-9F44-C4A2E296D0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9"/>
            <a:ext cx="12192000" cy="2645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0E6C0429-1810-44FD-8AB8-3C33BE23C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95257"/>
            <a:ext cx="11281609" cy="1915888"/>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5" name="Rectangle 64">
            <a:extLst>
              <a:ext uri="{FF2B5EF4-FFF2-40B4-BE49-F238E27FC236}">
                <a16:creationId xmlns:a16="http://schemas.microsoft.com/office/drawing/2014/main" id="{75F1A464-9F32-4743-BC26-556BA7CFC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4747657"/>
            <a:ext cx="10954512" cy="1598720"/>
          </a:xfrm>
          <a:prstGeom prst="rect">
            <a:avLst/>
          </a:prstGeom>
          <a:noFill/>
          <a:ln w="6350" cap="sq" cmpd="sng" algn="ctr">
            <a:solidFill>
              <a:schemeClr val="tx1">
                <a:lumMod val="75000"/>
                <a:lumOff val="25000"/>
              </a:schemeClr>
            </a:solidFill>
            <a:prstDash val="solid"/>
            <a:miter lim="800000"/>
          </a:ln>
          <a:effectLst/>
        </p:spPr>
      </p:sp>
      <p:sp>
        <p:nvSpPr>
          <p:cNvPr id="3" name="object 2">
            <a:extLst>
              <a:ext uri="{FF2B5EF4-FFF2-40B4-BE49-F238E27FC236}">
                <a16:creationId xmlns:a16="http://schemas.microsoft.com/office/drawing/2014/main" id="{0B721130-52DC-46CF-AE99-9B77A6AAD9D9}"/>
              </a:ext>
            </a:extLst>
          </p:cNvPr>
          <p:cNvSpPr txBox="1">
            <a:spLocks noGrp="1"/>
          </p:cNvSpPr>
          <p:nvPr>
            <p:ph type="title"/>
          </p:nvPr>
        </p:nvSpPr>
        <p:spPr>
          <a:xfrm>
            <a:off x="931844" y="4997920"/>
            <a:ext cx="8636671" cy="831013"/>
          </a:xfrm>
          <a:prstGeom prst="rect">
            <a:avLst/>
          </a:prstGeom>
        </p:spPr>
        <p:txBody>
          <a:bodyPr vert="horz" lIns="91440" tIns="45720" rIns="91440" bIns="45720" rtlCol="0" anchor="b">
            <a:normAutofit/>
          </a:bodyPr>
          <a:lstStyle/>
          <a:p>
            <a:pPr marL="11206" algn="ctr">
              <a:lnSpc>
                <a:spcPct val="83000"/>
              </a:lnSpc>
            </a:pPr>
            <a:r>
              <a:rPr lang="en-US" sz="5400" spc="66" dirty="0"/>
              <a:t>Recipients  </a:t>
            </a:r>
            <a:r>
              <a:rPr lang="en-US" sz="5400" spc="88" dirty="0"/>
              <a:t>Blockchain </a:t>
            </a:r>
            <a:r>
              <a:rPr lang="en-US" sz="5400" spc="168" dirty="0"/>
              <a:t>-</a:t>
            </a:r>
            <a:r>
              <a:rPr lang="en-US" sz="5400" spc="-199" dirty="0"/>
              <a:t> </a:t>
            </a:r>
            <a:r>
              <a:rPr lang="en-US" sz="5400" spc="18" dirty="0"/>
              <a:t>View</a:t>
            </a:r>
            <a:endParaRPr lang="en-US" sz="5400" cap="all" spc="-100" dirty="0">
              <a:solidFill>
                <a:schemeClr val="tx1">
                  <a:lumMod val="85000"/>
                  <a:lumOff val="15000"/>
                </a:schemeClr>
              </a:solidFill>
            </a:endParaRPr>
          </a:p>
        </p:txBody>
      </p:sp>
      <p:pic>
        <p:nvPicPr>
          <p:cNvPr id="21" name="Picture Placeholder 5">
            <a:extLst>
              <a:ext uri="{FF2B5EF4-FFF2-40B4-BE49-F238E27FC236}">
                <a16:creationId xmlns:a16="http://schemas.microsoft.com/office/drawing/2014/main" id="{6FDBFB55-33FB-42D4-9490-4CDA7A47AAA1}"/>
              </a:ext>
            </a:extLst>
          </p:cNvPr>
          <p:cNvPicPr>
            <a:picLocks noGrp="1" noChangeAspect="1"/>
          </p:cNvPicPr>
          <p:nvPr>
            <p:ph type="pic" idx="1"/>
          </p:nvPr>
        </p:nvPicPr>
        <p:blipFill>
          <a:blip r:embed="rId3"/>
          <a:srcRect t="8334" b="8334"/>
          <a:stretch>
            <a:fillRect/>
          </a:stretch>
        </p:blipFill>
        <p:spPr>
          <a:xfrm>
            <a:off x="464281" y="687291"/>
            <a:ext cx="2754643" cy="2284172"/>
          </a:xfrm>
          <a:prstGeom prst="rect">
            <a:avLst/>
          </a:prstGeom>
        </p:spPr>
      </p:pic>
      <p:sp>
        <p:nvSpPr>
          <p:cNvPr id="22" name="TextBox 21">
            <a:extLst>
              <a:ext uri="{FF2B5EF4-FFF2-40B4-BE49-F238E27FC236}">
                <a16:creationId xmlns:a16="http://schemas.microsoft.com/office/drawing/2014/main" id="{4DDDBDF6-DFB5-443B-8247-8139181F7AD4}"/>
              </a:ext>
            </a:extLst>
          </p:cNvPr>
          <p:cNvSpPr txBox="1"/>
          <p:nvPr/>
        </p:nvSpPr>
        <p:spPr>
          <a:xfrm>
            <a:off x="3964881" y="1267729"/>
            <a:ext cx="290697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Recipients get notified of an available donation an accept it notifying driver where to deliver.</a:t>
            </a:r>
          </a:p>
        </p:txBody>
      </p:sp>
      <p:pic>
        <p:nvPicPr>
          <p:cNvPr id="6" name="Picture 5">
            <a:extLst>
              <a:ext uri="{FF2B5EF4-FFF2-40B4-BE49-F238E27FC236}">
                <a16:creationId xmlns:a16="http://schemas.microsoft.com/office/drawing/2014/main" id="{DF3E38E4-71AC-424C-B5C7-A4C49184B024}"/>
              </a:ext>
            </a:extLst>
          </p:cNvPr>
          <p:cNvPicPr>
            <a:picLocks noChangeAspect="1"/>
          </p:cNvPicPr>
          <p:nvPr/>
        </p:nvPicPr>
        <p:blipFill>
          <a:blip r:embed="rId4"/>
          <a:stretch>
            <a:fillRect/>
          </a:stretch>
        </p:blipFill>
        <p:spPr>
          <a:xfrm>
            <a:off x="7067807" y="830443"/>
            <a:ext cx="2980173" cy="1814849"/>
          </a:xfrm>
          <a:prstGeom prst="rect">
            <a:avLst/>
          </a:prstGeom>
        </p:spPr>
      </p:pic>
    </p:spTree>
    <p:extLst>
      <p:ext uri="{BB962C8B-B14F-4D97-AF65-F5344CB8AC3E}">
        <p14:creationId xmlns:p14="http://schemas.microsoft.com/office/powerpoint/2010/main" val="17471767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05DA702F-5FBA-4EC8-8E7F-FF47E976F2F6}"/>
              </a:ext>
            </a:extLst>
          </p:cNvPr>
          <p:cNvSpPr>
            <a:spLocks noGrp="1"/>
          </p:cNvSpPr>
          <p:nvPr>
            <p:ph type="body" sz="half" idx="2"/>
          </p:nvPr>
        </p:nvSpPr>
        <p:spPr/>
        <p:txBody>
          <a:bodyPr/>
          <a:lstStyle/>
          <a:p>
            <a:r>
              <a:rPr lang="en-US" dirty="0"/>
              <a:t>Recipient is notified and accepts donation with  Last digits of Hash Tag  </a:t>
            </a:r>
            <a:r>
              <a:rPr lang="en-US" b="1" dirty="0">
                <a:solidFill>
                  <a:srgbClr val="FF0000"/>
                </a:solidFill>
              </a:rPr>
              <a:t>56A5</a:t>
            </a:r>
          </a:p>
          <a:p>
            <a:endParaRPr lang="en-US" dirty="0"/>
          </a:p>
        </p:txBody>
      </p:sp>
      <p:sp>
        <p:nvSpPr>
          <p:cNvPr id="13" name="object 3">
            <a:extLst>
              <a:ext uri="{FF2B5EF4-FFF2-40B4-BE49-F238E27FC236}">
                <a16:creationId xmlns:a16="http://schemas.microsoft.com/office/drawing/2014/main" id="{DD51D0E4-0242-40E3-B2A3-193F13050B54}"/>
              </a:ext>
            </a:extLst>
          </p:cNvPr>
          <p:cNvSpPr>
            <a:spLocks noGrp="1"/>
          </p:cNvSpPr>
          <p:nvPr>
            <p:ph type="pic" idx="1"/>
          </p:nvPr>
        </p:nvSpPr>
        <p:spPr>
          <a:xfrm>
            <a:off x="1119115" y="1002709"/>
            <a:ext cx="6823881" cy="5602806"/>
          </a:xfrm>
          <a:prstGeom prst="rect">
            <a:avLst/>
          </a:prstGeom>
          <a:blipFill>
            <a:blip r:embed="rId2" cstate="print"/>
            <a:stretch>
              <a:fillRect/>
            </a:stretch>
          </a:blipFill>
        </p:spPr>
        <p:txBody>
          <a:bodyPr wrap="square" lIns="0" tIns="0" rIns="0" bIns="0" rtlCol="0"/>
          <a:lstStyle/>
          <a:p>
            <a:endParaRPr sz="1588" dirty="0"/>
          </a:p>
        </p:txBody>
      </p:sp>
      <p:sp>
        <p:nvSpPr>
          <p:cNvPr id="4" name="object 4"/>
          <p:cNvSpPr/>
          <p:nvPr/>
        </p:nvSpPr>
        <p:spPr>
          <a:xfrm>
            <a:off x="1278340" y="5631180"/>
            <a:ext cx="2472578" cy="533400"/>
          </a:xfrm>
          <a:custGeom>
            <a:avLst/>
            <a:gdLst/>
            <a:ahLst/>
            <a:cxnLst/>
            <a:rect l="l" t="t" r="r" b="b"/>
            <a:pathLst>
              <a:path w="2802254" h="604520">
                <a:moveTo>
                  <a:pt x="0" y="0"/>
                </a:moveTo>
                <a:lnTo>
                  <a:pt x="2802258" y="0"/>
                </a:lnTo>
                <a:lnTo>
                  <a:pt x="2802258" y="603978"/>
                </a:lnTo>
                <a:lnTo>
                  <a:pt x="0" y="603978"/>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852914" y="790616"/>
            <a:ext cx="10110787" cy="749979"/>
          </a:xfrm>
          <a:prstGeom prst="rect">
            <a:avLst/>
          </a:prstGeom>
        </p:spPr>
        <p:txBody>
          <a:bodyPr vert="horz" wrap="square" lIns="0" tIns="11206" rIns="0" bIns="0" rtlCol="0" anchor="ctr">
            <a:spAutoFit/>
          </a:bodyPr>
          <a:lstStyle/>
          <a:p>
            <a:pPr marL="11206">
              <a:lnSpc>
                <a:spcPct val="100000"/>
              </a:lnSpc>
              <a:spcBef>
                <a:spcPts val="88"/>
              </a:spcBef>
            </a:pPr>
            <a:r>
              <a:rPr lang="en-US" spc="66" dirty="0"/>
              <a:t>Recipient</a:t>
            </a:r>
            <a:r>
              <a:rPr spc="66" dirty="0"/>
              <a:t> </a:t>
            </a:r>
            <a:r>
              <a:rPr spc="88" dirty="0"/>
              <a:t>Blockchain </a:t>
            </a:r>
            <a:r>
              <a:rPr spc="168" dirty="0"/>
              <a:t>- </a:t>
            </a:r>
            <a:r>
              <a:rPr spc="35" dirty="0"/>
              <a:t>Change </a:t>
            </a:r>
            <a:r>
              <a:rPr spc="53" dirty="0"/>
              <a:t>in</a:t>
            </a:r>
            <a:r>
              <a:rPr spc="-371" dirty="0"/>
              <a:t> </a:t>
            </a:r>
            <a:r>
              <a:rPr spc="62" dirty="0"/>
              <a:t>Holder</a:t>
            </a:r>
          </a:p>
        </p:txBody>
      </p:sp>
      <p:sp>
        <p:nvSpPr>
          <p:cNvPr id="3" name="object 3"/>
          <p:cNvSpPr/>
          <p:nvPr/>
        </p:nvSpPr>
        <p:spPr>
          <a:xfrm>
            <a:off x="2121564" y="1953979"/>
            <a:ext cx="7663363" cy="390198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
        <p:nvSpPr>
          <p:cNvPr id="4" name="object 4"/>
          <p:cNvSpPr/>
          <p:nvPr/>
        </p:nvSpPr>
        <p:spPr>
          <a:xfrm>
            <a:off x="5663216" y="3355305"/>
            <a:ext cx="3733800" cy="310963"/>
          </a:xfrm>
          <a:custGeom>
            <a:avLst/>
            <a:gdLst/>
            <a:ahLst/>
            <a:cxnLst/>
            <a:rect l="l" t="t" r="r" b="b"/>
            <a:pathLst>
              <a:path w="4231640" h="352425">
                <a:moveTo>
                  <a:pt x="0" y="0"/>
                </a:moveTo>
                <a:lnTo>
                  <a:pt x="4231147" y="0"/>
                </a:lnTo>
                <a:lnTo>
                  <a:pt x="4231147" y="351850"/>
                </a:lnTo>
                <a:lnTo>
                  <a:pt x="0" y="351850"/>
                </a:lnTo>
                <a:lnTo>
                  <a:pt x="0" y="0"/>
                </a:lnTo>
                <a:close/>
              </a:path>
            </a:pathLst>
          </a:custGeom>
          <a:ln w="49113">
            <a:solidFill>
              <a:srgbClr val="FF26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cxnSp>
        <p:nvCxnSpPr>
          <p:cNvPr id="7" name="Straight Arrow Connector 6">
            <a:extLst>
              <a:ext uri="{FF2B5EF4-FFF2-40B4-BE49-F238E27FC236}">
                <a16:creationId xmlns:a16="http://schemas.microsoft.com/office/drawing/2014/main" id="{7FE52E71-A4D9-431F-827C-0A5488D34E13}"/>
              </a:ext>
            </a:extLst>
          </p:cNvPr>
          <p:cNvCxnSpPr/>
          <p:nvPr/>
        </p:nvCxnSpPr>
        <p:spPr>
          <a:xfrm flipH="1">
            <a:off x="9351086" y="2067866"/>
            <a:ext cx="1255594" cy="128743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8BC7AB8-86D9-4200-BF7E-1699488C1DAD}"/>
              </a:ext>
            </a:extLst>
          </p:cNvPr>
          <p:cNvSpPr/>
          <p:nvPr/>
        </p:nvSpPr>
        <p:spPr>
          <a:xfrm>
            <a:off x="6519026" y="1572237"/>
            <a:ext cx="511704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donation with  Last digits of Hash Tag  </a:t>
            </a:r>
            <a:r>
              <a:rPr kumimoji="0" lang="en-US" sz="1800" b="1" i="0" u="none" strike="noStrike" kern="1200" cap="none" spc="0" normalizeH="0" baseline="0" noProof="0" dirty="0">
                <a:ln>
                  <a:noFill/>
                </a:ln>
                <a:solidFill>
                  <a:srgbClr val="FF0000"/>
                </a:solidFill>
                <a:effectLst/>
                <a:uLnTx/>
                <a:uFillTx/>
                <a:latin typeface="Garamond" panose="02020404030301010803"/>
                <a:ea typeface="+mn-ea"/>
                <a:cs typeface="+mn-cs"/>
              </a:rPr>
              <a:t>56A5 received</a:t>
            </a: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61EC2-E23E-4349-A55B-DFDA99EE0889}"/>
              </a:ext>
            </a:extLst>
          </p:cNvPr>
          <p:cNvSpPr>
            <a:spLocks noGrp="1"/>
          </p:cNvSpPr>
          <p:nvPr>
            <p:ph type="title"/>
          </p:nvPr>
        </p:nvSpPr>
        <p:spPr/>
        <p:txBody>
          <a:bodyPr/>
          <a:lstStyle/>
          <a:p>
            <a:r>
              <a:rPr lang="en-US" dirty="0"/>
              <a:t>BCPrinceton</a:t>
            </a:r>
          </a:p>
        </p:txBody>
      </p:sp>
      <p:sp>
        <p:nvSpPr>
          <p:cNvPr id="3" name="TextBox 2">
            <a:extLst>
              <a:ext uri="{FF2B5EF4-FFF2-40B4-BE49-F238E27FC236}">
                <a16:creationId xmlns:a16="http://schemas.microsoft.com/office/drawing/2014/main" id="{BBCBF2FC-4535-4CFD-A97F-20A10C8F5699}"/>
              </a:ext>
            </a:extLst>
          </p:cNvPr>
          <p:cNvSpPr txBox="1"/>
          <p:nvPr/>
        </p:nvSpPr>
        <p:spPr>
          <a:xfrm>
            <a:off x="1869743" y="1829528"/>
            <a:ext cx="710138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THANK YOU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aramond" panose="02020404030301010803"/>
                <a:ea typeface="+mn-ea"/>
                <a:cs typeface="+mn-cs"/>
              </a:rPr>
              <a:t>www.BCPrinceton.com </a:t>
            </a:r>
          </a:p>
        </p:txBody>
      </p:sp>
      <p:pic>
        <p:nvPicPr>
          <p:cNvPr id="5" name="Picture 4">
            <a:extLst>
              <a:ext uri="{FF2B5EF4-FFF2-40B4-BE49-F238E27FC236}">
                <a16:creationId xmlns:a16="http://schemas.microsoft.com/office/drawing/2014/main" id="{0784C92B-6459-45DF-87D8-A6C188C582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0953" y="1128157"/>
            <a:ext cx="2401722" cy="3270917"/>
          </a:xfrm>
          <a:prstGeom prst="rect">
            <a:avLst/>
          </a:prstGeom>
        </p:spPr>
      </p:pic>
    </p:spTree>
    <p:extLst>
      <p:ext uri="{BB962C8B-B14F-4D97-AF65-F5344CB8AC3E}">
        <p14:creationId xmlns:p14="http://schemas.microsoft.com/office/powerpoint/2010/main" val="6062354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0C26C-F137-488B-AFE8-700056900AFC}"/>
              </a:ext>
            </a:extLst>
          </p:cNvPr>
          <p:cNvSpPr>
            <a:spLocks noGrp="1"/>
          </p:cNvSpPr>
          <p:nvPr>
            <p:ph type="title"/>
          </p:nvPr>
        </p:nvSpPr>
        <p:spPr>
          <a:xfrm>
            <a:off x="1451579" y="804519"/>
            <a:ext cx="9603275" cy="1049235"/>
          </a:xfrm>
        </p:spPr>
        <p:txBody>
          <a:bodyPr>
            <a:normAutofit/>
          </a:bodyPr>
          <a:lstStyle/>
          <a:p>
            <a:r>
              <a:rPr lang="en-US" dirty="0"/>
              <a:t>Business Development Working Group</a:t>
            </a:r>
          </a:p>
        </p:txBody>
      </p:sp>
      <p:sp>
        <p:nvSpPr>
          <p:cNvPr id="4" name="Footer Placeholder 3">
            <a:extLst>
              <a:ext uri="{FF2B5EF4-FFF2-40B4-BE49-F238E27FC236}">
                <a16:creationId xmlns:a16="http://schemas.microsoft.com/office/drawing/2014/main" id="{F13CE1B6-A20B-41EE-A75B-43EAAFA443DC}"/>
              </a:ext>
            </a:extLst>
          </p:cNvPr>
          <p:cNvSpPr>
            <a:spLocks noGrp="1"/>
          </p:cNvSpPr>
          <p:nvPr>
            <p:ph type="ftr" sz="quarter" idx="11"/>
          </p:nvPr>
        </p:nvSpPr>
        <p:spPr>
          <a:xfrm>
            <a:off x="1451579" y="329307"/>
            <a:ext cx="5938836" cy="309201"/>
          </a:xfrm>
        </p:spPr>
        <p:txBody>
          <a:bodyPr>
            <a:normAutofit/>
          </a:bodyPr>
          <a:lstStyle/>
          <a:p>
            <a:pPr>
              <a:spcAft>
                <a:spcPts val="600"/>
              </a:spcAft>
            </a:pPr>
            <a:r>
              <a:rPr lang="en-US"/>
              <a:t>Ledger Academy</a:t>
            </a:r>
          </a:p>
        </p:txBody>
      </p:sp>
      <p:graphicFrame>
        <p:nvGraphicFramePr>
          <p:cNvPr id="6" name="Content Placeholder 2">
            <a:extLst>
              <a:ext uri="{FF2B5EF4-FFF2-40B4-BE49-F238E27FC236}">
                <a16:creationId xmlns:a16="http://schemas.microsoft.com/office/drawing/2014/main" id="{26F4D13A-0CE4-4D29-A58A-57E88DE63CF2}"/>
              </a:ext>
            </a:extLst>
          </p:cNvPr>
          <p:cNvGraphicFramePr>
            <a:graphicFrameLocks noGrp="1"/>
          </p:cNvGraphicFramePr>
          <p:nvPr>
            <p:ph idx="1"/>
            <p:extLst>
              <p:ext uri="{D42A27DB-BD31-4B8C-83A1-F6EECF244321}">
                <p14:modId xmlns:p14="http://schemas.microsoft.com/office/powerpoint/2010/main" val="398406308"/>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33662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65F7F-428E-435C-A53C-F8D8DFE00CF8}"/>
              </a:ext>
            </a:extLst>
          </p:cNvPr>
          <p:cNvSpPr>
            <a:spLocks noGrp="1"/>
          </p:cNvSpPr>
          <p:nvPr>
            <p:ph type="title"/>
          </p:nvPr>
        </p:nvSpPr>
        <p:spPr/>
        <p:txBody>
          <a:bodyPr/>
          <a:lstStyle/>
          <a:p>
            <a:r>
              <a:rPr lang="en-US" dirty="0"/>
              <a:t>Bar coded Bag</a:t>
            </a:r>
          </a:p>
        </p:txBody>
      </p:sp>
      <p:pic>
        <p:nvPicPr>
          <p:cNvPr id="6" name="Content Placeholder 5">
            <a:extLst>
              <a:ext uri="{FF2B5EF4-FFF2-40B4-BE49-F238E27FC236}">
                <a16:creationId xmlns:a16="http://schemas.microsoft.com/office/drawing/2014/main" id="{ACA79EC0-9E5A-4428-81ED-55105B21D5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7437" y="2019765"/>
            <a:ext cx="2960939" cy="3449638"/>
          </a:xfrm>
        </p:spPr>
      </p:pic>
      <p:sp>
        <p:nvSpPr>
          <p:cNvPr id="4" name="Footer Placeholder 3">
            <a:extLst>
              <a:ext uri="{FF2B5EF4-FFF2-40B4-BE49-F238E27FC236}">
                <a16:creationId xmlns:a16="http://schemas.microsoft.com/office/drawing/2014/main" id="{CDBA9900-1BE2-4F13-AFC2-5B5EEBFE7FF5}"/>
              </a:ext>
            </a:extLst>
          </p:cNvPr>
          <p:cNvSpPr>
            <a:spLocks noGrp="1"/>
          </p:cNvSpPr>
          <p:nvPr>
            <p:ph type="ftr" sz="quarter" idx="11"/>
          </p:nvPr>
        </p:nvSpPr>
        <p:spPr/>
        <p:txBody>
          <a:bodyPr/>
          <a:lstStyle/>
          <a:p>
            <a:r>
              <a:rPr lang="en-US"/>
              <a:t>Ledger Academy</a:t>
            </a:r>
          </a:p>
        </p:txBody>
      </p:sp>
      <p:pic>
        <p:nvPicPr>
          <p:cNvPr id="3" name="Picture 2">
            <a:extLst>
              <a:ext uri="{FF2B5EF4-FFF2-40B4-BE49-F238E27FC236}">
                <a16:creationId xmlns:a16="http://schemas.microsoft.com/office/drawing/2014/main" id="{BDB8E252-8660-46F6-A94A-C9F5BE5A167A}"/>
              </a:ext>
            </a:extLst>
          </p:cNvPr>
          <p:cNvPicPr>
            <a:picLocks noChangeAspect="1"/>
          </p:cNvPicPr>
          <p:nvPr/>
        </p:nvPicPr>
        <p:blipFill>
          <a:blip r:embed="rId3"/>
          <a:stretch>
            <a:fillRect/>
          </a:stretch>
        </p:blipFill>
        <p:spPr>
          <a:xfrm>
            <a:off x="4800600" y="2019765"/>
            <a:ext cx="3241534" cy="2019091"/>
          </a:xfrm>
          <a:prstGeom prst="rect">
            <a:avLst/>
          </a:prstGeom>
        </p:spPr>
      </p:pic>
      <p:sp>
        <p:nvSpPr>
          <p:cNvPr id="5" name="TextBox 4">
            <a:extLst>
              <a:ext uri="{FF2B5EF4-FFF2-40B4-BE49-F238E27FC236}">
                <a16:creationId xmlns:a16="http://schemas.microsoft.com/office/drawing/2014/main" id="{A33703A1-A178-451D-A023-6AD0FC8004AA}"/>
              </a:ext>
            </a:extLst>
          </p:cNvPr>
          <p:cNvSpPr txBox="1"/>
          <p:nvPr/>
        </p:nvSpPr>
        <p:spPr>
          <a:xfrm>
            <a:off x="5551714" y="4476541"/>
            <a:ext cx="5240216" cy="369332"/>
          </a:xfrm>
          <a:prstGeom prst="rect">
            <a:avLst/>
          </a:prstGeom>
          <a:noFill/>
        </p:spPr>
        <p:txBody>
          <a:bodyPr wrap="square" rtlCol="0">
            <a:spAutoFit/>
          </a:bodyPr>
          <a:lstStyle/>
          <a:p>
            <a:r>
              <a:rPr lang="en-US" dirty="0"/>
              <a:t>* Must keep track of donor bags</a:t>
            </a:r>
          </a:p>
        </p:txBody>
      </p:sp>
    </p:spTree>
    <p:extLst>
      <p:ext uri="{BB962C8B-B14F-4D97-AF65-F5344CB8AC3E}">
        <p14:creationId xmlns:p14="http://schemas.microsoft.com/office/powerpoint/2010/main" val="2975731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r>
              <a:rPr lang="en-US" sz="1900" dirty="0"/>
              <a:t>Bobbi Muscara, Chair of Hyperledger Learning Materials Working Group</a:t>
            </a:r>
          </a:p>
          <a:p>
            <a:pPr>
              <a:lnSpc>
                <a:spcPct val="110000"/>
              </a:lnSpc>
            </a:pPr>
            <a:r>
              <a:rPr lang="en-US" sz="1900" dirty="0"/>
              <a:t>Meetup space for blockchain groups.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87E84-0C78-44D5-B9C6-69B3D054720B}"/>
              </a:ext>
            </a:extLst>
          </p:cNvPr>
          <p:cNvSpPr>
            <a:spLocks noGrp="1"/>
          </p:cNvSpPr>
          <p:nvPr>
            <p:ph type="title"/>
          </p:nvPr>
        </p:nvSpPr>
        <p:spPr>
          <a:xfrm>
            <a:off x="1451579" y="1286840"/>
            <a:ext cx="9603275" cy="1049235"/>
          </a:xfrm>
        </p:spPr>
        <p:txBody>
          <a:bodyPr/>
          <a:lstStyle/>
          <a:p>
            <a:r>
              <a:rPr lang="en-US" dirty="0"/>
              <a:t>Donor Marketing Material</a:t>
            </a:r>
          </a:p>
        </p:txBody>
      </p:sp>
      <p:pic>
        <p:nvPicPr>
          <p:cNvPr id="5" name="Content Placeholder 4">
            <a:extLst>
              <a:ext uri="{FF2B5EF4-FFF2-40B4-BE49-F238E27FC236}">
                <a16:creationId xmlns:a16="http://schemas.microsoft.com/office/drawing/2014/main" id="{A1230F53-51C3-45CA-A269-BC8C52287522}"/>
              </a:ext>
            </a:extLst>
          </p:cNvPr>
          <p:cNvPicPr>
            <a:picLocks noGrp="1" noChangeAspect="1"/>
          </p:cNvPicPr>
          <p:nvPr>
            <p:ph idx="1"/>
          </p:nvPr>
        </p:nvPicPr>
        <p:blipFill>
          <a:blip r:embed="rId2"/>
          <a:stretch>
            <a:fillRect/>
          </a:stretch>
        </p:blipFill>
        <p:spPr>
          <a:xfrm>
            <a:off x="8381735" y="185076"/>
            <a:ext cx="2780573" cy="3449638"/>
          </a:xfrm>
          <a:prstGeom prst="rect">
            <a:avLst/>
          </a:prstGeom>
        </p:spPr>
      </p:pic>
      <p:sp>
        <p:nvSpPr>
          <p:cNvPr id="4" name="Footer Placeholder 3">
            <a:extLst>
              <a:ext uri="{FF2B5EF4-FFF2-40B4-BE49-F238E27FC236}">
                <a16:creationId xmlns:a16="http://schemas.microsoft.com/office/drawing/2014/main" id="{C9C4E027-16B9-4BEE-A9CC-404833189299}"/>
              </a:ext>
            </a:extLst>
          </p:cNvPr>
          <p:cNvSpPr>
            <a:spLocks noGrp="1"/>
          </p:cNvSpPr>
          <p:nvPr>
            <p:ph type="ftr" sz="quarter" idx="11"/>
          </p:nvPr>
        </p:nvSpPr>
        <p:spPr>
          <a:xfrm>
            <a:off x="2255448" y="6548799"/>
            <a:ext cx="5938836" cy="309201"/>
          </a:xfrm>
        </p:spPr>
        <p:txBody>
          <a:bodyPr/>
          <a:lstStyle/>
          <a:p>
            <a:r>
              <a:rPr lang="en-US" dirty="0"/>
              <a:t>Ledger Academy</a:t>
            </a:r>
          </a:p>
        </p:txBody>
      </p:sp>
      <p:sp>
        <p:nvSpPr>
          <p:cNvPr id="3" name="Rectangle 2">
            <a:extLst>
              <a:ext uri="{FF2B5EF4-FFF2-40B4-BE49-F238E27FC236}">
                <a16:creationId xmlns:a16="http://schemas.microsoft.com/office/drawing/2014/main" id="{76255194-2AE0-4523-A126-D38C2353D4CD}"/>
              </a:ext>
            </a:extLst>
          </p:cNvPr>
          <p:cNvSpPr/>
          <p:nvPr/>
        </p:nvSpPr>
        <p:spPr>
          <a:xfrm>
            <a:off x="2419978" y="422157"/>
            <a:ext cx="6096000" cy="646331"/>
          </a:xfrm>
          <a:prstGeom prst="rect">
            <a:avLst/>
          </a:prstGeom>
        </p:spPr>
        <p:txBody>
          <a:bodyPr>
            <a:spAutoFit/>
          </a:bodyPr>
          <a:lstStyle/>
          <a:p>
            <a:r>
              <a:rPr lang="en-US" b="1" dirty="0"/>
              <a:t>WEEK 2 : BUSINESS MODEL VALIDATION </a:t>
            </a:r>
            <a:br>
              <a:rPr lang="en-US" dirty="0"/>
            </a:br>
            <a:endParaRPr lang="en-US" dirty="0"/>
          </a:p>
        </p:txBody>
      </p:sp>
      <p:sp>
        <p:nvSpPr>
          <p:cNvPr id="6" name="Text Box 10">
            <a:extLst>
              <a:ext uri="{FF2B5EF4-FFF2-40B4-BE49-F238E27FC236}">
                <a16:creationId xmlns:a16="http://schemas.microsoft.com/office/drawing/2014/main" id="{6C444120-9170-4FE2-8330-39C91FBC5F47}"/>
              </a:ext>
            </a:extLst>
          </p:cNvPr>
          <p:cNvSpPr txBox="1">
            <a:spLocks noChangeArrowheads="1"/>
          </p:cNvSpPr>
          <p:nvPr/>
        </p:nvSpPr>
        <p:spPr bwMode="auto">
          <a:xfrm>
            <a:off x="4363967" y="3634714"/>
            <a:ext cx="3633788" cy="2171700"/>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538135"/>
                </a:solidFill>
                <a:effectLst/>
                <a:latin typeface="Kalinga" panose="020B0502040204020203" pitchFamily="34" charset="0"/>
                <a:ea typeface="Calibri" panose="020F0502020204030204" pitchFamily="34" charset="0"/>
                <a:cs typeface="Times New Roman" panose="02020603050405020304" pitchFamily="18" charset="0"/>
              </a:rPr>
              <a:t>Get involved for Social Good This Summer!!</a:t>
            </a:r>
            <a:endParaRPr kumimoji="0" lang="en-US" altLang="en-US"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Two simple Steps</a:t>
            </a:r>
            <a:br>
              <a:rPr kumimoji="0" lang="en-US" altLang="en-US" sz="1100" b="1" i="0" u="sng"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b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1</a:t>
            </a:r>
            <a:r>
              <a:rPr kumimoji="0" lang="en-US" altLang="en-US" sz="12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Grab a BCP Blockchain Bag and download our App</a:t>
            </a:r>
            <a:endParaRPr kumimoji="0" lang="en-US" altLang="en-US"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2. On Pick up dates, let us know when your blockchain bag is ready for pickup or just drop it off at one of the above locations</a:t>
            </a: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Contact </a:t>
            </a: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hlinkClick r:id="rId3"/>
              </a:rPr>
              <a:t>bobbi@LedgerAcademy.com</a:t>
            </a: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for more </a:t>
            </a:r>
            <a:r>
              <a:rPr kumimoji="0" lang="en-US" altLang="en-US" sz="1100" b="0" i="0" u="none" strike="noStrike" cap="none" normalizeH="0" baseline="0" dirty="0" err="1">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Iinfo</a:t>
            </a:r>
            <a:r>
              <a:rPr kumimoji="0" lang="en-US" altLang="en-US" sz="1100" b="0" i="0" u="none" strike="noStrike" cap="none" normalizeH="0" baseline="0" dirty="0">
                <a:ln>
                  <a:noFill/>
                </a:ln>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6">
            <a:extLst>
              <a:ext uri="{FF2B5EF4-FFF2-40B4-BE49-F238E27FC236}">
                <a16:creationId xmlns:a16="http://schemas.microsoft.com/office/drawing/2014/main" id="{FB965F88-2321-4758-8E5E-F28144A0BC98}"/>
              </a:ext>
            </a:extLst>
          </p:cNvPr>
          <p:cNvSpPr/>
          <p:nvPr/>
        </p:nvSpPr>
        <p:spPr>
          <a:xfrm>
            <a:off x="651641" y="2080736"/>
            <a:ext cx="6096000" cy="1477328"/>
          </a:xfrm>
          <a:prstGeom prst="rect">
            <a:avLst/>
          </a:prstGeom>
        </p:spPr>
        <p:txBody>
          <a:bodyPr>
            <a:spAutoFit/>
          </a:bodyPr>
          <a:lstStyle/>
          <a:p>
            <a:r>
              <a:rPr lang="en-US" dirty="0">
                <a:solidFill>
                  <a:srgbClr val="595959"/>
                </a:solidFill>
                <a:latin typeface="Leelawadee UI" panose="020B0502040204020203" pitchFamily="34" charset="-34"/>
                <a:ea typeface="Calibri" panose="020F0502020204030204" pitchFamily="34" charset="0"/>
              </a:rPr>
              <a:t>Blockchain Princeton) and Ledger Academy are encouraging donations for local residence with Food Insecurities. Let us know when your BCP Bag is ready for Pickup and we will deliver it to one of our drop off locations for area needy individuals</a:t>
            </a:r>
            <a:endParaRPr lang="en-US" dirty="0"/>
          </a:p>
        </p:txBody>
      </p:sp>
    </p:spTree>
    <p:extLst>
      <p:ext uri="{BB962C8B-B14F-4D97-AF65-F5344CB8AC3E}">
        <p14:creationId xmlns:p14="http://schemas.microsoft.com/office/powerpoint/2010/main" val="30956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4D376-DAB7-4EFB-B65C-EC4737C9B442}"/>
              </a:ext>
            </a:extLst>
          </p:cNvPr>
          <p:cNvSpPr>
            <a:spLocks noGrp="1"/>
          </p:cNvSpPr>
          <p:nvPr>
            <p:ph type="title"/>
          </p:nvPr>
        </p:nvSpPr>
        <p:spPr>
          <a:xfrm>
            <a:off x="1421601" y="606099"/>
            <a:ext cx="9607661" cy="1056319"/>
          </a:xfrm>
        </p:spPr>
        <p:txBody>
          <a:bodyPr>
            <a:normAutofit fontScale="90000"/>
          </a:bodyPr>
          <a:lstStyle/>
          <a:p>
            <a:r>
              <a:rPr lang="en-US" dirty="0"/>
              <a:t>Sponsor Opportunities</a:t>
            </a:r>
            <a:br>
              <a:rPr lang="en-US" dirty="0"/>
            </a:br>
            <a:r>
              <a:rPr lang="en-US" sz="2200" dirty="0"/>
              <a:t>Sponsorship levels:</a:t>
            </a:r>
            <a:br>
              <a:rPr lang="en-US" dirty="0"/>
            </a:br>
            <a:endParaRPr lang="en-US" dirty="0"/>
          </a:p>
        </p:txBody>
      </p:sp>
      <p:sp>
        <p:nvSpPr>
          <p:cNvPr id="5" name="Text Placeholder 4">
            <a:extLst>
              <a:ext uri="{FF2B5EF4-FFF2-40B4-BE49-F238E27FC236}">
                <a16:creationId xmlns:a16="http://schemas.microsoft.com/office/drawing/2014/main" id="{7531042C-1DAB-49DD-950F-F55A122B1C44}"/>
              </a:ext>
            </a:extLst>
          </p:cNvPr>
          <p:cNvSpPr>
            <a:spLocks noGrp="1"/>
          </p:cNvSpPr>
          <p:nvPr>
            <p:ph type="body" idx="1"/>
          </p:nvPr>
        </p:nvSpPr>
        <p:spPr>
          <a:xfrm>
            <a:off x="1421601" y="527510"/>
            <a:ext cx="2096990" cy="2401633"/>
          </a:xfrm>
        </p:spPr>
        <p:txBody>
          <a:bodyPr>
            <a:normAutofit fontScale="70000" lnSpcReduction="20000"/>
          </a:bodyPr>
          <a:lstStyle/>
          <a:p>
            <a:r>
              <a:rPr lang="en-US" dirty="0"/>
              <a:t>Silver: </a:t>
            </a:r>
          </a:p>
          <a:p>
            <a:r>
              <a:rPr lang="en-US" dirty="0"/>
              <a:t>$100 donation:</a:t>
            </a:r>
          </a:p>
          <a:p>
            <a:pPr marL="342900" indent="-342900">
              <a:buFont typeface="Arial" panose="020B0604020202020204" pitchFamily="34" charset="0"/>
              <a:buChar char="•"/>
            </a:pPr>
            <a:r>
              <a:rPr lang="en-US" dirty="0"/>
              <a:t>Name on Chain</a:t>
            </a:r>
          </a:p>
          <a:p>
            <a:pPr marL="342900" indent="-342900">
              <a:buFont typeface="Arial" panose="020B0604020202020204" pitchFamily="34" charset="0"/>
              <a:buChar char="•"/>
            </a:pPr>
            <a:r>
              <a:rPr lang="en-US" dirty="0"/>
              <a:t>Listed on Website</a:t>
            </a:r>
          </a:p>
        </p:txBody>
      </p:sp>
      <p:sp>
        <p:nvSpPr>
          <p:cNvPr id="6" name="Text Placeholder 5">
            <a:extLst>
              <a:ext uri="{FF2B5EF4-FFF2-40B4-BE49-F238E27FC236}">
                <a16:creationId xmlns:a16="http://schemas.microsoft.com/office/drawing/2014/main" id="{018349CA-EAED-4936-BA5D-55FB624EB6AE}"/>
              </a:ext>
            </a:extLst>
          </p:cNvPr>
          <p:cNvSpPr>
            <a:spLocks noGrp="1"/>
          </p:cNvSpPr>
          <p:nvPr>
            <p:ph type="body" sz="quarter" idx="3"/>
          </p:nvPr>
        </p:nvSpPr>
        <p:spPr>
          <a:xfrm>
            <a:off x="5528702" y="1305562"/>
            <a:ext cx="1846267" cy="3086026"/>
          </a:xfrm>
        </p:spPr>
        <p:txBody>
          <a:bodyPr>
            <a:normAutofit fontScale="70000" lnSpcReduction="20000"/>
          </a:bodyPr>
          <a:lstStyle/>
          <a:p>
            <a:r>
              <a:rPr lang="en-US" dirty="0"/>
              <a:t>Gold:</a:t>
            </a:r>
          </a:p>
          <a:p>
            <a:pPr marL="457200" indent="-457200">
              <a:buFont typeface="Arial" panose="020B0604020202020204" pitchFamily="34" charset="0"/>
              <a:buChar char="•"/>
            </a:pPr>
            <a:r>
              <a:rPr lang="en-US" dirty="0"/>
              <a:t>$250  donation Name / Logo on back of bag.</a:t>
            </a:r>
          </a:p>
          <a:p>
            <a:pPr marL="457200" indent="-457200">
              <a:buFont typeface="Arial" panose="020B0604020202020204" pitchFamily="34" charset="0"/>
              <a:buChar char="•"/>
            </a:pPr>
            <a:r>
              <a:rPr lang="en-US" dirty="0"/>
              <a:t>Company name on Chain </a:t>
            </a:r>
          </a:p>
          <a:p>
            <a:pPr marL="457200" indent="-457200">
              <a:buFont typeface="Arial" panose="020B0604020202020204" pitchFamily="34" charset="0"/>
              <a:buChar char="•"/>
            </a:pPr>
            <a:r>
              <a:rPr lang="en-US" dirty="0"/>
              <a:t>Logo / Name on Web Site</a:t>
            </a:r>
          </a:p>
        </p:txBody>
      </p:sp>
      <p:sp>
        <p:nvSpPr>
          <p:cNvPr id="4" name="Footer Placeholder 3">
            <a:extLst>
              <a:ext uri="{FF2B5EF4-FFF2-40B4-BE49-F238E27FC236}">
                <a16:creationId xmlns:a16="http://schemas.microsoft.com/office/drawing/2014/main" id="{C3D9293F-F7F8-43BE-9F85-FD05CBCAA5E8}"/>
              </a:ext>
            </a:extLst>
          </p:cNvPr>
          <p:cNvSpPr>
            <a:spLocks noGrp="1"/>
          </p:cNvSpPr>
          <p:nvPr>
            <p:ph type="ftr" sz="quarter" idx="11"/>
          </p:nvPr>
        </p:nvSpPr>
        <p:spPr>
          <a:xfrm>
            <a:off x="1421601" y="138637"/>
            <a:ext cx="5938836" cy="309201"/>
          </a:xfrm>
        </p:spPr>
        <p:txBody>
          <a:bodyPr/>
          <a:lstStyle/>
          <a:p>
            <a:r>
              <a:rPr lang="en-US"/>
              <a:t>Ledger Academy</a:t>
            </a:r>
          </a:p>
        </p:txBody>
      </p:sp>
      <p:pic>
        <p:nvPicPr>
          <p:cNvPr id="9" name="Content Placeholder 5">
            <a:extLst>
              <a:ext uri="{FF2B5EF4-FFF2-40B4-BE49-F238E27FC236}">
                <a16:creationId xmlns:a16="http://schemas.microsoft.com/office/drawing/2014/main" id="{35178AE8-A513-47BF-BEDA-861E641EBEC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31712" y="2042100"/>
            <a:ext cx="1666648" cy="2269816"/>
          </a:xfrm>
        </p:spPr>
      </p:pic>
      <p:pic>
        <p:nvPicPr>
          <p:cNvPr id="10" name="Content Placeholder 5">
            <a:extLst>
              <a:ext uri="{FF2B5EF4-FFF2-40B4-BE49-F238E27FC236}">
                <a16:creationId xmlns:a16="http://schemas.microsoft.com/office/drawing/2014/main" id="{D594B829-967F-4036-87C8-949D50FE1562}"/>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7485932" y="2042100"/>
            <a:ext cx="2264648" cy="2638425"/>
          </a:xfrm>
        </p:spPr>
      </p:pic>
      <p:sp>
        <p:nvSpPr>
          <p:cNvPr id="11" name="TextBox 10">
            <a:extLst>
              <a:ext uri="{FF2B5EF4-FFF2-40B4-BE49-F238E27FC236}">
                <a16:creationId xmlns:a16="http://schemas.microsoft.com/office/drawing/2014/main" id="{A51CBEC9-8DAF-4535-9866-5B60FB321719}"/>
              </a:ext>
            </a:extLst>
          </p:cNvPr>
          <p:cNvSpPr txBox="1"/>
          <p:nvPr/>
        </p:nvSpPr>
        <p:spPr>
          <a:xfrm>
            <a:off x="868992" y="4391588"/>
            <a:ext cx="5481008" cy="1477328"/>
          </a:xfrm>
          <a:prstGeom prst="rect">
            <a:avLst/>
          </a:prstGeom>
          <a:noFill/>
        </p:spPr>
        <p:txBody>
          <a:bodyPr wrap="square" rtlCol="0">
            <a:spAutoFit/>
          </a:bodyPr>
          <a:lstStyle/>
          <a:p>
            <a:r>
              <a:rPr lang="en-US" dirty="0"/>
              <a:t>Bitcoin Address:  3NCm4bvtcNCuwPsPRfKYexWYhQzMvV3AbQ</a:t>
            </a:r>
          </a:p>
          <a:p>
            <a:endParaRPr lang="en-US" dirty="0"/>
          </a:p>
          <a:p>
            <a:r>
              <a:rPr lang="en-US" dirty="0"/>
              <a:t>Ethereum Address 0x6d4e761ef446d0013c2692279b021b481b357984</a:t>
            </a:r>
          </a:p>
        </p:txBody>
      </p:sp>
    </p:spTree>
    <p:extLst>
      <p:ext uri="{BB962C8B-B14F-4D97-AF65-F5344CB8AC3E}">
        <p14:creationId xmlns:p14="http://schemas.microsoft.com/office/powerpoint/2010/main" val="137708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C20CB-2384-42E0-B2E4-D9681AC14B94}"/>
              </a:ext>
            </a:extLst>
          </p:cNvPr>
          <p:cNvSpPr>
            <a:spLocks noGrp="1"/>
          </p:cNvSpPr>
          <p:nvPr>
            <p:ph type="title"/>
          </p:nvPr>
        </p:nvSpPr>
        <p:spPr/>
        <p:txBody>
          <a:bodyPr/>
          <a:lstStyle/>
          <a:p>
            <a:r>
              <a:rPr lang="en-US" dirty="0"/>
              <a:t>Business Development Working Group</a:t>
            </a:r>
          </a:p>
        </p:txBody>
      </p:sp>
      <p:sp>
        <p:nvSpPr>
          <p:cNvPr id="5" name="Text Placeholder 4">
            <a:extLst>
              <a:ext uri="{FF2B5EF4-FFF2-40B4-BE49-F238E27FC236}">
                <a16:creationId xmlns:a16="http://schemas.microsoft.com/office/drawing/2014/main" id="{6025C4A3-0FD8-4CE9-9823-6F92250F7B56}"/>
              </a:ext>
            </a:extLst>
          </p:cNvPr>
          <p:cNvSpPr>
            <a:spLocks noGrp="1"/>
          </p:cNvSpPr>
          <p:nvPr>
            <p:ph type="body" sz="quarter" idx="3"/>
          </p:nvPr>
        </p:nvSpPr>
        <p:spPr/>
        <p:txBody>
          <a:bodyPr>
            <a:normAutofit fontScale="85000" lnSpcReduction="20000"/>
          </a:bodyPr>
          <a:lstStyle/>
          <a:p>
            <a:r>
              <a:rPr lang="en-US" dirty="0"/>
              <a:t>Alliance of Youth Leaders group (AYLUS)  Princeton Chapter leadership team members</a:t>
            </a:r>
          </a:p>
        </p:txBody>
      </p:sp>
      <p:sp>
        <p:nvSpPr>
          <p:cNvPr id="6" name="Content Placeholder 5">
            <a:extLst>
              <a:ext uri="{FF2B5EF4-FFF2-40B4-BE49-F238E27FC236}">
                <a16:creationId xmlns:a16="http://schemas.microsoft.com/office/drawing/2014/main" id="{1A5C8F81-4418-4C88-9859-424B580B7854}"/>
              </a:ext>
            </a:extLst>
          </p:cNvPr>
          <p:cNvSpPr>
            <a:spLocks noGrp="1"/>
          </p:cNvSpPr>
          <p:nvPr>
            <p:ph sz="quarter" idx="4"/>
          </p:nvPr>
        </p:nvSpPr>
        <p:spPr>
          <a:xfrm>
            <a:off x="4804625" y="3029996"/>
            <a:ext cx="4645152" cy="2637371"/>
          </a:xfrm>
        </p:spPr>
        <p:txBody>
          <a:bodyPr>
            <a:normAutofit fontScale="92500"/>
          </a:bodyPr>
          <a:lstStyle/>
          <a:p>
            <a:r>
              <a:rPr lang="en-US" dirty="0"/>
              <a:t>On November 30, 2018, 49 students led by Cassie Tammy Wang, an Award Winning and Published Artist at West Windsor-Plainsboro High School South in New Jersey, founded the 44th branch for the Alliance of Youth Leaders in the United States (AYLUS): </a:t>
            </a:r>
            <a:r>
              <a:rPr lang="en-US" b="1" dirty="0"/>
              <a:t>Greater Princeton</a:t>
            </a:r>
            <a:r>
              <a:rPr lang="en-US" dirty="0"/>
              <a:t>, NJ. </a:t>
            </a:r>
          </a:p>
        </p:txBody>
      </p:sp>
      <p:pic>
        <p:nvPicPr>
          <p:cNvPr id="12" name="Picture 11">
            <a:extLst>
              <a:ext uri="{FF2B5EF4-FFF2-40B4-BE49-F238E27FC236}">
                <a16:creationId xmlns:a16="http://schemas.microsoft.com/office/drawing/2014/main" id="{9F87F6F9-D36E-49C9-9C4E-0188E6CA1CCF}"/>
              </a:ext>
            </a:extLst>
          </p:cNvPr>
          <p:cNvPicPr>
            <a:picLocks noChangeAspect="1"/>
          </p:cNvPicPr>
          <p:nvPr/>
        </p:nvPicPr>
        <p:blipFill>
          <a:blip r:embed="rId3"/>
          <a:stretch>
            <a:fillRect/>
          </a:stretch>
        </p:blipFill>
        <p:spPr>
          <a:xfrm>
            <a:off x="375836" y="3390931"/>
            <a:ext cx="4486275" cy="1200150"/>
          </a:xfrm>
          <a:prstGeom prst="rect">
            <a:avLst/>
          </a:prstGeom>
        </p:spPr>
      </p:pic>
    </p:spTree>
    <p:extLst>
      <p:ext uri="{BB962C8B-B14F-4D97-AF65-F5344CB8AC3E}">
        <p14:creationId xmlns:p14="http://schemas.microsoft.com/office/powerpoint/2010/main" val="194332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4C1DB-25B8-48E1-960D-4DCECC66F28F}"/>
              </a:ext>
            </a:extLst>
          </p:cNvPr>
          <p:cNvSpPr>
            <a:spLocks noGrp="1"/>
          </p:cNvSpPr>
          <p:nvPr>
            <p:ph type="title"/>
          </p:nvPr>
        </p:nvSpPr>
        <p:spPr/>
        <p:txBody>
          <a:bodyPr>
            <a:normAutofit fontScale="90000"/>
          </a:bodyPr>
          <a:lstStyle/>
          <a:p>
            <a:r>
              <a:rPr lang="en-US" b="1" dirty="0"/>
              <a:t> </a:t>
            </a:r>
            <a:r>
              <a:rPr lang="en-US" sz="2000" b="1" dirty="0"/>
              <a:t>AYLUS:  ACTION ITEMS</a:t>
            </a:r>
            <a:br>
              <a:rPr lang="en-US" sz="2000" b="1" dirty="0"/>
            </a:br>
            <a:r>
              <a:rPr lang="en-US" sz="2000" dirty="0"/>
              <a:t> </a:t>
            </a:r>
            <a:r>
              <a:rPr lang="en-US" sz="2000" dirty="0">
                <a:hlinkClick r:id="rId2"/>
              </a:rPr>
              <a:t>https://docs.google.com/spreadsheets/d/1WZCDLrCxaz-A6vuWksXmb-_GNKWy3sEZNKKNNhTLFs4/edit?usp=sharing</a:t>
            </a:r>
            <a:r>
              <a:rPr lang="en-US" sz="2000" dirty="0"/>
              <a:t> . </a:t>
            </a:r>
            <a:br>
              <a:rPr lang="en-US" dirty="0"/>
            </a:br>
            <a:endParaRPr lang="en-US" dirty="0"/>
          </a:p>
        </p:txBody>
      </p:sp>
      <p:sp>
        <p:nvSpPr>
          <p:cNvPr id="4" name="Content Placeholder 3">
            <a:extLst>
              <a:ext uri="{FF2B5EF4-FFF2-40B4-BE49-F238E27FC236}">
                <a16:creationId xmlns:a16="http://schemas.microsoft.com/office/drawing/2014/main" id="{D8343B4C-7A0A-4CBF-8CFA-F0592D31C7B8}"/>
              </a:ext>
            </a:extLst>
          </p:cNvPr>
          <p:cNvSpPr>
            <a:spLocks noGrp="1"/>
          </p:cNvSpPr>
          <p:nvPr>
            <p:ph sz="half" idx="2"/>
          </p:nvPr>
        </p:nvSpPr>
        <p:spPr>
          <a:xfrm>
            <a:off x="1447190" y="2824269"/>
            <a:ext cx="8837297" cy="3315274"/>
          </a:xfrm>
        </p:spPr>
        <p:txBody>
          <a:bodyPr>
            <a:normAutofit fontScale="40000" lnSpcReduction="20000"/>
          </a:bodyPr>
          <a:lstStyle/>
          <a:p>
            <a:pPr fontAlgn="base"/>
            <a:r>
              <a:rPr lang="en-US" sz="3100" b="1" dirty="0"/>
              <a:t>Description of Greater Princeton AYLUS:</a:t>
            </a:r>
            <a:endParaRPr lang="en-US" sz="3100" dirty="0"/>
          </a:p>
          <a:p>
            <a:pPr fontAlgn="base"/>
            <a:r>
              <a:rPr lang="en-US" sz="3100" dirty="0"/>
              <a:t>Greater Princeton AYLUS (GPA) members would like to use our talents in art, music, math, sports, science, engineering, bilingual skills, reading and writing to create unique service projects,  such as Benefit "Music from the Heart, You Could Save a Life" Fundraising Performance, In person or Zoom "Tailored Volunteer Teaching", "Art Exhibition for Charity", "Culture Promotion" with newspaper, "Conservation" with Natural Resources Conservation Service, United States Geological Survey, "Humanitarian Care" for people in need, "Book Drive" for seniors and children, and more, to better serve our communities.</a:t>
            </a:r>
            <a:br>
              <a:rPr lang="en-US" sz="3100" dirty="0"/>
            </a:br>
            <a:endParaRPr lang="en-US" sz="3100" dirty="0"/>
          </a:p>
          <a:p>
            <a:pPr fontAlgn="base"/>
            <a:r>
              <a:rPr lang="en-US" sz="3100" dirty="0"/>
              <a:t>The best of all, GPA members have the greatest flexibility to choose from all kinds of volunteer team projects, offline or online volunteering projects, etc. that fit into their own needs and schedule.</a:t>
            </a:r>
          </a:p>
          <a:p>
            <a:pPr fontAlgn="base"/>
            <a:r>
              <a:rPr lang="en-US" sz="3100" dirty="0"/>
              <a:t>So far 212 students have signed up with GPA. We welcome students of all grade groups, as long as they want to help someone, so that together we grow up as a strong team, and eventually make our community a better place!</a:t>
            </a:r>
          </a:p>
          <a:p>
            <a:br>
              <a:rPr lang="en-US" dirty="0"/>
            </a:br>
            <a:endParaRPr lang="en-US" dirty="0"/>
          </a:p>
        </p:txBody>
      </p:sp>
      <p:sp>
        <p:nvSpPr>
          <p:cNvPr id="8" name="Rectangle 7">
            <a:extLst>
              <a:ext uri="{FF2B5EF4-FFF2-40B4-BE49-F238E27FC236}">
                <a16:creationId xmlns:a16="http://schemas.microsoft.com/office/drawing/2014/main" id="{A6E3C903-BAF5-4CA1-9610-131F9A4D4D51}"/>
              </a:ext>
            </a:extLst>
          </p:cNvPr>
          <p:cNvSpPr/>
          <p:nvPr/>
        </p:nvSpPr>
        <p:spPr>
          <a:xfrm>
            <a:off x="3329998" y="2108870"/>
            <a:ext cx="5763116" cy="369332"/>
          </a:xfrm>
          <a:prstGeom prst="rect">
            <a:avLst/>
          </a:prstGeom>
        </p:spPr>
        <p:txBody>
          <a:bodyPr wrap="none">
            <a:spAutoFit/>
          </a:bodyPr>
          <a:lstStyle/>
          <a:p>
            <a:r>
              <a:rPr lang="en-US" dirty="0">
                <a:solidFill>
                  <a:srgbClr val="333333"/>
                </a:solidFill>
                <a:latin typeface="Helvetica Neue"/>
              </a:rPr>
              <a:t>website: </a:t>
            </a:r>
            <a:r>
              <a:rPr lang="en-US" dirty="0">
                <a:solidFill>
                  <a:srgbClr val="0186BA"/>
                </a:solidFill>
                <a:latin typeface="Helvetica Neue"/>
                <a:hlinkClick r:id="rId3"/>
              </a:rPr>
              <a:t>http://aylus.org/branches/greater-princeton-nj/</a:t>
            </a:r>
            <a:endParaRPr lang="en-US" dirty="0"/>
          </a:p>
        </p:txBody>
      </p:sp>
    </p:spTree>
    <p:extLst>
      <p:ext uri="{BB962C8B-B14F-4D97-AF65-F5344CB8AC3E}">
        <p14:creationId xmlns:p14="http://schemas.microsoft.com/office/powerpoint/2010/main" val="2385442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D4790-340D-4957-AC84-7AB3AE082FC7}"/>
              </a:ext>
            </a:extLst>
          </p:cNvPr>
          <p:cNvSpPr>
            <a:spLocks noGrp="1"/>
          </p:cNvSpPr>
          <p:nvPr>
            <p:ph type="title"/>
          </p:nvPr>
        </p:nvSpPr>
        <p:spPr>
          <a:xfrm>
            <a:off x="1483977" y="820050"/>
            <a:ext cx="9607661" cy="1056319"/>
          </a:xfrm>
        </p:spPr>
        <p:txBody>
          <a:bodyPr/>
          <a:lstStyle/>
          <a:p>
            <a:r>
              <a:rPr lang="en-US" dirty="0"/>
              <a:t>Sponsors</a:t>
            </a:r>
          </a:p>
        </p:txBody>
      </p:sp>
      <p:sp>
        <p:nvSpPr>
          <p:cNvPr id="3" name="Text Placeholder 2">
            <a:extLst>
              <a:ext uri="{FF2B5EF4-FFF2-40B4-BE49-F238E27FC236}">
                <a16:creationId xmlns:a16="http://schemas.microsoft.com/office/drawing/2014/main" id="{56D55884-C6BA-4593-9A4B-57898AD2B729}"/>
              </a:ext>
            </a:extLst>
          </p:cNvPr>
          <p:cNvSpPr>
            <a:spLocks noGrp="1"/>
          </p:cNvSpPr>
          <p:nvPr>
            <p:ph type="body" idx="1"/>
          </p:nvPr>
        </p:nvSpPr>
        <p:spPr/>
        <p:txBody>
          <a:bodyPr/>
          <a:lstStyle/>
          <a:p>
            <a:r>
              <a:rPr lang="en-US" dirty="0"/>
              <a:t>Paramount</a:t>
            </a:r>
          </a:p>
        </p:txBody>
      </p:sp>
      <p:pic>
        <p:nvPicPr>
          <p:cNvPr id="12" name="Content Placeholder 11" descr="A picture containing clipart&#10;&#10;Description automatically generated">
            <a:extLst>
              <a:ext uri="{FF2B5EF4-FFF2-40B4-BE49-F238E27FC236}">
                <a16:creationId xmlns:a16="http://schemas.microsoft.com/office/drawing/2014/main" id="{F680E1BC-F829-416B-A181-1289630D509C}"/>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942107" y="2038149"/>
            <a:ext cx="3659618" cy="2336561"/>
          </a:xfrm>
        </p:spPr>
      </p:pic>
      <p:pic>
        <p:nvPicPr>
          <p:cNvPr id="10" name="Content Placeholder 9">
            <a:extLst>
              <a:ext uri="{FF2B5EF4-FFF2-40B4-BE49-F238E27FC236}">
                <a16:creationId xmlns:a16="http://schemas.microsoft.com/office/drawing/2014/main" id="{5FE722CD-09DC-495E-9979-A83DD7561248}"/>
              </a:ext>
            </a:extLst>
          </p:cNvPr>
          <p:cNvPicPr>
            <a:picLocks noGrp="1" noChangeAspect="1"/>
          </p:cNvPicPr>
          <p:nvPr>
            <p:ph sz="half" idx="2"/>
          </p:nvPr>
        </p:nvPicPr>
        <p:blipFill>
          <a:blip r:embed="rId3"/>
          <a:stretch>
            <a:fillRect/>
          </a:stretch>
        </p:blipFill>
        <p:spPr>
          <a:xfrm>
            <a:off x="615685" y="2740779"/>
            <a:ext cx="2390775" cy="762000"/>
          </a:xfrm>
          <a:prstGeom prst="rect">
            <a:avLst/>
          </a:prstGeom>
        </p:spPr>
      </p:pic>
      <p:pic>
        <p:nvPicPr>
          <p:cNvPr id="6" name="Picture 5" descr="A close up of a logo&#10;&#10;Description automatically generated">
            <a:extLst>
              <a:ext uri="{FF2B5EF4-FFF2-40B4-BE49-F238E27FC236}">
                <a16:creationId xmlns:a16="http://schemas.microsoft.com/office/drawing/2014/main" id="{39015B4E-D664-4350-AA02-77A0D1B515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8975" y="3929673"/>
            <a:ext cx="3087853" cy="2060450"/>
          </a:xfrm>
          <a:prstGeom prst="rect">
            <a:avLst/>
          </a:prstGeom>
        </p:spPr>
      </p:pic>
      <p:pic>
        <p:nvPicPr>
          <p:cNvPr id="8" name="Picture 7" descr="A black sign with white text&#10;&#10;Description automatically generated">
            <a:extLst>
              <a:ext uri="{FF2B5EF4-FFF2-40B4-BE49-F238E27FC236}">
                <a16:creationId xmlns:a16="http://schemas.microsoft.com/office/drawing/2014/main" id="{02DF4592-C721-49C4-BF1E-D3DBEA19D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5462" y="4552377"/>
            <a:ext cx="3976717" cy="1976452"/>
          </a:xfrm>
          <a:prstGeom prst="rect">
            <a:avLst/>
          </a:prstGeom>
        </p:spPr>
      </p:pic>
      <p:pic>
        <p:nvPicPr>
          <p:cNvPr id="11" name="Picture 10">
            <a:extLst>
              <a:ext uri="{FF2B5EF4-FFF2-40B4-BE49-F238E27FC236}">
                <a16:creationId xmlns:a16="http://schemas.microsoft.com/office/drawing/2014/main" id="{D06CE5C1-98A6-456F-8ED4-D7D93DCBAD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0703" y="223509"/>
            <a:ext cx="3643339" cy="1362085"/>
          </a:xfrm>
          <a:prstGeom prst="rect">
            <a:avLst/>
          </a:prstGeom>
        </p:spPr>
      </p:pic>
      <p:pic>
        <p:nvPicPr>
          <p:cNvPr id="14" name="Picture 13" descr="A close up of a logo&#10;&#10;Description automatically generated">
            <a:extLst>
              <a:ext uri="{FF2B5EF4-FFF2-40B4-BE49-F238E27FC236}">
                <a16:creationId xmlns:a16="http://schemas.microsoft.com/office/drawing/2014/main" id="{98A9FC3E-1F6B-4885-928F-817405DE9E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9904" y="1527651"/>
            <a:ext cx="4516776" cy="1976453"/>
          </a:xfrm>
          <a:prstGeom prst="rect">
            <a:avLst/>
          </a:prstGeom>
        </p:spPr>
      </p:pic>
    </p:spTree>
    <p:extLst>
      <p:ext uri="{BB962C8B-B14F-4D97-AF65-F5344CB8AC3E}">
        <p14:creationId xmlns:p14="http://schemas.microsoft.com/office/powerpoint/2010/main" val="23599774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44052-945D-4E5D-879C-C9D9F197709E}"/>
              </a:ext>
            </a:extLst>
          </p:cNvPr>
          <p:cNvSpPr>
            <a:spLocks noGrp="1"/>
          </p:cNvSpPr>
          <p:nvPr>
            <p:ph type="title"/>
          </p:nvPr>
        </p:nvSpPr>
        <p:spPr/>
        <p:txBody>
          <a:bodyPr/>
          <a:lstStyle/>
          <a:p>
            <a:r>
              <a:rPr lang="en-US" dirty="0"/>
              <a:t>Recipients </a:t>
            </a:r>
          </a:p>
        </p:txBody>
      </p:sp>
      <p:sp>
        <p:nvSpPr>
          <p:cNvPr id="3" name="Text Placeholder 2">
            <a:extLst>
              <a:ext uri="{FF2B5EF4-FFF2-40B4-BE49-F238E27FC236}">
                <a16:creationId xmlns:a16="http://schemas.microsoft.com/office/drawing/2014/main" id="{F7C9F70E-4560-4601-9DE2-BF57F66B4509}"/>
              </a:ext>
            </a:extLst>
          </p:cNvPr>
          <p:cNvSpPr>
            <a:spLocks noGrp="1"/>
          </p:cNvSpPr>
          <p:nvPr>
            <p:ph type="body" idx="1"/>
          </p:nvPr>
        </p:nvSpPr>
        <p:spPr>
          <a:xfrm>
            <a:off x="6667120" y="649790"/>
            <a:ext cx="4645152" cy="801943"/>
          </a:xfrm>
        </p:spPr>
        <p:txBody>
          <a:bodyPr/>
          <a:lstStyle/>
          <a:p>
            <a:r>
              <a:rPr lang="en-US" dirty="0"/>
              <a:t>Montgomery Food Bank</a:t>
            </a:r>
          </a:p>
        </p:txBody>
      </p:sp>
      <p:sp>
        <p:nvSpPr>
          <p:cNvPr id="4" name="Content Placeholder 3">
            <a:extLst>
              <a:ext uri="{FF2B5EF4-FFF2-40B4-BE49-F238E27FC236}">
                <a16:creationId xmlns:a16="http://schemas.microsoft.com/office/drawing/2014/main" id="{21DE863E-900A-4E5E-AF53-C0C0DF2D3EC8}"/>
              </a:ext>
            </a:extLst>
          </p:cNvPr>
          <p:cNvSpPr>
            <a:spLocks noGrp="1"/>
          </p:cNvSpPr>
          <p:nvPr>
            <p:ph sz="half" idx="2"/>
          </p:nvPr>
        </p:nvSpPr>
        <p:spPr>
          <a:xfrm>
            <a:off x="816570" y="1906620"/>
            <a:ext cx="4645152" cy="2644457"/>
          </a:xfrm>
        </p:spPr>
        <p:txBody>
          <a:bodyPr>
            <a:normAutofit/>
          </a:bodyPr>
          <a:lstStyle/>
          <a:p>
            <a:r>
              <a:rPr lang="en-US" dirty="0"/>
              <a:t>Meeting with Montgomery Twp. Dept of Health</a:t>
            </a:r>
          </a:p>
          <a:p>
            <a:r>
              <a:rPr lang="en-US" dirty="0"/>
              <a:t>Supplied township with Project Summary and Procedures</a:t>
            </a:r>
          </a:p>
          <a:p>
            <a:r>
              <a:rPr lang="en-US" dirty="0"/>
              <a:t>Waiting to Hear.</a:t>
            </a:r>
          </a:p>
        </p:txBody>
      </p:sp>
      <p:sp>
        <p:nvSpPr>
          <p:cNvPr id="8" name="Text Placeholder 2">
            <a:extLst>
              <a:ext uri="{FF2B5EF4-FFF2-40B4-BE49-F238E27FC236}">
                <a16:creationId xmlns:a16="http://schemas.microsoft.com/office/drawing/2014/main" id="{006970DE-2C4C-444A-A558-5D1B48EA6CFE}"/>
              </a:ext>
            </a:extLst>
          </p:cNvPr>
          <p:cNvSpPr txBox="1">
            <a:spLocks/>
          </p:cNvSpPr>
          <p:nvPr/>
        </p:nvSpPr>
        <p:spPr>
          <a:xfrm>
            <a:off x="3850348" y="931350"/>
            <a:ext cx="4645152" cy="801943"/>
          </a:xfrm>
          <a:prstGeom prst="rect">
            <a:avLst/>
          </a:prstGeom>
        </p:spPr>
        <p:txBody>
          <a:bodyPr vert="horz" lIns="91440" tIns="45720" rIns="91440" bIns="45720" rtlCol="0" anchor="b">
            <a:normAutofit/>
          </a:bodyPr>
          <a:lstStyle>
            <a:lvl1pPr marL="0" indent="0" algn="l" defTabSz="914400" rtl="0" eaLnBrk="1" latinLnBrk="0" hangingPunct="1">
              <a:lnSpc>
                <a:spcPct val="100000"/>
              </a:lnSpc>
              <a:spcBef>
                <a:spcPts val="1000"/>
              </a:spcBef>
              <a:buClr>
                <a:schemeClr val="accent1"/>
              </a:buClr>
              <a:buSzPct val="100000"/>
              <a:buFont typeface="Arial" panose="020B0604020202020204" pitchFamily="34" charset="0"/>
              <a:buNone/>
              <a:defRPr sz="2200" b="0" kern="1200" cap="all" baseline="0">
                <a:solidFill>
                  <a:schemeClr val="accent1"/>
                </a:solidFill>
                <a:effectLst/>
                <a:latin typeface="+mn-lt"/>
                <a:ea typeface="+mn-ea"/>
                <a:cs typeface="+mn-cs"/>
              </a:defRPr>
            </a:lvl1pPr>
            <a:lvl2pPr marL="457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2000" b="1" kern="1200" cap="none"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800" b="1"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cap="none"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9pPr>
          </a:lstStyle>
          <a:p>
            <a:r>
              <a:rPr lang="en-US" dirty="0"/>
              <a:t>Off Grid US Veterans </a:t>
            </a:r>
          </a:p>
        </p:txBody>
      </p:sp>
      <p:sp>
        <p:nvSpPr>
          <p:cNvPr id="9" name="Text Placeholder 2">
            <a:extLst>
              <a:ext uri="{FF2B5EF4-FFF2-40B4-BE49-F238E27FC236}">
                <a16:creationId xmlns:a16="http://schemas.microsoft.com/office/drawing/2014/main" id="{5AFB8199-63D8-4F0C-82DB-DE44D1826B4D}"/>
              </a:ext>
            </a:extLst>
          </p:cNvPr>
          <p:cNvSpPr txBox="1">
            <a:spLocks/>
          </p:cNvSpPr>
          <p:nvPr/>
        </p:nvSpPr>
        <p:spPr>
          <a:xfrm>
            <a:off x="4475714" y="83269"/>
            <a:ext cx="4645152" cy="801943"/>
          </a:xfrm>
          <a:prstGeom prst="rect">
            <a:avLst/>
          </a:prstGeom>
        </p:spPr>
        <p:txBody>
          <a:bodyPr vert="horz" lIns="91440" tIns="45720" rIns="91440" bIns="45720" rtlCol="0" anchor="b">
            <a:normAutofit/>
          </a:bodyPr>
          <a:lstStyle>
            <a:lvl1pPr marL="0" indent="0" algn="l" defTabSz="914400" rtl="0" eaLnBrk="1" latinLnBrk="0" hangingPunct="1">
              <a:lnSpc>
                <a:spcPct val="100000"/>
              </a:lnSpc>
              <a:spcBef>
                <a:spcPts val="1000"/>
              </a:spcBef>
              <a:buClr>
                <a:schemeClr val="accent1"/>
              </a:buClr>
              <a:buSzPct val="100000"/>
              <a:buFont typeface="Arial" panose="020B0604020202020204" pitchFamily="34" charset="0"/>
              <a:buNone/>
              <a:defRPr sz="2200" b="0" kern="1200" cap="all" baseline="0">
                <a:solidFill>
                  <a:schemeClr val="accent1"/>
                </a:solidFill>
                <a:effectLst/>
                <a:latin typeface="+mn-lt"/>
                <a:ea typeface="+mn-ea"/>
                <a:cs typeface="+mn-cs"/>
              </a:defRPr>
            </a:lvl1pPr>
            <a:lvl2pPr marL="457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2000" b="1" kern="1200" cap="none"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800" b="1"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cap="none"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accent1"/>
              </a:buClr>
              <a:buSzPct val="100000"/>
              <a:buFont typeface="Arial" panose="020B0604020202020204" pitchFamily="34" charset="0"/>
              <a:buNone/>
              <a:defRPr sz="1600" b="1" kern="1200" baseline="0">
                <a:solidFill>
                  <a:schemeClr val="tx1"/>
                </a:solidFill>
                <a:effectLst/>
                <a:latin typeface="+mn-lt"/>
                <a:ea typeface="+mn-ea"/>
                <a:cs typeface="+mn-cs"/>
              </a:defRPr>
            </a:lvl9pPr>
          </a:lstStyle>
          <a:p>
            <a:r>
              <a:rPr lang="en-US" dirty="0"/>
              <a:t>Flemington  Food Bank</a:t>
            </a:r>
          </a:p>
        </p:txBody>
      </p:sp>
      <p:pic>
        <p:nvPicPr>
          <p:cNvPr id="10" name="Picture 9">
            <a:extLst>
              <a:ext uri="{FF2B5EF4-FFF2-40B4-BE49-F238E27FC236}">
                <a16:creationId xmlns:a16="http://schemas.microsoft.com/office/drawing/2014/main" id="{8BF2C4AC-BAA1-4D3E-92FB-1657EAA2E3EC}"/>
              </a:ext>
            </a:extLst>
          </p:cNvPr>
          <p:cNvPicPr>
            <a:picLocks noChangeAspect="1"/>
          </p:cNvPicPr>
          <p:nvPr/>
        </p:nvPicPr>
        <p:blipFill>
          <a:blip r:embed="rId2"/>
          <a:stretch>
            <a:fillRect/>
          </a:stretch>
        </p:blipFill>
        <p:spPr>
          <a:xfrm>
            <a:off x="7329134" y="1497871"/>
            <a:ext cx="4340207" cy="4624552"/>
          </a:xfrm>
          <a:prstGeom prst="rect">
            <a:avLst/>
          </a:prstGeom>
        </p:spPr>
      </p:pic>
    </p:spTree>
    <p:extLst>
      <p:ext uri="{BB962C8B-B14F-4D97-AF65-F5344CB8AC3E}">
        <p14:creationId xmlns:p14="http://schemas.microsoft.com/office/powerpoint/2010/main" val="282058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DA0E-3F4A-48C8-8B88-A571B3AC363F}"/>
              </a:ext>
            </a:extLst>
          </p:cNvPr>
          <p:cNvSpPr>
            <a:spLocks noGrp="1"/>
          </p:cNvSpPr>
          <p:nvPr>
            <p:ph type="title"/>
          </p:nvPr>
        </p:nvSpPr>
        <p:spPr/>
        <p:txBody>
          <a:bodyPr/>
          <a:lstStyle/>
          <a:p>
            <a:r>
              <a:rPr lang="en-US" dirty="0"/>
              <a:t>Web Site:      </a:t>
            </a:r>
            <a:r>
              <a:rPr lang="en-US" dirty="0">
                <a:hlinkClick r:id="rId2"/>
              </a:rPr>
              <a:t>www.bcprinceton.com</a:t>
            </a:r>
            <a:r>
              <a:rPr lang="en-US" dirty="0"/>
              <a:t> </a:t>
            </a:r>
          </a:p>
        </p:txBody>
      </p:sp>
      <p:sp>
        <p:nvSpPr>
          <p:cNvPr id="4" name="Footer Placeholder 3">
            <a:extLst>
              <a:ext uri="{FF2B5EF4-FFF2-40B4-BE49-F238E27FC236}">
                <a16:creationId xmlns:a16="http://schemas.microsoft.com/office/drawing/2014/main" id="{73B11B13-E775-4F3D-9134-F01252A57BE7}"/>
              </a:ext>
            </a:extLst>
          </p:cNvPr>
          <p:cNvSpPr>
            <a:spLocks noGrp="1"/>
          </p:cNvSpPr>
          <p:nvPr>
            <p:ph type="ftr" sz="quarter" idx="11"/>
          </p:nvPr>
        </p:nvSpPr>
        <p:spPr/>
        <p:txBody>
          <a:bodyPr/>
          <a:lstStyle/>
          <a:p>
            <a:r>
              <a:rPr lang="en-US"/>
              <a:t>Ledger Academy</a:t>
            </a:r>
          </a:p>
        </p:txBody>
      </p:sp>
      <p:sp>
        <p:nvSpPr>
          <p:cNvPr id="6" name="Content Placeholder 5">
            <a:extLst>
              <a:ext uri="{FF2B5EF4-FFF2-40B4-BE49-F238E27FC236}">
                <a16:creationId xmlns:a16="http://schemas.microsoft.com/office/drawing/2014/main" id="{595522FE-E858-4665-BA63-B59410438376}"/>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6995489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9" name="Picture 18">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1" name="Straight Connector 20">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5" name="Rectangle 24">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 name="Title 1">
            <a:extLst>
              <a:ext uri="{FF2B5EF4-FFF2-40B4-BE49-F238E27FC236}">
                <a16:creationId xmlns:a16="http://schemas.microsoft.com/office/drawing/2014/main" id="{AF7EA66D-76E6-4E92-9FF9-39F534479D90}"/>
              </a:ext>
            </a:extLst>
          </p:cNvPr>
          <p:cNvSpPr txBox="1">
            <a:spLocks/>
          </p:cNvSpPr>
          <p:nvPr/>
        </p:nvSpPr>
        <p:spPr>
          <a:xfrm>
            <a:off x="659301" y="1474969"/>
            <a:ext cx="3063613" cy="1868760"/>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spcAft>
                <a:spcPts val="600"/>
              </a:spcAft>
            </a:pPr>
            <a:r>
              <a:rPr lang="en-US" sz="3300" dirty="0"/>
              <a:t>Product  Development Working Group</a:t>
            </a:r>
          </a:p>
        </p:txBody>
      </p:sp>
      <p:cxnSp>
        <p:nvCxnSpPr>
          <p:cNvPr id="29" name="Straight Connector 28">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31" name="Group 30">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32" name="Rectangle 31">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9" name="Straight Connector 38">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graphicFrame>
        <p:nvGraphicFramePr>
          <p:cNvPr id="3" name="Table 2">
            <a:extLst>
              <a:ext uri="{FF2B5EF4-FFF2-40B4-BE49-F238E27FC236}">
                <a16:creationId xmlns:a16="http://schemas.microsoft.com/office/drawing/2014/main" id="{4E78F14B-6AA8-420F-B285-4107DF6CF596}"/>
              </a:ext>
            </a:extLst>
          </p:cNvPr>
          <p:cNvGraphicFramePr>
            <a:graphicFrameLocks noGrp="1"/>
          </p:cNvGraphicFramePr>
          <p:nvPr>
            <p:extLst>
              <p:ext uri="{D42A27DB-BD31-4B8C-83A1-F6EECF244321}">
                <p14:modId xmlns:p14="http://schemas.microsoft.com/office/powerpoint/2010/main" val="3364241916"/>
              </p:ext>
            </p:extLst>
          </p:nvPr>
        </p:nvGraphicFramePr>
        <p:xfrm>
          <a:off x="4618374" y="1507810"/>
          <a:ext cx="6282921" cy="3121609"/>
        </p:xfrm>
        <a:graphic>
          <a:graphicData uri="http://schemas.openxmlformats.org/drawingml/2006/table">
            <a:tbl>
              <a:tblPr firstRow="1" bandRow="1">
                <a:noFill/>
              </a:tblPr>
              <a:tblGrid>
                <a:gridCol w="267119">
                  <a:extLst>
                    <a:ext uri="{9D8B030D-6E8A-4147-A177-3AD203B41FA5}">
                      <a16:colId xmlns:a16="http://schemas.microsoft.com/office/drawing/2014/main" val="3593454968"/>
                    </a:ext>
                  </a:extLst>
                </a:gridCol>
                <a:gridCol w="914689">
                  <a:extLst>
                    <a:ext uri="{9D8B030D-6E8A-4147-A177-3AD203B41FA5}">
                      <a16:colId xmlns:a16="http://schemas.microsoft.com/office/drawing/2014/main" val="448977776"/>
                    </a:ext>
                  </a:extLst>
                </a:gridCol>
                <a:gridCol w="1887368">
                  <a:extLst>
                    <a:ext uri="{9D8B030D-6E8A-4147-A177-3AD203B41FA5}">
                      <a16:colId xmlns:a16="http://schemas.microsoft.com/office/drawing/2014/main" val="299539445"/>
                    </a:ext>
                  </a:extLst>
                </a:gridCol>
                <a:gridCol w="1459778">
                  <a:extLst>
                    <a:ext uri="{9D8B030D-6E8A-4147-A177-3AD203B41FA5}">
                      <a16:colId xmlns:a16="http://schemas.microsoft.com/office/drawing/2014/main" val="3689535925"/>
                    </a:ext>
                  </a:extLst>
                </a:gridCol>
                <a:gridCol w="1753967">
                  <a:extLst>
                    <a:ext uri="{9D8B030D-6E8A-4147-A177-3AD203B41FA5}">
                      <a16:colId xmlns:a16="http://schemas.microsoft.com/office/drawing/2014/main" val="3403122242"/>
                    </a:ext>
                  </a:extLst>
                </a:gridCol>
              </a:tblGrid>
              <a:tr h="193692">
                <a:tc gridSpan="5">
                  <a:txBody>
                    <a:bodyPr/>
                    <a:lstStyle/>
                    <a:p>
                      <a:pPr algn="ctr" fontAlgn="t"/>
                      <a:r>
                        <a:rPr lang="en-US" sz="800" b="1">
                          <a:solidFill>
                            <a:schemeClr val="tx1">
                              <a:lumMod val="75000"/>
                              <a:lumOff val="25000"/>
                            </a:schemeClr>
                          </a:solidFill>
                          <a:effectLst/>
                        </a:rPr>
                        <a:t>D2RA - Hyperledger Sawtooth Chain - MVP</a:t>
                      </a:r>
                    </a:p>
                  </a:txBody>
                  <a:tcPr marL="54601" marR="40951" marT="27300" marB="27300">
                    <a:lnL w="12700" cmpd="sng">
                      <a:noFill/>
                      <a:prstDash val="solid"/>
                    </a:lnL>
                    <a:lnR w="12700" cmpd="sng">
                      <a:noFill/>
                      <a:prstDash val="solid"/>
                    </a:lnR>
                    <a:lnT w="9525" cap="flat" cmpd="sng" algn="ctr">
                      <a:noFill/>
                      <a:prstDash val="solid"/>
                    </a:lnT>
                    <a:lnB w="9525" cap="flat" cmpd="sng" algn="ctr">
                      <a:solidFill>
                        <a:srgbClr val="C7C6C1"/>
                      </a:solidFill>
                      <a:prstDash val="soli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34919436"/>
                  </a:ext>
                </a:extLst>
              </a:tr>
              <a:tr h="244579">
                <a:tc>
                  <a:txBody>
                    <a:bodyPr/>
                    <a:lstStyle/>
                    <a:p>
                      <a:pPr algn="l" fontAlgn="t"/>
                      <a:r>
                        <a:rPr lang="en-US" sz="600" b="1">
                          <a:solidFill>
                            <a:schemeClr val="tx1">
                              <a:lumMod val="75000"/>
                              <a:lumOff val="25000"/>
                            </a:schemeClr>
                          </a:solidFill>
                          <a:effectLst/>
                        </a:rPr>
                        <a:t>Sl. No.</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b="1">
                          <a:solidFill>
                            <a:schemeClr val="tx1">
                              <a:lumMod val="75000"/>
                              <a:lumOff val="25000"/>
                            </a:schemeClr>
                          </a:solidFill>
                          <a:effectLst/>
                        </a:rPr>
                        <a:t>Things to be accomplished</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b="1">
                          <a:solidFill>
                            <a:schemeClr val="tx1">
                              <a:lumMod val="75000"/>
                              <a:lumOff val="25000"/>
                            </a:schemeClr>
                          </a:solidFill>
                          <a:effectLst/>
                        </a:rPr>
                        <a:t>Description of work and any constraints to be overcome</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b="1">
                          <a:solidFill>
                            <a:schemeClr val="tx1">
                              <a:lumMod val="75000"/>
                              <a:lumOff val="25000"/>
                            </a:schemeClr>
                          </a:solidFill>
                          <a:effectLst/>
                        </a:rPr>
                        <a:t>Assigned to (please include your name based on your time and skills)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b="1">
                          <a:solidFill>
                            <a:schemeClr val="tx1">
                              <a:lumMod val="75000"/>
                              <a:lumOff val="25000"/>
                            </a:schemeClr>
                          </a:solidFill>
                          <a:effectLst/>
                        </a:rPr>
                        <a:t>Comments / Remarks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2362798955"/>
                  </a:ext>
                </a:extLst>
              </a:tr>
              <a:tr h="499013">
                <a:tc>
                  <a:txBody>
                    <a:bodyPr/>
                    <a:lstStyle/>
                    <a:p>
                      <a:pPr algn="l" fontAlgn="t"/>
                      <a:r>
                        <a:rPr lang="en-US" sz="600">
                          <a:solidFill>
                            <a:schemeClr val="tx1">
                              <a:lumMod val="75000"/>
                              <a:lumOff val="25000"/>
                            </a:schemeClr>
                          </a:solidFill>
                          <a:effectLst/>
                        </a:rPr>
                        <a:t>1</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Multiple nodes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Create multiple nodes of Sawtooth chain and demonstrate workability of the chain - Sawtooth chain needs to be brought up inside docker (or any other container) and should run on all instances; should be able to connect with each node</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Can be on multiple instances in cloud (Eg: AWS EC2) or multiple macs</a:t>
                      </a:r>
                    </a:p>
                    <a:p>
                      <a:pPr algn="l" fontAlgn="t"/>
                      <a:r>
                        <a:rPr lang="en-US" sz="600" u="none" strike="noStrike">
                          <a:solidFill>
                            <a:schemeClr val="tx1">
                              <a:lumMod val="75000"/>
                              <a:lumOff val="25000"/>
                            </a:schemeClr>
                          </a:solidFill>
                          <a:effectLst/>
                          <a:hlinkClick r:id="rId3"/>
                        </a:rPr>
                        <a:t>Hemal Panji</a:t>
                      </a:r>
                      <a:r>
                        <a:rPr lang="en-US" sz="600">
                          <a:solidFill>
                            <a:schemeClr val="tx1">
                              <a:lumMod val="75000"/>
                              <a:lumOff val="25000"/>
                            </a:schemeClr>
                          </a:solidFill>
                          <a:effectLst/>
                        </a:rPr>
                        <a:t> has done some research</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3050698972"/>
                  </a:ext>
                </a:extLst>
              </a:tr>
              <a:tr h="414201">
                <a:tc>
                  <a:txBody>
                    <a:bodyPr/>
                    <a:lstStyle/>
                    <a:p>
                      <a:pPr algn="l" fontAlgn="t"/>
                      <a:r>
                        <a:rPr lang="en-US" sz="600">
                          <a:solidFill>
                            <a:schemeClr val="tx1">
                              <a:lumMod val="75000"/>
                              <a:lumOff val="25000"/>
                            </a:schemeClr>
                          </a:solidFill>
                          <a:effectLst/>
                        </a:rPr>
                        <a:t>2</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Define Transaction Processor</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Be able to create transaction families and define Transactions on the chain (not the front end) - business logic on the server and able to bundle transactions into a block for validation</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Transaction processor node(s) within Sawtooth</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3756316912"/>
                  </a:ext>
                </a:extLst>
              </a:tr>
              <a:tr h="329390">
                <a:tc>
                  <a:txBody>
                    <a:bodyPr/>
                    <a:lstStyle/>
                    <a:p>
                      <a:pPr algn="l" fontAlgn="t"/>
                      <a:r>
                        <a:rPr lang="en-US" sz="600">
                          <a:solidFill>
                            <a:schemeClr val="tx1">
                              <a:lumMod val="75000"/>
                              <a:lumOff val="25000"/>
                            </a:schemeClr>
                          </a:solidFill>
                          <a:effectLst/>
                        </a:rPr>
                        <a:t>3</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Define Validator</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Be able to assign validator nodes and / or create validators that will take the transaction families for validating and creating a block</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Validator node(s) in Sawtooth</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3680195229"/>
                  </a:ext>
                </a:extLst>
              </a:tr>
              <a:tr h="244579">
                <a:tc>
                  <a:txBody>
                    <a:bodyPr/>
                    <a:lstStyle/>
                    <a:p>
                      <a:pPr algn="l" fontAlgn="t"/>
                      <a:r>
                        <a:rPr lang="en-US" sz="600">
                          <a:solidFill>
                            <a:schemeClr val="tx1">
                              <a:lumMod val="75000"/>
                              <a:lumOff val="25000"/>
                            </a:schemeClr>
                          </a:solidFill>
                          <a:effectLst/>
                        </a:rPr>
                        <a:t>4</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Define any REST API</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Be able to connect the client (Front end interface) to the chain</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Connectors to chain from front end client (HTML, JSON etc.)</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677811752"/>
                  </a:ext>
                </a:extLst>
              </a:tr>
              <a:tr h="244579">
                <a:tc>
                  <a:txBody>
                    <a:bodyPr/>
                    <a:lstStyle/>
                    <a:p>
                      <a:pPr algn="l" fontAlgn="t"/>
                      <a:r>
                        <a:rPr lang="en-US" sz="600">
                          <a:solidFill>
                            <a:schemeClr val="tx1">
                              <a:lumMod val="75000"/>
                              <a:lumOff val="25000"/>
                            </a:schemeClr>
                          </a:solidFill>
                          <a:effectLst/>
                        </a:rPr>
                        <a:t>5</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Create Donor, Volunteer interfaces / logins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Provide the ability for Donors and volunteers to interact with the chain to login, create assets, transfer assets etc.</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Current single screen from POC may need to be split into multiple with respective functionalities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2618524239"/>
                  </a:ext>
                </a:extLst>
              </a:tr>
              <a:tr h="583824">
                <a:tc>
                  <a:txBody>
                    <a:bodyPr/>
                    <a:lstStyle/>
                    <a:p>
                      <a:pPr algn="l" fontAlgn="t"/>
                      <a:r>
                        <a:rPr lang="en-US" sz="600">
                          <a:solidFill>
                            <a:schemeClr val="tx1">
                              <a:lumMod val="75000"/>
                              <a:lumOff val="25000"/>
                            </a:schemeClr>
                          </a:solidFill>
                          <a:effectLst/>
                        </a:rPr>
                        <a:t>6</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Create assets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Define what an asset attributes need to be (Asset name, asset type, unit type, unit measure etc.) </a:t>
                      </a:r>
                    </a:p>
                    <a:p>
                      <a:pPr algn="l" fontAlgn="t"/>
                      <a:r>
                        <a:rPr lang="en-US" sz="600">
                          <a:solidFill>
                            <a:schemeClr val="tx1">
                              <a:lumMod val="75000"/>
                              <a:lumOff val="25000"/>
                            </a:schemeClr>
                          </a:solidFill>
                          <a:effectLst/>
                        </a:rPr>
                        <a:t>Master template for assets (minimum values to be picked while defining assets that answers questions like - What am I donating, how much and if it can be picked up by multiple volunteers - one donor to many volunteers)</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Solve for Fungibility of assets - </a:t>
                      </a:r>
                      <a:r>
                        <a:rPr lang="en-US" sz="600" u="none" strike="noStrike">
                          <a:solidFill>
                            <a:schemeClr val="tx1">
                              <a:lumMod val="75000"/>
                              <a:lumOff val="25000"/>
                            </a:schemeClr>
                          </a:solidFill>
                          <a:effectLst/>
                          <a:hlinkClick r:id="rId4"/>
                        </a:rPr>
                        <a:t>Lindsley Medlin</a:t>
                      </a:r>
                      <a:r>
                        <a:rPr lang="en-US" sz="600">
                          <a:solidFill>
                            <a:schemeClr val="tx1">
                              <a:lumMod val="75000"/>
                              <a:lumOff val="25000"/>
                            </a:schemeClr>
                          </a:solidFill>
                          <a:effectLst/>
                        </a:rPr>
                        <a:t>can articulate / elaborate.</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1768698610"/>
                  </a:ext>
                </a:extLst>
              </a:tr>
              <a:tr h="329390">
                <a:tc>
                  <a:txBody>
                    <a:bodyPr/>
                    <a:lstStyle/>
                    <a:p>
                      <a:pPr algn="l" fontAlgn="t"/>
                      <a:r>
                        <a:rPr lang="en-US" sz="600">
                          <a:solidFill>
                            <a:schemeClr val="tx1">
                              <a:lumMod val="75000"/>
                              <a:lumOff val="25000"/>
                            </a:schemeClr>
                          </a:solidFill>
                          <a:effectLst/>
                        </a:rPr>
                        <a:t>7</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u="none" strike="noStrike">
                          <a:solidFill>
                            <a:schemeClr val="tx1">
                              <a:lumMod val="75000"/>
                              <a:lumOff val="25000"/>
                            </a:schemeClr>
                          </a:solidFill>
                          <a:effectLst/>
                          <a:hlinkClick r:id="rId5"/>
                        </a:rPr>
                        <a:t>Tracking assets in the supply chain</a:t>
                      </a: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a:solidFill>
                            <a:schemeClr val="tx1">
                              <a:lumMod val="75000"/>
                              <a:lumOff val="25000"/>
                            </a:schemeClr>
                          </a:solidFill>
                          <a:effectLst/>
                        </a:rPr>
                        <a:t>How does the asset get tracked - Bar code, Mobile phone (</a:t>
                      </a:r>
                      <a:r>
                        <a:rPr lang="en-US" sz="600" u="none" strike="noStrike">
                          <a:solidFill>
                            <a:schemeClr val="tx1">
                              <a:lumMod val="75000"/>
                              <a:lumOff val="25000"/>
                            </a:schemeClr>
                          </a:solidFill>
                          <a:effectLst/>
                          <a:hlinkClick r:id="rId6"/>
                        </a:rPr>
                        <a:t>Suyog Navarkar</a:t>
                      </a:r>
                      <a:r>
                        <a:rPr lang="en-US" sz="600">
                          <a:solidFill>
                            <a:schemeClr val="tx1">
                              <a:lumMod val="75000"/>
                              <a:lumOff val="25000"/>
                            </a:schemeClr>
                          </a:solidFill>
                          <a:effectLst/>
                        </a:rPr>
                        <a:t> can elaborate), individual asset being tracked or the bag / crate. </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br>
                        <a:rPr lang="en-US" sz="600">
                          <a:solidFill>
                            <a:schemeClr val="tx1">
                              <a:lumMod val="75000"/>
                              <a:lumOff val="25000"/>
                            </a:schemeClr>
                          </a:solidFill>
                          <a:effectLst/>
                        </a:rPr>
                      </a:br>
                      <a:endParaRPr lang="en-US" sz="600">
                        <a:solidFill>
                          <a:schemeClr val="tx1">
                            <a:lumMod val="75000"/>
                            <a:lumOff val="25000"/>
                          </a:schemeClr>
                        </a:solidFill>
                        <a:effectLst/>
                      </a:endParaRP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pPr algn="l" fontAlgn="t"/>
                      <a:r>
                        <a:rPr lang="en-US" sz="600" dirty="0">
                          <a:solidFill>
                            <a:schemeClr val="tx1">
                              <a:lumMod val="75000"/>
                              <a:lumOff val="25000"/>
                            </a:schemeClr>
                          </a:solidFill>
                          <a:effectLst/>
                        </a:rPr>
                        <a:t>Cost effective tracking mechanisms - pls remember that this is a social impact project and not a commercial one</a:t>
                      </a:r>
                    </a:p>
                  </a:txBody>
                  <a:tcPr marL="54601" marR="40951" marT="27300" marB="27300">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1091023424"/>
                  </a:ext>
                </a:extLst>
              </a:tr>
            </a:tbl>
          </a:graphicData>
        </a:graphic>
      </p:graphicFrame>
    </p:spTree>
    <p:extLst>
      <p:ext uri="{BB962C8B-B14F-4D97-AF65-F5344CB8AC3E}">
        <p14:creationId xmlns:p14="http://schemas.microsoft.com/office/powerpoint/2010/main" val="10547626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3C1CF2A-1AF4-4BA7-9727-D40627711013}"/>
              </a:ext>
            </a:extLst>
          </p:cNvPr>
          <p:cNvSpPr/>
          <p:nvPr/>
        </p:nvSpPr>
        <p:spPr>
          <a:xfrm>
            <a:off x="617220" y="157490"/>
            <a:ext cx="9395460" cy="5632311"/>
          </a:xfrm>
          <a:prstGeom prst="rect">
            <a:avLst/>
          </a:prstGeom>
        </p:spPr>
        <p:txBody>
          <a:bodyPr wrap="square">
            <a:spAutoFit/>
          </a:bodyPr>
          <a:lstStyle/>
          <a:p>
            <a:r>
              <a:rPr lang="en-US" b="1" dirty="0">
                <a:solidFill>
                  <a:srgbClr val="172B4D"/>
                </a:solidFill>
                <a:latin typeface="-apple-system"/>
              </a:rPr>
              <a:t>Proof of Concept</a:t>
            </a:r>
            <a:endParaRPr lang="en-US" dirty="0">
              <a:solidFill>
                <a:srgbClr val="172B4D"/>
              </a:solidFill>
              <a:latin typeface="-apple-system"/>
            </a:endParaRPr>
          </a:p>
          <a:p>
            <a:r>
              <a:rPr lang="en-US" dirty="0">
                <a:solidFill>
                  <a:srgbClr val="172B4D"/>
                </a:solidFill>
                <a:latin typeface="-apple-system"/>
              </a:rPr>
              <a:t>Is available as an instance of Sawtooth chain on a single node (Dev); with the ability to create key-pairs; create assets; Transfer assets and accept or reject the asset. A tracking of the current holder of the asset is also view-able from the current front end interface.</a:t>
            </a:r>
          </a:p>
          <a:p>
            <a:r>
              <a:rPr lang="en-US" b="1" dirty="0">
                <a:solidFill>
                  <a:srgbClr val="172B4D"/>
                </a:solidFill>
                <a:latin typeface="-apple-system"/>
              </a:rPr>
              <a:t>MVP</a:t>
            </a:r>
            <a:endParaRPr lang="en-US" dirty="0">
              <a:solidFill>
                <a:srgbClr val="172B4D"/>
              </a:solidFill>
              <a:latin typeface="-apple-system"/>
            </a:endParaRPr>
          </a:p>
          <a:p>
            <a:r>
              <a:rPr lang="en-US" dirty="0">
                <a:solidFill>
                  <a:srgbClr val="172B4D"/>
                </a:solidFill>
                <a:latin typeface="-apple-system"/>
              </a:rPr>
              <a:t>Needs to be developed and will probably need to meet the following requirements (team to add anymore - high level requirements and constraints)</a:t>
            </a:r>
          </a:p>
          <a:p>
            <a:pPr>
              <a:buFont typeface="Arial" panose="020B0604020202020204" pitchFamily="34" charset="0"/>
              <a:buChar char="•"/>
            </a:pPr>
            <a:r>
              <a:rPr lang="en-US" dirty="0">
                <a:solidFill>
                  <a:srgbClr val="172B4D"/>
                </a:solidFill>
                <a:latin typeface="-apple-system"/>
              </a:rPr>
              <a:t>A Donor, Volunteer and Recipient (Actor) logins or interfaces</a:t>
            </a:r>
          </a:p>
          <a:p>
            <a:pPr>
              <a:buFont typeface="Arial" panose="020B0604020202020204" pitchFamily="34" charset="0"/>
              <a:buChar char="•"/>
            </a:pPr>
            <a:r>
              <a:rPr lang="en-US" dirty="0">
                <a:solidFill>
                  <a:srgbClr val="172B4D"/>
                </a:solidFill>
                <a:latin typeface="-apple-system"/>
              </a:rPr>
              <a:t>Ability for each actor to create their own key pairs pseudonymously</a:t>
            </a:r>
          </a:p>
          <a:p>
            <a:pPr>
              <a:buFont typeface="Arial" panose="020B0604020202020204" pitchFamily="34" charset="0"/>
              <a:buChar char="•"/>
            </a:pPr>
            <a:r>
              <a:rPr lang="en-US" dirty="0">
                <a:solidFill>
                  <a:srgbClr val="172B4D"/>
                </a:solidFill>
                <a:latin typeface="-apple-system"/>
              </a:rPr>
              <a:t>Ability to define assets that are fungible (from bulk donation to granular distribution - Asset name; Unit type and Units (numbers, </a:t>
            </a:r>
            <a:r>
              <a:rPr lang="en-US" dirty="0" err="1">
                <a:solidFill>
                  <a:srgbClr val="172B4D"/>
                </a:solidFill>
                <a:latin typeface="-apple-system"/>
              </a:rPr>
              <a:t>lbs</a:t>
            </a:r>
            <a:r>
              <a:rPr lang="en-US" dirty="0">
                <a:solidFill>
                  <a:srgbClr val="172B4D"/>
                </a:solidFill>
                <a:latin typeface="-apple-system"/>
              </a:rPr>
              <a:t> etc.)</a:t>
            </a:r>
          </a:p>
          <a:p>
            <a:pPr>
              <a:buFont typeface="Arial" panose="020B0604020202020204" pitchFamily="34" charset="0"/>
              <a:buChar char="•"/>
            </a:pPr>
            <a:r>
              <a:rPr lang="en-US" dirty="0">
                <a:solidFill>
                  <a:srgbClr val="172B4D"/>
                </a:solidFill>
                <a:latin typeface="-apple-system"/>
              </a:rPr>
              <a:t>Ability to assign assets (by donor or self assigned by volunteer) for trace-ability purposes</a:t>
            </a:r>
          </a:p>
          <a:p>
            <a:pPr>
              <a:buFont typeface="Arial" panose="020B0604020202020204" pitchFamily="34" charset="0"/>
              <a:buChar char="•"/>
            </a:pPr>
            <a:r>
              <a:rPr lang="en-US" dirty="0">
                <a:solidFill>
                  <a:srgbClr val="172B4D"/>
                </a:solidFill>
                <a:latin typeface="-apple-system"/>
              </a:rPr>
              <a:t>Ability to track assigned assets with the options of:</a:t>
            </a:r>
          </a:p>
          <a:p>
            <a:pPr marL="742950" lvl="1" indent="-285750">
              <a:buFont typeface="Arial" panose="020B0604020202020204" pitchFamily="34" charset="0"/>
              <a:buChar char="•"/>
            </a:pPr>
            <a:r>
              <a:rPr lang="en-US" dirty="0">
                <a:solidFill>
                  <a:srgbClr val="172B4D"/>
                </a:solidFill>
                <a:latin typeface="-apple-system"/>
              </a:rPr>
              <a:t>Tracking the assets themselves</a:t>
            </a:r>
          </a:p>
          <a:p>
            <a:pPr marL="742950" lvl="1" indent="-285750">
              <a:buFont typeface="Arial" panose="020B0604020202020204" pitchFamily="34" charset="0"/>
              <a:buChar char="•"/>
            </a:pPr>
            <a:r>
              <a:rPr lang="en-US" dirty="0">
                <a:solidFill>
                  <a:srgbClr val="172B4D"/>
                </a:solidFill>
                <a:latin typeface="-apple-system"/>
              </a:rPr>
              <a:t>Or tracking the packaging the asset is included into (</a:t>
            </a:r>
            <a:r>
              <a:rPr lang="en-US" dirty="0" err="1">
                <a:solidFill>
                  <a:srgbClr val="172B4D"/>
                </a:solidFill>
                <a:latin typeface="-apple-system"/>
              </a:rPr>
              <a:t>Eg</a:t>
            </a:r>
            <a:r>
              <a:rPr lang="en-US" dirty="0">
                <a:solidFill>
                  <a:srgbClr val="172B4D"/>
                </a:solidFill>
                <a:latin typeface="-apple-system"/>
              </a:rPr>
              <a:t>: bags, crates etc.)</a:t>
            </a:r>
          </a:p>
          <a:p>
            <a:pPr>
              <a:buFont typeface="Arial" panose="020B0604020202020204" pitchFamily="34" charset="0"/>
              <a:buChar char="•"/>
            </a:pPr>
            <a:r>
              <a:rPr lang="en-US" dirty="0">
                <a:solidFill>
                  <a:srgbClr val="172B4D"/>
                </a:solidFill>
                <a:latin typeface="-apple-system"/>
              </a:rPr>
              <a:t>N2H for MVP:</a:t>
            </a:r>
          </a:p>
          <a:p>
            <a:pPr marL="742950" lvl="1" indent="-285750">
              <a:buFont typeface="Arial" panose="020B0604020202020204" pitchFamily="34" charset="0"/>
              <a:buChar char="•"/>
            </a:pPr>
            <a:r>
              <a:rPr lang="en-US" dirty="0">
                <a:solidFill>
                  <a:srgbClr val="172B4D"/>
                </a:solidFill>
                <a:latin typeface="-apple-system"/>
              </a:rPr>
              <a:t>Security and audit-ability from bad actors (theft, diversion etc.)</a:t>
            </a:r>
          </a:p>
          <a:p>
            <a:pPr marL="742950" lvl="1" indent="-285750">
              <a:buFont typeface="Arial" panose="020B0604020202020204" pitchFamily="34" charset="0"/>
              <a:buChar char="•"/>
            </a:pPr>
            <a:r>
              <a:rPr lang="en-US" dirty="0">
                <a:solidFill>
                  <a:srgbClr val="172B4D"/>
                </a:solidFill>
                <a:latin typeface="-apple-system"/>
              </a:rPr>
              <a:t>Trace ability to final recipient (final recipient acknowledges receipt)</a:t>
            </a:r>
          </a:p>
          <a:p>
            <a:pPr marL="742950" lvl="1" indent="-285750">
              <a:buFont typeface="Arial" panose="020B0604020202020204" pitchFamily="34" charset="0"/>
              <a:buChar char="•"/>
            </a:pPr>
            <a:r>
              <a:rPr lang="en-US" dirty="0">
                <a:solidFill>
                  <a:srgbClr val="172B4D"/>
                </a:solidFill>
                <a:latin typeface="-apple-system"/>
              </a:rPr>
              <a:t>The above 2 may have to be currently based on the "honor system" for the MVP and a robust security and trace-ability may need to be developed in next phase</a:t>
            </a:r>
            <a:endParaRPr lang="en-US" b="0" i="0" dirty="0">
              <a:solidFill>
                <a:srgbClr val="172B4D"/>
              </a:solidFill>
              <a:effectLst/>
              <a:latin typeface="-apple-system"/>
            </a:endParaRPr>
          </a:p>
        </p:txBody>
      </p:sp>
    </p:spTree>
    <p:extLst>
      <p:ext uri="{BB962C8B-B14F-4D97-AF65-F5344CB8AC3E}">
        <p14:creationId xmlns:p14="http://schemas.microsoft.com/office/powerpoint/2010/main" val="41787900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0C26C-F137-488B-AFE8-700056900AFC}"/>
              </a:ext>
            </a:extLst>
          </p:cNvPr>
          <p:cNvSpPr>
            <a:spLocks noGrp="1"/>
          </p:cNvSpPr>
          <p:nvPr>
            <p:ph type="title"/>
          </p:nvPr>
        </p:nvSpPr>
        <p:spPr>
          <a:xfrm>
            <a:off x="1330998" y="1261719"/>
            <a:ext cx="9603275" cy="1049235"/>
          </a:xfrm>
        </p:spPr>
        <p:txBody>
          <a:bodyPr/>
          <a:lstStyle/>
          <a:p>
            <a:r>
              <a:rPr lang="en-US" dirty="0"/>
              <a:t>Product  Development Working Group</a:t>
            </a:r>
          </a:p>
        </p:txBody>
      </p:sp>
      <p:sp>
        <p:nvSpPr>
          <p:cNvPr id="3" name="Content Placeholder 2">
            <a:extLst>
              <a:ext uri="{FF2B5EF4-FFF2-40B4-BE49-F238E27FC236}">
                <a16:creationId xmlns:a16="http://schemas.microsoft.com/office/drawing/2014/main" id="{98F68E60-AA37-491A-98B5-F47E463AA103}"/>
              </a:ext>
            </a:extLst>
          </p:cNvPr>
          <p:cNvSpPr>
            <a:spLocks noGrp="1"/>
          </p:cNvSpPr>
          <p:nvPr>
            <p:ph idx="1"/>
          </p:nvPr>
        </p:nvSpPr>
        <p:spPr>
          <a:xfrm>
            <a:off x="7826103" y="2073538"/>
            <a:ext cx="3609151" cy="2393359"/>
          </a:xfrm>
        </p:spPr>
        <p:txBody>
          <a:bodyPr>
            <a:normAutofit fontScale="77500" lnSpcReduction="20000"/>
          </a:bodyPr>
          <a:lstStyle/>
          <a:p>
            <a:r>
              <a:rPr lang="en-US" dirty="0"/>
              <a:t>Pramod </a:t>
            </a:r>
            <a:r>
              <a:rPr lang="en-US" dirty="0" err="1"/>
              <a:t>Sajja</a:t>
            </a:r>
            <a:r>
              <a:rPr lang="en-US" dirty="0"/>
              <a:t> </a:t>
            </a:r>
            <a:r>
              <a:rPr lang="en-US" dirty="0">
                <a:hlinkClick r:id="rId2"/>
              </a:rPr>
              <a:t>sajja@paramountsoft.net</a:t>
            </a:r>
            <a:endParaRPr lang="en-US" dirty="0"/>
          </a:p>
          <a:p>
            <a:r>
              <a:rPr lang="en-US" dirty="0"/>
              <a:t>We will set up a zoom room for 7:30 ET tonight. Will send you detail 10 minutes prior . We just need somethings clarified and some advise.</a:t>
            </a:r>
          </a:p>
          <a:p>
            <a:endParaRPr lang="en-US" dirty="0"/>
          </a:p>
          <a:p>
            <a:r>
              <a:rPr lang="en-US" dirty="0"/>
              <a:t>Bobbi</a:t>
            </a:r>
          </a:p>
          <a:p>
            <a:pPr marL="0" indent="0">
              <a:buNone/>
            </a:pPr>
            <a:endParaRPr lang="en-US" b="1" dirty="0"/>
          </a:p>
        </p:txBody>
      </p:sp>
      <p:sp>
        <p:nvSpPr>
          <p:cNvPr id="4" name="Footer Placeholder 3">
            <a:extLst>
              <a:ext uri="{FF2B5EF4-FFF2-40B4-BE49-F238E27FC236}">
                <a16:creationId xmlns:a16="http://schemas.microsoft.com/office/drawing/2014/main" id="{F13CE1B6-A20B-41EE-A75B-43EAAFA443DC}"/>
              </a:ext>
            </a:extLst>
          </p:cNvPr>
          <p:cNvSpPr>
            <a:spLocks noGrp="1"/>
          </p:cNvSpPr>
          <p:nvPr>
            <p:ph type="ftr" sz="quarter" idx="11"/>
          </p:nvPr>
        </p:nvSpPr>
        <p:spPr/>
        <p:txBody>
          <a:bodyPr/>
          <a:lstStyle/>
          <a:p>
            <a:r>
              <a:rPr lang="en-US"/>
              <a:t>Ledger Academy</a:t>
            </a:r>
          </a:p>
        </p:txBody>
      </p:sp>
      <p:sp>
        <p:nvSpPr>
          <p:cNvPr id="7" name="TextBox 6">
            <a:extLst>
              <a:ext uri="{FF2B5EF4-FFF2-40B4-BE49-F238E27FC236}">
                <a16:creationId xmlns:a16="http://schemas.microsoft.com/office/drawing/2014/main" id="{89C9B507-6D82-4826-A726-FC94A027BE8F}"/>
              </a:ext>
            </a:extLst>
          </p:cNvPr>
          <p:cNvSpPr txBox="1"/>
          <p:nvPr/>
        </p:nvSpPr>
        <p:spPr>
          <a:xfrm>
            <a:off x="1382111" y="1970689"/>
            <a:ext cx="4035972" cy="3416320"/>
          </a:xfrm>
          <a:prstGeom prst="rect">
            <a:avLst/>
          </a:prstGeom>
          <a:noFill/>
        </p:spPr>
        <p:txBody>
          <a:bodyPr wrap="square" rtlCol="0">
            <a:spAutoFit/>
          </a:bodyPr>
          <a:lstStyle/>
          <a:p>
            <a:r>
              <a:rPr lang="en-US" dirty="0"/>
              <a:t>Hi Bobbi,</a:t>
            </a:r>
          </a:p>
          <a:p>
            <a:r>
              <a:rPr lang="en-US" dirty="0" err="1"/>
              <a:t>Saptarshi</a:t>
            </a:r>
            <a:r>
              <a:rPr lang="en-US" dirty="0"/>
              <a:t> and Shane are in Japan attending Hyperledger conference. I will be able to attend. May I know the time. </a:t>
            </a:r>
          </a:p>
          <a:p>
            <a:endParaRPr lang="en-US" dirty="0"/>
          </a:p>
          <a:p>
            <a:r>
              <a:rPr lang="en-US" dirty="0"/>
              <a:t>Regards </a:t>
            </a:r>
          </a:p>
          <a:p>
            <a:endParaRPr lang="en-US" dirty="0"/>
          </a:p>
          <a:p>
            <a:r>
              <a:rPr lang="en-US" dirty="0"/>
              <a:t>Pramod </a:t>
            </a:r>
            <a:r>
              <a:rPr lang="en-US" dirty="0" err="1"/>
              <a:t>Sajja</a:t>
            </a:r>
            <a:endParaRPr lang="en-US" dirty="0"/>
          </a:p>
          <a:p>
            <a:r>
              <a:rPr lang="en-US" dirty="0"/>
              <a:t>Paramount Software Solutions, Inc</a:t>
            </a:r>
          </a:p>
          <a:p>
            <a:endParaRPr lang="en-US" dirty="0"/>
          </a:p>
          <a:p>
            <a:r>
              <a:rPr lang="en-US" dirty="0"/>
              <a:t>Ph: 770 857 8348 x 302</a:t>
            </a:r>
          </a:p>
          <a:p>
            <a:r>
              <a:rPr lang="en-US" dirty="0"/>
              <a:t>Cell: 770 331 1030</a:t>
            </a:r>
          </a:p>
        </p:txBody>
      </p:sp>
    </p:spTree>
    <p:extLst>
      <p:ext uri="{BB962C8B-B14F-4D97-AF65-F5344CB8AC3E}">
        <p14:creationId xmlns:p14="http://schemas.microsoft.com/office/powerpoint/2010/main" val="990315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05A42B-7365-4402-B22A-DD5E9DC9A75F}"/>
              </a:ext>
            </a:extLst>
          </p:cNvPr>
          <p:cNvSpPr/>
          <p:nvPr/>
        </p:nvSpPr>
        <p:spPr>
          <a:xfrm>
            <a:off x="3410712" y="2113757"/>
            <a:ext cx="6096000" cy="2460097"/>
          </a:xfrm>
          <a:prstGeom prst="rect">
            <a:avLst/>
          </a:prstGeom>
        </p:spPr>
        <p:txBody>
          <a:bodyPr>
            <a:spAutoFit/>
          </a:bodyPr>
          <a:lstStyle/>
          <a:p>
            <a:pPr>
              <a:lnSpc>
                <a:spcPct val="107000"/>
              </a:lnSpc>
              <a:spcBef>
                <a:spcPts val="750"/>
              </a:spcBef>
            </a:pPr>
            <a:r>
              <a:rPr lang="en-US" sz="1050" b="1"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Week 5: Code</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750"/>
              </a:spcBef>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Prototype your solution in some manner. Examples include:</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Symbol" panose="05050102010706020507" pitchFamily="18" charset="2"/>
              <a:buChar char=""/>
              <a:tabLst>
                <a:tab pos="914400" algn="l"/>
              </a:tabLst>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Working code</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Symbol" panose="05050102010706020507" pitchFamily="18" charset="2"/>
              <a:buChar char=""/>
              <a:tabLst>
                <a:tab pos="914400" algn="l"/>
              </a:tabLst>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Analog prototype / Mock-ups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Symbol" panose="05050102010706020507" pitchFamily="18" charset="2"/>
              <a:buChar char=""/>
              <a:tabLst>
                <a:tab pos="914400" algn="l"/>
              </a:tabLst>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Tech Stack and Wireframes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Symbol" panose="05050102010706020507" pitchFamily="18" charset="2"/>
              <a:buChar char=""/>
              <a:tabLst>
                <a:tab pos="914400" algn="l"/>
              </a:tabLst>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Create blockchain and implement.</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750"/>
              </a:spcBef>
            </a:pPr>
            <a:r>
              <a:rPr lang="en-US" sz="1050" u="sng"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End of Week Deliverable</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750"/>
              </a:spcBef>
            </a:pPr>
            <a:r>
              <a:rPr lang="en-US" sz="1050" dirty="0">
                <a:solidFill>
                  <a:srgbClr val="172B4D"/>
                </a:solidFill>
                <a:latin typeface="Segoe UI" panose="020B0502040204020203" pitchFamily="34" charset="0"/>
                <a:ea typeface="Times New Roman" panose="02020603050405020304" pitchFamily="18" charset="0"/>
                <a:cs typeface="Times New Roman" panose="02020603050405020304" pitchFamily="18" charset="0"/>
              </a:rPr>
              <a:t> </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286680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err="1">
                <a:solidFill>
                  <a:srgbClr val="4472C4"/>
                </a:solidFill>
                <a:latin typeface="Calibri" panose="020F0502020204030204" pitchFamily="34" charset="0"/>
                <a:ea typeface="Calibri" panose="020F0502020204030204" pitchFamily="34" charset="0"/>
                <a:cs typeface="Times New Roman" panose="02020603050405020304" pitchFamily="18" charset="0"/>
              </a:rPr>
              <a:t>BCPrinceton’s</a:t>
            </a: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The Giving Chain</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b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rmAutofit fontScale="92500" lnSpcReduction="20000"/>
          </a:bodyPr>
          <a:lstStyle/>
          <a:p>
            <a:pPr marL="0" indent="0">
              <a:lnSpc>
                <a:spcPct val="107000"/>
              </a:lnSpc>
              <a:buNone/>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Development</a:t>
            </a: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Product Development</a:t>
            </a: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409700" y="2110314"/>
            <a:ext cx="4645152" cy="2637371"/>
          </a:xfrm>
        </p:spPr>
        <p:txBody>
          <a:bodyPr>
            <a:normAutofit fontScale="92500" lnSpcReduction="20000"/>
          </a:bodyPr>
          <a:lstStyle/>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5</a:t>
            </a:r>
          </a:p>
          <a:p>
            <a:pPr lvl="1">
              <a:lnSpc>
                <a:spcPct val="107000"/>
              </a:lnSpc>
            </a:pPr>
            <a:r>
              <a:rPr lang="en-US" sz="2000"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sz="2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August 7th</a:t>
            </a:r>
            <a:r>
              <a:rPr lang="en-US" sz="20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p>
          <a:p>
            <a:pPr marL="457200" lvl="1" indent="0">
              <a:lnSpc>
                <a:spcPct val="107000"/>
              </a:lnSpc>
              <a:buNone/>
            </a:pPr>
            <a:r>
              <a:rPr lang="en-US" sz="20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Next Presentation:</a:t>
            </a:r>
          </a:p>
          <a:p>
            <a:pPr marL="457200" lvl="1" indent="0">
              <a:lnSpc>
                <a:spcPct val="107000"/>
              </a:lnSpc>
              <a:buNone/>
            </a:pPr>
            <a:r>
              <a:rPr lang="en-US" sz="20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	August 11th</a:t>
            </a:r>
          </a:p>
          <a:p>
            <a:pPr marL="457200" lvl="1" indent="0">
              <a:lnSpc>
                <a:spcPct val="107000"/>
              </a:lnSpc>
              <a:buNone/>
            </a:pPr>
            <a: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Project Date</a:t>
            </a:r>
          </a:p>
          <a:p>
            <a:pPr marL="457200" lvl="1" indent="0">
              <a:lnSpc>
                <a:spcPct val="107000"/>
              </a:lnSpc>
              <a:buNone/>
            </a:pPr>
            <a: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Sunday August 25th</a:t>
            </a:r>
            <a:b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A468D-CCA2-4892-A8EA-BAE58650152B}"/>
              </a:ext>
            </a:extLst>
          </p:cNvPr>
          <p:cNvSpPr>
            <a:spLocks noGrp="1"/>
          </p:cNvSpPr>
          <p:nvPr>
            <p:ph type="title"/>
          </p:nvPr>
        </p:nvSpPr>
        <p:spPr/>
        <p:txBody>
          <a:bodyPr/>
          <a:lstStyle/>
          <a:p>
            <a:r>
              <a:rPr lang="en-US" dirty="0"/>
              <a:t>HYPERLEDGER PRINCETON</a:t>
            </a:r>
            <a:br>
              <a:rPr lang="en-US" dirty="0"/>
            </a:br>
            <a:endParaRPr lang="en-US" dirty="0"/>
          </a:p>
        </p:txBody>
      </p:sp>
      <p:pic>
        <p:nvPicPr>
          <p:cNvPr id="7" name="Content Placeholder 6">
            <a:extLst>
              <a:ext uri="{FF2B5EF4-FFF2-40B4-BE49-F238E27FC236}">
                <a16:creationId xmlns:a16="http://schemas.microsoft.com/office/drawing/2014/main" id="{CABD3DB6-EC91-42EE-90F0-89BD307C1B2D}"/>
              </a:ext>
            </a:extLst>
          </p:cNvPr>
          <p:cNvPicPr>
            <a:picLocks noGrp="1" noChangeAspect="1"/>
          </p:cNvPicPr>
          <p:nvPr>
            <p:ph sz="half" idx="1"/>
          </p:nvPr>
        </p:nvPicPr>
        <p:blipFill>
          <a:blip r:embed="rId2"/>
          <a:stretch>
            <a:fillRect/>
          </a:stretch>
        </p:blipFill>
        <p:spPr>
          <a:xfrm>
            <a:off x="5273853" y="2168203"/>
            <a:ext cx="4645025" cy="2432831"/>
          </a:xfrm>
          <a:prstGeom prst="rect">
            <a:avLst/>
          </a:prstGeom>
        </p:spPr>
      </p:pic>
      <p:sp>
        <p:nvSpPr>
          <p:cNvPr id="3" name="Rectangle 2">
            <a:extLst>
              <a:ext uri="{FF2B5EF4-FFF2-40B4-BE49-F238E27FC236}">
                <a16:creationId xmlns:a16="http://schemas.microsoft.com/office/drawing/2014/main" id="{E0125EB4-3C07-4237-942B-1A6ACD0069AE}"/>
              </a:ext>
            </a:extLst>
          </p:cNvPr>
          <p:cNvSpPr/>
          <p:nvPr/>
        </p:nvSpPr>
        <p:spPr>
          <a:xfrm>
            <a:off x="2009479" y="2278222"/>
            <a:ext cx="2586157" cy="369332"/>
          </a:xfrm>
          <a:prstGeom prst="rect">
            <a:avLst/>
          </a:prstGeom>
        </p:spPr>
        <p:txBody>
          <a:bodyPr wrap="none">
            <a:spAutoFit/>
          </a:bodyPr>
          <a:lstStyle/>
          <a:p>
            <a:r>
              <a:rPr lang="en-US" dirty="0"/>
              <a:t>Open Source Conference</a:t>
            </a:r>
          </a:p>
        </p:txBody>
      </p:sp>
    </p:spTree>
    <p:extLst>
      <p:ext uri="{BB962C8B-B14F-4D97-AF65-F5344CB8AC3E}">
        <p14:creationId xmlns:p14="http://schemas.microsoft.com/office/powerpoint/2010/main" val="930426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A468D-CCA2-4892-A8EA-BAE58650152B}"/>
              </a:ext>
            </a:extLst>
          </p:cNvPr>
          <p:cNvSpPr>
            <a:spLocks noGrp="1"/>
          </p:cNvSpPr>
          <p:nvPr>
            <p:ph type="title"/>
          </p:nvPr>
        </p:nvSpPr>
        <p:spPr/>
        <p:txBody>
          <a:bodyPr>
            <a:normAutofit/>
          </a:bodyPr>
          <a:lstStyle/>
          <a:p>
            <a:r>
              <a:rPr lang="en-US" dirty="0"/>
              <a:t>HYPERLEDGER capital markets special interest group</a:t>
            </a:r>
          </a:p>
        </p:txBody>
      </p:sp>
      <p:sp>
        <p:nvSpPr>
          <p:cNvPr id="8" name="Rectangle 7">
            <a:extLst>
              <a:ext uri="{FF2B5EF4-FFF2-40B4-BE49-F238E27FC236}">
                <a16:creationId xmlns:a16="http://schemas.microsoft.com/office/drawing/2014/main" id="{27BD0BE4-7088-408C-B460-604290A2A81A}"/>
              </a:ext>
            </a:extLst>
          </p:cNvPr>
          <p:cNvSpPr/>
          <p:nvPr/>
        </p:nvSpPr>
        <p:spPr>
          <a:xfrm>
            <a:off x="4655736" y="5348501"/>
            <a:ext cx="6096000" cy="646331"/>
          </a:xfrm>
          <a:prstGeom prst="rect">
            <a:avLst/>
          </a:prstGeom>
        </p:spPr>
        <p:txBody>
          <a:bodyPr>
            <a:spAutoFit/>
          </a:bodyPr>
          <a:lstStyle/>
          <a:p>
            <a:r>
              <a:rPr lang="en-US" dirty="0">
                <a:hlinkClick r:id="rId2"/>
              </a:rPr>
              <a:t>https://wiki.hyperledger.org/display/CMSIG/Capital+Markets+SIG+Charter</a:t>
            </a:r>
            <a:endParaRPr lang="en-US" dirty="0"/>
          </a:p>
        </p:txBody>
      </p:sp>
      <p:sp>
        <p:nvSpPr>
          <p:cNvPr id="9" name="Rectangle 8">
            <a:extLst>
              <a:ext uri="{FF2B5EF4-FFF2-40B4-BE49-F238E27FC236}">
                <a16:creationId xmlns:a16="http://schemas.microsoft.com/office/drawing/2014/main" id="{91D22856-6A4F-46E0-843C-FF69FA2488FC}"/>
              </a:ext>
            </a:extLst>
          </p:cNvPr>
          <p:cNvSpPr/>
          <p:nvPr/>
        </p:nvSpPr>
        <p:spPr>
          <a:xfrm>
            <a:off x="1390022" y="2393846"/>
            <a:ext cx="9361714" cy="2954655"/>
          </a:xfrm>
          <a:prstGeom prst="rect">
            <a:avLst/>
          </a:prstGeom>
        </p:spPr>
        <p:txBody>
          <a:bodyPr wrap="square">
            <a:spAutoFit/>
          </a:bodyPr>
          <a:lstStyle/>
          <a:p>
            <a:r>
              <a:rPr lang="en-US" dirty="0"/>
              <a:t>Mission</a:t>
            </a:r>
          </a:p>
          <a:p>
            <a:r>
              <a:rPr lang="en-US" dirty="0"/>
              <a:t>The Capital Markets Special Interest Group (CMSIG) represents industry professionals working together to</a:t>
            </a:r>
            <a:r>
              <a:rPr lang="en-US" sz="2400" b="1" i="1" dirty="0"/>
              <a:t> study how Hyperledger DLTs interact with capital markets </a:t>
            </a:r>
            <a:r>
              <a:rPr lang="en-US" dirty="0"/>
              <a:t>use cases. Issuance and trading of instruments to continued market-making, management of risk, program-trading, standards, regulations, capital requirements, traceability, post trade settlement, custody including corporate actions for capital markets. This group also explores architecture, identity and performance related considerations specific to capital markets and DLTs. Business and technology professionals from the capital markets world come together in this SIG to discuss, brain storm and learn from each other. </a:t>
            </a:r>
          </a:p>
          <a:p>
            <a:endParaRPr lang="en-US" b="0" i="0" dirty="0">
              <a:solidFill>
                <a:srgbClr val="051323"/>
              </a:solidFill>
              <a:effectLst/>
              <a:latin typeface="open sans"/>
            </a:endParaRPr>
          </a:p>
        </p:txBody>
      </p:sp>
      <p:sp>
        <p:nvSpPr>
          <p:cNvPr id="5" name="Star: 5 Points 4">
            <a:extLst>
              <a:ext uri="{FF2B5EF4-FFF2-40B4-BE49-F238E27FC236}">
                <a16:creationId xmlns:a16="http://schemas.microsoft.com/office/drawing/2014/main" id="{68AF7708-6C76-4808-9A41-7F91B470F202}"/>
              </a:ext>
            </a:extLst>
          </p:cNvPr>
          <p:cNvSpPr/>
          <p:nvPr/>
        </p:nvSpPr>
        <p:spPr>
          <a:xfrm>
            <a:off x="8592207" y="692687"/>
            <a:ext cx="3373820" cy="18182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Tomorrow 9am</a:t>
            </a:r>
          </a:p>
        </p:txBody>
      </p:sp>
    </p:spTree>
    <p:extLst>
      <p:ext uri="{BB962C8B-B14F-4D97-AF65-F5344CB8AC3E}">
        <p14:creationId xmlns:p14="http://schemas.microsoft.com/office/powerpoint/2010/main" val="264176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SavonVTI">
  <a:themeElements>
    <a:clrScheme name="">
      <a:dk1>
        <a:srgbClr val="000000"/>
      </a:dk1>
      <a:lt1>
        <a:srgbClr val="FFFFFF"/>
      </a:lt1>
      <a:dk2>
        <a:srgbClr val="373A21"/>
      </a:dk2>
      <a:lt2>
        <a:srgbClr val="E2E6E8"/>
      </a:lt2>
      <a:accent1>
        <a:srgbClr val="BF9989"/>
      </a:accent1>
      <a:accent2>
        <a:srgbClr val="AFA078"/>
      </a:accent2>
      <a:accent3>
        <a:srgbClr val="A1A77E"/>
      </a:accent3>
      <a:accent4>
        <a:srgbClr val="8CAA74"/>
      </a:accent4>
      <a:accent5>
        <a:srgbClr val="82AC81"/>
      </a:accent5>
      <a:accent6>
        <a:srgbClr val="77AE8D"/>
      </a:accent6>
      <a:hlink>
        <a:srgbClr val="5E899C"/>
      </a:hlink>
      <a:folHlink>
        <a:srgbClr val="828282"/>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2460</Words>
  <Application>Microsoft Office PowerPoint</Application>
  <PresentationFormat>Widescreen</PresentationFormat>
  <Paragraphs>429</Paragraphs>
  <Slides>62</Slides>
  <Notes>14</Notes>
  <HiddenSlides>0</HiddenSlides>
  <MMClips>1</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62</vt:i4>
      </vt:variant>
    </vt:vector>
  </HeadingPairs>
  <TitlesOfParts>
    <vt:vector size="77" baseType="lpstr">
      <vt:lpstr>-apple-system</vt:lpstr>
      <vt:lpstr>Arial</vt:lpstr>
      <vt:lpstr>Arial Rounded MT Bold</vt:lpstr>
      <vt:lpstr>Calibri</vt:lpstr>
      <vt:lpstr>Garamond</vt:lpstr>
      <vt:lpstr>Gill Sans MT</vt:lpstr>
      <vt:lpstr>Helvetica Neue</vt:lpstr>
      <vt:lpstr>Kalinga</vt:lpstr>
      <vt:lpstr>Leelawadee UI</vt:lpstr>
      <vt:lpstr>open sans</vt:lpstr>
      <vt:lpstr>Proxima Nova</vt:lpstr>
      <vt:lpstr>Segoe UI</vt:lpstr>
      <vt:lpstr>Symbol</vt:lpstr>
      <vt:lpstr>Gallery</vt:lpstr>
      <vt:lpstr>SavonVTI</vt:lpstr>
      <vt:lpstr>  Welcome to  Blockchain Summer Project   hosted by: Hyperledger Princeton * Blockchain Princeton *  Blockchain Fundamentals * Ledger Academy  </vt:lpstr>
      <vt:lpstr>Blockchain Summer project</vt:lpstr>
      <vt:lpstr>AGENDA</vt:lpstr>
      <vt:lpstr>Housekeeping</vt:lpstr>
      <vt:lpstr>HOUSEKEEPING </vt:lpstr>
      <vt:lpstr>Princeton Blockchain Community</vt:lpstr>
      <vt:lpstr>meetups</vt:lpstr>
      <vt:lpstr>HYPERLEDGER PRINCETON </vt:lpstr>
      <vt:lpstr>HYPERLEDGER capital markets special interest group</vt:lpstr>
      <vt:lpstr>HYPERLEDGER PRINCETON </vt:lpstr>
      <vt:lpstr>Identity Presentation</vt:lpstr>
      <vt:lpstr>Blockchain Princeton</vt:lpstr>
      <vt:lpstr>Ledger Academy</vt:lpstr>
      <vt:lpstr>Re-Cap Project Kick off Meeting Blockchain for Social Imapct</vt:lpstr>
      <vt:lpstr>Blockchain and social responsibility</vt:lpstr>
      <vt:lpstr>Summer Blockchain Project</vt:lpstr>
      <vt:lpstr>PowerPoint Presentation</vt:lpstr>
      <vt:lpstr>PowerPoint Presentation</vt:lpstr>
      <vt:lpstr>PowerPoint Presentation</vt:lpstr>
      <vt:lpstr>PowerPoint Presentation</vt:lpstr>
      <vt:lpstr>BC Princeton Presents  Summer Blockchain Project</vt:lpstr>
      <vt:lpstr>Who We Are</vt:lpstr>
      <vt:lpstr>Giving Chain</vt:lpstr>
      <vt:lpstr>How Are We</vt:lpstr>
      <vt:lpstr>Checkpoint 1:  Impact Opportunity</vt:lpstr>
      <vt:lpstr>Checkpoint 1</vt:lpstr>
      <vt:lpstr>Checkpoint 2:  Business Model</vt:lpstr>
      <vt:lpstr>Checkpoint 2: The Giving Chain</vt:lpstr>
      <vt:lpstr>Checkpoint 2: Giving Chain  Business Model</vt:lpstr>
      <vt:lpstr>Checkpoint 2 : BUSINESS MODEL </vt:lpstr>
      <vt:lpstr>Checkpoint 3:  Technical Architecture</vt:lpstr>
      <vt:lpstr>Checkpoint 3:  Technical Architecture</vt:lpstr>
      <vt:lpstr>Checkpoint 4:  Business Development </vt:lpstr>
      <vt:lpstr>Checkpoint 4:  Business Development </vt:lpstr>
      <vt:lpstr>Checkpoint 5:  Product Development</vt:lpstr>
      <vt:lpstr>Checkpoint 5:  Product Development</vt:lpstr>
      <vt:lpstr>Checkpoint 6:  Final Product Delivery </vt:lpstr>
      <vt:lpstr>Donor Blockchain - View</vt:lpstr>
      <vt:lpstr>Donor Blockchain - View</vt:lpstr>
      <vt:lpstr>Donor Blockchain - Donation record</vt:lpstr>
      <vt:lpstr>Driver Blockchain View</vt:lpstr>
      <vt:lpstr>Driver Blockchain - Transfer</vt:lpstr>
      <vt:lpstr>Recipients  Blockchain - View</vt:lpstr>
      <vt:lpstr>PowerPoint Presentation</vt:lpstr>
      <vt:lpstr>Recipient Blockchain - Change in Holder</vt:lpstr>
      <vt:lpstr>BCPrinceton</vt:lpstr>
      <vt:lpstr>Moving Forward </vt:lpstr>
      <vt:lpstr>Business Development Working Group</vt:lpstr>
      <vt:lpstr>Bar coded Bag</vt:lpstr>
      <vt:lpstr>Donor Marketing Material</vt:lpstr>
      <vt:lpstr>Sponsor Opportunities Sponsorship levels: </vt:lpstr>
      <vt:lpstr>Business Development Working Group</vt:lpstr>
      <vt:lpstr> AYLUS:  ACTION ITEMS  https://docs.google.com/spreadsheets/d/1WZCDLrCxaz-A6vuWksXmb-_GNKWy3sEZNKKNNhTLFs4/edit?usp=sharing .  </vt:lpstr>
      <vt:lpstr>Sponsors</vt:lpstr>
      <vt:lpstr>Recipients </vt:lpstr>
      <vt:lpstr>Web Site:      www.bcprinceton.com </vt:lpstr>
      <vt:lpstr>PowerPoint Presentation</vt:lpstr>
      <vt:lpstr>PowerPoint Presentation</vt:lpstr>
      <vt:lpstr>Product  Development Working Group</vt:lpstr>
      <vt:lpstr>PowerPoint Presentation</vt:lpstr>
      <vt:lpstr>BCPrinceton’s The Giving Chain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Blockchain Summer Project   hosted by: Hyperledger Princeton * Blockchain Princeton *  Blockchain Fundamentals * Ledger Academy  </dc:title>
  <dc:creator>Bobbi Muscara</dc:creator>
  <cp:lastModifiedBy>Bobbi Muscara</cp:lastModifiedBy>
  <cp:revision>1</cp:revision>
  <dcterms:created xsi:type="dcterms:W3CDTF">2019-07-31T13:47:07Z</dcterms:created>
  <dcterms:modified xsi:type="dcterms:W3CDTF">2019-07-31T13:57:20Z</dcterms:modified>
</cp:coreProperties>
</file>