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media/image61.jpg" ContentType="image/jpg"/>
  <Override PartName="/ppt/media/image62.jpg" ContentType="image/jpg"/>
  <Override PartName="/ppt/notesSlides/notesSlide11.xml" ContentType="application/vnd.openxmlformats-officedocument.presentationml.notesSlide+xml"/>
  <Override PartName="/ppt/media/image66.jpg" ContentType="image/jpg"/>
  <Override PartName="/ppt/notesSlides/notesSlide12.xml" ContentType="application/vnd.openxmlformats-officedocument.presentationml.notesSlide+xml"/>
  <Override PartName="/ppt/media/image69.jpg" ContentType="image/jpg"/>
  <Override PartName="/ppt/media/image70.jpg" ContentType="image/jpg"/>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9" r:id="rId1"/>
  </p:sldMasterIdLst>
  <p:notesMasterIdLst>
    <p:notesMasterId r:id="rId102"/>
  </p:notesMasterIdLst>
  <p:sldIdLst>
    <p:sldId id="268" r:id="rId2"/>
    <p:sldId id="528" r:id="rId3"/>
    <p:sldId id="535" r:id="rId4"/>
    <p:sldId id="542" r:id="rId5"/>
    <p:sldId id="543" r:id="rId6"/>
    <p:sldId id="275" r:id="rId7"/>
    <p:sldId id="550" r:id="rId8"/>
    <p:sldId id="826" r:id="rId9"/>
    <p:sldId id="813" r:id="rId10"/>
    <p:sldId id="839" r:id="rId11"/>
    <p:sldId id="814" r:id="rId12"/>
    <p:sldId id="257" r:id="rId13"/>
    <p:sldId id="258" r:id="rId14"/>
    <p:sldId id="267" r:id="rId15"/>
    <p:sldId id="824" r:id="rId16"/>
    <p:sldId id="749" r:id="rId17"/>
    <p:sldId id="822" r:id="rId18"/>
    <p:sldId id="823" r:id="rId19"/>
    <p:sldId id="537" r:id="rId20"/>
    <p:sldId id="544" r:id="rId21"/>
    <p:sldId id="536" r:id="rId22"/>
    <p:sldId id="668" r:id="rId23"/>
    <p:sldId id="753" r:id="rId24"/>
    <p:sldId id="770" r:id="rId25"/>
    <p:sldId id="799" r:id="rId26"/>
    <p:sldId id="806" r:id="rId27"/>
    <p:sldId id="808" r:id="rId28"/>
    <p:sldId id="809" r:id="rId29"/>
    <p:sldId id="810" r:id="rId30"/>
    <p:sldId id="811" r:id="rId31"/>
    <p:sldId id="812" r:id="rId32"/>
    <p:sldId id="771" r:id="rId33"/>
    <p:sldId id="772" r:id="rId34"/>
    <p:sldId id="773" r:id="rId35"/>
    <p:sldId id="774" r:id="rId36"/>
    <p:sldId id="775" r:id="rId37"/>
    <p:sldId id="776" r:id="rId38"/>
    <p:sldId id="777" r:id="rId39"/>
    <p:sldId id="778" r:id="rId40"/>
    <p:sldId id="779" r:id="rId41"/>
    <p:sldId id="780" r:id="rId42"/>
    <p:sldId id="781" r:id="rId43"/>
    <p:sldId id="782" r:id="rId44"/>
    <p:sldId id="783" r:id="rId45"/>
    <p:sldId id="784" r:id="rId46"/>
    <p:sldId id="785" r:id="rId47"/>
    <p:sldId id="786" r:id="rId48"/>
    <p:sldId id="787" r:id="rId49"/>
    <p:sldId id="788" r:id="rId50"/>
    <p:sldId id="789" r:id="rId51"/>
    <p:sldId id="790" r:id="rId52"/>
    <p:sldId id="800" r:id="rId53"/>
    <p:sldId id="792" r:id="rId54"/>
    <p:sldId id="801" r:id="rId55"/>
    <p:sldId id="794" r:id="rId56"/>
    <p:sldId id="795" r:id="rId57"/>
    <p:sldId id="796" r:id="rId58"/>
    <p:sldId id="541" r:id="rId59"/>
    <p:sldId id="817" r:id="rId60"/>
    <p:sldId id="732" r:id="rId61"/>
    <p:sldId id="815" r:id="rId62"/>
    <p:sldId id="816" r:id="rId63"/>
    <p:sldId id="807" r:id="rId64"/>
    <p:sldId id="825" r:id="rId65"/>
    <p:sldId id="718" r:id="rId66"/>
    <p:sldId id="758" r:id="rId67"/>
    <p:sldId id="256" r:id="rId68"/>
    <p:sldId id="827" r:id="rId69"/>
    <p:sldId id="828" r:id="rId70"/>
    <p:sldId id="259" r:id="rId71"/>
    <p:sldId id="260" r:id="rId72"/>
    <p:sldId id="261" r:id="rId73"/>
    <p:sldId id="262" r:id="rId74"/>
    <p:sldId id="263" r:id="rId75"/>
    <p:sldId id="264" r:id="rId76"/>
    <p:sldId id="265" r:id="rId77"/>
    <p:sldId id="804" r:id="rId78"/>
    <p:sldId id="752" r:id="rId79"/>
    <p:sldId id="761" r:id="rId80"/>
    <p:sldId id="805" r:id="rId81"/>
    <p:sldId id="720" r:id="rId82"/>
    <p:sldId id="832" r:id="rId83"/>
    <p:sldId id="833" r:id="rId84"/>
    <p:sldId id="834" r:id="rId85"/>
    <p:sldId id="835" r:id="rId86"/>
    <p:sldId id="836" r:id="rId87"/>
    <p:sldId id="837" r:id="rId88"/>
    <p:sldId id="838" r:id="rId89"/>
    <p:sldId id="765" r:id="rId90"/>
    <p:sldId id="764" r:id="rId91"/>
    <p:sldId id="798" r:id="rId92"/>
    <p:sldId id="831" r:id="rId93"/>
    <p:sldId id="818" r:id="rId94"/>
    <p:sldId id="819" r:id="rId95"/>
    <p:sldId id="820" r:id="rId96"/>
    <p:sldId id="821" r:id="rId97"/>
    <p:sldId id="830" r:id="rId98"/>
    <p:sldId id="829" r:id="rId99"/>
    <p:sldId id="596" r:id="rId100"/>
    <p:sldId id="540" r:id="rId101"/>
  </p:sldIdLst>
  <p:sldSz cx="12192000" cy="6858000"/>
  <p:notesSz cx="6858000" cy="8891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76FE1-33F9-4E83-AA22-D154A9B39125}">
          <p14:sldIdLst>
            <p14:sldId id="268"/>
            <p14:sldId id="528"/>
            <p14:sldId id="535"/>
            <p14:sldId id="542"/>
            <p14:sldId id="543"/>
            <p14:sldId id="275"/>
            <p14:sldId id="550"/>
            <p14:sldId id="826"/>
            <p14:sldId id="813"/>
            <p14:sldId id="839"/>
            <p14:sldId id="814"/>
            <p14:sldId id="257"/>
            <p14:sldId id="258"/>
            <p14:sldId id="267"/>
            <p14:sldId id="824"/>
            <p14:sldId id="749"/>
            <p14:sldId id="822"/>
            <p14:sldId id="823"/>
            <p14:sldId id="537"/>
            <p14:sldId id="544"/>
            <p14:sldId id="536"/>
            <p14:sldId id="668"/>
            <p14:sldId id="753"/>
            <p14:sldId id="770"/>
            <p14:sldId id="799"/>
            <p14:sldId id="806"/>
            <p14:sldId id="808"/>
            <p14:sldId id="809"/>
            <p14:sldId id="810"/>
            <p14:sldId id="811"/>
            <p14:sldId id="812"/>
            <p14:sldId id="771"/>
            <p14:sldId id="772"/>
            <p14:sldId id="773"/>
            <p14:sldId id="774"/>
            <p14:sldId id="775"/>
            <p14:sldId id="776"/>
            <p14:sldId id="777"/>
            <p14:sldId id="778"/>
            <p14:sldId id="779"/>
            <p14:sldId id="780"/>
            <p14:sldId id="781"/>
            <p14:sldId id="782"/>
            <p14:sldId id="783"/>
            <p14:sldId id="784"/>
            <p14:sldId id="785"/>
            <p14:sldId id="786"/>
            <p14:sldId id="787"/>
            <p14:sldId id="788"/>
            <p14:sldId id="789"/>
            <p14:sldId id="790"/>
            <p14:sldId id="800"/>
            <p14:sldId id="792"/>
            <p14:sldId id="801"/>
            <p14:sldId id="794"/>
            <p14:sldId id="795"/>
            <p14:sldId id="796"/>
            <p14:sldId id="541"/>
            <p14:sldId id="817"/>
            <p14:sldId id="732"/>
            <p14:sldId id="815"/>
            <p14:sldId id="816"/>
            <p14:sldId id="807"/>
            <p14:sldId id="825"/>
            <p14:sldId id="718"/>
            <p14:sldId id="758"/>
            <p14:sldId id="256"/>
            <p14:sldId id="827"/>
            <p14:sldId id="828"/>
            <p14:sldId id="259"/>
            <p14:sldId id="260"/>
            <p14:sldId id="261"/>
            <p14:sldId id="262"/>
            <p14:sldId id="263"/>
            <p14:sldId id="264"/>
            <p14:sldId id="265"/>
            <p14:sldId id="804"/>
            <p14:sldId id="752"/>
            <p14:sldId id="761"/>
            <p14:sldId id="805"/>
            <p14:sldId id="720"/>
            <p14:sldId id="832"/>
            <p14:sldId id="833"/>
            <p14:sldId id="834"/>
            <p14:sldId id="835"/>
            <p14:sldId id="836"/>
            <p14:sldId id="837"/>
            <p14:sldId id="838"/>
            <p14:sldId id="765"/>
            <p14:sldId id="764"/>
            <p14:sldId id="798"/>
            <p14:sldId id="831"/>
            <p14:sldId id="818"/>
            <p14:sldId id="819"/>
            <p14:sldId id="820"/>
            <p14:sldId id="821"/>
            <p14:sldId id="830"/>
            <p14:sldId id="829"/>
            <p14:sldId id="596"/>
            <p14:sldId id="54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2"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AD1191-AF18-483C-81A7-382F8DCDF291}" v="156" dt="2019-08-13T22:32:17.7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33" autoAdjust="0"/>
    <p:restoredTop sz="84954" autoAdjust="0"/>
  </p:normalViewPr>
  <p:slideViewPr>
    <p:cSldViewPr snapToGrid="0">
      <p:cViewPr varScale="1">
        <p:scale>
          <a:sx n="66" d="100"/>
          <a:sy n="66" d="100"/>
        </p:scale>
        <p:origin x="60" y="261"/>
      </p:cViewPr>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commentAuthors" Target="commentAuthors.xml"/><Relationship Id="rId108"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microsoft.com/office/2015/10/relationships/revisionInfo" Target="revisionInfo.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200151C5-A3C2-4C90-9FA8-7140D9B005DB}"/>
    <pc:docChg chg="undo custSel mod addSld delSld modSld sldOrd modSection">
      <pc:chgData name="Bobbi Muscara" userId="eec6e5dbc826e0fa" providerId="LiveId" clId="{200151C5-A3C2-4C90-9FA8-7140D9B005DB}" dt="2019-08-13T22:32:17.721" v="1548"/>
      <pc:docMkLst>
        <pc:docMk/>
      </pc:docMkLst>
      <pc:sldChg chg="modSp">
        <pc:chgData name="Bobbi Muscara" userId="eec6e5dbc826e0fa" providerId="LiveId" clId="{200151C5-A3C2-4C90-9FA8-7140D9B005DB}" dt="2019-08-13T21:52:58.057" v="1365" actId="1076"/>
        <pc:sldMkLst>
          <pc:docMk/>
          <pc:sldMk cId="4141431556" sldId="596"/>
        </pc:sldMkLst>
        <pc:spChg chg="mod">
          <ac:chgData name="Bobbi Muscara" userId="eec6e5dbc826e0fa" providerId="LiveId" clId="{200151C5-A3C2-4C90-9FA8-7140D9B005DB}" dt="2019-08-13T21:52:52.995" v="1364" actId="255"/>
          <ac:spMkLst>
            <pc:docMk/>
            <pc:sldMk cId="4141431556" sldId="596"/>
            <ac:spMk id="4" creationId="{4AD45A79-9720-4306-BAC7-B26B548B533A}"/>
          </ac:spMkLst>
        </pc:spChg>
        <pc:spChg chg="mod">
          <ac:chgData name="Bobbi Muscara" userId="eec6e5dbc826e0fa" providerId="LiveId" clId="{200151C5-A3C2-4C90-9FA8-7140D9B005DB}" dt="2019-08-13T21:52:58.057" v="1365" actId="1076"/>
          <ac:spMkLst>
            <pc:docMk/>
            <pc:sldMk cId="4141431556" sldId="596"/>
            <ac:spMk id="6" creationId="{5943E4C2-3624-4BE8-8D6F-8F4710CE3107}"/>
          </ac:spMkLst>
        </pc:spChg>
      </pc:sldChg>
      <pc:sldChg chg="del">
        <pc:chgData name="Bobbi Muscara" userId="eec6e5dbc826e0fa" providerId="LiveId" clId="{200151C5-A3C2-4C90-9FA8-7140D9B005DB}" dt="2019-08-13T20:23:20.608" v="365" actId="2696"/>
        <pc:sldMkLst>
          <pc:docMk/>
          <pc:sldMk cId="2975731820" sldId="717"/>
        </pc:sldMkLst>
      </pc:sldChg>
      <pc:sldChg chg="addSp delSp modSp">
        <pc:chgData name="Bobbi Muscara" userId="eec6e5dbc826e0fa" providerId="LiveId" clId="{200151C5-A3C2-4C90-9FA8-7140D9B005DB}" dt="2019-08-13T20:25:35.078" v="461" actId="20577"/>
        <pc:sldMkLst>
          <pc:docMk/>
          <pc:sldMk cId="309568554" sldId="718"/>
        </pc:sldMkLst>
        <pc:spChg chg="mod">
          <ac:chgData name="Bobbi Muscara" userId="eec6e5dbc826e0fa" providerId="LiveId" clId="{200151C5-A3C2-4C90-9FA8-7140D9B005DB}" dt="2019-08-13T20:24:51.756" v="381" actId="1076"/>
          <ac:spMkLst>
            <pc:docMk/>
            <pc:sldMk cId="309568554" sldId="718"/>
            <ac:spMk id="2" creationId="{57787E84-0C78-44D5-B9C6-69B3D054720B}"/>
          </ac:spMkLst>
        </pc:spChg>
        <pc:spChg chg="mod">
          <ac:chgData name="Bobbi Muscara" userId="eec6e5dbc826e0fa" providerId="LiveId" clId="{200151C5-A3C2-4C90-9FA8-7140D9B005DB}" dt="2019-08-13T20:24:49.386" v="380" actId="1076"/>
          <ac:spMkLst>
            <pc:docMk/>
            <pc:sldMk cId="309568554" sldId="718"/>
            <ac:spMk id="3" creationId="{76255194-2AE0-4523-A126-D38C2353D4CD}"/>
          </ac:spMkLst>
        </pc:spChg>
        <pc:spChg chg="mod">
          <ac:chgData name="Bobbi Muscara" userId="eec6e5dbc826e0fa" providerId="LiveId" clId="{200151C5-A3C2-4C90-9FA8-7140D9B005DB}" dt="2019-08-13T20:25:35.078" v="461" actId="20577"/>
          <ac:spMkLst>
            <pc:docMk/>
            <pc:sldMk cId="309568554" sldId="718"/>
            <ac:spMk id="7" creationId="{FB965F88-2321-4758-8E5E-F28144A0BC98}"/>
          </ac:spMkLst>
        </pc:spChg>
        <pc:picChg chg="add mod">
          <ac:chgData name="Bobbi Muscara" userId="eec6e5dbc826e0fa" providerId="LiveId" clId="{200151C5-A3C2-4C90-9FA8-7140D9B005DB}" dt="2019-08-13T20:24:40.120" v="378" actId="1076"/>
          <ac:picMkLst>
            <pc:docMk/>
            <pc:sldMk cId="309568554" sldId="718"/>
            <ac:picMk id="6" creationId="{F6522B6E-060A-4A54-91E0-324494B13A94}"/>
          </ac:picMkLst>
        </pc:picChg>
        <pc:picChg chg="del">
          <ac:chgData name="Bobbi Muscara" userId="eec6e5dbc826e0fa" providerId="LiveId" clId="{200151C5-A3C2-4C90-9FA8-7140D9B005DB}" dt="2019-08-13T20:23:56.979" v="371" actId="478"/>
          <ac:picMkLst>
            <pc:docMk/>
            <pc:sldMk cId="309568554" sldId="718"/>
            <ac:picMk id="10" creationId="{8724011F-92D2-4EB7-BE0A-4AEE7BB199F4}"/>
          </ac:picMkLst>
        </pc:picChg>
      </pc:sldChg>
      <pc:sldChg chg="addSp delSp modSp">
        <pc:chgData name="Bobbi Muscara" userId="eec6e5dbc826e0fa" providerId="LiveId" clId="{200151C5-A3C2-4C90-9FA8-7140D9B005DB}" dt="2019-08-13T21:55:08.236" v="1388" actId="478"/>
        <pc:sldMkLst>
          <pc:docMk/>
          <pc:sldMk cId="3699548956" sldId="720"/>
        </pc:sldMkLst>
        <pc:spChg chg="add del">
          <ac:chgData name="Bobbi Muscara" userId="eec6e5dbc826e0fa" providerId="LiveId" clId="{200151C5-A3C2-4C90-9FA8-7140D9B005DB}" dt="2019-08-13T21:55:08.236" v="1388" actId="478"/>
          <ac:spMkLst>
            <pc:docMk/>
            <pc:sldMk cId="3699548956" sldId="720"/>
            <ac:spMk id="2" creationId="{FB53DA0E-3F4A-48C8-8B88-A571B3AC363F}"/>
          </ac:spMkLst>
        </pc:spChg>
        <pc:spChg chg="add del mod">
          <ac:chgData name="Bobbi Muscara" userId="eec6e5dbc826e0fa" providerId="LiveId" clId="{200151C5-A3C2-4C90-9FA8-7140D9B005DB}" dt="2019-08-13T21:55:08.236" v="1388" actId="478"/>
          <ac:spMkLst>
            <pc:docMk/>
            <pc:sldMk cId="3699548956" sldId="720"/>
            <ac:spMk id="6" creationId="{9A14CB96-77AB-45BE-9D95-69BDA7E27FBE}"/>
          </ac:spMkLst>
        </pc:spChg>
      </pc:sldChg>
      <pc:sldChg chg="delSp modSp del">
        <pc:chgData name="Bobbi Muscara" userId="eec6e5dbc826e0fa" providerId="LiveId" clId="{200151C5-A3C2-4C90-9FA8-7140D9B005DB}" dt="2019-08-13T21:36:42.859" v="983" actId="2696"/>
        <pc:sldMkLst>
          <pc:docMk/>
          <pc:sldMk cId="930426599" sldId="742"/>
        </pc:sldMkLst>
        <pc:spChg chg="mod">
          <ac:chgData name="Bobbi Muscara" userId="eec6e5dbc826e0fa" providerId="LiveId" clId="{200151C5-A3C2-4C90-9FA8-7140D9B005DB}" dt="2019-08-13T21:36:25.632" v="976"/>
          <ac:spMkLst>
            <pc:docMk/>
            <pc:sldMk cId="930426599" sldId="742"/>
            <ac:spMk id="2" creationId="{B37A468D-CCA2-4892-A8EA-BAE58650152B}"/>
          </ac:spMkLst>
        </pc:spChg>
        <pc:spChg chg="del mod">
          <ac:chgData name="Bobbi Muscara" userId="eec6e5dbc826e0fa" providerId="LiveId" clId="{200151C5-A3C2-4C90-9FA8-7140D9B005DB}" dt="2019-08-13T19:31:31.220" v="3"/>
          <ac:spMkLst>
            <pc:docMk/>
            <pc:sldMk cId="930426599" sldId="742"/>
            <ac:spMk id="4" creationId="{63CA54F6-A3ED-40E4-B984-7BF158009689}"/>
          </ac:spMkLst>
        </pc:spChg>
        <pc:picChg chg="del">
          <ac:chgData name="Bobbi Muscara" userId="eec6e5dbc826e0fa" providerId="LiveId" clId="{200151C5-A3C2-4C90-9FA8-7140D9B005DB}" dt="2019-08-13T19:31:31.197" v="1" actId="478"/>
          <ac:picMkLst>
            <pc:docMk/>
            <pc:sldMk cId="930426599" sldId="742"/>
            <ac:picMk id="3" creationId="{21950DC6-E0A7-4CEF-83BF-A90AEA756553}"/>
          </ac:picMkLst>
        </pc:picChg>
      </pc:sldChg>
      <pc:sldChg chg="addSp del">
        <pc:chgData name="Bobbi Muscara" userId="eec6e5dbc826e0fa" providerId="LiveId" clId="{200151C5-A3C2-4C90-9FA8-7140D9B005DB}" dt="2019-08-13T21:36:58.800" v="985" actId="2696"/>
        <pc:sldMkLst>
          <pc:docMk/>
          <pc:sldMk cId="2641767878" sldId="746"/>
        </pc:sldMkLst>
        <pc:spChg chg="add">
          <ac:chgData name="Bobbi Muscara" userId="eec6e5dbc826e0fa" providerId="LiveId" clId="{200151C5-A3C2-4C90-9FA8-7140D9B005DB}" dt="2019-08-13T21:36:54.638" v="984"/>
          <ac:spMkLst>
            <pc:docMk/>
            <pc:sldMk cId="2641767878" sldId="746"/>
            <ac:spMk id="3" creationId="{53EA5970-1617-42EE-9050-64B97459ADED}"/>
          </ac:spMkLst>
        </pc:spChg>
      </pc:sldChg>
      <pc:sldChg chg="modSp">
        <pc:chgData name="Bobbi Muscara" userId="eec6e5dbc826e0fa" providerId="LiveId" clId="{200151C5-A3C2-4C90-9FA8-7140D9B005DB}" dt="2019-08-13T21:37:18.377" v="987" actId="1076"/>
        <pc:sldMkLst>
          <pc:docMk/>
          <pc:sldMk cId="748434506" sldId="749"/>
        </pc:sldMkLst>
        <pc:spChg chg="mod">
          <ac:chgData name="Bobbi Muscara" userId="eec6e5dbc826e0fa" providerId="LiveId" clId="{200151C5-A3C2-4C90-9FA8-7140D9B005DB}" dt="2019-08-13T21:37:18.377" v="987" actId="1076"/>
          <ac:spMkLst>
            <pc:docMk/>
            <pc:sldMk cId="748434506" sldId="749"/>
            <ac:spMk id="2" creationId="{4DF911C5-BE24-4764-A6B9-EF0692230F90}"/>
          </ac:spMkLst>
        </pc:spChg>
        <pc:spChg chg="mod">
          <ac:chgData name="Bobbi Muscara" userId="eec6e5dbc826e0fa" providerId="LiveId" clId="{200151C5-A3C2-4C90-9FA8-7140D9B005DB}" dt="2019-08-13T20:07:37.702" v="78" actId="1076"/>
          <ac:spMkLst>
            <pc:docMk/>
            <pc:sldMk cId="748434506" sldId="749"/>
            <ac:spMk id="8" creationId="{21AE1E26-65AA-4647-8E29-E24FD86F654B}"/>
          </ac:spMkLst>
        </pc:spChg>
      </pc:sldChg>
      <pc:sldChg chg="delSp">
        <pc:chgData name="Bobbi Muscara" userId="eec6e5dbc826e0fa" providerId="LiveId" clId="{200151C5-A3C2-4C90-9FA8-7140D9B005DB}" dt="2019-08-13T20:42:54.530" v="480"/>
        <pc:sldMkLst>
          <pc:docMk/>
          <pc:sldMk cId="1943328159" sldId="758"/>
        </pc:sldMkLst>
        <pc:spChg chg="del">
          <ac:chgData name="Bobbi Muscara" userId="eec6e5dbc826e0fa" providerId="LiveId" clId="{200151C5-A3C2-4C90-9FA8-7140D9B005DB}" dt="2019-08-13T20:41:28.774" v="479"/>
          <ac:spMkLst>
            <pc:docMk/>
            <pc:sldMk cId="1943328159" sldId="758"/>
            <ac:spMk id="4" creationId="{1FC681A9-50B8-40A4-8EDD-03AE2997D459}"/>
          </ac:spMkLst>
        </pc:spChg>
        <pc:spChg chg="del">
          <ac:chgData name="Bobbi Muscara" userId="eec6e5dbc826e0fa" providerId="LiveId" clId="{200151C5-A3C2-4C90-9FA8-7140D9B005DB}" dt="2019-08-13T20:42:54.530" v="480"/>
          <ac:spMkLst>
            <pc:docMk/>
            <pc:sldMk cId="1943328159" sldId="758"/>
            <ac:spMk id="7" creationId="{DA9B7901-11FF-496A-8EFB-1E92711714CF}"/>
          </ac:spMkLst>
        </pc:spChg>
      </pc:sldChg>
      <pc:sldChg chg="addSp modSp modAnim">
        <pc:chgData name="Bobbi Muscara" userId="eec6e5dbc826e0fa" providerId="LiveId" clId="{200151C5-A3C2-4C90-9FA8-7140D9B005DB}" dt="2019-08-13T20:49:43.925" v="732"/>
        <pc:sldMkLst>
          <pc:docMk/>
          <pc:sldMk cId="4178790013" sldId="764"/>
        </pc:sldMkLst>
        <pc:spChg chg="add mod">
          <ac:chgData name="Bobbi Muscara" userId="eec6e5dbc826e0fa" providerId="LiveId" clId="{200151C5-A3C2-4C90-9FA8-7140D9B005DB}" dt="2019-08-13T20:47:52.103" v="650" actId="20577"/>
          <ac:spMkLst>
            <pc:docMk/>
            <pc:sldMk cId="4178790013" sldId="764"/>
            <ac:spMk id="2" creationId="{02298EF8-A801-4FB8-8FD4-8D681EF83455}"/>
          </ac:spMkLst>
        </pc:spChg>
        <pc:spChg chg="add mod">
          <ac:chgData name="Bobbi Muscara" userId="eec6e5dbc826e0fa" providerId="LiveId" clId="{200151C5-A3C2-4C90-9FA8-7140D9B005DB}" dt="2019-08-13T20:49:00.262" v="726" actId="1076"/>
          <ac:spMkLst>
            <pc:docMk/>
            <pc:sldMk cId="4178790013" sldId="764"/>
            <ac:spMk id="4" creationId="{456FB51A-C96F-4009-B40C-19885B9DE79D}"/>
          </ac:spMkLst>
        </pc:spChg>
        <pc:spChg chg="add mod">
          <ac:chgData name="Bobbi Muscara" userId="eec6e5dbc826e0fa" providerId="LiveId" clId="{200151C5-A3C2-4C90-9FA8-7140D9B005DB}" dt="2019-08-13T20:48:02.018" v="652" actId="14100"/>
          <ac:spMkLst>
            <pc:docMk/>
            <pc:sldMk cId="4178790013" sldId="764"/>
            <ac:spMk id="5" creationId="{35649AC6-1D61-4189-AD1D-5844B4DB01F3}"/>
          </ac:spMkLst>
        </pc:spChg>
        <pc:spChg chg="add mod">
          <ac:chgData name="Bobbi Muscara" userId="eec6e5dbc826e0fa" providerId="LiveId" clId="{200151C5-A3C2-4C90-9FA8-7140D9B005DB}" dt="2019-08-13T20:48:47.808" v="725" actId="20577"/>
          <ac:spMkLst>
            <pc:docMk/>
            <pc:sldMk cId="4178790013" sldId="764"/>
            <ac:spMk id="6" creationId="{E3A90036-1BD8-4601-9032-A05F982ACD4E}"/>
          </ac:spMkLst>
        </pc:spChg>
      </pc:sldChg>
      <pc:sldChg chg="addSp delSp modSp">
        <pc:chgData name="Bobbi Muscara" userId="eec6e5dbc826e0fa" providerId="LiveId" clId="{200151C5-A3C2-4C90-9FA8-7140D9B005DB}" dt="2019-08-13T20:50:50.908" v="756" actId="14100"/>
        <pc:sldMkLst>
          <pc:docMk/>
          <pc:sldMk cId="1054762620" sldId="765"/>
        </pc:sldMkLst>
        <pc:spChg chg="mod">
          <ac:chgData name="Bobbi Muscara" userId="eec6e5dbc826e0fa" providerId="LiveId" clId="{200151C5-A3C2-4C90-9FA8-7140D9B005DB}" dt="2019-08-13T20:50:50.908" v="756" actId="14100"/>
          <ac:spMkLst>
            <pc:docMk/>
            <pc:sldMk cId="1054762620" sldId="765"/>
            <ac:spMk id="6" creationId="{AF7EA66D-76E6-4E92-9FF9-39F534479D90}"/>
          </ac:spMkLst>
        </pc:spChg>
        <pc:spChg chg="add del">
          <ac:chgData name="Bobbi Muscara" userId="eec6e5dbc826e0fa" providerId="LiveId" clId="{200151C5-A3C2-4C90-9FA8-7140D9B005DB}" dt="2019-08-13T20:50:24.725" v="752" actId="26606"/>
          <ac:spMkLst>
            <pc:docMk/>
            <pc:sldMk cId="1054762620" sldId="765"/>
            <ac:spMk id="17" creationId="{0CABCAE3-64FC-4149-819F-2C1812824154}"/>
          </ac:spMkLst>
        </pc:spChg>
        <pc:spChg chg="add del">
          <ac:chgData name="Bobbi Muscara" userId="eec6e5dbc826e0fa" providerId="LiveId" clId="{200151C5-A3C2-4C90-9FA8-7140D9B005DB}" dt="2019-08-13T20:50:24.725" v="752" actId="26606"/>
          <ac:spMkLst>
            <pc:docMk/>
            <pc:sldMk cId="1054762620" sldId="765"/>
            <ac:spMk id="25" creationId="{2FA7AD0A-1871-4DF8-9235-F49D0513B9C1}"/>
          </ac:spMkLst>
        </pc:spChg>
        <pc:spChg chg="add del">
          <ac:chgData name="Bobbi Muscara" userId="eec6e5dbc826e0fa" providerId="LiveId" clId="{200151C5-A3C2-4C90-9FA8-7140D9B005DB}" dt="2019-08-13T20:50:24.725" v="752" actId="26606"/>
          <ac:spMkLst>
            <pc:docMk/>
            <pc:sldMk cId="1054762620" sldId="765"/>
            <ac:spMk id="27" creationId="{36B04CFB-FAE5-47DD-9B3E-4E9BA7A89CC1}"/>
          </ac:spMkLst>
        </pc:spChg>
        <pc:spChg chg="add del">
          <ac:chgData name="Bobbi Muscara" userId="eec6e5dbc826e0fa" providerId="LiveId" clId="{200151C5-A3C2-4C90-9FA8-7140D9B005DB}" dt="2019-08-13T20:50:24.725" v="752" actId="26606"/>
          <ac:spMkLst>
            <pc:docMk/>
            <pc:sldMk cId="1054762620" sldId="765"/>
            <ac:spMk id="35" creationId="{622F7FD7-8884-4FD5-95AB-0B5C6033ADF7}"/>
          </ac:spMkLst>
        </pc:spChg>
        <pc:spChg chg="add del">
          <ac:chgData name="Bobbi Muscara" userId="eec6e5dbc826e0fa" providerId="LiveId" clId="{200151C5-A3C2-4C90-9FA8-7140D9B005DB}" dt="2019-08-13T20:50:21.371" v="749" actId="26606"/>
          <ac:spMkLst>
            <pc:docMk/>
            <pc:sldMk cId="1054762620" sldId="765"/>
            <ac:spMk id="44" creationId="{84C75E2B-CACA-478C-B26B-182AF87A18E3}"/>
          </ac:spMkLst>
        </pc:spChg>
        <pc:spChg chg="add del">
          <ac:chgData name="Bobbi Muscara" userId="eec6e5dbc826e0fa" providerId="LiveId" clId="{200151C5-A3C2-4C90-9FA8-7140D9B005DB}" dt="2019-08-13T20:50:24.596" v="751" actId="26606"/>
          <ac:spMkLst>
            <pc:docMk/>
            <pc:sldMk cId="1054762620" sldId="765"/>
            <ac:spMk id="52" creationId="{84C75E2B-CACA-478C-B26B-182AF87A18E3}"/>
          </ac:spMkLst>
        </pc:spChg>
        <pc:spChg chg="add">
          <ac:chgData name="Bobbi Muscara" userId="eec6e5dbc826e0fa" providerId="LiveId" clId="{200151C5-A3C2-4C90-9FA8-7140D9B005DB}" dt="2019-08-13T20:50:24.725" v="752" actId="26606"/>
          <ac:spMkLst>
            <pc:docMk/>
            <pc:sldMk cId="1054762620" sldId="765"/>
            <ac:spMk id="57" creationId="{0CABCAE3-64FC-4149-819F-2C1812824154}"/>
          </ac:spMkLst>
        </pc:spChg>
        <pc:spChg chg="add">
          <ac:chgData name="Bobbi Muscara" userId="eec6e5dbc826e0fa" providerId="LiveId" clId="{200151C5-A3C2-4C90-9FA8-7140D9B005DB}" dt="2019-08-13T20:50:24.725" v="752" actId="26606"/>
          <ac:spMkLst>
            <pc:docMk/>
            <pc:sldMk cId="1054762620" sldId="765"/>
            <ac:spMk id="62" creationId="{622F7FD7-8884-4FD5-95AB-0B5C6033ADF7}"/>
          </ac:spMkLst>
        </pc:spChg>
        <pc:spChg chg="add">
          <ac:chgData name="Bobbi Muscara" userId="eec6e5dbc826e0fa" providerId="LiveId" clId="{200151C5-A3C2-4C90-9FA8-7140D9B005DB}" dt="2019-08-13T20:50:24.725" v="752" actId="26606"/>
          <ac:spMkLst>
            <pc:docMk/>
            <pc:sldMk cId="1054762620" sldId="765"/>
            <ac:spMk id="67" creationId="{2FA7AD0A-1871-4DF8-9235-F49D0513B9C1}"/>
          </ac:spMkLst>
        </pc:spChg>
        <pc:spChg chg="add">
          <ac:chgData name="Bobbi Muscara" userId="eec6e5dbc826e0fa" providerId="LiveId" clId="{200151C5-A3C2-4C90-9FA8-7140D9B005DB}" dt="2019-08-13T20:50:24.725" v="752" actId="26606"/>
          <ac:spMkLst>
            <pc:docMk/>
            <pc:sldMk cId="1054762620" sldId="765"/>
            <ac:spMk id="68" creationId="{36B04CFB-FAE5-47DD-9B3E-4E9BA7A89CC1}"/>
          </ac:spMkLst>
        </pc:spChg>
        <pc:grpChg chg="add del">
          <ac:chgData name="Bobbi Muscara" userId="eec6e5dbc826e0fa" providerId="LiveId" clId="{200151C5-A3C2-4C90-9FA8-7140D9B005DB}" dt="2019-08-13T20:50:24.725" v="752" actId="26606"/>
          <ac:grpSpMkLst>
            <pc:docMk/>
            <pc:sldMk cId="1054762620" sldId="765"/>
            <ac:grpSpMk id="31" creationId="{E8ACF89C-CFC3-4D68-B3C4-2BEFB7BBE5F7}"/>
          </ac:grpSpMkLst>
        </pc:grpChg>
        <pc:grpChg chg="add">
          <ac:chgData name="Bobbi Muscara" userId="eec6e5dbc826e0fa" providerId="LiveId" clId="{200151C5-A3C2-4C90-9FA8-7140D9B005DB}" dt="2019-08-13T20:50:24.725" v="752" actId="26606"/>
          <ac:grpSpMkLst>
            <pc:docMk/>
            <pc:sldMk cId="1054762620" sldId="765"/>
            <ac:grpSpMk id="58" creationId="{E8ACF89C-CFC3-4D68-B3C4-2BEFB7BBE5F7}"/>
          </ac:grpSpMkLst>
        </pc:grpChg>
        <pc:graphicFrameChg chg="add mod modGraphic">
          <ac:chgData name="Bobbi Muscara" userId="eec6e5dbc826e0fa" providerId="LiveId" clId="{200151C5-A3C2-4C90-9FA8-7140D9B005DB}" dt="2019-08-13T20:50:32.484" v="754" actId="14100"/>
          <ac:graphicFrameMkLst>
            <pc:docMk/>
            <pc:sldMk cId="1054762620" sldId="765"/>
            <ac:graphicFrameMk id="3" creationId="{4E78F14B-6AA8-420F-B285-4107DF6CF596}"/>
          </ac:graphicFrameMkLst>
        </pc:graphicFrameChg>
        <pc:picChg chg="add del">
          <ac:chgData name="Bobbi Muscara" userId="eec6e5dbc826e0fa" providerId="LiveId" clId="{200151C5-A3C2-4C90-9FA8-7140D9B005DB}" dt="2019-08-13T20:50:24.725" v="752" actId="26606"/>
          <ac:picMkLst>
            <pc:docMk/>
            <pc:sldMk cId="1054762620" sldId="765"/>
            <ac:picMk id="19" creationId="{012FDCFE-9AD2-4D8A-8CBF-B3AA37EBF6DD}"/>
          </ac:picMkLst>
        </pc:picChg>
        <pc:picChg chg="add del">
          <ac:chgData name="Bobbi Muscara" userId="eec6e5dbc826e0fa" providerId="LiveId" clId="{200151C5-A3C2-4C90-9FA8-7140D9B005DB}" dt="2019-08-13T20:50:24.725" v="752" actId="26606"/>
          <ac:picMkLst>
            <pc:docMk/>
            <pc:sldMk cId="1054762620" sldId="765"/>
            <ac:picMk id="37" creationId="{16EFE474-4FE0-4E8F-8F09-5ED2C9E76A84}"/>
          </ac:picMkLst>
        </pc:picChg>
        <pc:picChg chg="add del">
          <ac:chgData name="Bobbi Muscara" userId="eec6e5dbc826e0fa" providerId="LiveId" clId="{200151C5-A3C2-4C90-9FA8-7140D9B005DB}" dt="2019-08-13T20:50:21.371" v="749" actId="26606"/>
          <ac:picMkLst>
            <pc:docMk/>
            <pc:sldMk cId="1054762620" sldId="765"/>
            <ac:picMk id="46" creationId="{50FF2874-547C-4D14-9E18-28B19002FB8C}"/>
          </ac:picMkLst>
        </pc:picChg>
        <pc:picChg chg="add del">
          <ac:chgData name="Bobbi Muscara" userId="eec6e5dbc826e0fa" providerId="LiveId" clId="{200151C5-A3C2-4C90-9FA8-7140D9B005DB}" dt="2019-08-13T20:50:24.596" v="751" actId="26606"/>
          <ac:picMkLst>
            <pc:docMk/>
            <pc:sldMk cId="1054762620" sldId="765"/>
            <ac:picMk id="53" creationId="{50FF2874-547C-4D14-9E18-28B19002FB8C}"/>
          </ac:picMkLst>
        </pc:picChg>
        <pc:picChg chg="add">
          <ac:chgData name="Bobbi Muscara" userId="eec6e5dbc826e0fa" providerId="LiveId" clId="{200151C5-A3C2-4C90-9FA8-7140D9B005DB}" dt="2019-08-13T20:50:24.725" v="752" actId="26606"/>
          <ac:picMkLst>
            <pc:docMk/>
            <pc:sldMk cId="1054762620" sldId="765"/>
            <ac:picMk id="61" creationId="{012FDCFE-9AD2-4D8A-8CBF-B3AA37EBF6DD}"/>
          </ac:picMkLst>
        </pc:picChg>
        <pc:picChg chg="add">
          <ac:chgData name="Bobbi Muscara" userId="eec6e5dbc826e0fa" providerId="LiveId" clId="{200151C5-A3C2-4C90-9FA8-7140D9B005DB}" dt="2019-08-13T20:50:24.725" v="752" actId="26606"/>
          <ac:picMkLst>
            <pc:docMk/>
            <pc:sldMk cId="1054762620" sldId="765"/>
            <ac:picMk id="64" creationId="{16EFE474-4FE0-4E8F-8F09-5ED2C9E76A84}"/>
          </ac:picMkLst>
        </pc:picChg>
        <pc:cxnChg chg="add del">
          <ac:chgData name="Bobbi Muscara" userId="eec6e5dbc826e0fa" providerId="LiveId" clId="{200151C5-A3C2-4C90-9FA8-7140D9B005DB}" dt="2019-08-13T20:50:24.725" v="752" actId="26606"/>
          <ac:cxnSpMkLst>
            <pc:docMk/>
            <pc:sldMk cId="1054762620" sldId="765"/>
            <ac:cxnSpMk id="21" creationId="{FBD463FC-4CA8-4FF4-85A3-AF9F4B98D210}"/>
          </ac:cxnSpMkLst>
        </pc:cxnChg>
        <pc:cxnChg chg="add del">
          <ac:chgData name="Bobbi Muscara" userId="eec6e5dbc826e0fa" providerId="LiveId" clId="{200151C5-A3C2-4C90-9FA8-7140D9B005DB}" dt="2019-08-13T20:50:24.725" v="752" actId="26606"/>
          <ac:cxnSpMkLst>
            <pc:docMk/>
            <pc:sldMk cId="1054762620" sldId="765"/>
            <ac:cxnSpMk id="23" creationId="{BECF35C3-8B44-4F4B-BD25-4C01823DB22A}"/>
          </ac:cxnSpMkLst>
        </pc:cxnChg>
        <pc:cxnChg chg="add del">
          <ac:chgData name="Bobbi Muscara" userId="eec6e5dbc826e0fa" providerId="LiveId" clId="{200151C5-A3C2-4C90-9FA8-7140D9B005DB}" dt="2019-08-13T20:50:24.725" v="752" actId="26606"/>
          <ac:cxnSpMkLst>
            <pc:docMk/>
            <pc:sldMk cId="1054762620" sldId="765"/>
            <ac:cxnSpMk id="29" creationId="{EE68D41B-9286-479F-9AB7-678C8E348D71}"/>
          </ac:cxnSpMkLst>
        </pc:cxnChg>
        <pc:cxnChg chg="add del">
          <ac:chgData name="Bobbi Muscara" userId="eec6e5dbc826e0fa" providerId="LiveId" clId="{200151C5-A3C2-4C90-9FA8-7140D9B005DB}" dt="2019-08-13T20:50:24.725" v="752" actId="26606"/>
          <ac:cxnSpMkLst>
            <pc:docMk/>
            <pc:sldMk cId="1054762620" sldId="765"/>
            <ac:cxnSpMk id="39" creationId="{CF8B8C81-54DC-4AF5-B682-3A2C70A6B55C}"/>
          </ac:cxnSpMkLst>
        </pc:cxnChg>
        <pc:cxnChg chg="add del">
          <ac:chgData name="Bobbi Muscara" userId="eec6e5dbc826e0fa" providerId="LiveId" clId="{200151C5-A3C2-4C90-9FA8-7140D9B005DB}" dt="2019-08-13T20:50:21.371" v="749" actId="26606"/>
          <ac:cxnSpMkLst>
            <pc:docMk/>
            <pc:sldMk cId="1054762620" sldId="765"/>
            <ac:cxnSpMk id="48" creationId="{36CF827D-A163-47F7-BD87-34EB4FA7D696}"/>
          </ac:cxnSpMkLst>
        </pc:cxnChg>
        <pc:cxnChg chg="add del">
          <ac:chgData name="Bobbi Muscara" userId="eec6e5dbc826e0fa" providerId="LiveId" clId="{200151C5-A3C2-4C90-9FA8-7140D9B005DB}" dt="2019-08-13T20:50:21.371" v="749" actId="26606"/>
          <ac:cxnSpMkLst>
            <pc:docMk/>
            <pc:sldMk cId="1054762620" sldId="765"/>
            <ac:cxnSpMk id="50" creationId="{D299D9A9-1DA8-433D-A9BC-FB48D93D4217}"/>
          </ac:cxnSpMkLst>
        </pc:cxnChg>
        <pc:cxnChg chg="add del">
          <ac:chgData name="Bobbi Muscara" userId="eec6e5dbc826e0fa" providerId="LiveId" clId="{200151C5-A3C2-4C90-9FA8-7140D9B005DB}" dt="2019-08-13T20:50:24.596" v="751" actId="26606"/>
          <ac:cxnSpMkLst>
            <pc:docMk/>
            <pc:sldMk cId="1054762620" sldId="765"/>
            <ac:cxnSpMk id="54" creationId="{36CF827D-A163-47F7-BD87-34EB4FA7D696}"/>
          </ac:cxnSpMkLst>
        </pc:cxnChg>
        <pc:cxnChg chg="add del">
          <ac:chgData name="Bobbi Muscara" userId="eec6e5dbc826e0fa" providerId="LiveId" clId="{200151C5-A3C2-4C90-9FA8-7140D9B005DB}" dt="2019-08-13T20:50:24.596" v="751" actId="26606"/>
          <ac:cxnSpMkLst>
            <pc:docMk/>
            <pc:sldMk cId="1054762620" sldId="765"/>
            <ac:cxnSpMk id="55" creationId="{D299D9A9-1DA8-433D-A9BC-FB48D93D4217}"/>
          </ac:cxnSpMkLst>
        </pc:cxnChg>
        <pc:cxnChg chg="add">
          <ac:chgData name="Bobbi Muscara" userId="eec6e5dbc826e0fa" providerId="LiveId" clId="{200151C5-A3C2-4C90-9FA8-7140D9B005DB}" dt="2019-08-13T20:50:24.725" v="752" actId="26606"/>
          <ac:cxnSpMkLst>
            <pc:docMk/>
            <pc:sldMk cId="1054762620" sldId="765"/>
            <ac:cxnSpMk id="56" creationId="{EE68D41B-9286-479F-9AB7-678C8E348D71}"/>
          </ac:cxnSpMkLst>
        </pc:cxnChg>
        <pc:cxnChg chg="add">
          <ac:chgData name="Bobbi Muscara" userId="eec6e5dbc826e0fa" providerId="LiveId" clId="{200151C5-A3C2-4C90-9FA8-7140D9B005DB}" dt="2019-08-13T20:50:24.725" v="752" actId="26606"/>
          <ac:cxnSpMkLst>
            <pc:docMk/>
            <pc:sldMk cId="1054762620" sldId="765"/>
            <ac:cxnSpMk id="63" creationId="{FBD463FC-4CA8-4FF4-85A3-AF9F4B98D210}"/>
          </ac:cxnSpMkLst>
        </pc:cxnChg>
        <pc:cxnChg chg="add">
          <ac:chgData name="Bobbi Muscara" userId="eec6e5dbc826e0fa" providerId="LiveId" clId="{200151C5-A3C2-4C90-9FA8-7140D9B005DB}" dt="2019-08-13T20:50:24.725" v="752" actId="26606"/>
          <ac:cxnSpMkLst>
            <pc:docMk/>
            <pc:sldMk cId="1054762620" sldId="765"/>
            <ac:cxnSpMk id="65" creationId="{BECF35C3-8B44-4F4B-BD25-4C01823DB22A}"/>
          </ac:cxnSpMkLst>
        </pc:cxnChg>
        <pc:cxnChg chg="add">
          <ac:chgData name="Bobbi Muscara" userId="eec6e5dbc826e0fa" providerId="LiveId" clId="{200151C5-A3C2-4C90-9FA8-7140D9B005DB}" dt="2019-08-13T20:50:24.725" v="752" actId="26606"/>
          <ac:cxnSpMkLst>
            <pc:docMk/>
            <pc:sldMk cId="1054762620" sldId="765"/>
            <ac:cxnSpMk id="66" creationId="{CF8B8C81-54DC-4AF5-B682-3A2C70A6B55C}"/>
          </ac:cxnSpMkLst>
        </pc:cxnChg>
      </pc:sldChg>
      <pc:sldChg chg="addSp modSp mod setBg">
        <pc:chgData name="Bobbi Muscara" userId="eec6e5dbc826e0fa" providerId="LiveId" clId="{200151C5-A3C2-4C90-9FA8-7140D9B005DB}" dt="2019-08-13T20:43:41.564" v="481" actId="26606"/>
        <pc:sldMkLst>
          <pc:docMk/>
          <pc:sldMk cId="3763337605" sldId="787"/>
        </pc:sldMkLst>
        <pc:spChg chg="mod">
          <ac:chgData name="Bobbi Muscara" userId="eec6e5dbc826e0fa" providerId="LiveId" clId="{200151C5-A3C2-4C90-9FA8-7140D9B005DB}" dt="2019-08-13T20:43:41.564" v="481" actId="26606"/>
          <ac:spMkLst>
            <pc:docMk/>
            <pc:sldMk cId="3763337605" sldId="787"/>
            <ac:spMk id="2" creationId="{264EC620-C23C-436D-A30D-BFFC6E29FF65}"/>
          </ac:spMkLst>
        </pc:spChg>
        <pc:spChg chg="add">
          <ac:chgData name="Bobbi Muscara" userId="eec6e5dbc826e0fa" providerId="LiveId" clId="{200151C5-A3C2-4C90-9FA8-7140D9B005DB}" dt="2019-08-13T20:43:41.564" v="481" actId="26606"/>
          <ac:spMkLst>
            <pc:docMk/>
            <pc:sldMk cId="3763337605" sldId="787"/>
            <ac:spMk id="8" creationId="{0CABCAE3-64FC-4149-819F-2C1812824154}"/>
          </ac:spMkLst>
        </pc:spChg>
        <pc:spChg chg="add">
          <ac:chgData name="Bobbi Muscara" userId="eec6e5dbc826e0fa" providerId="LiveId" clId="{200151C5-A3C2-4C90-9FA8-7140D9B005DB}" dt="2019-08-13T20:43:41.564" v="481" actId="26606"/>
          <ac:spMkLst>
            <pc:docMk/>
            <pc:sldMk cId="3763337605" sldId="787"/>
            <ac:spMk id="16" creationId="{9AB26DBC-1F7F-4AC0-A88C-69712701E629}"/>
          </ac:spMkLst>
        </pc:spChg>
        <pc:spChg chg="add">
          <ac:chgData name="Bobbi Muscara" userId="eec6e5dbc826e0fa" providerId="LiveId" clId="{200151C5-A3C2-4C90-9FA8-7140D9B005DB}" dt="2019-08-13T20:43:41.564" v="481" actId="26606"/>
          <ac:spMkLst>
            <pc:docMk/>
            <pc:sldMk cId="3763337605" sldId="787"/>
            <ac:spMk id="18" creationId="{6F099884-7695-4976-8EBD-ECB5AF05355F}"/>
          </ac:spMkLst>
        </pc:spChg>
        <pc:spChg chg="add">
          <ac:chgData name="Bobbi Muscara" userId="eec6e5dbc826e0fa" providerId="LiveId" clId="{200151C5-A3C2-4C90-9FA8-7140D9B005DB}" dt="2019-08-13T20:43:41.564" v="481" actId="26606"/>
          <ac:spMkLst>
            <pc:docMk/>
            <pc:sldMk cId="3763337605" sldId="787"/>
            <ac:spMk id="24" creationId="{74163961-0280-48BA-BC84-97E03B009955}"/>
          </ac:spMkLst>
        </pc:spChg>
        <pc:grpChg chg="add">
          <ac:chgData name="Bobbi Muscara" userId="eec6e5dbc826e0fa" providerId="LiveId" clId="{200151C5-A3C2-4C90-9FA8-7140D9B005DB}" dt="2019-08-13T20:43:41.564" v="481" actId="26606"/>
          <ac:grpSpMkLst>
            <pc:docMk/>
            <pc:sldMk cId="3763337605" sldId="787"/>
            <ac:grpSpMk id="20" creationId="{32F6B6B9-C579-41A6-A7D1-A7AB4AA6D233}"/>
          </ac:grpSpMkLst>
        </pc:grpChg>
        <pc:picChg chg="mod">
          <ac:chgData name="Bobbi Muscara" userId="eec6e5dbc826e0fa" providerId="LiveId" clId="{200151C5-A3C2-4C90-9FA8-7140D9B005DB}" dt="2019-08-13T20:43:41.564" v="481" actId="26606"/>
          <ac:picMkLst>
            <pc:docMk/>
            <pc:sldMk cId="3763337605" sldId="787"/>
            <ac:picMk id="3" creationId="{75FC0252-ABD7-4FAD-9527-CB45E08A0098}"/>
          </ac:picMkLst>
        </pc:picChg>
        <pc:picChg chg="add">
          <ac:chgData name="Bobbi Muscara" userId="eec6e5dbc826e0fa" providerId="LiveId" clId="{200151C5-A3C2-4C90-9FA8-7140D9B005DB}" dt="2019-08-13T20:43:41.564" v="481" actId="26606"/>
          <ac:picMkLst>
            <pc:docMk/>
            <pc:sldMk cId="3763337605" sldId="787"/>
            <ac:picMk id="10" creationId="{012FDCFE-9AD2-4D8A-8CBF-B3AA37EBF6DD}"/>
          </ac:picMkLst>
        </pc:picChg>
        <pc:picChg chg="add">
          <ac:chgData name="Bobbi Muscara" userId="eec6e5dbc826e0fa" providerId="LiveId" clId="{200151C5-A3C2-4C90-9FA8-7140D9B005DB}" dt="2019-08-13T20:43:41.564" v="481" actId="26606"/>
          <ac:picMkLst>
            <pc:docMk/>
            <pc:sldMk cId="3763337605" sldId="787"/>
            <ac:picMk id="28" creationId="{FC7852F8-6371-4D0E-ADF1-AD67B8FD8F9E}"/>
          </ac:picMkLst>
        </pc:picChg>
        <pc:cxnChg chg="add">
          <ac:chgData name="Bobbi Muscara" userId="eec6e5dbc826e0fa" providerId="LiveId" clId="{200151C5-A3C2-4C90-9FA8-7140D9B005DB}" dt="2019-08-13T20:43:41.564" v="481" actId="26606"/>
          <ac:cxnSpMkLst>
            <pc:docMk/>
            <pc:sldMk cId="3763337605" sldId="787"/>
            <ac:cxnSpMk id="12" creationId="{FBD463FC-4CA8-4FF4-85A3-AF9F4B98D210}"/>
          </ac:cxnSpMkLst>
        </pc:cxnChg>
        <pc:cxnChg chg="add">
          <ac:chgData name="Bobbi Muscara" userId="eec6e5dbc826e0fa" providerId="LiveId" clId="{200151C5-A3C2-4C90-9FA8-7140D9B005DB}" dt="2019-08-13T20:43:41.564" v="481" actId="26606"/>
          <ac:cxnSpMkLst>
            <pc:docMk/>
            <pc:sldMk cId="3763337605" sldId="787"/>
            <ac:cxnSpMk id="14" creationId="{BECF35C3-8B44-4F4B-BD25-4C01823DB22A}"/>
          </ac:cxnSpMkLst>
        </pc:cxnChg>
        <pc:cxnChg chg="add">
          <ac:chgData name="Bobbi Muscara" userId="eec6e5dbc826e0fa" providerId="LiveId" clId="{200151C5-A3C2-4C90-9FA8-7140D9B005DB}" dt="2019-08-13T20:43:41.564" v="481" actId="26606"/>
          <ac:cxnSpMkLst>
            <pc:docMk/>
            <pc:sldMk cId="3763337605" sldId="787"/>
            <ac:cxnSpMk id="26" creationId="{BFAC20BB-5902-4D8F-9A2A-E4B516EF39DE}"/>
          </ac:cxnSpMkLst>
        </pc:cxnChg>
        <pc:cxnChg chg="add">
          <ac:chgData name="Bobbi Muscara" userId="eec6e5dbc826e0fa" providerId="LiveId" clId="{200151C5-A3C2-4C90-9FA8-7140D9B005DB}" dt="2019-08-13T20:43:41.564" v="481" actId="26606"/>
          <ac:cxnSpMkLst>
            <pc:docMk/>
            <pc:sldMk cId="3763337605" sldId="787"/>
            <ac:cxnSpMk id="30" creationId="{60356817-A471-4572-AE96-579F6D6BFD9B}"/>
          </ac:cxnSpMkLst>
        </pc:cxnChg>
      </pc:sldChg>
      <pc:sldChg chg="modSp">
        <pc:chgData name="Bobbi Muscara" userId="eec6e5dbc826e0fa" providerId="LiveId" clId="{200151C5-A3C2-4C90-9FA8-7140D9B005DB}" dt="2019-08-13T20:44:02.748" v="482" actId="1076"/>
        <pc:sldMkLst>
          <pc:docMk/>
          <pc:sldMk cId="0" sldId="790"/>
        </pc:sldMkLst>
        <pc:spChg chg="mod">
          <ac:chgData name="Bobbi Muscara" userId="eec6e5dbc826e0fa" providerId="LiveId" clId="{200151C5-A3C2-4C90-9FA8-7140D9B005DB}" dt="2019-08-13T20:44:02.748" v="482" actId="1076"/>
          <ac:spMkLst>
            <pc:docMk/>
            <pc:sldMk cId="0" sldId="790"/>
            <ac:spMk id="3" creationId="{00000000-0000-0000-0000-000000000000}"/>
          </ac:spMkLst>
        </pc:spChg>
      </pc:sldChg>
      <pc:sldChg chg="addSp modSp modAnim">
        <pc:chgData name="Bobbi Muscara" userId="eec6e5dbc826e0fa" providerId="LiveId" clId="{200151C5-A3C2-4C90-9FA8-7140D9B005DB}" dt="2019-08-13T20:53:04.212" v="770"/>
        <pc:sldMkLst>
          <pc:docMk/>
          <pc:sldMk cId="990315179" sldId="798"/>
        </pc:sldMkLst>
        <pc:spChg chg="mod">
          <ac:chgData name="Bobbi Muscara" userId="eec6e5dbc826e0fa" providerId="LiveId" clId="{200151C5-A3C2-4C90-9FA8-7140D9B005DB}" dt="2019-08-13T20:51:02.356" v="757" actId="1076"/>
          <ac:spMkLst>
            <pc:docMk/>
            <pc:sldMk cId="990315179" sldId="798"/>
            <ac:spMk id="2" creationId="{06D0C26C-F137-488B-AFE8-700056900AFC}"/>
          </ac:spMkLst>
        </pc:spChg>
        <pc:picChg chg="mod">
          <ac:chgData name="Bobbi Muscara" userId="eec6e5dbc826e0fa" providerId="LiveId" clId="{200151C5-A3C2-4C90-9FA8-7140D9B005DB}" dt="2019-08-13T20:51:18.855" v="761" actId="1076"/>
          <ac:picMkLst>
            <pc:docMk/>
            <pc:sldMk cId="990315179" sldId="798"/>
            <ac:picMk id="3" creationId="{791FA540-5CAD-4ADB-B98A-E16132BD679D}"/>
          </ac:picMkLst>
        </pc:picChg>
        <pc:picChg chg="add mod">
          <ac:chgData name="Bobbi Muscara" userId="eec6e5dbc826e0fa" providerId="LiveId" clId="{200151C5-A3C2-4C90-9FA8-7140D9B005DB}" dt="2019-08-13T20:52:59.388" v="769" actId="1076"/>
          <ac:picMkLst>
            <pc:docMk/>
            <pc:sldMk cId="990315179" sldId="798"/>
            <ac:picMk id="5" creationId="{3D5CE4EC-82AF-4629-B309-58BD47173B75}"/>
          </ac:picMkLst>
        </pc:picChg>
        <pc:picChg chg="mod">
          <ac:chgData name="Bobbi Muscara" userId="eec6e5dbc826e0fa" providerId="LiveId" clId="{200151C5-A3C2-4C90-9FA8-7140D9B005DB}" dt="2019-08-13T20:51:04.988" v="758" actId="1076"/>
          <ac:picMkLst>
            <pc:docMk/>
            <pc:sldMk cId="990315179" sldId="798"/>
            <ac:picMk id="8" creationId="{D7F5D66A-21F0-41A9-AAD7-721B68FBE957}"/>
          </ac:picMkLst>
        </pc:picChg>
      </pc:sldChg>
      <pc:sldChg chg="addSp modSp add del">
        <pc:chgData name="Bobbi Muscara" userId="eec6e5dbc826e0fa" providerId="LiveId" clId="{200151C5-A3C2-4C90-9FA8-7140D9B005DB}" dt="2019-08-13T20:39:38.624" v="478" actId="1076"/>
        <pc:sldMkLst>
          <pc:docMk/>
          <pc:sldMk cId="1580907894" sldId="807"/>
        </pc:sldMkLst>
        <pc:picChg chg="add mod">
          <ac:chgData name="Bobbi Muscara" userId="eec6e5dbc826e0fa" providerId="LiveId" clId="{200151C5-A3C2-4C90-9FA8-7140D9B005DB}" dt="2019-08-13T20:39:38.624" v="478" actId="1076"/>
          <ac:picMkLst>
            <pc:docMk/>
            <pc:sldMk cId="1580907894" sldId="807"/>
            <ac:picMk id="3" creationId="{56B1C7FE-1797-4DA2-B587-6441C343217B}"/>
          </ac:picMkLst>
        </pc:picChg>
        <pc:picChg chg="mod">
          <ac:chgData name="Bobbi Muscara" userId="eec6e5dbc826e0fa" providerId="LiveId" clId="{200151C5-A3C2-4C90-9FA8-7140D9B005DB}" dt="2019-08-13T20:39:37.215" v="477" actId="1076"/>
          <ac:picMkLst>
            <pc:docMk/>
            <pc:sldMk cId="1580907894" sldId="807"/>
            <ac:picMk id="5" creationId="{EBAFA756-91AC-4120-8E5E-65506F9B3FB0}"/>
          </ac:picMkLst>
        </pc:picChg>
      </pc:sldChg>
      <pc:sldChg chg="modSp ord">
        <pc:chgData name="Bobbi Muscara" userId="eec6e5dbc826e0fa" providerId="LiveId" clId="{200151C5-A3C2-4C90-9FA8-7140D9B005DB}" dt="2019-08-13T21:03:30.233" v="873"/>
        <pc:sldMkLst>
          <pc:docMk/>
          <pc:sldMk cId="847507898" sldId="813"/>
        </pc:sldMkLst>
        <pc:picChg chg="mod">
          <ac:chgData name="Bobbi Muscara" userId="eec6e5dbc826e0fa" providerId="LiveId" clId="{200151C5-A3C2-4C90-9FA8-7140D9B005DB}" dt="2019-08-13T21:02:46.563" v="871" actId="1076"/>
          <ac:picMkLst>
            <pc:docMk/>
            <pc:sldMk cId="847507898" sldId="813"/>
            <ac:picMk id="7" creationId="{65809CB5-6BE9-4AF5-8194-E23F902717FC}"/>
          </ac:picMkLst>
        </pc:picChg>
      </pc:sldChg>
      <pc:sldChg chg="delSp modSp">
        <pc:chgData name="Bobbi Muscara" userId="eec6e5dbc826e0fa" providerId="LiveId" clId="{200151C5-A3C2-4C90-9FA8-7140D9B005DB}" dt="2019-08-13T21:36:37.801" v="982" actId="20577"/>
        <pc:sldMkLst>
          <pc:docMk/>
          <pc:sldMk cId="1687347438" sldId="814"/>
        </pc:sldMkLst>
        <pc:spChg chg="mod">
          <ac:chgData name="Bobbi Muscara" userId="eec6e5dbc826e0fa" providerId="LiveId" clId="{200151C5-A3C2-4C90-9FA8-7140D9B005DB}" dt="2019-08-13T21:36:37.801" v="982" actId="20577"/>
          <ac:spMkLst>
            <pc:docMk/>
            <pc:sldMk cId="1687347438" sldId="814"/>
            <ac:spMk id="2" creationId="{004BAF63-256A-4C8F-A956-C162CC11E37E}"/>
          </ac:spMkLst>
        </pc:spChg>
        <pc:spChg chg="del mod">
          <ac:chgData name="Bobbi Muscara" userId="eec6e5dbc826e0fa" providerId="LiveId" clId="{200151C5-A3C2-4C90-9FA8-7140D9B005DB}" dt="2019-08-13T21:36:31.539" v="978" actId="478"/>
          <ac:spMkLst>
            <pc:docMk/>
            <pc:sldMk cId="1687347438" sldId="814"/>
            <ac:spMk id="5" creationId="{C99ECFF1-991B-498A-8381-8F0F8C342B0C}"/>
          </ac:spMkLst>
        </pc:spChg>
      </pc:sldChg>
      <pc:sldChg chg="ord">
        <pc:chgData name="Bobbi Muscara" userId="eec6e5dbc826e0fa" providerId="LiveId" clId="{200151C5-A3C2-4C90-9FA8-7140D9B005DB}" dt="2019-08-13T20:44:36.879" v="483"/>
        <pc:sldMkLst>
          <pc:docMk/>
          <pc:sldMk cId="2868674583" sldId="817"/>
        </pc:sldMkLst>
      </pc:sldChg>
      <pc:sldChg chg="addSp delSp modSp add">
        <pc:chgData name="Bobbi Muscara" userId="eec6e5dbc826e0fa" providerId="LiveId" clId="{200151C5-A3C2-4C90-9FA8-7140D9B005DB}" dt="2019-08-13T21:11:14.276" v="975" actId="113"/>
        <pc:sldMkLst>
          <pc:docMk/>
          <pc:sldMk cId="763380904" sldId="818"/>
        </pc:sldMkLst>
        <pc:spChg chg="mod">
          <ac:chgData name="Bobbi Muscara" userId="eec6e5dbc826e0fa" providerId="LiveId" clId="{200151C5-A3C2-4C90-9FA8-7140D9B005DB}" dt="2019-08-13T19:34:40.191" v="22" actId="20577"/>
          <ac:spMkLst>
            <pc:docMk/>
            <pc:sldMk cId="763380904" sldId="818"/>
            <ac:spMk id="2" creationId="{496DB663-8040-49CD-A5B9-27790CB4B367}"/>
          </ac:spMkLst>
        </pc:spChg>
        <pc:spChg chg="del">
          <ac:chgData name="Bobbi Muscara" userId="eec6e5dbc826e0fa" providerId="LiveId" clId="{200151C5-A3C2-4C90-9FA8-7140D9B005DB}" dt="2019-08-13T20:54:39.212" v="772" actId="478"/>
          <ac:spMkLst>
            <pc:docMk/>
            <pc:sldMk cId="763380904" sldId="818"/>
            <ac:spMk id="3" creationId="{AFF93110-8E7D-46FB-835A-3194838CFFE4}"/>
          </ac:spMkLst>
        </pc:spChg>
        <pc:spChg chg="add mod">
          <ac:chgData name="Bobbi Muscara" userId="eec6e5dbc826e0fa" providerId="LiveId" clId="{200151C5-A3C2-4C90-9FA8-7140D9B005DB}" dt="2019-08-13T21:11:14.276" v="975" actId="113"/>
          <ac:spMkLst>
            <pc:docMk/>
            <pc:sldMk cId="763380904" sldId="818"/>
            <ac:spMk id="5" creationId="{DBF0279A-C63C-4713-AB14-6AB3A0342C44}"/>
          </ac:spMkLst>
        </pc:spChg>
      </pc:sldChg>
      <pc:sldChg chg="addSp delSp modSp add">
        <pc:chgData name="Bobbi Muscara" userId="eec6e5dbc826e0fa" providerId="LiveId" clId="{200151C5-A3C2-4C90-9FA8-7140D9B005DB}" dt="2019-08-13T19:36:00.074" v="32" actId="1076"/>
        <pc:sldMkLst>
          <pc:docMk/>
          <pc:sldMk cId="523825314" sldId="819"/>
        </pc:sldMkLst>
        <pc:spChg chg="del">
          <ac:chgData name="Bobbi Muscara" userId="eec6e5dbc826e0fa" providerId="LiveId" clId="{200151C5-A3C2-4C90-9FA8-7140D9B005DB}" dt="2019-08-13T19:35:41.270" v="27" actId="478"/>
          <ac:spMkLst>
            <pc:docMk/>
            <pc:sldMk cId="523825314" sldId="819"/>
            <ac:spMk id="2" creationId="{96EE650E-143F-4FA7-96A2-21FD7ADA324A}"/>
          </ac:spMkLst>
        </pc:spChg>
        <pc:spChg chg="del mod">
          <ac:chgData name="Bobbi Muscara" userId="eec6e5dbc826e0fa" providerId="LiveId" clId="{200151C5-A3C2-4C90-9FA8-7140D9B005DB}" dt="2019-08-13T19:35:28.467" v="25"/>
          <ac:spMkLst>
            <pc:docMk/>
            <pc:sldMk cId="523825314" sldId="819"/>
            <ac:spMk id="3" creationId="{F2922EDC-EB29-427E-9226-621101BE9B44}"/>
          </ac:spMkLst>
        </pc:spChg>
        <pc:spChg chg="mod">
          <ac:chgData name="Bobbi Muscara" userId="eec6e5dbc826e0fa" providerId="LiveId" clId="{200151C5-A3C2-4C90-9FA8-7140D9B005DB}" dt="2019-08-13T19:35:37.322" v="26" actId="1076"/>
          <ac:spMkLst>
            <pc:docMk/>
            <pc:sldMk cId="523825314" sldId="819"/>
            <ac:spMk id="4" creationId="{4EDD2A78-3725-4481-AEE4-19B2C088C73D}"/>
          </ac:spMkLst>
        </pc:spChg>
        <pc:picChg chg="add mod">
          <ac:chgData name="Bobbi Muscara" userId="eec6e5dbc826e0fa" providerId="LiveId" clId="{200151C5-A3C2-4C90-9FA8-7140D9B005DB}" dt="2019-08-13T19:36:00.074" v="32" actId="1076"/>
          <ac:picMkLst>
            <pc:docMk/>
            <pc:sldMk cId="523825314" sldId="819"/>
            <ac:picMk id="5" creationId="{A01B489E-87A0-4BD2-B532-77A3D0305CDC}"/>
          </ac:picMkLst>
        </pc:picChg>
      </pc:sldChg>
      <pc:sldChg chg="addSp add">
        <pc:chgData name="Bobbi Muscara" userId="eec6e5dbc826e0fa" providerId="LiveId" clId="{200151C5-A3C2-4C90-9FA8-7140D9B005DB}" dt="2019-08-13T19:37:30.132" v="34"/>
        <pc:sldMkLst>
          <pc:docMk/>
          <pc:sldMk cId="3424898799" sldId="820"/>
        </pc:sldMkLst>
        <pc:picChg chg="add">
          <ac:chgData name="Bobbi Muscara" userId="eec6e5dbc826e0fa" providerId="LiveId" clId="{200151C5-A3C2-4C90-9FA8-7140D9B005DB}" dt="2019-08-13T19:37:30.132" v="34"/>
          <ac:picMkLst>
            <pc:docMk/>
            <pc:sldMk cId="3424898799" sldId="820"/>
            <ac:picMk id="2" creationId="{24E3F536-C251-4EDB-BFE8-79658DC3E887}"/>
          </ac:picMkLst>
        </pc:picChg>
      </pc:sldChg>
      <pc:sldChg chg="addSp modSp add">
        <pc:chgData name="Bobbi Muscara" userId="eec6e5dbc826e0fa" providerId="LiveId" clId="{200151C5-A3C2-4C90-9FA8-7140D9B005DB}" dt="2019-08-13T21:09:37.760" v="973" actId="1076"/>
        <pc:sldMkLst>
          <pc:docMk/>
          <pc:sldMk cId="289544868" sldId="821"/>
        </pc:sldMkLst>
        <pc:spChg chg="add mod">
          <ac:chgData name="Bobbi Muscara" userId="eec6e5dbc826e0fa" providerId="LiveId" clId="{200151C5-A3C2-4C90-9FA8-7140D9B005DB}" dt="2019-08-13T21:09:09.424" v="949" actId="20577"/>
          <ac:spMkLst>
            <pc:docMk/>
            <pc:sldMk cId="289544868" sldId="821"/>
            <ac:spMk id="3" creationId="{90ED86FD-EF7A-4192-A248-34E38CE3B45E}"/>
          </ac:spMkLst>
        </pc:spChg>
        <pc:spChg chg="add mod">
          <ac:chgData name="Bobbi Muscara" userId="eec6e5dbc826e0fa" providerId="LiveId" clId="{200151C5-A3C2-4C90-9FA8-7140D9B005DB}" dt="2019-08-13T21:09:37.760" v="973" actId="1076"/>
          <ac:spMkLst>
            <pc:docMk/>
            <pc:sldMk cId="289544868" sldId="821"/>
            <ac:spMk id="4" creationId="{7F814691-8417-4BB0-8CC5-32907C4C3A8F}"/>
          </ac:spMkLst>
        </pc:spChg>
        <pc:picChg chg="add mod">
          <ac:chgData name="Bobbi Muscara" userId="eec6e5dbc826e0fa" providerId="LiveId" clId="{200151C5-A3C2-4C90-9FA8-7140D9B005DB}" dt="2019-08-13T21:08:55.349" v="923" actId="14100"/>
          <ac:picMkLst>
            <pc:docMk/>
            <pc:sldMk cId="289544868" sldId="821"/>
            <ac:picMk id="2" creationId="{93078983-69C9-4B94-96B9-666D8A9D733A}"/>
          </ac:picMkLst>
        </pc:picChg>
      </pc:sldChg>
      <pc:sldChg chg="delSp modSp add">
        <pc:chgData name="Bobbi Muscara" userId="eec6e5dbc826e0fa" providerId="LiveId" clId="{200151C5-A3C2-4C90-9FA8-7140D9B005DB}" dt="2019-08-13T21:38:52.175" v="1013" actId="20577"/>
        <pc:sldMkLst>
          <pc:docMk/>
          <pc:sldMk cId="3349527986" sldId="822"/>
        </pc:sldMkLst>
        <pc:spChg chg="mod">
          <ac:chgData name="Bobbi Muscara" userId="eec6e5dbc826e0fa" providerId="LiveId" clId="{200151C5-A3C2-4C90-9FA8-7140D9B005DB}" dt="2019-08-13T20:14:02.228" v="204" actId="6549"/>
          <ac:spMkLst>
            <pc:docMk/>
            <pc:sldMk cId="3349527986" sldId="822"/>
            <ac:spMk id="2" creationId="{D120C603-A125-462D-9339-0B6F6CAE661E}"/>
          </ac:spMkLst>
        </pc:spChg>
        <pc:spChg chg="del mod">
          <ac:chgData name="Bobbi Muscara" userId="eec6e5dbc826e0fa" providerId="LiveId" clId="{200151C5-A3C2-4C90-9FA8-7140D9B005DB}" dt="2019-08-13T20:14:10.411" v="205" actId="478"/>
          <ac:spMkLst>
            <pc:docMk/>
            <pc:sldMk cId="3349527986" sldId="822"/>
            <ac:spMk id="3" creationId="{61948D6C-CB01-4797-80EB-DECA917BD913}"/>
          </ac:spMkLst>
        </pc:spChg>
        <pc:spChg chg="mod">
          <ac:chgData name="Bobbi Muscara" userId="eec6e5dbc826e0fa" providerId="LiveId" clId="{200151C5-A3C2-4C90-9FA8-7140D9B005DB}" dt="2019-08-13T21:38:52.175" v="1013" actId="20577"/>
          <ac:spMkLst>
            <pc:docMk/>
            <pc:sldMk cId="3349527986" sldId="822"/>
            <ac:spMk id="4" creationId="{9C1DA99C-3094-473C-AF56-DB4E176E810E}"/>
          </ac:spMkLst>
        </pc:spChg>
        <pc:spChg chg="mod">
          <ac:chgData name="Bobbi Muscara" userId="eec6e5dbc826e0fa" providerId="LiveId" clId="{200151C5-A3C2-4C90-9FA8-7140D9B005DB}" dt="2019-08-13T21:38:26.499" v="1011" actId="20577"/>
          <ac:spMkLst>
            <pc:docMk/>
            <pc:sldMk cId="3349527986" sldId="822"/>
            <ac:spMk id="5" creationId="{BFA858A9-1D3D-44EA-904F-6FD549583DD3}"/>
          </ac:spMkLst>
        </pc:spChg>
        <pc:spChg chg="mod">
          <ac:chgData name="Bobbi Muscara" userId="eec6e5dbc826e0fa" providerId="LiveId" clId="{200151C5-A3C2-4C90-9FA8-7140D9B005DB}" dt="2019-08-13T21:38:10.307" v="992"/>
          <ac:spMkLst>
            <pc:docMk/>
            <pc:sldMk cId="3349527986" sldId="822"/>
            <ac:spMk id="6" creationId="{82088EFA-F47B-423C-A2FD-FC7DFCC4B3D4}"/>
          </ac:spMkLst>
        </pc:spChg>
      </pc:sldChg>
      <pc:sldChg chg="addSp delSp modSp add">
        <pc:chgData name="Bobbi Muscara" userId="eec6e5dbc826e0fa" providerId="LiveId" clId="{200151C5-A3C2-4C90-9FA8-7140D9B005DB}" dt="2019-08-13T20:13:32.090" v="166" actId="1076"/>
        <pc:sldMkLst>
          <pc:docMk/>
          <pc:sldMk cId="18002697" sldId="823"/>
        </pc:sldMkLst>
        <pc:spChg chg="mod">
          <ac:chgData name="Bobbi Muscara" userId="eec6e5dbc826e0fa" providerId="LiveId" clId="{200151C5-A3C2-4C90-9FA8-7140D9B005DB}" dt="2019-08-13T20:13:32.090" v="166" actId="1076"/>
          <ac:spMkLst>
            <pc:docMk/>
            <pc:sldMk cId="18002697" sldId="823"/>
            <ac:spMk id="2" creationId="{3BB3DEE8-9096-4E89-AE7A-74D380921919}"/>
          </ac:spMkLst>
        </pc:spChg>
        <pc:spChg chg="mod">
          <ac:chgData name="Bobbi Muscara" userId="eec6e5dbc826e0fa" providerId="LiveId" clId="{200151C5-A3C2-4C90-9FA8-7140D9B005DB}" dt="2019-08-13T20:12:44.853" v="129" actId="1076"/>
          <ac:spMkLst>
            <pc:docMk/>
            <pc:sldMk cId="18002697" sldId="823"/>
            <ac:spMk id="3" creationId="{770A5B06-66BF-414F-AFB0-9244DEBED843}"/>
          </ac:spMkLst>
        </pc:spChg>
        <pc:spChg chg="mod">
          <ac:chgData name="Bobbi Muscara" userId="eec6e5dbc826e0fa" providerId="LiveId" clId="{200151C5-A3C2-4C90-9FA8-7140D9B005DB}" dt="2019-08-13T20:13:04.806" v="153" actId="404"/>
          <ac:spMkLst>
            <pc:docMk/>
            <pc:sldMk cId="18002697" sldId="823"/>
            <ac:spMk id="4" creationId="{1DFCF0CE-1B20-4702-8494-98BA85F1F7A7}"/>
          </ac:spMkLst>
        </pc:spChg>
        <pc:spChg chg="mod">
          <ac:chgData name="Bobbi Muscara" userId="eec6e5dbc826e0fa" providerId="LiveId" clId="{200151C5-A3C2-4C90-9FA8-7140D9B005DB}" dt="2019-08-13T20:12:18.428" v="127" actId="27636"/>
          <ac:spMkLst>
            <pc:docMk/>
            <pc:sldMk cId="18002697" sldId="823"/>
            <ac:spMk id="6" creationId="{D694D2CA-27A2-4CD6-85C9-10D2AAFD9C3C}"/>
          </ac:spMkLst>
        </pc:spChg>
        <pc:spChg chg="del">
          <ac:chgData name="Bobbi Muscara" userId="eec6e5dbc826e0fa" providerId="LiveId" clId="{200151C5-A3C2-4C90-9FA8-7140D9B005DB}" dt="2019-08-13T20:13:28.020" v="165" actId="478"/>
          <ac:spMkLst>
            <pc:docMk/>
            <pc:sldMk cId="18002697" sldId="823"/>
            <ac:spMk id="7" creationId="{30FA34A3-5DA3-48CA-9F66-477710414783}"/>
          </ac:spMkLst>
        </pc:spChg>
        <pc:spChg chg="add del mod">
          <ac:chgData name="Bobbi Muscara" userId="eec6e5dbc826e0fa" providerId="LiveId" clId="{200151C5-A3C2-4C90-9FA8-7140D9B005DB}" dt="2019-08-13T20:12:07.091" v="118" actId="478"/>
          <ac:spMkLst>
            <pc:docMk/>
            <pc:sldMk cId="18002697" sldId="823"/>
            <ac:spMk id="8" creationId="{A16E364A-D745-49F2-90D4-C2D406AB04EA}"/>
          </ac:spMkLst>
        </pc:spChg>
        <pc:spChg chg="add">
          <ac:chgData name="Bobbi Muscara" userId="eec6e5dbc826e0fa" providerId="LiveId" clId="{200151C5-A3C2-4C90-9FA8-7140D9B005DB}" dt="2019-08-13T20:11:10.419" v="107"/>
          <ac:spMkLst>
            <pc:docMk/>
            <pc:sldMk cId="18002697" sldId="823"/>
            <ac:spMk id="9" creationId="{4892C282-F05F-4C7A-913F-96CBBEFB97EC}"/>
          </ac:spMkLst>
        </pc:spChg>
      </pc:sldChg>
      <pc:sldChg chg="addSp delSp modSp add">
        <pc:chgData name="Bobbi Muscara" userId="eec6e5dbc826e0fa" providerId="LiveId" clId="{200151C5-A3C2-4C90-9FA8-7140D9B005DB}" dt="2019-08-13T21:37:31.404" v="989" actId="1076"/>
        <pc:sldMkLst>
          <pc:docMk/>
          <pc:sldMk cId="3607925504" sldId="824"/>
        </pc:sldMkLst>
        <pc:spChg chg="del">
          <ac:chgData name="Bobbi Muscara" userId="eec6e5dbc826e0fa" providerId="LiveId" clId="{200151C5-A3C2-4C90-9FA8-7140D9B005DB}" dt="2019-08-13T20:17:36.331" v="208"/>
          <ac:spMkLst>
            <pc:docMk/>
            <pc:sldMk cId="3607925504" sldId="824"/>
            <ac:spMk id="2" creationId="{07301998-DCA3-4232-8671-DAD5F2F2C0F3}"/>
          </ac:spMkLst>
        </pc:spChg>
        <pc:spChg chg="del">
          <ac:chgData name="Bobbi Muscara" userId="eec6e5dbc826e0fa" providerId="LiveId" clId="{200151C5-A3C2-4C90-9FA8-7140D9B005DB}" dt="2019-08-13T20:17:36.331" v="208"/>
          <ac:spMkLst>
            <pc:docMk/>
            <pc:sldMk cId="3607925504" sldId="824"/>
            <ac:spMk id="3" creationId="{3B4607E6-062A-4985-9FC0-138941198E24}"/>
          </ac:spMkLst>
        </pc:spChg>
        <pc:spChg chg="del">
          <ac:chgData name="Bobbi Muscara" userId="eec6e5dbc826e0fa" providerId="LiveId" clId="{200151C5-A3C2-4C90-9FA8-7140D9B005DB}" dt="2019-08-13T20:17:36.331" v="208"/>
          <ac:spMkLst>
            <pc:docMk/>
            <pc:sldMk cId="3607925504" sldId="824"/>
            <ac:spMk id="4" creationId="{47A459AC-CFEF-4950-8C15-CB758534CC8B}"/>
          </ac:spMkLst>
        </pc:spChg>
        <pc:spChg chg="del">
          <ac:chgData name="Bobbi Muscara" userId="eec6e5dbc826e0fa" providerId="LiveId" clId="{200151C5-A3C2-4C90-9FA8-7140D9B005DB}" dt="2019-08-13T20:17:48.039" v="212" actId="478"/>
          <ac:spMkLst>
            <pc:docMk/>
            <pc:sldMk cId="3607925504" sldId="824"/>
            <ac:spMk id="5" creationId="{6FE61DAC-96D4-456A-BDC2-5BA022975EE4}"/>
          </ac:spMkLst>
        </pc:spChg>
        <pc:spChg chg="add del mod">
          <ac:chgData name="Bobbi Muscara" userId="eec6e5dbc826e0fa" providerId="LiveId" clId="{200151C5-A3C2-4C90-9FA8-7140D9B005DB}" dt="2019-08-13T20:20:26.237" v="364" actId="1076"/>
          <ac:spMkLst>
            <pc:docMk/>
            <pc:sldMk cId="3607925504" sldId="824"/>
            <ac:spMk id="7" creationId="{130D4227-B51F-4DFB-8C07-BB0AE93A34CA}"/>
          </ac:spMkLst>
        </pc:spChg>
        <pc:spChg chg="add mod">
          <ac:chgData name="Bobbi Muscara" userId="eec6e5dbc826e0fa" providerId="LiveId" clId="{200151C5-A3C2-4C90-9FA8-7140D9B005DB}" dt="2019-08-13T20:20:21.599" v="363" actId="1076"/>
          <ac:spMkLst>
            <pc:docMk/>
            <pc:sldMk cId="3607925504" sldId="824"/>
            <ac:spMk id="8" creationId="{80F20394-BD91-4C0A-889A-42BCA1D64795}"/>
          </ac:spMkLst>
        </pc:spChg>
        <pc:spChg chg="add mod">
          <ac:chgData name="Bobbi Muscara" userId="eec6e5dbc826e0fa" providerId="LiveId" clId="{200151C5-A3C2-4C90-9FA8-7140D9B005DB}" dt="2019-08-13T21:37:31.404" v="989" actId="1076"/>
          <ac:spMkLst>
            <pc:docMk/>
            <pc:sldMk cId="3607925504" sldId="824"/>
            <ac:spMk id="9" creationId="{858819D1-A1A8-413A-A33A-D573D9EC9577}"/>
          </ac:spMkLst>
        </pc:spChg>
        <pc:picChg chg="add mod">
          <ac:chgData name="Bobbi Muscara" userId="eec6e5dbc826e0fa" providerId="LiveId" clId="{200151C5-A3C2-4C90-9FA8-7140D9B005DB}" dt="2019-08-13T21:37:15.007" v="986" actId="1076"/>
          <ac:picMkLst>
            <pc:docMk/>
            <pc:sldMk cId="3607925504" sldId="824"/>
            <ac:picMk id="6" creationId="{3C469019-E569-414D-AA8E-52C3F154A4EB}"/>
          </ac:picMkLst>
        </pc:picChg>
      </pc:sldChg>
      <pc:sldChg chg="addSp delSp modSp add mod setBg">
        <pc:chgData name="Bobbi Muscara" userId="eec6e5dbc826e0fa" providerId="LiveId" clId="{200151C5-A3C2-4C90-9FA8-7140D9B005DB}" dt="2019-08-13T20:23:45.603" v="370" actId="26606"/>
        <pc:sldMkLst>
          <pc:docMk/>
          <pc:sldMk cId="3663516383" sldId="825"/>
        </pc:sldMkLst>
        <pc:spChg chg="del">
          <ac:chgData name="Bobbi Muscara" userId="eec6e5dbc826e0fa" providerId="LiveId" clId="{200151C5-A3C2-4C90-9FA8-7140D9B005DB}" dt="2019-08-13T20:23:33.781" v="367"/>
          <ac:spMkLst>
            <pc:docMk/>
            <pc:sldMk cId="3663516383" sldId="825"/>
            <ac:spMk id="2" creationId="{F3E6DBE2-20BB-417F-BD62-F8B6EC56F0D2}"/>
          </ac:spMkLst>
        </pc:spChg>
        <pc:spChg chg="del">
          <ac:chgData name="Bobbi Muscara" userId="eec6e5dbc826e0fa" providerId="LiveId" clId="{200151C5-A3C2-4C90-9FA8-7140D9B005DB}" dt="2019-08-13T20:23:33.781" v="367"/>
          <ac:spMkLst>
            <pc:docMk/>
            <pc:sldMk cId="3663516383" sldId="825"/>
            <ac:spMk id="3" creationId="{E1DF5283-DDFE-4CAC-BBE9-6E4401C4EF5E}"/>
          </ac:spMkLst>
        </pc:spChg>
        <pc:spChg chg="mod ord">
          <ac:chgData name="Bobbi Muscara" userId="eec6e5dbc826e0fa" providerId="LiveId" clId="{200151C5-A3C2-4C90-9FA8-7140D9B005DB}" dt="2019-08-13T20:23:45.603" v="370" actId="26606"/>
          <ac:spMkLst>
            <pc:docMk/>
            <pc:sldMk cId="3663516383" sldId="825"/>
            <ac:spMk id="4" creationId="{B005495F-F38E-4AB9-9D75-973C4B329FB3}"/>
          </ac:spMkLst>
        </pc:spChg>
        <pc:spChg chg="add">
          <ac:chgData name="Bobbi Muscara" userId="eec6e5dbc826e0fa" providerId="LiveId" clId="{200151C5-A3C2-4C90-9FA8-7140D9B005DB}" dt="2019-08-13T20:23:45.603" v="370" actId="26606"/>
          <ac:spMkLst>
            <pc:docMk/>
            <pc:sldMk cId="3663516383" sldId="825"/>
            <ac:spMk id="10" creationId="{CDDE5CDF-1512-4CDA-B956-23D223F8DE44}"/>
          </ac:spMkLst>
        </pc:spChg>
        <pc:spChg chg="add">
          <ac:chgData name="Bobbi Muscara" userId="eec6e5dbc826e0fa" providerId="LiveId" clId="{200151C5-A3C2-4C90-9FA8-7140D9B005DB}" dt="2019-08-13T20:23:45.603" v="370" actId="26606"/>
          <ac:spMkLst>
            <pc:docMk/>
            <pc:sldMk cId="3663516383" sldId="825"/>
            <ac:spMk id="16" creationId="{B6E6531A-0776-43BA-A852-5FB5C77534D5}"/>
          </ac:spMkLst>
        </pc:spChg>
        <pc:spChg chg="add">
          <ac:chgData name="Bobbi Muscara" userId="eec6e5dbc826e0fa" providerId="LiveId" clId="{200151C5-A3C2-4C90-9FA8-7140D9B005DB}" dt="2019-08-13T20:23:45.603" v="370" actId="26606"/>
          <ac:spMkLst>
            <pc:docMk/>
            <pc:sldMk cId="3663516383" sldId="825"/>
            <ac:spMk id="18" creationId="{F8C5273F-2B84-46BF-A94F-1A20E13B3AA1}"/>
          </ac:spMkLst>
        </pc:spChg>
        <pc:picChg chg="add mod">
          <ac:chgData name="Bobbi Muscara" userId="eec6e5dbc826e0fa" providerId="LiveId" clId="{200151C5-A3C2-4C90-9FA8-7140D9B005DB}" dt="2019-08-13T20:23:45.603" v="370" actId="26606"/>
          <ac:picMkLst>
            <pc:docMk/>
            <pc:sldMk cId="3663516383" sldId="825"/>
            <ac:picMk id="5" creationId="{E5E798BA-D831-45D5-86F1-3D970234E5EF}"/>
          </ac:picMkLst>
        </pc:picChg>
        <pc:picChg chg="add">
          <ac:chgData name="Bobbi Muscara" userId="eec6e5dbc826e0fa" providerId="LiveId" clId="{200151C5-A3C2-4C90-9FA8-7140D9B005DB}" dt="2019-08-13T20:23:45.603" v="370" actId="26606"/>
          <ac:picMkLst>
            <pc:docMk/>
            <pc:sldMk cId="3663516383" sldId="825"/>
            <ac:picMk id="12" creationId="{B029D7D8-5A6B-4C76-94C8-15798C6C5ADB}"/>
          </ac:picMkLst>
        </pc:picChg>
        <pc:cxnChg chg="add">
          <ac:chgData name="Bobbi Muscara" userId="eec6e5dbc826e0fa" providerId="LiveId" clId="{200151C5-A3C2-4C90-9FA8-7140D9B005DB}" dt="2019-08-13T20:23:45.603" v="370" actId="26606"/>
          <ac:cxnSpMkLst>
            <pc:docMk/>
            <pc:sldMk cId="3663516383" sldId="825"/>
            <ac:cxnSpMk id="14" creationId="{A5C9319C-E20D-4884-952F-60B6A58C3E34}"/>
          </ac:cxnSpMkLst>
        </pc:cxnChg>
      </pc:sldChg>
      <pc:sldChg chg="addSp delSp modSp add ord">
        <pc:chgData name="Bobbi Muscara" userId="eec6e5dbc826e0fa" providerId="LiveId" clId="{200151C5-A3C2-4C90-9FA8-7140D9B005DB}" dt="2019-08-13T21:03:30.233" v="873"/>
        <pc:sldMkLst>
          <pc:docMk/>
          <pc:sldMk cId="2006963587" sldId="826"/>
        </pc:sldMkLst>
        <pc:spChg chg="del">
          <ac:chgData name="Bobbi Muscara" userId="eec6e5dbc826e0fa" providerId="LiveId" clId="{200151C5-A3C2-4C90-9FA8-7140D9B005DB}" dt="2019-08-13T20:37:02.830" v="463"/>
          <ac:spMkLst>
            <pc:docMk/>
            <pc:sldMk cId="2006963587" sldId="826"/>
            <ac:spMk id="2" creationId="{C7AF1480-C292-4B98-AD77-BD2BC94E0816}"/>
          </ac:spMkLst>
        </pc:spChg>
        <pc:spChg chg="del">
          <ac:chgData name="Bobbi Muscara" userId="eec6e5dbc826e0fa" providerId="LiveId" clId="{200151C5-A3C2-4C90-9FA8-7140D9B005DB}" dt="2019-08-13T20:37:02.830" v="463"/>
          <ac:spMkLst>
            <pc:docMk/>
            <pc:sldMk cId="2006963587" sldId="826"/>
            <ac:spMk id="3" creationId="{1E4D8BAA-3AA2-4C14-8C58-51288CAB9A47}"/>
          </ac:spMkLst>
        </pc:spChg>
        <pc:spChg chg="del">
          <ac:chgData name="Bobbi Muscara" userId="eec6e5dbc826e0fa" providerId="LiveId" clId="{200151C5-A3C2-4C90-9FA8-7140D9B005DB}" dt="2019-08-13T20:37:02.830" v="463"/>
          <ac:spMkLst>
            <pc:docMk/>
            <pc:sldMk cId="2006963587" sldId="826"/>
            <ac:spMk id="4" creationId="{BFEFE107-5F31-46CD-8259-F6AAE9780B84}"/>
          </ac:spMkLst>
        </pc:spChg>
        <pc:spChg chg="del">
          <ac:chgData name="Bobbi Muscara" userId="eec6e5dbc826e0fa" providerId="LiveId" clId="{200151C5-A3C2-4C90-9FA8-7140D9B005DB}" dt="2019-08-13T20:37:02.830" v="463"/>
          <ac:spMkLst>
            <pc:docMk/>
            <pc:sldMk cId="2006963587" sldId="826"/>
            <ac:spMk id="5" creationId="{A7CF4232-1CE6-46DA-85EA-C86A6F6388DE}"/>
          </ac:spMkLst>
        </pc:spChg>
        <pc:spChg chg="del">
          <ac:chgData name="Bobbi Muscara" userId="eec6e5dbc826e0fa" providerId="LiveId" clId="{200151C5-A3C2-4C90-9FA8-7140D9B005DB}" dt="2019-08-13T20:37:02.830" v="463"/>
          <ac:spMkLst>
            <pc:docMk/>
            <pc:sldMk cId="2006963587" sldId="826"/>
            <ac:spMk id="6" creationId="{7F804B62-19E1-4B91-831B-8EA1D08CCA60}"/>
          </ac:spMkLst>
        </pc:spChg>
        <pc:spChg chg="del">
          <ac:chgData name="Bobbi Muscara" userId="eec6e5dbc826e0fa" providerId="LiveId" clId="{200151C5-A3C2-4C90-9FA8-7140D9B005DB}" dt="2019-08-13T20:37:07.473" v="464" actId="478"/>
          <ac:spMkLst>
            <pc:docMk/>
            <pc:sldMk cId="2006963587" sldId="826"/>
            <ac:spMk id="7" creationId="{D48700C2-0696-4CCE-8C5B-19AF16F60664}"/>
          </ac:spMkLst>
        </pc:spChg>
        <pc:spChg chg="add mod">
          <ac:chgData name="Bobbi Muscara" userId="eec6e5dbc826e0fa" providerId="LiveId" clId="{200151C5-A3C2-4C90-9FA8-7140D9B005DB}" dt="2019-08-13T20:37:12.614" v="466" actId="1076"/>
          <ac:spMkLst>
            <pc:docMk/>
            <pc:sldMk cId="2006963587" sldId="826"/>
            <ac:spMk id="8" creationId="{12713B2A-573B-48CD-ACE9-F63F522D4A19}"/>
          </ac:spMkLst>
        </pc:spChg>
        <pc:picChg chg="add mod">
          <ac:chgData name="Bobbi Muscara" userId="eec6e5dbc826e0fa" providerId="LiveId" clId="{200151C5-A3C2-4C90-9FA8-7140D9B005DB}" dt="2019-08-13T20:37:51.456" v="471" actId="14100"/>
          <ac:picMkLst>
            <pc:docMk/>
            <pc:sldMk cId="2006963587" sldId="826"/>
            <ac:picMk id="9" creationId="{3D359CA3-3BDE-4C36-8BF3-370E7CC8A7F3}"/>
          </ac:picMkLst>
        </pc:picChg>
      </pc:sldChg>
      <pc:sldChg chg="addSp modSp add ord">
        <pc:chgData name="Bobbi Muscara" userId="eec6e5dbc826e0fa" providerId="LiveId" clId="{200151C5-A3C2-4C90-9FA8-7140D9B005DB}" dt="2019-08-13T21:07:53.728" v="879"/>
        <pc:sldMkLst>
          <pc:docMk/>
          <pc:sldMk cId="2024901927" sldId="829"/>
        </pc:sldMkLst>
        <pc:picChg chg="add mod">
          <ac:chgData name="Bobbi Muscara" userId="eec6e5dbc826e0fa" providerId="LiveId" clId="{200151C5-A3C2-4C90-9FA8-7140D9B005DB}" dt="2019-08-13T20:58:19.233" v="779" actId="1076"/>
          <ac:picMkLst>
            <pc:docMk/>
            <pc:sldMk cId="2024901927" sldId="829"/>
            <ac:picMk id="2" creationId="{9B41C778-35EA-43AF-9174-562BFDD1259B}"/>
          </ac:picMkLst>
        </pc:picChg>
      </pc:sldChg>
      <pc:sldChg chg="addSp modSp add">
        <pc:chgData name="Bobbi Muscara" userId="eec6e5dbc826e0fa" providerId="LiveId" clId="{200151C5-A3C2-4C90-9FA8-7140D9B005DB}" dt="2019-08-13T21:07:50.992" v="878" actId="1076"/>
        <pc:sldMkLst>
          <pc:docMk/>
          <pc:sldMk cId="1328169817" sldId="830"/>
        </pc:sldMkLst>
        <pc:picChg chg="add mod">
          <ac:chgData name="Bobbi Muscara" userId="eec6e5dbc826e0fa" providerId="LiveId" clId="{200151C5-A3C2-4C90-9FA8-7140D9B005DB}" dt="2019-08-13T21:07:50.992" v="878" actId="1076"/>
          <ac:picMkLst>
            <pc:docMk/>
            <pc:sldMk cId="1328169817" sldId="830"/>
            <ac:picMk id="2" creationId="{D20B401C-5A38-4FBE-A5A8-BF754F450A5F}"/>
          </ac:picMkLst>
        </pc:picChg>
      </pc:sldChg>
      <pc:sldChg chg="addSp delSp modSp add del modAnim">
        <pc:chgData name="Bobbi Muscara" userId="eec6e5dbc826e0fa" providerId="LiveId" clId="{200151C5-A3C2-4C90-9FA8-7140D9B005DB}" dt="2019-08-13T22:03:56.345" v="1494" actId="2696"/>
        <pc:sldMkLst>
          <pc:docMk/>
          <pc:sldMk cId="2368909523" sldId="831"/>
        </pc:sldMkLst>
        <pc:spChg chg="mod">
          <ac:chgData name="Bobbi Muscara" userId="eec6e5dbc826e0fa" providerId="LiveId" clId="{200151C5-A3C2-4C90-9FA8-7140D9B005DB}" dt="2019-08-13T21:40:36.444" v="1036" actId="20577"/>
          <ac:spMkLst>
            <pc:docMk/>
            <pc:sldMk cId="2368909523" sldId="831"/>
            <ac:spMk id="2" creationId="{60E5F8DC-D4F0-44A4-9232-D0D688C47380}"/>
          </ac:spMkLst>
        </pc:spChg>
        <pc:spChg chg="del">
          <ac:chgData name="Bobbi Muscara" userId="eec6e5dbc826e0fa" providerId="LiveId" clId="{200151C5-A3C2-4C90-9FA8-7140D9B005DB}" dt="2019-08-13T21:40:22.236" v="1015" actId="931"/>
          <ac:spMkLst>
            <pc:docMk/>
            <pc:sldMk cId="2368909523" sldId="831"/>
            <ac:spMk id="3" creationId="{EA9B10FB-6383-4F36-ABCA-20E06737A58E}"/>
          </ac:spMkLst>
        </pc:spChg>
        <pc:spChg chg="add mod">
          <ac:chgData name="Bobbi Muscara" userId="eec6e5dbc826e0fa" providerId="LiveId" clId="{200151C5-A3C2-4C90-9FA8-7140D9B005DB}" dt="2019-08-13T21:43:22.928" v="1094" actId="1076"/>
          <ac:spMkLst>
            <pc:docMk/>
            <pc:sldMk cId="2368909523" sldId="831"/>
            <ac:spMk id="7" creationId="{29BABCF5-748B-4458-BD31-63F321F416D9}"/>
          </ac:spMkLst>
        </pc:spChg>
        <pc:spChg chg="add mod">
          <ac:chgData name="Bobbi Muscara" userId="eec6e5dbc826e0fa" providerId="LiveId" clId="{200151C5-A3C2-4C90-9FA8-7140D9B005DB}" dt="2019-08-13T21:43:25.933" v="1095" actId="1076"/>
          <ac:spMkLst>
            <pc:docMk/>
            <pc:sldMk cId="2368909523" sldId="831"/>
            <ac:spMk id="8" creationId="{10756734-0830-49BF-AEF5-E1198B09B4F5}"/>
          </ac:spMkLst>
        </pc:spChg>
        <pc:spChg chg="add mod">
          <ac:chgData name="Bobbi Muscara" userId="eec6e5dbc826e0fa" providerId="LiveId" clId="{200151C5-A3C2-4C90-9FA8-7140D9B005DB}" dt="2019-08-13T21:43:43.345" v="1097" actId="14100"/>
          <ac:spMkLst>
            <pc:docMk/>
            <pc:sldMk cId="2368909523" sldId="831"/>
            <ac:spMk id="11" creationId="{A5A9C11D-25E0-4276-A9F9-7D2F2ABF2355}"/>
          </ac:spMkLst>
        </pc:spChg>
        <pc:spChg chg="add mod">
          <ac:chgData name="Bobbi Muscara" userId="eec6e5dbc826e0fa" providerId="LiveId" clId="{200151C5-A3C2-4C90-9FA8-7140D9B005DB}" dt="2019-08-13T21:43:51.326" v="1099" actId="1076"/>
          <ac:spMkLst>
            <pc:docMk/>
            <pc:sldMk cId="2368909523" sldId="831"/>
            <ac:spMk id="12" creationId="{B67E5065-ADD4-43E6-AE06-92A33610A477}"/>
          </ac:spMkLst>
        </pc:spChg>
        <pc:spChg chg="add mod">
          <ac:chgData name="Bobbi Muscara" userId="eec6e5dbc826e0fa" providerId="LiveId" clId="{200151C5-A3C2-4C90-9FA8-7140D9B005DB}" dt="2019-08-13T21:45:24.235" v="1118" actId="1076"/>
          <ac:spMkLst>
            <pc:docMk/>
            <pc:sldMk cId="2368909523" sldId="831"/>
            <ac:spMk id="16" creationId="{2F627D41-5331-4699-A127-08F667CE05E7}"/>
          </ac:spMkLst>
        </pc:spChg>
        <pc:spChg chg="add mod">
          <ac:chgData name="Bobbi Muscara" userId="eec6e5dbc826e0fa" providerId="LiveId" clId="{200151C5-A3C2-4C90-9FA8-7140D9B005DB}" dt="2019-08-13T21:46:14.506" v="1175" actId="33524"/>
          <ac:spMkLst>
            <pc:docMk/>
            <pc:sldMk cId="2368909523" sldId="831"/>
            <ac:spMk id="17" creationId="{FE06BFB5-FA03-494A-8540-4785F560D136}"/>
          </ac:spMkLst>
        </pc:spChg>
        <pc:spChg chg="add mod">
          <ac:chgData name="Bobbi Muscara" userId="eec6e5dbc826e0fa" providerId="LiveId" clId="{200151C5-A3C2-4C90-9FA8-7140D9B005DB}" dt="2019-08-13T21:48:32.815" v="1356" actId="1076"/>
          <ac:spMkLst>
            <pc:docMk/>
            <pc:sldMk cId="2368909523" sldId="831"/>
            <ac:spMk id="18" creationId="{02E098DC-210F-435E-AFBB-18741266541F}"/>
          </ac:spMkLst>
        </pc:spChg>
        <pc:spChg chg="add mod">
          <ac:chgData name="Bobbi Muscara" userId="eec6e5dbc826e0fa" providerId="LiveId" clId="{200151C5-A3C2-4C90-9FA8-7140D9B005DB}" dt="2019-08-13T21:47:54.502" v="1352" actId="20577"/>
          <ac:spMkLst>
            <pc:docMk/>
            <pc:sldMk cId="2368909523" sldId="831"/>
            <ac:spMk id="19" creationId="{0A7770D2-8FBF-468B-AFEC-B5A4D2B70049}"/>
          </ac:spMkLst>
        </pc:spChg>
        <pc:picChg chg="add mod">
          <ac:chgData name="Bobbi Muscara" userId="eec6e5dbc826e0fa" providerId="LiveId" clId="{200151C5-A3C2-4C90-9FA8-7140D9B005DB}" dt="2019-08-13T21:44:37.853" v="1101" actId="1076"/>
          <ac:picMkLst>
            <pc:docMk/>
            <pc:sldMk cId="2368909523" sldId="831"/>
            <ac:picMk id="6" creationId="{BC98200A-8BCA-43C0-A5E2-31315E34F7DB}"/>
          </ac:picMkLst>
        </pc:picChg>
        <pc:picChg chg="add mod">
          <ac:chgData name="Bobbi Muscara" userId="eec6e5dbc826e0fa" providerId="LiveId" clId="{200151C5-A3C2-4C90-9FA8-7140D9B005DB}" dt="2019-08-13T21:43:12.965" v="1090" actId="1076"/>
          <ac:picMkLst>
            <pc:docMk/>
            <pc:sldMk cId="2368909523" sldId="831"/>
            <ac:picMk id="10" creationId="{9A94F804-83ED-4E8E-AE33-49558D51ABED}"/>
          </ac:picMkLst>
        </pc:picChg>
        <pc:picChg chg="add mod">
          <ac:chgData name="Bobbi Muscara" userId="eec6e5dbc826e0fa" providerId="LiveId" clId="{200151C5-A3C2-4C90-9FA8-7140D9B005DB}" dt="2019-08-13T21:44:41.149" v="1102" actId="1076"/>
          <ac:picMkLst>
            <pc:docMk/>
            <pc:sldMk cId="2368909523" sldId="831"/>
            <ac:picMk id="14" creationId="{9526EE73-96ED-45F2-AC14-5D51D47A9713}"/>
          </ac:picMkLst>
        </pc:picChg>
        <pc:picChg chg="add mod">
          <ac:chgData name="Bobbi Muscara" userId="eec6e5dbc826e0fa" providerId="LiveId" clId="{200151C5-A3C2-4C90-9FA8-7140D9B005DB}" dt="2019-08-13T21:44:48.846" v="1104" actId="1076"/>
          <ac:picMkLst>
            <pc:docMk/>
            <pc:sldMk cId="2368909523" sldId="831"/>
            <ac:picMk id="15" creationId="{040CE964-667C-42C7-AF1A-64E442563FC8}"/>
          </ac:picMkLst>
        </pc:picChg>
      </pc:sldChg>
      <pc:sldChg chg="add del">
        <pc:chgData name="Bobbi Muscara" userId="eec6e5dbc826e0fa" providerId="LiveId" clId="{200151C5-A3C2-4C90-9FA8-7140D9B005DB}" dt="2019-08-13T21:08:06.620" v="880" actId="2696"/>
        <pc:sldMkLst>
          <pc:docMk/>
          <pc:sldMk cId="3898429051" sldId="831"/>
        </pc:sldMkLst>
      </pc:sldChg>
      <pc:sldChg chg="add">
        <pc:chgData name="Bobbi Muscara" userId="eec6e5dbc826e0fa" providerId="LiveId" clId="{200151C5-A3C2-4C90-9FA8-7140D9B005DB}" dt="2019-08-13T22:04:07.767" v="1495"/>
        <pc:sldMkLst>
          <pc:docMk/>
          <pc:sldMk cId="3928163377" sldId="831"/>
        </pc:sldMkLst>
      </pc:sldChg>
      <pc:sldChg chg="addSp delSp modSp add setBg modAnim">
        <pc:chgData name="Bobbi Muscara" userId="eec6e5dbc826e0fa" providerId="LiveId" clId="{200151C5-A3C2-4C90-9FA8-7140D9B005DB}" dt="2019-08-13T21:58:41.464" v="1429" actId="113"/>
        <pc:sldMkLst>
          <pc:docMk/>
          <pc:sldMk cId="1355421776" sldId="832"/>
        </pc:sldMkLst>
        <pc:spChg chg="add del mod">
          <ac:chgData name="Bobbi Muscara" userId="eec6e5dbc826e0fa" providerId="LiveId" clId="{200151C5-A3C2-4C90-9FA8-7140D9B005DB}" dt="2019-08-13T21:55:48.798" v="1404" actId="478"/>
          <ac:spMkLst>
            <pc:docMk/>
            <pc:sldMk cId="1355421776" sldId="832"/>
            <ac:spMk id="2" creationId="{9F3BB12D-9ABD-449A-BAE9-8C44AAD2CAC6}"/>
          </ac:spMkLst>
        </pc:spChg>
        <pc:spChg chg="del">
          <ac:chgData name="Bobbi Muscara" userId="eec6e5dbc826e0fa" providerId="LiveId" clId="{200151C5-A3C2-4C90-9FA8-7140D9B005DB}" dt="2019-08-13T21:54:48.195" v="1380"/>
          <ac:spMkLst>
            <pc:docMk/>
            <pc:sldMk cId="1355421776" sldId="832"/>
            <ac:spMk id="3" creationId="{E2479D2B-3EA4-4949-B433-E790F81670FD}"/>
          </ac:spMkLst>
        </pc:spChg>
        <pc:spChg chg="add del">
          <ac:chgData name="Bobbi Muscara" userId="eec6e5dbc826e0fa" providerId="LiveId" clId="{200151C5-A3C2-4C90-9FA8-7140D9B005DB}" dt="2019-08-13T21:55:42.794" v="1400" actId="478"/>
          <ac:spMkLst>
            <pc:docMk/>
            <pc:sldMk cId="1355421776" sldId="832"/>
            <ac:spMk id="7" creationId="{7D65C321-5E1D-42D0-A3DA-AD59084C3AAA}"/>
          </ac:spMkLst>
        </pc:spChg>
        <pc:spChg chg="add del mod">
          <ac:chgData name="Bobbi Muscara" userId="eec6e5dbc826e0fa" providerId="LiveId" clId="{200151C5-A3C2-4C90-9FA8-7140D9B005DB}" dt="2019-08-13T21:55:46.004" v="1402" actId="478"/>
          <ac:spMkLst>
            <pc:docMk/>
            <pc:sldMk cId="1355421776" sldId="832"/>
            <ac:spMk id="9" creationId="{A724B62A-9AF9-4DD5-BD54-FE077B2AC682}"/>
          </ac:spMkLst>
        </pc:spChg>
        <pc:spChg chg="add del mod">
          <ac:chgData name="Bobbi Muscara" userId="eec6e5dbc826e0fa" providerId="LiveId" clId="{200151C5-A3C2-4C90-9FA8-7140D9B005DB}" dt="2019-08-13T21:55:39.817" v="1399" actId="478"/>
          <ac:spMkLst>
            <pc:docMk/>
            <pc:sldMk cId="1355421776" sldId="832"/>
            <ac:spMk id="10" creationId="{39301A90-3D66-4CEC-A2CA-FC182C04F593}"/>
          </ac:spMkLst>
        </pc:spChg>
        <pc:spChg chg="add del mod">
          <ac:chgData name="Bobbi Muscara" userId="eec6e5dbc826e0fa" providerId="LiveId" clId="{200151C5-A3C2-4C90-9FA8-7140D9B005DB}" dt="2019-08-13T21:55:31.188" v="1396" actId="478"/>
          <ac:spMkLst>
            <pc:docMk/>
            <pc:sldMk cId="1355421776" sldId="832"/>
            <ac:spMk id="11" creationId="{7DE8B2F3-28EB-453F-AB11-E546D861599D}"/>
          </ac:spMkLst>
        </pc:spChg>
        <pc:spChg chg="add del">
          <ac:chgData name="Bobbi Muscara" userId="eec6e5dbc826e0fa" providerId="LiveId" clId="{200151C5-A3C2-4C90-9FA8-7140D9B005DB}" dt="2019-08-13T21:55:29.916" v="1395" actId="478"/>
          <ac:spMkLst>
            <pc:docMk/>
            <pc:sldMk cId="1355421776" sldId="832"/>
            <ac:spMk id="12" creationId="{3CB99211-FE16-41F5-8C52-4DAC133FDFAA}"/>
          </ac:spMkLst>
        </pc:spChg>
        <pc:spChg chg="add del">
          <ac:chgData name="Bobbi Muscara" userId="eec6e5dbc826e0fa" providerId="LiveId" clId="{200151C5-A3C2-4C90-9FA8-7140D9B005DB}" dt="2019-08-13T21:54:51.263" v="1383" actId="478"/>
          <ac:spMkLst>
            <pc:docMk/>
            <pc:sldMk cId="1355421776" sldId="832"/>
            <ac:spMk id="13" creationId="{7344976A-D2CA-4898-9768-2518B3C0D699}"/>
          </ac:spMkLst>
        </pc:spChg>
        <pc:spChg chg="add del">
          <ac:chgData name="Bobbi Muscara" userId="eec6e5dbc826e0fa" providerId="LiveId" clId="{200151C5-A3C2-4C90-9FA8-7140D9B005DB}" dt="2019-08-13T21:54:51.263" v="1383" actId="478"/>
          <ac:spMkLst>
            <pc:docMk/>
            <pc:sldMk cId="1355421776" sldId="832"/>
            <ac:spMk id="14" creationId="{C1ECD1A6-E5E4-4BE5-9E4D-479CEEDA682F}"/>
          </ac:spMkLst>
        </pc:spChg>
        <pc:spChg chg="add del">
          <ac:chgData name="Bobbi Muscara" userId="eec6e5dbc826e0fa" providerId="LiveId" clId="{200151C5-A3C2-4C90-9FA8-7140D9B005DB}" dt="2019-08-13T21:54:51.263" v="1383" actId="478"/>
          <ac:spMkLst>
            <pc:docMk/>
            <pc:sldMk cId="1355421776" sldId="832"/>
            <ac:spMk id="15" creationId="{FD21B279-6BC0-4450-BA62-2C51B4E01AF3}"/>
          </ac:spMkLst>
        </pc:spChg>
        <pc:spChg chg="add del">
          <ac:chgData name="Bobbi Muscara" userId="eec6e5dbc826e0fa" providerId="LiveId" clId="{200151C5-A3C2-4C90-9FA8-7140D9B005DB}" dt="2019-08-13T21:54:51.263" v="1383" actId="478"/>
          <ac:spMkLst>
            <pc:docMk/>
            <pc:sldMk cId="1355421776" sldId="832"/>
            <ac:spMk id="16" creationId="{A73D35D4-18AF-4414-A636-190623E3AB48}"/>
          </ac:spMkLst>
        </pc:spChg>
        <pc:spChg chg="add del">
          <ac:chgData name="Bobbi Muscara" userId="eec6e5dbc826e0fa" providerId="LiveId" clId="{200151C5-A3C2-4C90-9FA8-7140D9B005DB}" dt="2019-08-13T21:54:51.263" v="1383" actId="478"/>
          <ac:spMkLst>
            <pc:docMk/>
            <pc:sldMk cId="1355421776" sldId="832"/>
            <ac:spMk id="17" creationId="{16CB94D9-BB77-4EF6-9785-92E38324F77C}"/>
          </ac:spMkLst>
        </pc:spChg>
        <pc:spChg chg="add del">
          <ac:chgData name="Bobbi Muscara" userId="eec6e5dbc826e0fa" providerId="LiveId" clId="{200151C5-A3C2-4C90-9FA8-7140D9B005DB}" dt="2019-08-13T21:54:51.263" v="1383" actId="478"/>
          <ac:spMkLst>
            <pc:docMk/>
            <pc:sldMk cId="1355421776" sldId="832"/>
            <ac:spMk id="18" creationId="{7D6F8BC0-1E1E-43B2-BB7E-1BD99DA5CC9A}"/>
          </ac:spMkLst>
        </pc:spChg>
        <pc:spChg chg="add del">
          <ac:chgData name="Bobbi Muscara" userId="eec6e5dbc826e0fa" providerId="LiveId" clId="{200151C5-A3C2-4C90-9FA8-7140D9B005DB}" dt="2019-08-13T21:54:51.263" v="1383" actId="478"/>
          <ac:spMkLst>
            <pc:docMk/>
            <pc:sldMk cId="1355421776" sldId="832"/>
            <ac:spMk id="19" creationId="{8A8EB07C-A508-45DF-896E-06E84D6F946F}"/>
          </ac:spMkLst>
        </pc:spChg>
        <pc:spChg chg="add del">
          <ac:chgData name="Bobbi Muscara" userId="eec6e5dbc826e0fa" providerId="LiveId" clId="{200151C5-A3C2-4C90-9FA8-7140D9B005DB}" dt="2019-08-13T21:54:51.263" v="1383" actId="478"/>
          <ac:spMkLst>
            <pc:docMk/>
            <pc:sldMk cId="1355421776" sldId="832"/>
            <ac:spMk id="20" creationId="{BF777C4C-781C-469A-9671-49EFE8A4BECC}"/>
          </ac:spMkLst>
        </pc:spChg>
        <pc:spChg chg="add del">
          <ac:chgData name="Bobbi Muscara" userId="eec6e5dbc826e0fa" providerId="LiveId" clId="{200151C5-A3C2-4C90-9FA8-7140D9B005DB}" dt="2019-08-13T21:54:51.263" v="1383" actId="478"/>
          <ac:spMkLst>
            <pc:docMk/>
            <pc:sldMk cId="1355421776" sldId="832"/>
            <ac:spMk id="21" creationId="{06C8F39B-7CD4-4E00-AAF1-3BA6DAA9A241}"/>
          </ac:spMkLst>
        </pc:spChg>
        <pc:spChg chg="add del">
          <ac:chgData name="Bobbi Muscara" userId="eec6e5dbc826e0fa" providerId="LiveId" clId="{200151C5-A3C2-4C90-9FA8-7140D9B005DB}" dt="2019-08-13T21:54:51.263" v="1383" actId="478"/>
          <ac:spMkLst>
            <pc:docMk/>
            <pc:sldMk cId="1355421776" sldId="832"/>
            <ac:spMk id="22" creationId="{7400E627-55CE-4F2B-ACC6-1C7CA11FED84}"/>
          </ac:spMkLst>
        </pc:spChg>
        <pc:spChg chg="add del">
          <ac:chgData name="Bobbi Muscara" userId="eec6e5dbc826e0fa" providerId="LiveId" clId="{200151C5-A3C2-4C90-9FA8-7140D9B005DB}" dt="2019-08-13T21:54:51.263" v="1383" actId="478"/>
          <ac:spMkLst>
            <pc:docMk/>
            <pc:sldMk cId="1355421776" sldId="832"/>
            <ac:spMk id="23" creationId="{D095AC36-D6D7-4B24-9893-58987856B5BE}"/>
          </ac:spMkLst>
        </pc:spChg>
        <pc:spChg chg="add del">
          <ac:chgData name="Bobbi Muscara" userId="eec6e5dbc826e0fa" providerId="LiveId" clId="{200151C5-A3C2-4C90-9FA8-7140D9B005DB}" dt="2019-08-13T21:55:28.898" v="1394" actId="478"/>
          <ac:spMkLst>
            <pc:docMk/>
            <pc:sldMk cId="1355421776" sldId="832"/>
            <ac:spMk id="24" creationId="{B26F354B-CF94-4DF9-82E8-123366339930}"/>
          </ac:spMkLst>
        </pc:spChg>
        <pc:spChg chg="add del mod">
          <ac:chgData name="Bobbi Muscara" userId="eec6e5dbc826e0fa" providerId="LiveId" clId="{200151C5-A3C2-4C90-9FA8-7140D9B005DB}" dt="2019-08-13T21:55:27.548" v="1393" actId="478"/>
          <ac:spMkLst>
            <pc:docMk/>
            <pc:sldMk cId="1355421776" sldId="832"/>
            <ac:spMk id="26" creationId="{27AB79FF-4A71-4E9A-9198-842853141170}"/>
          </ac:spMkLst>
        </pc:spChg>
        <pc:spChg chg="add del mod">
          <ac:chgData name="Bobbi Muscara" userId="eec6e5dbc826e0fa" providerId="LiveId" clId="{200151C5-A3C2-4C90-9FA8-7140D9B005DB}" dt="2019-08-13T21:55:48.798" v="1404" actId="478"/>
          <ac:spMkLst>
            <pc:docMk/>
            <pc:sldMk cId="1355421776" sldId="832"/>
            <ac:spMk id="28" creationId="{9F81903D-D083-45EC-AAA2-720DE0E92F35}"/>
          </ac:spMkLst>
        </pc:spChg>
        <pc:spChg chg="add mod">
          <ac:chgData name="Bobbi Muscara" userId="eec6e5dbc826e0fa" providerId="LiveId" clId="{200151C5-A3C2-4C90-9FA8-7140D9B005DB}" dt="2019-08-13T21:57:49.613" v="1425" actId="20577"/>
          <ac:spMkLst>
            <pc:docMk/>
            <pc:sldMk cId="1355421776" sldId="832"/>
            <ac:spMk id="29" creationId="{C6BBC188-3719-4E99-8181-A0BE9E503411}"/>
          </ac:spMkLst>
        </pc:spChg>
        <pc:spChg chg="add mod">
          <ac:chgData name="Bobbi Muscara" userId="eec6e5dbc826e0fa" providerId="LiveId" clId="{200151C5-A3C2-4C90-9FA8-7140D9B005DB}" dt="2019-08-13T21:58:41.464" v="1429" actId="113"/>
          <ac:spMkLst>
            <pc:docMk/>
            <pc:sldMk cId="1355421776" sldId="832"/>
            <ac:spMk id="30" creationId="{0B8690B7-4448-486F-93A4-AB1586E036C5}"/>
          </ac:spMkLst>
        </pc:spChg>
        <pc:graphicFrameChg chg="add del mod">
          <ac:chgData name="Bobbi Muscara" userId="eec6e5dbc826e0fa" providerId="LiveId" clId="{200151C5-A3C2-4C90-9FA8-7140D9B005DB}" dt="2019-08-13T21:55:25.515" v="1392" actId="478"/>
          <ac:graphicFrameMkLst>
            <pc:docMk/>
            <pc:sldMk cId="1355421776" sldId="832"/>
            <ac:graphicFrameMk id="5" creationId="{82BB6000-0448-418F-BA71-CC055D2B934F}"/>
          </ac:graphicFrameMkLst>
        </pc:graphicFrameChg>
        <pc:graphicFrameChg chg="add del">
          <ac:chgData name="Bobbi Muscara" userId="eec6e5dbc826e0fa" providerId="LiveId" clId="{200151C5-A3C2-4C90-9FA8-7140D9B005DB}" dt="2019-08-13T21:55:24.650" v="1391" actId="478"/>
          <ac:graphicFrameMkLst>
            <pc:docMk/>
            <pc:sldMk cId="1355421776" sldId="832"/>
            <ac:graphicFrameMk id="6" creationId="{EF39ACDC-103A-435F-A577-FFC182EC4616}"/>
          </ac:graphicFrameMkLst>
        </pc:graphicFrameChg>
        <pc:graphicFrameChg chg="add del mod">
          <ac:chgData name="Bobbi Muscara" userId="eec6e5dbc826e0fa" providerId="LiveId" clId="{200151C5-A3C2-4C90-9FA8-7140D9B005DB}" dt="2019-08-13T21:55:50.481" v="1405" actId="478"/>
          <ac:graphicFrameMkLst>
            <pc:docMk/>
            <pc:sldMk cId="1355421776" sldId="832"/>
            <ac:graphicFrameMk id="8" creationId="{305D0CA3-B4CB-4AA4-B7DE-AAFFDF272522}"/>
          </ac:graphicFrameMkLst>
        </pc:graphicFrameChg>
      </pc:sldChg>
      <pc:sldChg chg="addSp delSp modSp add">
        <pc:chgData name="Bobbi Muscara" userId="eec6e5dbc826e0fa" providerId="LiveId" clId="{200151C5-A3C2-4C90-9FA8-7140D9B005DB}" dt="2019-08-13T21:59:14.771" v="1434" actId="1076"/>
        <pc:sldMkLst>
          <pc:docMk/>
          <pc:sldMk cId="4072119133" sldId="833"/>
        </pc:sldMkLst>
        <pc:spChg chg="del">
          <ac:chgData name="Bobbi Muscara" userId="eec6e5dbc826e0fa" providerId="LiveId" clId="{200151C5-A3C2-4C90-9FA8-7140D9B005DB}" dt="2019-08-13T21:58:51.025" v="1431"/>
          <ac:spMkLst>
            <pc:docMk/>
            <pc:sldMk cId="4072119133" sldId="833"/>
            <ac:spMk id="2" creationId="{5DD25AEF-E88B-4AA8-9D63-371D4CBA88CE}"/>
          </ac:spMkLst>
        </pc:spChg>
        <pc:spChg chg="del">
          <ac:chgData name="Bobbi Muscara" userId="eec6e5dbc826e0fa" providerId="LiveId" clId="{200151C5-A3C2-4C90-9FA8-7140D9B005DB}" dt="2019-08-13T21:58:51.025" v="1431"/>
          <ac:spMkLst>
            <pc:docMk/>
            <pc:sldMk cId="4072119133" sldId="833"/>
            <ac:spMk id="3" creationId="{0DA75BD3-0638-4455-9D09-D5D52DC44772}"/>
          </ac:spMkLst>
        </pc:spChg>
        <pc:spChg chg="add">
          <ac:chgData name="Bobbi Muscara" userId="eec6e5dbc826e0fa" providerId="LiveId" clId="{200151C5-A3C2-4C90-9FA8-7140D9B005DB}" dt="2019-08-13T21:59:01.768" v="1432"/>
          <ac:spMkLst>
            <pc:docMk/>
            <pc:sldMk cId="4072119133" sldId="833"/>
            <ac:spMk id="5" creationId="{919F3D15-14E9-47E3-933E-22F05DC70AA4}"/>
          </ac:spMkLst>
        </pc:spChg>
        <pc:spChg chg="add mod">
          <ac:chgData name="Bobbi Muscara" userId="eec6e5dbc826e0fa" providerId="LiveId" clId="{200151C5-A3C2-4C90-9FA8-7140D9B005DB}" dt="2019-08-13T21:59:14.771" v="1434" actId="1076"/>
          <ac:spMkLst>
            <pc:docMk/>
            <pc:sldMk cId="4072119133" sldId="833"/>
            <ac:spMk id="6" creationId="{07DB089F-673A-4468-9D72-E01DF75460E5}"/>
          </ac:spMkLst>
        </pc:spChg>
      </pc:sldChg>
      <pc:sldChg chg="addSp modSp add">
        <pc:chgData name="Bobbi Muscara" userId="eec6e5dbc826e0fa" providerId="LiveId" clId="{200151C5-A3C2-4C90-9FA8-7140D9B005DB}" dt="2019-08-13T21:59:55.589" v="1438"/>
        <pc:sldMkLst>
          <pc:docMk/>
          <pc:sldMk cId="132465315" sldId="834"/>
        </pc:sldMkLst>
        <pc:spChg chg="add mod">
          <ac:chgData name="Bobbi Muscara" userId="eec6e5dbc826e0fa" providerId="LiveId" clId="{200151C5-A3C2-4C90-9FA8-7140D9B005DB}" dt="2019-08-13T21:59:23.412" v="1437" actId="1076"/>
          <ac:spMkLst>
            <pc:docMk/>
            <pc:sldMk cId="132465315" sldId="834"/>
            <ac:spMk id="2" creationId="{837BB304-B047-4C2C-9A6E-799BC986FA63}"/>
          </ac:spMkLst>
        </pc:spChg>
        <pc:spChg chg="add">
          <ac:chgData name="Bobbi Muscara" userId="eec6e5dbc826e0fa" providerId="LiveId" clId="{200151C5-A3C2-4C90-9FA8-7140D9B005DB}" dt="2019-08-13T21:59:55.589" v="1438"/>
          <ac:spMkLst>
            <pc:docMk/>
            <pc:sldMk cId="132465315" sldId="834"/>
            <ac:spMk id="3" creationId="{B62F944D-2CA1-44D5-AFFF-7854A0A5F853}"/>
          </ac:spMkLst>
        </pc:spChg>
      </pc:sldChg>
      <pc:sldChg chg="addSp modSp add">
        <pc:chgData name="Bobbi Muscara" userId="eec6e5dbc826e0fa" providerId="LiveId" clId="{200151C5-A3C2-4C90-9FA8-7140D9B005DB}" dt="2019-08-13T22:01:24.927" v="1460" actId="1076"/>
        <pc:sldMkLst>
          <pc:docMk/>
          <pc:sldMk cId="4076890773" sldId="835"/>
        </pc:sldMkLst>
        <pc:spChg chg="add mod">
          <ac:chgData name="Bobbi Muscara" userId="eec6e5dbc826e0fa" providerId="LiveId" clId="{200151C5-A3C2-4C90-9FA8-7140D9B005DB}" dt="2019-08-13T22:01:24.927" v="1460" actId="1076"/>
          <ac:spMkLst>
            <pc:docMk/>
            <pc:sldMk cId="4076890773" sldId="835"/>
            <ac:spMk id="2" creationId="{118BEF6D-3519-4A12-ACB6-1FF1D0C75081}"/>
          </ac:spMkLst>
        </pc:spChg>
        <pc:spChg chg="add mod">
          <ac:chgData name="Bobbi Muscara" userId="eec6e5dbc826e0fa" providerId="LiveId" clId="{200151C5-A3C2-4C90-9FA8-7140D9B005DB}" dt="2019-08-13T22:01:22.471" v="1459" actId="1076"/>
          <ac:spMkLst>
            <pc:docMk/>
            <pc:sldMk cId="4076890773" sldId="835"/>
            <ac:spMk id="3" creationId="{3E7C247C-EB8F-467A-BE4E-F6ECE5EBE955}"/>
          </ac:spMkLst>
        </pc:spChg>
      </pc:sldChg>
      <pc:sldChg chg="addSp modSp add">
        <pc:chgData name="Bobbi Muscara" userId="eec6e5dbc826e0fa" providerId="LiveId" clId="{200151C5-A3C2-4C90-9FA8-7140D9B005DB}" dt="2019-08-13T22:01:49.594" v="1465" actId="1076"/>
        <pc:sldMkLst>
          <pc:docMk/>
          <pc:sldMk cId="3276965828" sldId="836"/>
        </pc:sldMkLst>
        <pc:spChg chg="add mod">
          <ac:chgData name="Bobbi Muscara" userId="eec6e5dbc826e0fa" providerId="LiveId" clId="{200151C5-A3C2-4C90-9FA8-7140D9B005DB}" dt="2019-08-13T22:00:58.146" v="1455" actId="1076"/>
          <ac:spMkLst>
            <pc:docMk/>
            <pc:sldMk cId="3276965828" sldId="836"/>
            <ac:spMk id="2" creationId="{312B25C0-CB72-44C4-A7C5-471A534E4FCE}"/>
          </ac:spMkLst>
        </pc:spChg>
        <pc:spChg chg="add mod">
          <ac:chgData name="Bobbi Muscara" userId="eec6e5dbc826e0fa" providerId="LiveId" clId="{200151C5-A3C2-4C90-9FA8-7140D9B005DB}" dt="2019-08-13T22:01:49.594" v="1465" actId="1076"/>
          <ac:spMkLst>
            <pc:docMk/>
            <pc:sldMk cId="3276965828" sldId="836"/>
            <ac:spMk id="3" creationId="{F0703756-90CB-4CCB-9E7C-A50572488BB0}"/>
          </ac:spMkLst>
        </pc:spChg>
      </pc:sldChg>
      <pc:sldChg chg="addSp modSp add">
        <pc:chgData name="Bobbi Muscara" userId="eec6e5dbc826e0fa" providerId="LiveId" clId="{200151C5-A3C2-4C90-9FA8-7140D9B005DB}" dt="2019-08-13T22:02:18.484" v="1480" actId="14100"/>
        <pc:sldMkLst>
          <pc:docMk/>
          <pc:sldMk cId="1399999060" sldId="837"/>
        </pc:sldMkLst>
        <pc:spChg chg="add">
          <ac:chgData name="Bobbi Muscara" userId="eec6e5dbc826e0fa" providerId="LiveId" clId="{200151C5-A3C2-4C90-9FA8-7140D9B005DB}" dt="2019-08-13T22:02:07.181" v="1467"/>
          <ac:spMkLst>
            <pc:docMk/>
            <pc:sldMk cId="1399999060" sldId="837"/>
            <ac:spMk id="2" creationId="{F969BE25-4689-4F2D-B8C6-525089A15372}"/>
          </ac:spMkLst>
        </pc:spChg>
        <pc:spChg chg="add mod">
          <ac:chgData name="Bobbi Muscara" userId="eec6e5dbc826e0fa" providerId="LiveId" clId="{200151C5-A3C2-4C90-9FA8-7140D9B005DB}" dt="2019-08-13T22:02:18.484" v="1480" actId="14100"/>
          <ac:spMkLst>
            <pc:docMk/>
            <pc:sldMk cId="1399999060" sldId="837"/>
            <ac:spMk id="3" creationId="{2B6C3BC4-C60F-455C-8BF1-999BC3B26B04}"/>
          </ac:spMkLst>
        </pc:spChg>
      </pc:sldChg>
      <pc:sldChg chg="addSp delSp modSp add">
        <pc:chgData name="Bobbi Muscara" userId="eec6e5dbc826e0fa" providerId="LiveId" clId="{200151C5-A3C2-4C90-9FA8-7140D9B005DB}" dt="2019-08-13T22:03:35.928" v="1493" actId="1076"/>
        <pc:sldMkLst>
          <pc:docMk/>
          <pc:sldMk cId="3344147136" sldId="838"/>
        </pc:sldMkLst>
        <pc:spChg chg="add">
          <ac:chgData name="Bobbi Muscara" userId="eec6e5dbc826e0fa" providerId="LiveId" clId="{200151C5-A3C2-4C90-9FA8-7140D9B005DB}" dt="2019-08-13T22:02:28.187" v="1482"/>
          <ac:spMkLst>
            <pc:docMk/>
            <pc:sldMk cId="3344147136" sldId="838"/>
            <ac:spMk id="2" creationId="{397CFF7E-756D-41CF-85B2-474EC1D4BAAC}"/>
          </ac:spMkLst>
        </pc:spChg>
        <pc:spChg chg="add del mod">
          <ac:chgData name="Bobbi Muscara" userId="eec6e5dbc826e0fa" providerId="LiveId" clId="{200151C5-A3C2-4C90-9FA8-7140D9B005DB}" dt="2019-08-13T22:02:56.994" v="1488"/>
          <ac:spMkLst>
            <pc:docMk/>
            <pc:sldMk cId="3344147136" sldId="838"/>
            <ac:spMk id="4" creationId="{C528193C-CBC5-4C13-886F-94784172C4B8}"/>
          </ac:spMkLst>
        </pc:spChg>
        <pc:graphicFrameChg chg="add del mod">
          <ac:chgData name="Bobbi Muscara" userId="eec6e5dbc826e0fa" providerId="LiveId" clId="{200151C5-A3C2-4C90-9FA8-7140D9B005DB}" dt="2019-08-13T22:02:56.994" v="1488"/>
          <ac:graphicFrameMkLst>
            <pc:docMk/>
            <pc:sldMk cId="3344147136" sldId="838"/>
            <ac:graphicFrameMk id="3" creationId="{E400C2D0-DACF-4455-A27E-C02BA44AEEF1}"/>
          </ac:graphicFrameMkLst>
        </pc:graphicFrameChg>
        <pc:graphicFrameChg chg="add del">
          <ac:chgData name="Bobbi Muscara" userId="eec6e5dbc826e0fa" providerId="LiveId" clId="{200151C5-A3C2-4C90-9FA8-7140D9B005DB}" dt="2019-08-13T22:03:25.277" v="1490" actId="478"/>
          <ac:graphicFrameMkLst>
            <pc:docMk/>
            <pc:sldMk cId="3344147136" sldId="838"/>
            <ac:graphicFrameMk id="5" creationId="{DE2338EE-F142-44A3-BD02-673A38B31207}"/>
          </ac:graphicFrameMkLst>
        </pc:graphicFrameChg>
        <pc:graphicFrameChg chg="add mod modGraphic">
          <ac:chgData name="Bobbi Muscara" userId="eec6e5dbc826e0fa" providerId="LiveId" clId="{200151C5-A3C2-4C90-9FA8-7140D9B005DB}" dt="2019-08-13T22:03:35.928" v="1493" actId="1076"/>
          <ac:graphicFrameMkLst>
            <pc:docMk/>
            <pc:sldMk cId="3344147136" sldId="838"/>
            <ac:graphicFrameMk id="6" creationId="{C69CEA13-1D76-4F2D-989C-4A05290364BA}"/>
          </ac:graphicFrameMkLst>
        </pc:graphicFrameChg>
      </pc:sldChg>
      <pc:sldChg chg="modSp add">
        <pc:chgData name="Bobbi Muscara" userId="eec6e5dbc826e0fa" providerId="LiveId" clId="{200151C5-A3C2-4C90-9FA8-7140D9B005DB}" dt="2019-08-13T22:32:17.721" v="1548"/>
        <pc:sldMkLst>
          <pc:docMk/>
          <pc:sldMk cId="968501338" sldId="839"/>
        </pc:sldMkLst>
        <pc:spChg chg="mod">
          <ac:chgData name="Bobbi Muscara" userId="eec6e5dbc826e0fa" providerId="LiveId" clId="{200151C5-A3C2-4C90-9FA8-7140D9B005DB}" dt="2019-08-13T22:31:54.385" v="1547" actId="20577"/>
          <ac:spMkLst>
            <pc:docMk/>
            <pc:sldMk cId="968501338" sldId="839"/>
            <ac:spMk id="2" creationId="{6154B972-6214-4F17-BF07-F9E7E892B89D}"/>
          </ac:spMkLst>
        </pc:spChg>
        <pc:spChg chg="mod">
          <ac:chgData name="Bobbi Muscara" userId="eec6e5dbc826e0fa" providerId="LiveId" clId="{200151C5-A3C2-4C90-9FA8-7140D9B005DB}" dt="2019-08-13T22:32:17.721" v="1548"/>
          <ac:spMkLst>
            <pc:docMk/>
            <pc:sldMk cId="968501338" sldId="839"/>
            <ac:spMk id="3" creationId="{1E67B3A0-5D5C-4ADF-8D71-73C0572F4208}"/>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ata2.xml.rels><?xml version="1.0" encoding="UTF-8" standalone="yes"?>
<Relationships xmlns="http://schemas.openxmlformats.org/package/2006/relationships"><Relationship Id="rId8" Type="http://schemas.openxmlformats.org/officeDocument/2006/relationships/image" Target="../media/image80.sv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svg"/><Relationship Id="rId1" Type="http://schemas.openxmlformats.org/officeDocument/2006/relationships/image" Target="../media/image73.png"/><Relationship Id="rId6" Type="http://schemas.openxmlformats.org/officeDocument/2006/relationships/image" Target="../media/image78.svg"/><Relationship Id="rId5" Type="http://schemas.openxmlformats.org/officeDocument/2006/relationships/image" Target="../media/image77.png"/><Relationship Id="rId10" Type="http://schemas.openxmlformats.org/officeDocument/2006/relationships/image" Target="../media/image82.svg"/><Relationship Id="rId4" Type="http://schemas.openxmlformats.org/officeDocument/2006/relationships/image" Target="../media/image76.svg"/><Relationship Id="rId9" Type="http://schemas.openxmlformats.org/officeDocument/2006/relationships/image" Target="../media/image8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80.sv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svg"/><Relationship Id="rId1" Type="http://schemas.openxmlformats.org/officeDocument/2006/relationships/image" Target="../media/image73.png"/><Relationship Id="rId6" Type="http://schemas.openxmlformats.org/officeDocument/2006/relationships/image" Target="../media/image78.svg"/><Relationship Id="rId5" Type="http://schemas.openxmlformats.org/officeDocument/2006/relationships/image" Target="../media/image77.png"/><Relationship Id="rId10" Type="http://schemas.openxmlformats.org/officeDocument/2006/relationships/image" Target="../media/image82.svg"/><Relationship Id="rId4" Type="http://schemas.openxmlformats.org/officeDocument/2006/relationships/image" Target="../media/image76.svg"/><Relationship Id="rId9" Type="http://schemas.openxmlformats.org/officeDocument/2006/relationships/image" Target="../media/image81.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Houses of Worship</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5621DD-83BA-4573-A37D-CA8B907F756D}"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6D440E71-5CDC-4AF2-9706-5E5F96CF4E99}">
      <dgm:prSet/>
      <dgm:spPr/>
      <dgm:t>
        <a:bodyPr/>
        <a:lstStyle/>
        <a:p>
          <a:pPr>
            <a:lnSpc>
              <a:spcPct val="100000"/>
            </a:lnSpc>
            <a:defRPr b="1"/>
          </a:pPr>
          <a:r>
            <a:rPr lang="en-US" b="1" dirty="0"/>
            <a:t>Donor Issues</a:t>
          </a:r>
          <a:endParaRPr lang="en-US" dirty="0"/>
        </a:p>
      </dgm:t>
    </dgm:pt>
    <dgm:pt modelId="{6D97F162-C031-4025-A308-2656508C9AC9}" type="parTrans" cxnId="{369F40A4-6BF6-4CFE-872A-DF2F270AE3BA}">
      <dgm:prSet/>
      <dgm:spPr/>
      <dgm:t>
        <a:bodyPr/>
        <a:lstStyle/>
        <a:p>
          <a:endParaRPr lang="en-US"/>
        </a:p>
      </dgm:t>
    </dgm:pt>
    <dgm:pt modelId="{A52C6D1D-0E27-422A-B7BF-BCC0A5960040}" type="sibTrans" cxnId="{369F40A4-6BF6-4CFE-872A-DF2F270AE3BA}">
      <dgm:prSet/>
      <dgm:spPr/>
      <dgm:t>
        <a:bodyPr/>
        <a:lstStyle/>
        <a:p>
          <a:endParaRPr lang="en-US"/>
        </a:p>
      </dgm:t>
    </dgm:pt>
    <dgm:pt modelId="{BBB78CC9-3B7F-41E6-9644-7FB66347A142}">
      <dgm:prSet/>
      <dgm:spPr/>
      <dgm:t>
        <a:bodyPr/>
        <a:lstStyle/>
        <a:p>
          <a:pPr>
            <a:lnSpc>
              <a:spcPct val="100000"/>
            </a:lnSpc>
          </a:pPr>
          <a:r>
            <a:rPr lang="en-US" b="1" dirty="0"/>
            <a:t>Announce August 25</a:t>
          </a:r>
          <a:r>
            <a:rPr lang="en-US" b="1" baseline="30000" dirty="0"/>
            <a:t>th</a:t>
          </a:r>
          <a:r>
            <a:rPr lang="en-US" b="1" dirty="0"/>
            <a:t> Giving Chain Date</a:t>
          </a:r>
          <a:endParaRPr lang="en-US" dirty="0"/>
        </a:p>
      </dgm:t>
    </dgm:pt>
    <dgm:pt modelId="{DDFE307A-ECB2-40CD-ADE1-3FFC34C0E21F}" type="parTrans" cxnId="{91BCD334-48DF-423A-A9AB-6C2338DAB7D9}">
      <dgm:prSet/>
      <dgm:spPr/>
      <dgm:t>
        <a:bodyPr/>
        <a:lstStyle/>
        <a:p>
          <a:endParaRPr lang="en-US"/>
        </a:p>
      </dgm:t>
    </dgm:pt>
    <dgm:pt modelId="{3F0A911E-38D7-4AFA-9934-EAD237CE743D}" type="sibTrans" cxnId="{91BCD334-48DF-423A-A9AB-6C2338DAB7D9}">
      <dgm:prSet/>
      <dgm:spPr/>
      <dgm:t>
        <a:bodyPr/>
        <a:lstStyle/>
        <a:p>
          <a:endParaRPr lang="en-US"/>
        </a:p>
      </dgm:t>
    </dgm:pt>
    <dgm:pt modelId="{92BC8872-84DF-4194-A3D1-94493EE220C2}">
      <dgm:prSet/>
      <dgm:spPr/>
      <dgm:t>
        <a:bodyPr/>
        <a:lstStyle/>
        <a:p>
          <a:pPr>
            <a:lnSpc>
              <a:spcPct val="100000"/>
            </a:lnSpc>
          </a:pPr>
          <a:r>
            <a:rPr lang="en-US" b="1"/>
            <a:t>Bag Ordering (sponsor finalized)</a:t>
          </a:r>
          <a:endParaRPr lang="en-US"/>
        </a:p>
      </dgm:t>
    </dgm:pt>
    <dgm:pt modelId="{9DD95C06-994E-4639-9E7F-7F2C8F90C538}" type="parTrans" cxnId="{68D4787A-1873-4A25-83B0-E5F1EFD77B3E}">
      <dgm:prSet/>
      <dgm:spPr/>
      <dgm:t>
        <a:bodyPr/>
        <a:lstStyle/>
        <a:p>
          <a:endParaRPr lang="en-US"/>
        </a:p>
      </dgm:t>
    </dgm:pt>
    <dgm:pt modelId="{850D3AB9-300F-40E9-B40F-D4498271BCBF}" type="sibTrans" cxnId="{68D4787A-1873-4A25-83B0-E5F1EFD77B3E}">
      <dgm:prSet/>
      <dgm:spPr/>
      <dgm:t>
        <a:bodyPr/>
        <a:lstStyle/>
        <a:p>
          <a:endParaRPr lang="en-US"/>
        </a:p>
      </dgm:t>
    </dgm:pt>
    <dgm:pt modelId="{D3B0D631-7DC6-40D6-A7B5-50CEE87A0B32}">
      <dgm:prSet/>
      <dgm:spPr/>
      <dgm:t>
        <a:bodyPr/>
        <a:lstStyle/>
        <a:p>
          <a:pPr>
            <a:lnSpc>
              <a:spcPct val="100000"/>
            </a:lnSpc>
          </a:pPr>
          <a:r>
            <a:rPr lang="en-US" b="1"/>
            <a:t>Bag dispersement :</a:t>
          </a:r>
          <a:endParaRPr lang="en-US"/>
        </a:p>
      </dgm:t>
    </dgm:pt>
    <dgm:pt modelId="{CB879CD9-C7D7-468F-B518-8F997B861D25}" type="parTrans" cxnId="{EAA022AB-E62C-415C-B639-C56E6D0FC8EF}">
      <dgm:prSet/>
      <dgm:spPr/>
      <dgm:t>
        <a:bodyPr/>
        <a:lstStyle/>
        <a:p>
          <a:endParaRPr lang="en-US"/>
        </a:p>
      </dgm:t>
    </dgm:pt>
    <dgm:pt modelId="{068CD465-E469-4F88-8007-EEAFD03462B3}" type="sibTrans" cxnId="{EAA022AB-E62C-415C-B639-C56E6D0FC8EF}">
      <dgm:prSet/>
      <dgm:spPr/>
      <dgm:t>
        <a:bodyPr/>
        <a:lstStyle/>
        <a:p>
          <a:endParaRPr lang="en-US"/>
        </a:p>
      </dgm:t>
    </dgm:pt>
    <dgm:pt modelId="{8E7C5178-1258-40B1-A9AA-816805EEF8BC}">
      <dgm:prSet/>
      <dgm:spPr/>
      <dgm:t>
        <a:bodyPr/>
        <a:lstStyle/>
        <a:p>
          <a:r>
            <a:rPr lang="en-US" b="1" dirty="0"/>
            <a:t>Sponsors covering donations ( Gymnastics Unlimited, GPA, Hilltop Farms)</a:t>
          </a:r>
          <a:endParaRPr lang="en-US" dirty="0"/>
        </a:p>
      </dgm:t>
    </dgm:pt>
    <dgm:pt modelId="{60F77CEF-1BA7-48F6-A5E6-B874F689EE58}" type="parTrans" cxnId="{2E857CE0-0881-4745-B25C-6EC4AB1D2B3D}">
      <dgm:prSet/>
      <dgm:spPr/>
      <dgm:t>
        <a:bodyPr/>
        <a:lstStyle/>
        <a:p>
          <a:endParaRPr lang="en-US"/>
        </a:p>
      </dgm:t>
    </dgm:pt>
    <dgm:pt modelId="{42D78466-93F0-4739-9E7F-D8654FD98401}" type="sibTrans" cxnId="{2E857CE0-0881-4745-B25C-6EC4AB1D2B3D}">
      <dgm:prSet/>
      <dgm:spPr/>
      <dgm:t>
        <a:bodyPr/>
        <a:lstStyle/>
        <a:p>
          <a:endParaRPr lang="en-US"/>
        </a:p>
      </dgm:t>
    </dgm:pt>
    <dgm:pt modelId="{D5A58A9D-5E84-4D86-8D9F-5016DA0FBB6C}">
      <dgm:prSet/>
      <dgm:spPr/>
      <dgm:t>
        <a:bodyPr/>
        <a:lstStyle/>
        <a:p>
          <a:pPr>
            <a:lnSpc>
              <a:spcPct val="100000"/>
            </a:lnSpc>
            <a:defRPr b="1"/>
          </a:pPr>
          <a:r>
            <a:rPr lang="en-US" b="1"/>
            <a:t>Updating Social Media for Big Apps requirements</a:t>
          </a:r>
          <a:endParaRPr lang="en-US"/>
        </a:p>
      </dgm:t>
    </dgm:pt>
    <dgm:pt modelId="{7F1E8F1D-B32B-443A-8DC5-CF4621CE4B42}" type="parTrans" cxnId="{1581AC51-EB12-43D4-834E-C230F791524E}">
      <dgm:prSet/>
      <dgm:spPr/>
      <dgm:t>
        <a:bodyPr/>
        <a:lstStyle/>
        <a:p>
          <a:endParaRPr lang="en-US"/>
        </a:p>
      </dgm:t>
    </dgm:pt>
    <dgm:pt modelId="{6A0402C2-E252-4069-8C28-F0689AD9CFDE}" type="sibTrans" cxnId="{1581AC51-EB12-43D4-834E-C230F791524E}">
      <dgm:prSet/>
      <dgm:spPr/>
      <dgm:t>
        <a:bodyPr/>
        <a:lstStyle/>
        <a:p>
          <a:endParaRPr lang="en-US"/>
        </a:p>
      </dgm:t>
    </dgm:pt>
    <dgm:pt modelId="{7642A72F-5F25-4D42-B9AA-CCBB3255305B}">
      <dgm:prSet/>
      <dgm:spPr/>
      <dgm:t>
        <a:bodyPr/>
        <a:lstStyle/>
        <a:p>
          <a:pPr>
            <a:lnSpc>
              <a:spcPct val="100000"/>
            </a:lnSpc>
            <a:defRPr b="1"/>
          </a:pPr>
          <a:r>
            <a:rPr lang="en-US" b="1" dirty="0"/>
            <a:t>Marketing Materials </a:t>
          </a:r>
        </a:p>
        <a:p>
          <a:pPr>
            <a:lnSpc>
              <a:spcPct val="100000"/>
            </a:lnSpc>
            <a:defRPr b="1"/>
          </a:pPr>
          <a:r>
            <a:rPr lang="en-US" b="1" dirty="0"/>
            <a:t>Web Site</a:t>
          </a:r>
        </a:p>
        <a:p>
          <a:pPr>
            <a:lnSpc>
              <a:spcPct val="100000"/>
            </a:lnSpc>
            <a:defRPr b="1"/>
          </a:pPr>
          <a:r>
            <a:rPr lang="en-US" b="1" dirty="0"/>
            <a:t>Develop user Guides</a:t>
          </a:r>
          <a:endParaRPr lang="en-US" dirty="0"/>
        </a:p>
      </dgm:t>
    </dgm:pt>
    <dgm:pt modelId="{A5440A11-3884-4867-8B73-8EAE464CD1D0}" type="parTrans" cxnId="{6F016B5B-4DF0-4D31-8DE7-94781AA037CD}">
      <dgm:prSet/>
      <dgm:spPr/>
      <dgm:t>
        <a:bodyPr/>
        <a:lstStyle/>
        <a:p>
          <a:endParaRPr lang="en-US"/>
        </a:p>
      </dgm:t>
    </dgm:pt>
    <dgm:pt modelId="{C8551F0D-D2F7-4D54-9DEE-3DD552D5130B}" type="sibTrans" cxnId="{6F016B5B-4DF0-4D31-8DE7-94781AA037CD}">
      <dgm:prSet/>
      <dgm:spPr/>
      <dgm:t>
        <a:bodyPr/>
        <a:lstStyle/>
        <a:p>
          <a:endParaRPr lang="en-US"/>
        </a:p>
      </dgm:t>
    </dgm:pt>
    <dgm:pt modelId="{07EEAA1A-FA40-4AB8-8498-81DD548AB585}">
      <dgm:prSet/>
      <dgm:spPr/>
      <dgm:t>
        <a:bodyPr/>
        <a:lstStyle/>
        <a:p>
          <a:pPr>
            <a:lnSpc>
              <a:spcPct val="100000"/>
            </a:lnSpc>
            <a:defRPr b="1"/>
          </a:pPr>
          <a:r>
            <a:rPr lang="en-US" b="1" dirty="0"/>
            <a:t>Drop Off </a:t>
          </a:r>
        </a:p>
        <a:p>
          <a:pPr>
            <a:lnSpc>
              <a:spcPct val="100000"/>
            </a:lnSpc>
            <a:defRPr b="1"/>
          </a:pPr>
          <a:r>
            <a:rPr lang="en-US" b="1" dirty="0"/>
            <a:t>Determine Locations</a:t>
          </a:r>
        </a:p>
        <a:p>
          <a:pPr>
            <a:lnSpc>
              <a:spcPct val="100000"/>
            </a:lnSpc>
            <a:defRPr b="1"/>
          </a:pPr>
          <a:r>
            <a:rPr lang="en-US" b="1" dirty="0"/>
            <a:t>Collect Bags</a:t>
          </a:r>
          <a:endParaRPr lang="en-US" dirty="0"/>
        </a:p>
      </dgm:t>
    </dgm:pt>
    <dgm:pt modelId="{1B0A7248-E366-4AF7-97DE-8809B2139ACD}" type="parTrans" cxnId="{7EDD6750-9BCB-45A1-B6EC-E8F272862265}">
      <dgm:prSet/>
      <dgm:spPr/>
      <dgm:t>
        <a:bodyPr/>
        <a:lstStyle/>
        <a:p>
          <a:endParaRPr lang="en-US"/>
        </a:p>
      </dgm:t>
    </dgm:pt>
    <dgm:pt modelId="{9C25160F-5DA5-4982-97E9-99949F9B8ADA}" type="sibTrans" cxnId="{7EDD6750-9BCB-45A1-B6EC-E8F272862265}">
      <dgm:prSet/>
      <dgm:spPr/>
      <dgm:t>
        <a:bodyPr/>
        <a:lstStyle/>
        <a:p>
          <a:endParaRPr lang="en-US"/>
        </a:p>
      </dgm:t>
    </dgm:pt>
    <dgm:pt modelId="{A3AA2A4E-190B-409F-8CFC-88CF7C74F48F}">
      <dgm:prSet/>
      <dgm:spPr/>
      <dgm:t>
        <a:bodyPr/>
        <a:lstStyle/>
        <a:p>
          <a:pPr>
            <a:lnSpc>
              <a:spcPct val="100000"/>
            </a:lnSpc>
            <a:defRPr b="1"/>
          </a:pPr>
          <a:r>
            <a:rPr lang="en-US" b="1" dirty="0"/>
            <a:t>Sponsors:</a:t>
          </a:r>
        </a:p>
        <a:p>
          <a:pPr>
            <a:lnSpc>
              <a:spcPct val="100000"/>
            </a:lnSpc>
            <a:defRPr b="1"/>
          </a:pPr>
          <a:r>
            <a:rPr lang="en-US" b="1" dirty="0"/>
            <a:t>Logos</a:t>
          </a:r>
        </a:p>
        <a:p>
          <a:pPr>
            <a:lnSpc>
              <a:spcPct val="100000"/>
            </a:lnSpc>
            <a:defRPr b="1"/>
          </a:pPr>
          <a:r>
            <a:rPr lang="en-US" b="1" dirty="0"/>
            <a:t>Work product</a:t>
          </a:r>
        </a:p>
        <a:p>
          <a:pPr>
            <a:lnSpc>
              <a:spcPct val="100000"/>
            </a:lnSpc>
            <a:defRPr b="1"/>
          </a:pPr>
          <a:r>
            <a:rPr lang="en-US" b="1" dirty="0"/>
            <a:t>Donations</a:t>
          </a:r>
        </a:p>
        <a:p>
          <a:pPr>
            <a:lnSpc>
              <a:spcPct val="100000"/>
            </a:lnSpc>
            <a:defRPr b="1"/>
          </a:pPr>
          <a:endParaRPr lang="en-US" dirty="0"/>
        </a:p>
      </dgm:t>
    </dgm:pt>
    <dgm:pt modelId="{0209C5A3-80C4-41D1-9CDF-23065331B445}" type="parTrans" cxnId="{F53ECBB6-9C35-4BF5-B744-3FB6B9A50D92}">
      <dgm:prSet/>
      <dgm:spPr/>
      <dgm:t>
        <a:bodyPr/>
        <a:lstStyle/>
        <a:p>
          <a:endParaRPr lang="en-US"/>
        </a:p>
      </dgm:t>
    </dgm:pt>
    <dgm:pt modelId="{9BB9B213-E743-4691-9505-B1191B150467}" type="sibTrans" cxnId="{F53ECBB6-9C35-4BF5-B744-3FB6B9A50D92}">
      <dgm:prSet/>
      <dgm:spPr/>
      <dgm:t>
        <a:bodyPr/>
        <a:lstStyle/>
        <a:p>
          <a:endParaRPr lang="en-US"/>
        </a:p>
      </dgm:t>
    </dgm:pt>
    <dgm:pt modelId="{7BBBF88B-D84C-4631-87B5-5EAA4555B5BE}" type="pres">
      <dgm:prSet presAssocID="{DF5621DD-83BA-4573-A37D-CA8B907F756D}" presName="root" presStyleCnt="0">
        <dgm:presLayoutVars>
          <dgm:dir/>
          <dgm:resizeHandles val="exact"/>
        </dgm:presLayoutVars>
      </dgm:prSet>
      <dgm:spPr/>
    </dgm:pt>
    <dgm:pt modelId="{5F5B0499-98D8-42C0-AA0A-38FA6F62D70C}" type="pres">
      <dgm:prSet presAssocID="{6D440E71-5CDC-4AF2-9706-5E5F96CF4E99}" presName="compNode" presStyleCnt="0"/>
      <dgm:spPr/>
    </dgm:pt>
    <dgm:pt modelId="{35961C91-27EA-4CB5-9362-4E731ADC37B9}" type="pres">
      <dgm:prSet presAssocID="{6D440E71-5CDC-4AF2-9706-5E5F96CF4E99}"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itcoin"/>
        </a:ext>
      </dgm:extLst>
    </dgm:pt>
    <dgm:pt modelId="{216DBACD-442A-4538-8B2D-325ACFAF254E}" type="pres">
      <dgm:prSet presAssocID="{6D440E71-5CDC-4AF2-9706-5E5F96CF4E99}" presName="iconSpace" presStyleCnt="0"/>
      <dgm:spPr/>
    </dgm:pt>
    <dgm:pt modelId="{58DA46FF-6729-4CB2-AD14-1F41D26666CA}" type="pres">
      <dgm:prSet presAssocID="{6D440E71-5CDC-4AF2-9706-5E5F96CF4E99}" presName="parTx" presStyleLbl="revTx" presStyleIdx="0" presStyleCnt="10">
        <dgm:presLayoutVars>
          <dgm:chMax val="0"/>
          <dgm:chPref val="0"/>
        </dgm:presLayoutVars>
      </dgm:prSet>
      <dgm:spPr/>
    </dgm:pt>
    <dgm:pt modelId="{EB7EBA50-88B3-4479-826C-74E48A844501}" type="pres">
      <dgm:prSet presAssocID="{6D440E71-5CDC-4AF2-9706-5E5F96CF4E99}" presName="txSpace" presStyleCnt="0"/>
      <dgm:spPr/>
    </dgm:pt>
    <dgm:pt modelId="{55838977-9631-4AE3-8FB4-2AF1615650C3}" type="pres">
      <dgm:prSet presAssocID="{6D440E71-5CDC-4AF2-9706-5E5F96CF4E99}" presName="desTx" presStyleLbl="revTx" presStyleIdx="1" presStyleCnt="10" custLinFactNeighborX="6375" custLinFactNeighborY="-62031">
        <dgm:presLayoutVars/>
      </dgm:prSet>
      <dgm:spPr/>
    </dgm:pt>
    <dgm:pt modelId="{D909C07C-D804-490C-96C9-FCE4665E2965}" type="pres">
      <dgm:prSet presAssocID="{A52C6D1D-0E27-422A-B7BF-BCC0A5960040}" presName="sibTrans" presStyleCnt="0"/>
      <dgm:spPr/>
    </dgm:pt>
    <dgm:pt modelId="{1FA494DA-9FFF-4E39-A9C9-F0EDE1C57A1F}" type="pres">
      <dgm:prSet presAssocID="{D5A58A9D-5E84-4D86-8D9F-5016DA0FBB6C}" presName="compNode" presStyleCnt="0"/>
      <dgm:spPr/>
    </dgm:pt>
    <dgm:pt modelId="{D484CDE9-172A-4527-A789-4F1A3D49CB6F}" type="pres">
      <dgm:prSet presAssocID="{D5A58A9D-5E84-4D86-8D9F-5016DA0FBB6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mart Phone"/>
        </a:ext>
      </dgm:extLst>
    </dgm:pt>
    <dgm:pt modelId="{7F413C10-618F-48AB-A046-D6C8B39A5C3E}" type="pres">
      <dgm:prSet presAssocID="{D5A58A9D-5E84-4D86-8D9F-5016DA0FBB6C}" presName="iconSpace" presStyleCnt="0"/>
      <dgm:spPr/>
    </dgm:pt>
    <dgm:pt modelId="{75AE1E9E-325C-478C-91C6-52C0F595D25D}" type="pres">
      <dgm:prSet presAssocID="{D5A58A9D-5E84-4D86-8D9F-5016DA0FBB6C}" presName="parTx" presStyleLbl="revTx" presStyleIdx="2" presStyleCnt="10">
        <dgm:presLayoutVars>
          <dgm:chMax val="0"/>
          <dgm:chPref val="0"/>
        </dgm:presLayoutVars>
      </dgm:prSet>
      <dgm:spPr/>
    </dgm:pt>
    <dgm:pt modelId="{2AC79F6D-D8AC-489B-8FE7-71DFB71BD51D}" type="pres">
      <dgm:prSet presAssocID="{D5A58A9D-5E84-4D86-8D9F-5016DA0FBB6C}" presName="txSpace" presStyleCnt="0"/>
      <dgm:spPr/>
    </dgm:pt>
    <dgm:pt modelId="{F64A6717-4E20-4E32-8B22-A34A94F7A1EF}" type="pres">
      <dgm:prSet presAssocID="{D5A58A9D-5E84-4D86-8D9F-5016DA0FBB6C}" presName="desTx" presStyleLbl="revTx" presStyleIdx="3" presStyleCnt="10">
        <dgm:presLayoutVars/>
      </dgm:prSet>
      <dgm:spPr/>
    </dgm:pt>
    <dgm:pt modelId="{4E35D76D-660B-4304-9276-AA368621B469}" type="pres">
      <dgm:prSet presAssocID="{6A0402C2-E252-4069-8C28-F0689AD9CFDE}" presName="sibTrans" presStyleCnt="0"/>
      <dgm:spPr/>
    </dgm:pt>
    <dgm:pt modelId="{5632916C-60D6-4AB7-93CF-5C78E20C507F}" type="pres">
      <dgm:prSet presAssocID="{7642A72F-5F25-4D42-B9AA-CCBB3255305B}" presName="compNode" presStyleCnt="0"/>
      <dgm:spPr/>
    </dgm:pt>
    <dgm:pt modelId="{3941D13E-9543-4021-AB5B-58A0A07D3CC1}" type="pres">
      <dgm:prSet presAssocID="{7642A72F-5F25-4D42-B9AA-CCBB3255305B}"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itor"/>
        </a:ext>
      </dgm:extLst>
    </dgm:pt>
    <dgm:pt modelId="{CCE197B5-E700-4950-A687-AF7DC5FB8C93}" type="pres">
      <dgm:prSet presAssocID="{7642A72F-5F25-4D42-B9AA-CCBB3255305B}" presName="iconSpace" presStyleCnt="0"/>
      <dgm:spPr/>
    </dgm:pt>
    <dgm:pt modelId="{F85326B3-E661-4E49-A9D6-DABA582408AA}" type="pres">
      <dgm:prSet presAssocID="{7642A72F-5F25-4D42-B9AA-CCBB3255305B}" presName="parTx" presStyleLbl="revTx" presStyleIdx="4" presStyleCnt="10">
        <dgm:presLayoutVars>
          <dgm:chMax val="0"/>
          <dgm:chPref val="0"/>
        </dgm:presLayoutVars>
      </dgm:prSet>
      <dgm:spPr/>
    </dgm:pt>
    <dgm:pt modelId="{E3ED4152-1E7A-410B-BEB4-1E623D6C666A}" type="pres">
      <dgm:prSet presAssocID="{7642A72F-5F25-4D42-B9AA-CCBB3255305B}" presName="txSpace" presStyleCnt="0"/>
      <dgm:spPr/>
    </dgm:pt>
    <dgm:pt modelId="{2607FB27-11DD-49F5-BD03-22EF34DD7958}" type="pres">
      <dgm:prSet presAssocID="{7642A72F-5F25-4D42-B9AA-CCBB3255305B}" presName="desTx" presStyleLbl="revTx" presStyleIdx="5" presStyleCnt="10">
        <dgm:presLayoutVars/>
      </dgm:prSet>
      <dgm:spPr/>
    </dgm:pt>
    <dgm:pt modelId="{59F32506-E5A0-4DB0-B0DB-53E17C41E98E}" type="pres">
      <dgm:prSet presAssocID="{C8551F0D-D2F7-4D54-9DEE-3DD552D5130B}" presName="sibTrans" presStyleCnt="0"/>
      <dgm:spPr/>
    </dgm:pt>
    <dgm:pt modelId="{A53379C0-AEEB-4A55-83D8-A3A78B119911}" type="pres">
      <dgm:prSet presAssocID="{07EEAA1A-FA40-4AB8-8498-81DD548AB585}" presName="compNode" presStyleCnt="0"/>
      <dgm:spPr/>
    </dgm:pt>
    <dgm:pt modelId="{B3BD688B-7343-427F-96E9-B22B3ABAE74C}" type="pres">
      <dgm:prSet presAssocID="{07EEAA1A-FA40-4AB8-8498-81DD548AB58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rker"/>
        </a:ext>
      </dgm:extLst>
    </dgm:pt>
    <dgm:pt modelId="{30E6FDBE-FB6B-4E74-AF21-6B184E513022}" type="pres">
      <dgm:prSet presAssocID="{07EEAA1A-FA40-4AB8-8498-81DD548AB585}" presName="iconSpace" presStyleCnt="0"/>
      <dgm:spPr/>
    </dgm:pt>
    <dgm:pt modelId="{99B1318D-FB37-43BA-BFCD-C6B7CF1BE7FB}" type="pres">
      <dgm:prSet presAssocID="{07EEAA1A-FA40-4AB8-8498-81DD548AB585}" presName="parTx" presStyleLbl="revTx" presStyleIdx="6" presStyleCnt="10">
        <dgm:presLayoutVars>
          <dgm:chMax val="0"/>
          <dgm:chPref val="0"/>
        </dgm:presLayoutVars>
      </dgm:prSet>
      <dgm:spPr/>
    </dgm:pt>
    <dgm:pt modelId="{6DE85808-CA80-48B6-AACB-D1B4D1DA68EF}" type="pres">
      <dgm:prSet presAssocID="{07EEAA1A-FA40-4AB8-8498-81DD548AB585}" presName="txSpace" presStyleCnt="0"/>
      <dgm:spPr/>
    </dgm:pt>
    <dgm:pt modelId="{4E68C073-8BFC-4F2B-A57E-7911F6E06936}" type="pres">
      <dgm:prSet presAssocID="{07EEAA1A-FA40-4AB8-8498-81DD548AB585}" presName="desTx" presStyleLbl="revTx" presStyleIdx="7" presStyleCnt="10">
        <dgm:presLayoutVars/>
      </dgm:prSet>
      <dgm:spPr/>
    </dgm:pt>
    <dgm:pt modelId="{E0C24626-9BF9-4DAB-ADDC-7FCE09F719BD}" type="pres">
      <dgm:prSet presAssocID="{9C25160F-5DA5-4982-97E9-99949F9B8ADA}" presName="sibTrans" presStyleCnt="0"/>
      <dgm:spPr/>
    </dgm:pt>
    <dgm:pt modelId="{268A5902-CB0E-4062-B65F-09145837405F}" type="pres">
      <dgm:prSet presAssocID="{A3AA2A4E-190B-409F-8CFC-88CF7C74F48F}" presName="compNode" presStyleCnt="0"/>
      <dgm:spPr/>
    </dgm:pt>
    <dgm:pt modelId="{2E62AA9D-C064-4028-9BE8-9E7334CF1BCB}" type="pres">
      <dgm:prSet presAssocID="{A3AA2A4E-190B-409F-8CFC-88CF7C74F48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450EA472-53DF-4531-8E64-3A9E1C776B62}" type="pres">
      <dgm:prSet presAssocID="{A3AA2A4E-190B-409F-8CFC-88CF7C74F48F}" presName="iconSpace" presStyleCnt="0"/>
      <dgm:spPr/>
    </dgm:pt>
    <dgm:pt modelId="{D75901AD-01EF-4C87-8954-71B298F33873}" type="pres">
      <dgm:prSet presAssocID="{A3AA2A4E-190B-409F-8CFC-88CF7C74F48F}" presName="parTx" presStyleLbl="revTx" presStyleIdx="8" presStyleCnt="10">
        <dgm:presLayoutVars>
          <dgm:chMax val="0"/>
          <dgm:chPref val="0"/>
        </dgm:presLayoutVars>
      </dgm:prSet>
      <dgm:spPr/>
    </dgm:pt>
    <dgm:pt modelId="{0FD47096-C894-4BF4-81C7-65624C3D9178}" type="pres">
      <dgm:prSet presAssocID="{A3AA2A4E-190B-409F-8CFC-88CF7C74F48F}" presName="txSpace" presStyleCnt="0"/>
      <dgm:spPr/>
    </dgm:pt>
    <dgm:pt modelId="{6A4B5061-55B5-4C25-8602-2AFB0F90F5D3}" type="pres">
      <dgm:prSet presAssocID="{A3AA2A4E-190B-409F-8CFC-88CF7C74F48F}" presName="desTx" presStyleLbl="revTx" presStyleIdx="9" presStyleCnt="10">
        <dgm:presLayoutVars/>
      </dgm:prSet>
      <dgm:spPr/>
    </dgm:pt>
  </dgm:ptLst>
  <dgm:cxnLst>
    <dgm:cxn modelId="{80CDB409-34D3-4AC0-87EC-09D66115F005}" type="presOf" srcId="{8E7C5178-1258-40B1-A9AA-816805EEF8BC}" destId="{55838977-9631-4AE3-8FB4-2AF1615650C3}" srcOrd="0" destOrd="3" presId="urn:microsoft.com/office/officeart/2018/5/layout/CenteredIconLabelDescriptionList"/>
    <dgm:cxn modelId="{3AC3451C-E970-4425-8C25-F4FE7AE10DBD}" type="presOf" srcId="{07EEAA1A-FA40-4AB8-8498-81DD548AB585}" destId="{99B1318D-FB37-43BA-BFCD-C6B7CF1BE7FB}" srcOrd="0" destOrd="0" presId="urn:microsoft.com/office/officeart/2018/5/layout/CenteredIconLabelDescriptionList"/>
    <dgm:cxn modelId="{79696C2F-A994-47EB-9FFF-1561C74BE0CF}" type="presOf" srcId="{D5A58A9D-5E84-4D86-8D9F-5016DA0FBB6C}" destId="{75AE1E9E-325C-478C-91C6-52C0F595D25D}" srcOrd="0" destOrd="0" presId="urn:microsoft.com/office/officeart/2018/5/layout/CenteredIconLabelDescriptionList"/>
    <dgm:cxn modelId="{91BCD334-48DF-423A-A9AB-6C2338DAB7D9}" srcId="{6D440E71-5CDC-4AF2-9706-5E5F96CF4E99}" destId="{BBB78CC9-3B7F-41E6-9644-7FB66347A142}" srcOrd="0" destOrd="0" parTransId="{DDFE307A-ECB2-40CD-ADE1-3FFC34C0E21F}" sibTransId="{3F0A911E-38D7-4AFA-9934-EAD237CE743D}"/>
    <dgm:cxn modelId="{6F016B5B-4DF0-4D31-8DE7-94781AA037CD}" srcId="{DF5621DD-83BA-4573-A37D-CA8B907F756D}" destId="{7642A72F-5F25-4D42-B9AA-CCBB3255305B}" srcOrd="2" destOrd="0" parTransId="{A5440A11-3884-4867-8B73-8EAE464CD1D0}" sibTransId="{C8551F0D-D2F7-4D54-9DEE-3DD552D5130B}"/>
    <dgm:cxn modelId="{17AD856A-98A0-4CFC-BB92-2AA1FF99AB5D}" type="presOf" srcId="{BBB78CC9-3B7F-41E6-9644-7FB66347A142}" destId="{55838977-9631-4AE3-8FB4-2AF1615650C3}" srcOrd="0" destOrd="0" presId="urn:microsoft.com/office/officeart/2018/5/layout/CenteredIconLabelDescriptionList"/>
    <dgm:cxn modelId="{CB3DDD4B-ACE1-43F8-BBE1-D4132F91AD37}" type="presOf" srcId="{DF5621DD-83BA-4573-A37D-CA8B907F756D}" destId="{7BBBF88B-D84C-4631-87B5-5EAA4555B5BE}" srcOrd="0" destOrd="0" presId="urn:microsoft.com/office/officeart/2018/5/layout/CenteredIconLabelDescriptionList"/>
    <dgm:cxn modelId="{6A493C70-E010-4587-832D-AD7FBE415BF0}" type="presOf" srcId="{6D440E71-5CDC-4AF2-9706-5E5F96CF4E99}" destId="{58DA46FF-6729-4CB2-AD14-1F41D26666CA}" srcOrd="0" destOrd="0" presId="urn:microsoft.com/office/officeart/2018/5/layout/CenteredIconLabelDescriptionList"/>
    <dgm:cxn modelId="{7EDD6750-9BCB-45A1-B6EC-E8F272862265}" srcId="{DF5621DD-83BA-4573-A37D-CA8B907F756D}" destId="{07EEAA1A-FA40-4AB8-8498-81DD548AB585}" srcOrd="3" destOrd="0" parTransId="{1B0A7248-E366-4AF7-97DE-8809B2139ACD}" sibTransId="{9C25160F-5DA5-4982-97E9-99949F9B8ADA}"/>
    <dgm:cxn modelId="{1581AC51-EB12-43D4-834E-C230F791524E}" srcId="{DF5621DD-83BA-4573-A37D-CA8B907F756D}" destId="{D5A58A9D-5E84-4D86-8D9F-5016DA0FBB6C}" srcOrd="1" destOrd="0" parTransId="{7F1E8F1D-B32B-443A-8DC5-CF4621CE4B42}" sibTransId="{6A0402C2-E252-4069-8C28-F0689AD9CFDE}"/>
    <dgm:cxn modelId="{C3D0D074-F213-41F3-AABA-73BDDF785324}" type="presOf" srcId="{92BC8872-84DF-4194-A3D1-94493EE220C2}" destId="{55838977-9631-4AE3-8FB4-2AF1615650C3}" srcOrd="0" destOrd="1" presId="urn:microsoft.com/office/officeart/2018/5/layout/CenteredIconLabelDescriptionList"/>
    <dgm:cxn modelId="{68D4787A-1873-4A25-83B0-E5F1EFD77B3E}" srcId="{6D440E71-5CDC-4AF2-9706-5E5F96CF4E99}" destId="{92BC8872-84DF-4194-A3D1-94493EE220C2}" srcOrd="1" destOrd="0" parTransId="{9DD95C06-994E-4639-9E7F-7F2C8F90C538}" sibTransId="{850D3AB9-300F-40E9-B40F-D4498271BCBF}"/>
    <dgm:cxn modelId="{369F40A4-6BF6-4CFE-872A-DF2F270AE3BA}" srcId="{DF5621DD-83BA-4573-A37D-CA8B907F756D}" destId="{6D440E71-5CDC-4AF2-9706-5E5F96CF4E99}" srcOrd="0" destOrd="0" parTransId="{6D97F162-C031-4025-A308-2656508C9AC9}" sibTransId="{A52C6D1D-0E27-422A-B7BF-BCC0A5960040}"/>
    <dgm:cxn modelId="{FE520FA8-DA10-4574-A11E-4919A494D4DA}" type="presOf" srcId="{7642A72F-5F25-4D42-B9AA-CCBB3255305B}" destId="{F85326B3-E661-4E49-A9D6-DABA582408AA}" srcOrd="0" destOrd="0" presId="urn:microsoft.com/office/officeart/2018/5/layout/CenteredIconLabelDescriptionList"/>
    <dgm:cxn modelId="{EAA022AB-E62C-415C-B639-C56E6D0FC8EF}" srcId="{6D440E71-5CDC-4AF2-9706-5E5F96CF4E99}" destId="{D3B0D631-7DC6-40D6-A7B5-50CEE87A0B32}" srcOrd="2" destOrd="0" parTransId="{CB879CD9-C7D7-468F-B518-8F997B861D25}" sibTransId="{068CD465-E469-4F88-8007-EEAFD03462B3}"/>
    <dgm:cxn modelId="{F30A35AE-18D6-4CA4-95BB-92FC986C4A29}" type="presOf" srcId="{D3B0D631-7DC6-40D6-A7B5-50CEE87A0B32}" destId="{55838977-9631-4AE3-8FB4-2AF1615650C3}" srcOrd="0" destOrd="2" presId="urn:microsoft.com/office/officeart/2018/5/layout/CenteredIconLabelDescriptionList"/>
    <dgm:cxn modelId="{3D5AB5B1-57DE-4C66-BCA5-ABB4BFD52DF1}" type="presOf" srcId="{A3AA2A4E-190B-409F-8CFC-88CF7C74F48F}" destId="{D75901AD-01EF-4C87-8954-71B298F33873}" srcOrd="0" destOrd="0" presId="urn:microsoft.com/office/officeart/2018/5/layout/CenteredIconLabelDescriptionList"/>
    <dgm:cxn modelId="{F53ECBB6-9C35-4BF5-B744-3FB6B9A50D92}" srcId="{DF5621DD-83BA-4573-A37D-CA8B907F756D}" destId="{A3AA2A4E-190B-409F-8CFC-88CF7C74F48F}" srcOrd="4" destOrd="0" parTransId="{0209C5A3-80C4-41D1-9CDF-23065331B445}" sibTransId="{9BB9B213-E743-4691-9505-B1191B150467}"/>
    <dgm:cxn modelId="{2E857CE0-0881-4745-B25C-6EC4AB1D2B3D}" srcId="{D3B0D631-7DC6-40D6-A7B5-50CEE87A0B32}" destId="{8E7C5178-1258-40B1-A9AA-816805EEF8BC}" srcOrd="0" destOrd="0" parTransId="{60F77CEF-1BA7-48F6-A5E6-B874F689EE58}" sibTransId="{42D78466-93F0-4739-9E7F-D8654FD98401}"/>
    <dgm:cxn modelId="{E33D4062-0BCA-4E18-A5CC-6898AC6E5290}" type="presParOf" srcId="{7BBBF88B-D84C-4631-87B5-5EAA4555B5BE}" destId="{5F5B0499-98D8-42C0-AA0A-38FA6F62D70C}" srcOrd="0" destOrd="0" presId="urn:microsoft.com/office/officeart/2018/5/layout/CenteredIconLabelDescriptionList"/>
    <dgm:cxn modelId="{CC59DA44-EBBA-4B50-BFF1-46F38F06ADA3}" type="presParOf" srcId="{5F5B0499-98D8-42C0-AA0A-38FA6F62D70C}" destId="{35961C91-27EA-4CB5-9362-4E731ADC37B9}" srcOrd="0" destOrd="0" presId="urn:microsoft.com/office/officeart/2018/5/layout/CenteredIconLabelDescriptionList"/>
    <dgm:cxn modelId="{761371B8-0BDC-412B-98C9-1438960F4ABC}" type="presParOf" srcId="{5F5B0499-98D8-42C0-AA0A-38FA6F62D70C}" destId="{216DBACD-442A-4538-8B2D-325ACFAF254E}" srcOrd="1" destOrd="0" presId="urn:microsoft.com/office/officeart/2018/5/layout/CenteredIconLabelDescriptionList"/>
    <dgm:cxn modelId="{0A2F496E-F3AE-4BF7-A38E-1567E135AF2C}" type="presParOf" srcId="{5F5B0499-98D8-42C0-AA0A-38FA6F62D70C}" destId="{58DA46FF-6729-4CB2-AD14-1F41D26666CA}" srcOrd="2" destOrd="0" presId="urn:microsoft.com/office/officeart/2018/5/layout/CenteredIconLabelDescriptionList"/>
    <dgm:cxn modelId="{29E53159-9D46-40D1-B55E-FCC19EE7DE14}" type="presParOf" srcId="{5F5B0499-98D8-42C0-AA0A-38FA6F62D70C}" destId="{EB7EBA50-88B3-4479-826C-74E48A844501}" srcOrd="3" destOrd="0" presId="urn:microsoft.com/office/officeart/2018/5/layout/CenteredIconLabelDescriptionList"/>
    <dgm:cxn modelId="{7EBF3D3C-8954-4AF8-B268-1EB6E2112D72}" type="presParOf" srcId="{5F5B0499-98D8-42C0-AA0A-38FA6F62D70C}" destId="{55838977-9631-4AE3-8FB4-2AF1615650C3}" srcOrd="4" destOrd="0" presId="urn:microsoft.com/office/officeart/2018/5/layout/CenteredIconLabelDescriptionList"/>
    <dgm:cxn modelId="{4CB32B58-3608-4ECE-BCA7-2CE3781EE035}" type="presParOf" srcId="{7BBBF88B-D84C-4631-87B5-5EAA4555B5BE}" destId="{D909C07C-D804-490C-96C9-FCE4665E2965}" srcOrd="1" destOrd="0" presId="urn:microsoft.com/office/officeart/2018/5/layout/CenteredIconLabelDescriptionList"/>
    <dgm:cxn modelId="{EE62AE76-E156-48D1-911F-369A67040B63}" type="presParOf" srcId="{7BBBF88B-D84C-4631-87B5-5EAA4555B5BE}" destId="{1FA494DA-9FFF-4E39-A9C9-F0EDE1C57A1F}" srcOrd="2" destOrd="0" presId="urn:microsoft.com/office/officeart/2018/5/layout/CenteredIconLabelDescriptionList"/>
    <dgm:cxn modelId="{84D757AA-7C9A-4A67-8E32-46B6CAEA58AF}" type="presParOf" srcId="{1FA494DA-9FFF-4E39-A9C9-F0EDE1C57A1F}" destId="{D484CDE9-172A-4527-A789-4F1A3D49CB6F}" srcOrd="0" destOrd="0" presId="urn:microsoft.com/office/officeart/2018/5/layout/CenteredIconLabelDescriptionList"/>
    <dgm:cxn modelId="{A08222EA-077A-4B5A-802B-AE460EF51EF3}" type="presParOf" srcId="{1FA494DA-9FFF-4E39-A9C9-F0EDE1C57A1F}" destId="{7F413C10-618F-48AB-A046-D6C8B39A5C3E}" srcOrd="1" destOrd="0" presId="urn:microsoft.com/office/officeart/2018/5/layout/CenteredIconLabelDescriptionList"/>
    <dgm:cxn modelId="{2E00D905-C399-4E21-9BC9-27708801A0EA}" type="presParOf" srcId="{1FA494DA-9FFF-4E39-A9C9-F0EDE1C57A1F}" destId="{75AE1E9E-325C-478C-91C6-52C0F595D25D}" srcOrd="2" destOrd="0" presId="urn:microsoft.com/office/officeart/2018/5/layout/CenteredIconLabelDescriptionList"/>
    <dgm:cxn modelId="{9E145025-E80E-4AAA-92BB-C9FCF48E81F6}" type="presParOf" srcId="{1FA494DA-9FFF-4E39-A9C9-F0EDE1C57A1F}" destId="{2AC79F6D-D8AC-489B-8FE7-71DFB71BD51D}" srcOrd="3" destOrd="0" presId="urn:microsoft.com/office/officeart/2018/5/layout/CenteredIconLabelDescriptionList"/>
    <dgm:cxn modelId="{796D1986-E3DD-4244-A5BA-A5AD4F4BB7D2}" type="presParOf" srcId="{1FA494DA-9FFF-4E39-A9C9-F0EDE1C57A1F}" destId="{F64A6717-4E20-4E32-8B22-A34A94F7A1EF}" srcOrd="4" destOrd="0" presId="urn:microsoft.com/office/officeart/2018/5/layout/CenteredIconLabelDescriptionList"/>
    <dgm:cxn modelId="{74E21084-F4F4-4CCB-90DF-C339AE062668}" type="presParOf" srcId="{7BBBF88B-D84C-4631-87B5-5EAA4555B5BE}" destId="{4E35D76D-660B-4304-9276-AA368621B469}" srcOrd="3" destOrd="0" presId="urn:microsoft.com/office/officeart/2018/5/layout/CenteredIconLabelDescriptionList"/>
    <dgm:cxn modelId="{515D50A6-D340-4298-9E14-131E8E31666F}" type="presParOf" srcId="{7BBBF88B-D84C-4631-87B5-5EAA4555B5BE}" destId="{5632916C-60D6-4AB7-93CF-5C78E20C507F}" srcOrd="4" destOrd="0" presId="urn:microsoft.com/office/officeart/2018/5/layout/CenteredIconLabelDescriptionList"/>
    <dgm:cxn modelId="{E9028405-10FF-46FB-9551-1F2C68113FE5}" type="presParOf" srcId="{5632916C-60D6-4AB7-93CF-5C78E20C507F}" destId="{3941D13E-9543-4021-AB5B-58A0A07D3CC1}" srcOrd="0" destOrd="0" presId="urn:microsoft.com/office/officeart/2018/5/layout/CenteredIconLabelDescriptionList"/>
    <dgm:cxn modelId="{44945ABC-DFA1-45FC-905F-6C298E3BF946}" type="presParOf" srcId="{5632916C-60D6-4AB7-93CF-5C78E20C507F}" destId="{CCE197B5-E700-4950-A687-AF7DC5FB8C93}" srcOrd="1" destOrd="0" presId="urn:microsoft.com/office/officeart/2018/5/layout/CenteredIconLabelDescriptionList"/>
    <dgm:cxn modelId="{C52E21B0-C683-4419-82F6-D08C2F3D06D6}" type="presParOf" srcId="{5632916C-60D6-4AB7-93CF-5C78E20C507F}" destId="{F85326B3-E661-4E49-A9D6-DABA582408AA}" srcOrd="2" destOrd="0" presId="urn:microsoft.com/office/officeart/2018/5/layout/CenteredIconLabelDescriptionList"/>
    <dgm:cxn modelId="{3A472287-93E4-427F-BFCE-27CFAB204954}" type="presParOf" srcId="{5632916C-60D6-4AB7-93CF-5C78E20C507F}" destId="{E3ED4152-1E7A-410B-BEB4-1E623D6C666A}" srcOrd="3" destOrd="0" presId="urn:microsoft.com/office/officeart/2018/5/layout/CenteredIconLabelDescriptionList"/>
    <dgm:cxn modelId="{5BEC5043-6EC0-42C5-9CD5-CD629E8DAECA}" type="presParOf" srcId="{5632916C-60D6-4AB7-93CF-5C78E20C507F}" destId="{2607FB27-11DD-49F5-BD03-22EF34DD7958}" srcOrd="4" destOrd="0" presId="urn:microsoft.com/office/officeart/2018/5/layout/CenteredIconLabelDescriptionList"/>
    <dgm:cxn modelId="{E930B305-FF98-4F48-A48D-5C6D0C16F748}" type="presParOf" srcId="{7BBBF88B-D84C-4631-87B5-5EAA4555B5BE}" destId="{59F32506-E5A0-4DB0-B0DB-53E17C41E98E}" srcOrd="5" destOrd="0" presId="urn:microsoft.com/office/officeart/2018/5/layout/CenteredIconLabelDescriptionList"/>
    <dgm:cxn modelId="{B3F2D467-8E8C-482C-8572-2AEEFDE3B304}" type="presParOf" srcId="{7BBBF88B-D84C-4631-87B5-5EAA4555B5BE}" destId="{A53379C0-AEEB-4A55-83D8-A3A78B119911}" srcOrd="6" destOrd="0" presId="urn:microsoft.com/office/officeart/2018/5/layout/CenteredIconLabelDescriptionList"/>
    <dgm:cxn modelId="{A76CEFF4-2CDC-49C0-B205-697CB1179625}" type="presParOf" srcId="{A53379C0-AEEB-4A55-83D8-A3A78B119911}" destId="{B3BD688B-7343-427F-96E9-B22B3ABAE74C}" srcOrd="0" destOrd="0" presId="urn:microsoft.com/office/officeart/2018/5/layout/CenteredIconLabelDescriptionList"/>
    <dgm:cxn modelId="{DFC7E527-D8A2-445D-9E6B-8AB43F2CE384}" type="presParOf" srcId="{A53379C0-AEEB-4A55-83D8-A3A78B119911}" destId="{30E6FDBE-FB6B-4E74-AF21-6B184E513022}" srcOrd="1" destOrd="0" presId="urn:microsoft.com/office/officeart/2018/5/layout/CenteredIconLabelDescriptionList"/>
    <dgm:cxn modelId="{7B3001BB-4DDC-4DF9-949C-0CF6D8616E7D}" type="presParOf" srcId="{A53379C0-AEEB-4A55-83D8-A3A78B119911}" destId="{99B1318D-FB37-43BA-BFCD-C6B7CF1BE7FB}" srcOrd="2" destOrd="0" presId="urn:microsoft.com/office/officeart/2018/5/layout/CenteredIconLabelDescriptionList"/>
    <dgm:cxn modelId="{42245DA1-CE5D-40A0-881C-B552A3C72F28}" type="presParOf" srcId="{A53379C0-AEEB-4A55-83D8-A3A78B119911}" destId="{6DE85808-CA80-48B6-AACB-D1B4D1DA68EF}" srcOrd="3" destOrd="0" presId="urn:microsoft.com/office/officeart/2018/5/layout/CenteredIconLabelDescriptionList"/>
    <dgm:cxn modelId="{42C47B31-1B5B-4958-BF22-B33C2CF8C5E6}" type="presParOf" srcId="{A53379C0-AEEB-4A55-83D8-A3A78B119911}" destId="{4E68C073-8BFC-4F2B-A57E-7911F6E06936}" srcOrd="4" destOrd="0" presId="urn:microsoft.com/office/officeart/2018/5/layout/CenteredIconLabelDescriptionList"/>
    <dgm:cxn modelId="{0BB49FEE-59AD-4ABF-952B-9B91F143F41B}" type="presParOf" srcId="{7BBBF88B-D84C-4631-87B5-5EAA4555B5BE}" destId="{E0C24626-9BF9-4DAB-ADDC-7FCE09F719BD}" srcOrd="7" destOrd="0" presId="urn:microsoft.com/office/officeart/2018/5/layout/CenteredIconLabelDescriptionList"/>
    <dgm:cxn modelId="{32D9087C-9E8D-4951-9017-D4C6EDAA95F4}" type="presParOf" srcId="{7BBBF88B-D84C-4631-87B5-5EAA4555B5BE}" destId="{268A5902-CB0E-4062-B65F-09145837405F}" srcOrd="8" destOrd="0" presId="urn:microsoft.com/office/officeart/2018/5/layout/CenteredIconLabelDescriptionList"/>
    <dgm:cxn modelId="{0DAF8C56-C588-4753-BDCC-EF980033F761}" type="presParOf" srcId="{268A5902-CB0E-4062-B65F-09145837405F}" destId="{2E62AA9D-C064-4028-9BE8-9E7334CF1BCB}" srcOrd="0" destOrd="0" presId="urn:microsoft.com/office/officeart/2018/5/layout/CenteredIconLabelDescriptionList"/>
    <dgm:cxn modelId="{317B6A77-6ACF-45DD-923C-BE52F1A6DADF}" type="presParOf" srcId="{268A5902-CB0E-4062-B65F-09145837405F}" destId="{450EA472-53DF-4531-8E64-3A9E1C776B62}" srcOrd="1" destOrd="0" presId="urn:microsoft.com/office/officeart/2018/5/layout/CenteredIconLabelDescriptionList"/>
    <dgm:cxn modelId="{A5DBB5EF-6FDE-4268-85EE-1403F6C83653}" type="presParOf" srcId="{268A5902-CB0E-4062-B65F-09145837405F}" destId="{D75901AD-01EF-4C87-8954-71B298F33873}" srcOrd="2" destOrd="0" presId="urn:microsoft.com/office/officeart/2018/5/layout/CenteredIconLabelDescriptionList"/>
    <dgm:cxn modelId="{7D92FEB4-CC31-4E45-B56F-18E63AF7FFB3}" type="presParOf" srcId="{268A5902-CB0E-4062-B65F-09145837405F}" destId="{0FD47096-C894-4BF4-81C7-65624C3D9178}" srcOrd="3" destOrd="0" presId="urn:microsoft.com/office/officeart/2018/5/layout/CenteredIconLabelDescriptionList"/>
    <dgm:cxn modelId="{8E35126B-7FED-496A-867E-D89026F24BB3}" type="presParOf" srcId="{268A5902-CB0E-4062-B65F-09145837405F}" destId="{6A4B5061-55B5-4C25-8602-2AFB0F90F5D3}"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983787" y="22951"/>
          <a:ext cx="1048810" cy="1048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891" y="1229989"/>
          <a:ext cx="2996602" cy="449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100000"/>
            </a:lnSpc>
            <a:spcBef>
              <a:spcPct val="0"/>
            </a:spcBef>
            <a:spcAft>
              <a:spcPct val="35000"/>
            </a:spcAft>
            <a:buNone/>
            <a:defRPr b="1"/>
          </a:pPr>
          <a:r>
            <a:rPr lang="en-US" sz="2500" kern="1200"/>
            <a:t>Donors</a:t>
          </a:r>
        </a:p>
      </dsp:txBody>
      <dsp:txXfrm>
        <a:off x="9891" y="1229989"/>
        <a:ext cx="2996602" cy="449490"/>
      </dsp:txXfrm>
    </dsp:sp>
    <dsp:sp modelId="{2BF4E1CA-267D-40EA-9F71-DAFEFC53C14F}">
      <dsp:nvSpPr>
        <dsp:cNvPr id="0" name=""/>
        <dsp:cNvSpPr/>
      </dsp:nvSpPr>
      <dsp:spPr>
        <a:xfrm>
          <a:off x="9891" y="1753073"/>
          <a:ext cx="2996602" cy="1949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Farmers</a:t>
          </a:r>
        </a:p>
        <a:p>
          <a:pPr marL="0" lvl="0" indent="0" algn="ctr" defTabSz="755650">
            <a:lnSpc>
              <a:spcPct val="100000"/>
            </a:lnSpc>
            <a:spcBef>
              <a:spcPct val="0"/>
            </a:spcBef>
            <a:spcAft>
              <a:spcPct val="35000"/>
            </a:spcAft>
            <a:buNone/>
          </a:pPr>
          <a:r>
            <a:rPr lang="en-US" sz="1700" kern="1200" dirty="0"/>
            <a:t>Individuals</a:t>
          </a:r>
        </a:p>
        <a:p>
          <a:pPr marL="0" lvl="0" indent="0" algn="ctr" defTabSz="755650">
            <a:lnSpc>
              <a:spcPct val="100000"/>
            </a:lnSpc>
            <a:spcBef>
              <a:spcPct val="0"/>
            </a:spcBef>
            <a:spcAft>
              <a:spcPct val="35000"/>
            </a:spcAft>
            <a:buNone/>
          </a:pPr>
          <a:r>
            <a:rPr lang="en-US" sz="1700" kern="1200" dirty="0"/>
            <a:t>Community / Church Groups</a:t>
          </a:r>
        </a:p>
      </dsp:txBody>
      <dsp:txXfrm>
        <a:off x="9891" y="1753073"/>
        <a:ext cx="2996602" cy="1949587"/>
      </dsp:txXfrm>
    </dsp:sp>
    <dsp:sp modelId="{8D59FF29-E2E9-4F64-89B1-FDDD459752E4}">
      <dsp:nvSpPr>
        <dsp:cNvPr id="0" name=""/>
        <dsp:cNvSpPr/>
      </dsp:nvSpPr>
      <dsp:spPr>
        <a:xfrm>
          <a:off x="4504794" y="22951"/>
          <a:ext cx="1048810" cy="1048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3530898" y="1229989"/>
          <a:ext cx="2996602" cy="449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100000"/>
            </a:lnSpc>
            <a:spcBef>
              <a:spcPct val="0"/>
            </a:spcBef>
            <a:spcAft>
              <a:spcPct val="35000"/>
            </a:spcAft>
            <a:buNone/>
            <a:defRPr b="1"/>
          </a:pPr>
          <a:r>
            <a:rPr lang="en-US" sz="2500" kern="1200"/>
            <a:t>Volunteers / Drivers</a:t>
          </a:r>
        </a:p>
      </dsp:txBody>
      <dsp:txXfrm>
        <a:off x="3530898" y="1229989"/>
        <a:ext cx="2996602" cy="449490"/>
      </dsp:txXfrm>
    </dsp:sp>
    <dsp:sp modelId="{8F2D1A7C-1150-4AF8-BF2E-1F6441B28FE2}">
      <dsp:nvSpPr>
        <dsp:cNvPr id="0" name=""/>
        <dsp:cNvSpPr/>
      </dsp:nvSpPr>
      <dsp:spPr>
        <a:xfrm>
          <a:off x="3530898" y="1753073"/>
          <a:ext cx="2996602" cy="1949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Pickup / Deliver:</a:t>
          </a:r>
        </a:p>
        <a:p>
          <a:pPr marL="0" lvl="0" indent="0" algn="ctr" defTabSz="755650">
            <a:lnSpc>
              <a:spcPct val="100000"/>
            </a:lnSpc>
            <a:spcBef>
              <a:spcPct val="0"/>
            </a:spcBef>
            <a:spcAft>
              <a:spcPct val="35000"/>
            </a:spcAft>
            <a:buNone/>
          </a:pPr>
          <a:r>
            <a:rPr lang="en-US" sz="1700" kern="1200" dirty="0"/>
            <a:t>Local volunteers</a:t>
          </a:r>
          <a:br>
            <a:rPr lang="en-US" sz="1700" kern="1200" dirty="0"/>
          </a:br>
          <a:r>
            <a:rPr lang="en-US" sz="1700" kern="1200" dirty="0"/>
            <a:t>Community / Groups Transport </a:t>
          </a:r>
        </a:p>
        <a:p>
          <a:pPr marL="0" lvl="0" indent="0" algn="ctr" defTabSz="755650">
            <a:lnSpc>
              <a:spcPct val="100000"/>
            </a:lnSpc>
            <a:spcBef>
              <a:spcPct val="0"/>
            </a:spcBef>
            <a:spcAft>
              <a:spcPct val="35000"/>
            </a:spcAft>
            <a:buNone/>
          </a:pPr>
          <a:r>
            <a:rPr lang="en-US" sz="1700" kern="1200" dirty="0"/>
            <a:t> </a:t>
          </a:r>
        </a:p>
        <a:p>
          <a:pPr marL="0" lvl="0" indent="0" algn="ctr" defTabSz="755650">
            <a:spcBef>
              <a:spcPct val="0"/>
            </a:spcBef>
            <a:spcAft>
              <a:spcPct val="35000"/>
            </a:spcAft>
            <a:buNone/>
          </a:pPr>
          <a:endParaRPr lang="en-US" sz="1700" kern="1200" dirty="0"/>
        </a:p>
      </dsp:txBody>
      <dsp:txXfrm>
        <a:off x="3530898" y="1753073"/>
        <a:ext cx="2996602" cy="1949587"/>
      </dsp:txXfrm>
    </dsp:sp>
    <dsp:sp modelId="{D99FEEB4-8164-488A-A724-4FAAA1E6B457}">
      <dsp:nvSpPr>
        <dsp:cNvPr id="0" name=""/>
        <dsp:cNvSpPr/>
      </dsp:nvSpPr>
      <dsp:spPr>
        <a:xfrm>
          <a:off x="8025802" y="22951"/>
          <a:ext cx="1048810" cy="1048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7051906" y="1229989"/>
          <a:ext cx="2996602" cy="449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100000"/>
            </a:lnSpc>
            <a:spcBef>
              <a:spcPct val="0"/>
            </a:spcBef>
            <a:spcAft>
              <a:spcPct val="35000"/>
            </a:spcAft>
            <a:buNone/>
            <a:defRPr b="1"/>
          </a:pPr>
          <a:r>
            <a:rPr lang="en-US" sz="2500" kern="1200"/>
            <a:t>Recipients</a:t>
          </a:r>
        </a:p>
      </dsp:txBody>
      <dsp:txXfrm>
        <a:off x="7051906" y="1229989"/>
        <a:ext cx="2996602" cy="449490"/>
      </dsp:txXfrm>
    </dsp:sp>
    <dsp:sp modelId="{CA3934DE-AFBB-49E1-86A9-BCBE9539936F}">
      <dsp:nvSpPr>
        <dsp:cNvPr id="0" name=""/>
        <dsp:cNvSpPr/>
      </dsp:nvSpPr>
      <dsp:spPr>
        <a:xfrm>
          <a:off x="7051906" y="1753073"/>
          <a:ext cx="2996602" cy="1949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a:t>Food Banks</a:t>
          </a:r>
        </a:p>
        <a:p>
          <a:pPr marL="0" lvl="0" indent="0" algn="ctr" defTabSz="755650">
            <a:lnSpc>
              <a:spcPct val="100000"/>
            </a:lnSpc>
            <a:spcBef>
              <a:spcPct val="0"/>
            </a:spcBef>
            <a:spcAft>
              <a:spcPct val="35000"/>
            </a:spcAft>
            <a:buNone/>
          </a:pPr>
          <a:r>
            <a:rPr lang="en-US" sz="1700" kern="1200"/>
            <a:t>Houses of Worship</a:t>
          </a:r>
        </a:p>
        <a:p>
          <a:pPr marL="0" lvl="0" indent="0" algn="ctr" defTabSz="755650">
            <a:lnSpc>
              <a:spcPct val="100000"/>
            </a:lnSpc>
            <a:spcBef>
              <a:spcPct val="0"/>
            </a:spcBef>
            <a:spcAft>
              <a:spcPct val="35000"/>
            </a:spcAft>
            <a:buNone/>
          </a:pPr>
          <a:r>
            <a:rPr lang="en-US" sz="1700" kern="1200"/>
            <a:t>Social Services Offices</a:t>
          </a:r>
        </a:p>
        <a:p>
          <a:pPr marL="0" lvl="0" indent="0" algn="ctr" defTabSz="755650">
            <a:lnSpc>
              <a:spcPct val="100000"/>
            </a:lnSpc>
            <a:spcBef>
              <a:spcPct val="0"/>
            </a:spcBef>
            <a:spcAft>
              <a:spcPct val="35000"/>
            </a:spcAft>
            <a:buNone/>
          </a:pPr>
          <a:r>
            <a:rPr lang="en-US" sz="1700" kern="1200"/>
            <a:t>Individuals (off the grid)</a:t>
          </a:r>
        </a:p>
        <a:p>
          <a:pPr marL="0" lvl="0" indent="0" algn="ctr" defTabSz="755650">
            <a:lnSpc>
              <a:spcPct val="100000"/>
            </a:lnSpc>
            <a:spcBef>
              <a:spcPct val="0"/>
            </a:spcBef>
            <a:spcAft>
              <a:spcPct val="35000"/>
            </a:spcAft>
            <a:buNone/>
          </a:pPr>
          <a:endParaRPr lang="en-US" sz="1700" kern="1200"/>
        </a:p>
        <a:p>
          <a:pPr marL="0" lvl="0" indent="0" algn="ctr" defTabSz="755650">
            <a:spcBef>
              <a:spcPct val="0"/>
            </a:spcBef>
            <a:spcAft>
              <a:spcPct val="35000"/>
            </a:spcAft>
            <a:buNone/>
          </a:pPr>
          <a:endParaRPr lang="en-US" sz="1700" kern="1200"/>
        </a:p>
      </dsp:txBody>
      <dsp:txXfrm>
        <a:off x="7051906" y="1753073"/>
        <a:ext cx="2996602" cy="19495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61C91-27EA-4CB5-9362-4E731ADC37B9}">
      <dsp:nvSpPr>
        <dsp:cNvPr id="0" name=""/>
        <dsp:cNvSpPr/>
      </dsp:nvSpPr>
      <dsp:spPr>
        <a:xfrm>
          <a:off x="560199" y="0"/>
          <a:ext cx="587998" cy="52873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DA46FF-6729-4CB2-AD14-1F41D26666CA}">
      <dsp:nvSpPr>
        <dsp:cNvPr id="0" name=""/>
        <dsp:cNvSpPr/>
      </dsp:nvSpPr>
      <dsp:spPr>
        <a:xfrm>
          <a:off x="14201"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Donor Issues</a:t>
          </a:r>
          <a:endParaRPr lang="en-US" sz="1400" kern="1200" dirty="0"/>
        </a:p>
      </dsp:txBody>
      <dsp:txXfrm>
        <a:off x="14201" y="657158"/>
        <a:ext cx="1679995" cy="1188123"/>
      </dsp:txXfrm>
    </dsp:sp>
    <dsp:sp modelId="{55838977-9631-4AE3-8FB4-2AF1615650C3}">
      <dsp:nvSpPr>
        <dsp:cNvPr id="0" name=""/>
        <dsp:cNvSpPr/>
      </dsp:nvSpPr>
      <dsp:spPr>
        <a:xfrm>
          <a:off x="121300" y="1024493"/>
          <a:ext cx="1679995" cy="14194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US" sz="1100" b="1" kern="1200" dirty="0"/>
            <a:t>Announce August 25</a:t>
          </a:r>
          <a:r>
            <a:rPr lang="en-US" sz="1100" b="1" kern="1200" baseline="30000" dirty="0"/>
            <a:t>th</a:t>
          </a:r>
          <a:r>
            <a:rPr lang="en-US" sz="1100" b="1" kern="1200" dirty="0"/>
            <a:t> Giving Chain Date</a:t>
          </a:r>
          <a:endParaRPr lang="en-US" sz="1100" kern="1200" dirty="0"/>
        </a:p>
        <a:p>
          <a:pPr marL="0" lvl="0" indent="0" algn="l" defTabSz="488950">
            <a:lnSpc>
              <a:spcPct val="100000"/>
            </a:lnSpc>
            <a:spcBef>
              <a:spcPct val="0"/>
            </a:spcBef>
            <a:spcAft>
              <a:spcPct val="35000"/>
            </a:spcAft>
            <a:buNone/>
          </a:pPr>
          <a:r>
            <a:rPr lang="en-US" sz="1100" b="1" kern="1200"/>
            <a:t>Bag Ordering (sponsor finalized)</a:t>
          </a:r>
          <a:endParaRPr lang="en-US" sz="1100" kern="1200"/>
        </a:p>
        <a:p>
          <a:pPr marL="0" lvl="0" indent="0" algn="l" defTabSz="488950">
            <a:lnSpc>
              <a:spcPct val="100000"/>
            </a:lnSpc>
            <a:spcBef>
              <a:spcPct val="0"/>
            </a:spcBef>
            <a:spcAft>
              <a:spcPct val="35000"/>
            </a:spcAft>
            <a:buNone/>
          </a:pPr>
          <a:r>
            <a:rPr lang="en-US" sz="1100" b="1" kern="1200"/>
            <a:t>Bag dispersement :</a:t>
          </a:r>
          <a:endParaRPr lang="en-US" sz="1100" kern="1200"/>
        </a:p>
        <a:p>
          <a:pPr marL="57150" lvl="1" indent="-57150" algn="l" defTabSz="488950">
            <a:lnSpc>
              <a:spcPct val="90000"/>
            </a:lnSpc>
            <a:spcBef>
              <a:spcPct val="0"/>
            </a:spcBef>
            <a:spcAft>
              <a:spcPct val="15000"/>
            </a:spcAft>
            <a:buChar char="•"/>
          </a:pPr>
          <a:r>
            <a:rPr lang="en-US" sz="1100" b="1" kern="1200" dirty="0"/>
            <a:t>Sponsors covering donations ( Gymnastics Unlimited, GPA, Hilltop Farms)</a:t>
          </a:r>
          <a:endParaRPr lang="en-US" sz="1100" kern="1200" dirty="0"/>
        </a:p>
      </dsp:txBody>
      <dsp:txXfrm>
        <a:off x="121300" y="1024493"/>
        <a:ext cx="1679995" cy="1419481"/>
      </dsp:txXfrm>
    </dsp:sp>
    <dsp:sp modelId="{D484CDE9-172A-4527-A789-4F1A3D49CB6F}">
      <dsp:nvSpPr>
        <dsp:cNvPr id="0" name=""/>
        <dsp:cNvSpPr/>
      </dsp:nvSpPr>
      <dsp:spPr>
        <a:xfrm>
          <a:off x="2534193" y="0"/>
          <a:ext cx="587998" cy="52873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AE1E9E-325C-478C-91C6-52C0F595D25D}">
      <dsp:nvSpPr>
        <dsp:cNvPr id="0" name=""/>
        <dsp:cNvSpPr/>
      </dsp:nvSpPr>
      <dsp:spPr>
        <a:xfrm>
          <a:off x="1988195"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a:t>Updating Social Media for Big Apps requirements</a:t>
          </a:r>
          <a:endParaRPr lang="en-US" sz="1400" kern="1200"/>
        </a:p>
      </dsp:txBody>
      <dsp:txXfrm>
        <a:off x="1988195" y="657158"/>
        <a:ext cx="1679995" cy="1188123"/>
      </dsp:txXfrm>
    </dsp:sp>
    <dsp:sp modelId="{F64A6717-4E20-4E32-8B22-A34A94F7A1EF}">
      <dsp:nvSpPr>
        <dsp:cNvPr id="0" name=""/>
        <dsp:cNvSpPr/>
      </dsp:nvSpPr>
      <dsp:spPr>
        <a:xfrm>
          <a:off x="1988195"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 modelId="{3941D13E-9543-4021-AB5B-58A0A07D3CC1}">
      <dsp:nvSpPr>
        <dsp:cNvPr id="0" name=""/>
        <dsp:cNvSpPr/>
      </dsp:nvSpPr>
      <dsp:spPr>
        <a:xfrm>
          <a:off x="4508188" y="0"/>
          <a:ext cx="587998" cy="52873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5326B3-E661-4E49-A9D6-DABA582408AA}">
      <dsp:nvSpPr>
        <dsp:cNvPr id="0" name=""/>
        <dsp:cNvSpPr/>
      </dsp:nvSpPr>
      <dsp:spPr>
        <a:xfrm>
          <a:off x="3962189"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Marketing Materials </a:t>
          </a:r>
        </a:p>
        <a:p>
          <a:pPr marL="0" lvl="0" indent="0" algn="ctr" defTabSz="622300">
            <a:lnSpc>
              <a:spcPct val="100000"/>
            </a:lnSpc>
            <a:spcBef>
              <a:spcPct val="0"/>
            </a:spcBef>
            <a:spcAft>
              <a:spcPct val="35000"/>
            </a:spcAft>
            <a:buNone/>
            <a:defRPr b="1"/>
          </a:pPr>
          <a:r>
            <a:rPr lang="en-US" sz="1400" b="1" kern="1200" dirty="0"/>
            <a:t>Web Site</a:t>
          </a:r>
        </a:p>
        <a:p>
          <a:pPr marL="0" lvl="0" indent="0" algn="ctr" defTabSz="622300">
            <a:lnSpc>
              <a:spcPct val="100000"/>
            </a:lnSpc>
            <a:spcBef>
              <a:spcPct val="0"/>
            </a:spcBef>
            <a:spcAft>
              <a:spcPct val="35000"/>
            </a:spcAft>
            <a:buNone/>
            <a:defRPr b="1"/>
          </a:pPr>
          <a:r>
            <a:rPr lang="en-US" sz="1400" b="1" kern="1200" dirty="0"/>
            <a:t>Develop user Guides</a:t>
          </a:r>
          <a:endParaRPr lang="en-US" sz="1400" kern="1200" dirty="0"/>
        </a:p>
      </dsp:txBody>
      <dsp:txXfrm>
        <a:off x="3962189" y="657158"/>
        <a:ext cx="1679995" cy="1188123"/>
      </dsp:txXfrm>
    </dsp:sp>
    <dsp:sp modelId="{2607FB27-11DD-49F5-BD03-22EF34DD7958}">
      <dsp:nvSpPr>
        <dsp:cNvPr id="0" name=""/>
        <dsp:cNvSpPr/>
      </dsp:nvSpPr>
      <dsp:spPr>
        <a:xfrm>
          <a:off x="3962189"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 modelId="{B3BD688B-7343-427F-96E9-B22B3ABAE74C}">
      <dsp:nvSpPr>
        <dsp:cNvPr id="0" name=""/>
        <dsp:cNvSpPr/>
      </dsp:nvSpPr>
      <dsp:spPr>
        <a:xfrm>
          <a:off x="6482182" y="0"/>
          <a:ext cx="587998" cy="52873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B1318D-FB37-43BA-BFCD-C6B7CF1BE7FB}">
      <dsp:nvSpPr>
        <dsp:cNvPr id="0" name=""/>
        <dsp:cNvSpPr/>
      </dsp:nvSpPr>
      <dsp:spPr>
        <a:xfrm>
          <a:off x="5936184"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Drop Off </a:t>
          </a:r>
        </a:p>
        <a:p>
          <a:pPr marL="0" lvl="0" indent="0" algn="ctr" defTabSz="622300">
            <a:lnSpc>
              <a:spcPct val="100000"/>
            </a:lnSpc>
            <a:spcBef>
              <a:spcPct val="0"/>
            </a:spcBef>
            <a:spcAft>
              <a:spcPct val="35000"/>
            </a:spcAft>
            <a:buNone/>
            <a:defRPr b="1"/>
          </a:pPr>
          <a:r>
            <a:rPr lang="en-US" sz="1400" b="1" kern="1200" dirty="0"/>
            <a:t>Determine Locations</a:t>
          </a:r>
        </a:p>
        <a:p>
          <a:pPr marL="0" lvl="0" indent="0" algn="ctr" defTabSz="622300">
            <a:lnSpc>
              <a:spcPct val="100000"/>
            </a:lnSpc>
            <a:spcBef>
              <a:spcPct val="0"/>
            </a:spcBef>
            <a:spcAft>
              <a:spcPct val="35000"/>
            </a:spcAft>
            <a:buNone/>
            <a:defRPr b="1"/>
          </a:pPr>
          <a:r>
            <a:rPr lang="en-US" sz="1400" b="1" kern="1200" dirty="0"/>
            <a:t>Collect Bags</a:t>
          </a:r>
          <a:endParaRPr lang="en-US" sz="1400" kern="1200" dirty="0"/>
        </a:p>
      </dsp:txBody>
      <dsp:txXfrm>
        <a:off x="5936184" y="657158"/>
        <a:ext cx="1679995" cy="1188123"/>
      </dsp:txXfrm>
    </dsp:sp>
    <dsp:sp modelId="{4E68C073-8BFC-4F2B-A57E-7911F6E06936}">
      <dsp:nvSpPr>
        <dsp:cNvPr id="0" name=""/>
        <dsp:cNvSpPr/>
      </dsp:nvSpPr>
      <dsp:spPr>
        <a:xfrm>
          <a:off x="5936184"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 modelId="{2E62AA9D-C064-4028-9BE8-9E7334CF1BCB}">
      <dsp:nvSpPr>
        <dsp:cNvPr id="0" name=""/>
        <dsp:cNvSpPr/>
      </dsp:nvSpPr>
      <dsp:spPr>
        <a:xfrm>
          <a:off x="8456177" y="0"/>
          <a:ext cx="587998" cy="52873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5901AD-01EF-4C87-8954-71B298F33873}">
      <dsp:nvSpPr>
        <dsp:cNvPr id="0" name=""/>
        <dsp:cNvSpPr/>
      </dsp:nvSpPr>
      <dsp:spPr>
        <a:xfrm>
          <a:off x="7910178"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Sponsors:</a:t>
          </a:r>
        </a:p>
        <a:p>
          <a:pPr marL="0" lvl="0" indent="0" algn="ctr" defTabSz="622300">
            <a:lnSpc>
              <a:spcPct val="100000"/>
            </a:lnSpc>
            <a:spcBef>
              <a:spcPct val="0"/>
            </a:spcBef>
            <a:spcAft>
              <a:spcPct val="35000"/>
            </a:spcAft>
            <a:buNone/>
            <a:defRPr b="1"/>
          </a:pPr>
          <a:r>
            <a:rPr lang="en-US" sz="1400" b="1" kern="1200" dirty="0"/>
            <a:t>Logos</a:t>
          </a:r>
        </a:p>
        <a:p>
          <a:pPr marL="0" lvl="0" indent="0" algn="ctr" defTabSz="622300">
            <a:lnSpc>
              <a:spcPct val="100000"/>
            </a:lnSpc>
            <a:spcBef>
              <a:spcPct val="0"/>
            </a:spcBef>
            <a:spcAft>
              <a:spcPct val="35000"/>
            </a:spcAft>
            <a:buNone/>
            <a:defRPr b="1"/>
          </a:pPr>
          <a:r>
            <a:rPr lang="en-US" sz="1400" b="1" kern="1200" dirty="0"/>
            <a:t>Work product</a:t>
          </a:r>
        </a:p>
        <a:p>
          <a:pPr marL="0" lvl="0" indent="0" algn="ctr" defTabSz="622300">
            <a:lnSpc>
              <a:spcPct val="100000"/>
            </a:lnSpc>
            <a:spcBef>
              <a:spcPct val="0"/>
            </a:spcBef>
            <a:spcAft>
              <a:spcPct val="35000"/>
            </a:spcAft>
            <a:buNone/>
            <a:defRPr b="1"/>
          </a:pPr>
          <a:r>
            <a:rPr lang="en-US" sz="1400" b="1" kern="1200" dirty="0"/>
            <a:t>Donations</a:t>
          </a:r>
        </a:p>
        <a:p>
          <a:pPr marL="0" lvl="0" indent="0" algn="ctr" defTabSz="622300">
            <a:lnSpc>
              <a:spcPct val="100000"/>
            </a:lnSpc>
            <a:spcBef>
              <a:spcPct val="0"/>
            </a:spcBef>
            <a:spcAft>
              <a:spcPct val="35000"/>
            </a:spcAft>
            <a:buNone/>
            <a:defRPr b="1"/>
          </a:pPr>
          <a:endParaRPr lang="en-US" sz="1400" kern="1200" dirty="0"/>
        </a:p>
      </dsp:txBody>
      <dsp:txXfrm>
        <a:off x="7910178" y="657158"/>
        <a:ext cx="1679995" cy="1188123"/>
      </dsp:txXfrm>
    </dsp:sp>
    <dsp:sp modelId="{6A4B5061-55B5-4C25-8602-2AFB0F90F5D3}">
      <dsp:nvSpPr>
        <dsp:cNvPr id="0" name=""/>
        <dsp:cNvSpPr/>
      </dsp:nvSpPr>
      <dsp:spPr>
        <a:xfrm>
          <a:off x="7910178"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461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46124"/>
          </a:xfrm>
          <a:prstGeom prst="rect">
            <a:avLst/>
          </a:prstGeom>
        </p:spPr>
        <p:txBody>
          <a:bodyPr vert="horz" lIns="91440" tIns="45720" rIns="91440" bIns="45720" rtlCol="0"/>
          <a:lstStyle>
            <a:lvl1pPr algn="r">
              <a:defRPr sz="1200"/>
            </a:lvl1pPr>
          </a:lstStyle>
          <a:p>
            <a:fld id="{4246FFAF-3185-46C9-8EC8-7B126848C08F}" type="datetimeFigureOut">
              <a:rPr lang="en-US" smtClean="0"/>
              <a:t>8/13/2019</a:t>
            </a:fld>
            <a:endParaRPr lang="en-US"/>
          </a:p>
        </p:txBody>
      </p:sp>
      <p:sp>
        <p:nvSpPr>
          <p:cNvPr id="4" name="Slide Image Placeholder 3"/>
          <p:cNvSpPr>
            <a:spLocks noGrp="1" noRot="1" noChangeAspect="1"/>
          </p:cNvSpPr>
          <p:nvPr>
            <p:ph type="sldImg" idx="2"/>
          </p:nvPr>
        </p:nvSpPr>
        <p:spPr>
          <a:xfrm>
            <a:off x="762000" y="1111250"/>
            <a:ext cx="5334000" cy="3000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279077"/>
            <a:ext cx="5486400" cy="35010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445466"/>
            <a:ext cx="2971800" cy="44612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445466"/>
            <a:ext cx="2971800" cy="446123"/>
          </a:xfrm>
          <a:prstGeom prst="rect">
            <a:avLst/>
          </a:prstGeom>
        </p:spPr>
        <p:txBody>
          <a:bodyPr vert="horz" lIns="91440" tIns="45720" rIns="91440" bIns="45720" rtlCol="0" anchor="b"/>
          <a:lstStyle>
            <a:lvl1pPr algn="r">
              <a:defRPr sz="1200"/>
            </a:lvl1pPr>
          </a:lstStyle>
          <a:p>
            <a:fld id="{6D25A6A1-9A3A-437D-AF1D-F91488312007}" type="slidenum">
              <a:rPr lang="en-US" smtClean="0"/>
              <a:t>‹#›</a:t>
            </a:fld>
            <a:endParaRPr lang="en-US"/>
          </a:p>
        </p:txBody>
      </p:sp>
    </p:spTree>
    <p:extLst>
      <p:ext uri="{BB962C8B-B14F-4D97-AF65-F5344CB8AC3E}">
        <p14:creationId xmlns:p14="http://schemas.microsoft.com/office/powerpoint/2010/main" val="254086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49</a:t>
            </a:fld>
            <a:endParaRPr lang="en-US"/>
          </a:p>
        </p:txBody>
      </p:sp>
    </p:spTree>
    <p:extLst>
      <p:ext uri="{BB962C8B-B14F-4D97-AF65-F5344CB8AC3E}">
        <p14:creationId xmlns:p14="http://schemas.microsoft.com/office/powerpoint/2010/main" val="2501019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52</a:t>
            </a:fld>
            <a:endParaRPr lang="en-US"/>
          </a:p>
        </p:txBody>
      </p:sp>
    </p:spTree>
    <p:extLst>
      <p:ext uri="{BB962C8B-B14F-4D97-AF65-F5344CB8AC3E}">
        <p14:creationId xmlns:p14="http://schemas.microsoft.com/office/powerpoint/2010/main" val="1030754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54</a:t>
            </a:fld>
            <a:endParaRPr lang="en-US"/>
          </a:p>
        </p:txBody>
      </p:sp>
    </p:spTree>
    <p:extLst>
      <p:ext uri="{BB962C8B-B14F-4D97-AF65-F5344CB8AC3E}">
        <p14:creationId xmlns:p14="http://schemas.microsoft.com/office/powerpoint/2010/main" val="1939966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914992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66</a:t>
            </a:fld>
            <a:endParaRPr lang="en-US"/>
          </a:p>
        </p:txBody>
      </p:sp>
    </p:spTree>
    <p:extLst>
      <p:ext uri="{BB962C8B-B14F-4D97-AF65-F5344CB8AC3E}">
        <p14:creationId xmlns:p14="http://schemas.microsoft.com/office/powerpoint/2010/main" val="1602264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5f10c54184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5f10c54184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5f10c54184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5f10c54184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5f10c54184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5f10c54184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f10c54184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5f10c54184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4978c2c13f_0_567: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4978c2c13f_0_567:notes"/>
          <p:cNvSpPr txBox="1">
            <a:spLocks noGrp="1"/>
          </p:cNvSpPr>
          <p:nvPr>
            <p:ph type="body" idx="1"/>
          </p:nvPr>
        </p:nvSpPr>
        <p:spPr>
          <a:xfrm>
            <a:off x="685800" y="4223504"/>
            <a:ext cx="5486400" cy="4001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f10c54184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f10c54184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f10c54184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5f10c54184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5f10c54184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5f10c5418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5f10c54184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5f10c54184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5f10c54184_0_1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5f10c54184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92</a:t>
            </a:fld>
            <a:endParaRPr lang="en-US"/>
          </a:p>
        </p:txBody>
      </p:sp>
    </p:spTree>
    <p:extLst>
      <p:ext uri="{BB962C8B-B14F-4D97-AF65-F5344CB8AC3E}">
        <p14:creationId xmlns:p14="http://schemas.microsoft.com/office/powerpoint/2010/main" val="1992772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9727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32918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Hyperledger Quilt</a:t>
            </a:r>
          </a:p>
          <a:p>
            <a:pPr marL="0" lvl="0" indent="0" algn="l" rtl="0">
              <a:spcBef>
                <a:spcPts val="0"/>
              </a:spcBef>
              <a:spcAft>
                <a:spcPts val="0"/>
              </a:spcAft>
              <a:buNone/>
            </a:pPr>
            <a:r>
              <a:rPr lang="en-US" dirty="0"/>
              <a:t>Business Blockchain Tool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Contributed by NTT Data and Ripple</a:t>
            </a:r>
          </a:p>
          <a:p>
            <a:pPr marL="0" lvl="0" indent="0" algn="l" rtl="0">
              <a:spcBef>
                <a:spcPts val="0"/>
              </a:spcBef>
              <a:spcAft>
                <a:spcPts val="0"/>
              </a:spcAft>
              <a:buNone/>
            </a:pPr>
            <a:r>
              <a:rPr lang="en-US" dirty="0"/>
              <a:t>● Java implementation of the Interledger protocol</a:t>
            </a:r>
          </a:p>
          <a:p>
            <a:pPr marL="0" lvl="0" indent="0" algn="l" rtl="0">
              <a:spcBef>
                <a:spcPts val="0"/>
              </a:spcBef>
              <a:spcAft>
                <a:spcPts val="0"/>
              </a:spcAft>
              <a:buNone/>
            </a:pPr>
            <a:r>
              <a:rPr lang="en-US" dirty="0"/>
              <a:t>● Interledger protocol provides:</a:t>
            </a:r>
          </a:p>
          <a:p>
            <a:pPr marL="0" lvl="0" indent="0" algn="l" rtl="0">
              <a:spcBef>
                <a:spcPts val="0"/>
              </a:spcBef>
              <a:spcAft>
                <a:spcPts val="0"/>
              </a:spcAft>
              <a:buNone/>
            </a:pPr>
            <a:r>
              <a:rPr lang="en-US" dirty="0"/>
              <a:t>    ○ atomic swaps between ledgers (even non-blockchain or distributed ledgers)</a:t>
            </a:r>
          </a:p>
          <a:p>
            <a:pPr marL="0" lvl="0" indent="0" algn="l" rtl="0">
              <a:spcBef>
                <a:spcPts val="0"/>
              </a:spcBef>
              <a:spcAft>
                <a:spcPts val="0"/>
              </a:spcAft>
              <a:buNone/>
            </a:pPr>
            <a:r>
              <a:rPr lang="en-US" dirty="0"/>
              <a:t>    ○ a single account namespace for accounts within each ledger</a:t>
            </a:r>
          </a:p>
        </p:txBody>
      </p:sp>
    </p:spTree>
    <p:extLst>
      <p:ext uri="{BB962C8B-B14F-4D97-AF65-F5344CB8AC3E}">
        <p14:creationId xmlns:p14="http://schemas.microsoft.com/office/powerpoint/2010/main" val="3249064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22</a:t>
            </a:fld>
            <a:endParaRPr lang="en-US"/>
          </a:p>
        </p:txBody>
      </p:sp>
    </p:spTree>
    <p:extLst>
      <p:ext uri="{BB962C8B-B14F-4D97-AF65-F5344CB8AC3E}">
        <p14:creationId xmlns:p14="http://schemas.microsoft.com/office/powerpoint/2010/main" val="2398462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31</a:t>
            </a:fld>
            <a:endParaRPr lang="en-US"/>
          </a:p>
        </p:txBody>
      </p:sp>
    </p:spTree>
    <p:extLst>
      <p:ext uri="{BB962C8B-B14F-4D97-AF65-F5344CB8AC3E}">
        <p14:creationId xmlns:p14="http://schemas.microsoft.com/office/powerpoint/2010/main" val="1567111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0000000-1234-1234-1234-123412341234}"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08893"/>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6938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7819459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r>
              <a:rPr lang="en-US"/>
              <a:t>Ledger Academy</a:t>
            </a:r>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2209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177116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0" name="Google Shape;20;p4"/>
          <p:cNvSpPr/>
          <p:nvPr/>
        </p:nvSpPr>
        <p:spPr>
          <a:xfrm>
            <a:off x="0" y="0"/>
            <a:ext cx="5752000" cy="68580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4"/>
          <p:cNvSpPr/>
          <p:nvPr/>
        </p:nvSpPr>
        <p:spPr>
          <a:xfrm>
            <a:off x="1" y="58834"/>
            <a:ext cx="5751500" cy="5865833"/>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67" y="0"/>
            <a:ext cx="5755867" cy="5860800"/>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3" name="Google Shape;23;p4"/>
          <p:cNvSpPr txBox="1">
            <a:spLocks noGrp="1"/>
          </p:cNvSpPr>
          <p:nvPr>
            <p:ph type="title"/>
          </p:nvPr>
        </p:nvSpPr>
        <p:spPr>
          <a:xfrm>
            <a:off x="415633" y="667900"/>
            <a:ext cx="4942000" cy="33452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4" name="Google Shape;24;p4"/>
          <p:cNvSpPr txBox="1">
            <a:spLocks noGrp="1"/>
          </p:cNvSpPr>
          <p:nvPr>
            <p:ph type="body" idx="1"/>
          </p:nvPr>
        </p:nvSpPr>
        <p:spPr>
          <a:xfrm>
            <a:off x="6192900" y="667900"/>
            <a:ext cx="5555200" cy="5464800"/>
          </a:xfrm>
          <a:prstGeom prst="rect">
            <a:avLst/>
          </a:prstGeom>
        </p:spPr>
        <p:txBody>
          <a:bodyPr spcFirstLastPara="1" wrap="square" lIns="91425" tIns="91425" rIns="91425" bIns="91425" anchor="t" anchorCtr="0">
            <a:noAutofit/>
          </a:bodyPr>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25" name="Google Shape;25;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98140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Ledger Academy</a:t>
            </a:r>
          </a:p>
        </p:txBody>
      </p:sp>
      <p:sp>
        <p:nvSpPr>
          <p:cNvPr id="6" name="Slide Number Placeholder 5"/>
          <p:cNvSpPr>
            <a:spLocks noGrp="1"/>
          </p:cNvSpPr>
          <p:nvPr>
            <p:ph type="sldNum" sz="quarter" idx="12"/>
          </p:nvPr>
        </p:nvSpPr>
        <p:spPr/>
        <p:txBody>
          <a:bodyPr/>
          <a:lstStyle/>
          <a:p>
            <a:fld id="{044B967A-C62A-4F0D-BC3B-F9FC4BDAFED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6917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8/13/2019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10887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4406677"/>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8563793"/>
      </p:ext>
    </p:extLst>
  </p:cSld>
  <p:clrMapOvr>
    <a:masterClrMapping/>
  </p:clrMapOvr>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46418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smtClean="0"/>
              <a:t>8/13/2019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US" smtClean="0"/>
              <a:pPr/>
              <a:t>‹#›</a:t>
            </a:fld>
            <a:endParaRPr lang="en-US"/>
          </a:p>
        </p:txBody>
      </p:sp>
    </p:spTree>
    <p:extLst>
      <p:ext uri="{BB962C8B-B14F-4D97-AF65-F5344CB8AC3E}">
        <p14:creationId xmlns:p14="http://schemas.microsoft.com/office/powerpoint/2010/main" val="3511880107"/>
      </p:ext>
    </p:extLst>
  </p:cSld>
  <p:clrMapOvr>
    <a:masterClrMapping/>
  </p:clrMapOvr>
  <p:hf hdr="0" ft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8/13/2019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4020458"/>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B02557A-7053-4340-A874-8AB926A8EDA1}" type="datetimeFigureOut">
              <a:rPr lang="en-US" smtClean="0"/>
              <a:pPr/>
              <a:t>8/13/2019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17067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6">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Ledger Academy</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0000000-1234-1234-1234-123412341234}"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54753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 id="2147483963" r:id="rId14"/>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s://wiki.hyperledger.org/display/LMDWG/Learning+Materials+Development+Working+Group" TargetMode="Externa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www.gbaglobal.org/groups/education-working-group/" TargetMode="External"/><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cryptoiq.acemlnb.com/lt.php?s=f621a699287c17f228deb02a1376a650&amp;i=166A237A6A1280" TargetMode="External"/><Relationship Id="rId2" Type="http://schemas.openxmlformats.org/officeDocument/2006/relationships/hyperlink" Target="http://cryptoiq.acemlnb.com/lt.php?s=f621a699287c17f228deb02a1376a650&amp;i=166A237A6A1279"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blockworksgroup.io/venture-unplugged" TargetMode="External"/><Relationship Id="rId2" Type="http://schemas.openxmlformats.org/officeDocument/2006/relationships/hyperlink" Target="https://4nj826wr.r.us-east-1.awstrack.me/L0/https:%2F%2Fblockworksgroup.io%2Fventure-unplugged/1/0100016c8c93b6a7-96f06483-2cd6-470f-af00-314207f6af64-000000/W6BALbkg7_8_j2IEucDVisIySes=122" TargetMode="External"/><Relationship Id="rId1" Type="http://schemas.openxmlformats.org/officeDocument/2006/relationships/slideLayout" Target="../slideLayouts/slideLayout5.xml"/><Relationship Id="rId4" Type="http://schemas.openxmlformats.org/officeDocument/2006/relationships/hyperlink" Target="https://4nj826wr.r.us-east-1.awstrack.me/L0/https:%2F%2Fblockworksgroup.io%2Fcoinalts2019/1/0100016c8c93b6a7-96f06483-2cd6-470f-af00-314207f6af64-000000/FBS3lSpnLqi5HegYUqg1xbkBdDs=122"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3.xml"/><Relationship Id="rId5" Type="http://schemas.openxmlformats.org/officeDocument/2006/relationships/image" Target="../media/image16.jpg"/><Relationship Id="rId4" Type="http://schemas.openxmlformats.org/officeDocument/2006/relationships/image" Target="../media/image15.jp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2.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svg"/><Relationship Id="rId3" Type="http://schemas.openxmlformats.org/officeDocument/2006/relationships/image" Target="../media/image40.svg"/><Relationship Id="rId7" Type="http://schemas.openxmlformats.org/officeDocument/2006/relationships/image" Target="../media/image44.svg"/><Relationship Id="rId12" Type="http://schemas.openxmlformats.org/officeDocument/2006/relationships/image" Target="../media/image49.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svg"/><Relationship Id="rId5" Type="http://schemas.openxmlformats.org/officeDocument/2006/relationships/image" Target="../media/image42.svg"/><Relationship Id="rId15" Type="http://schemas.openxmlformats.org/officeDocument/2006/relationships/image" Target="../media/image52.sv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svg"/><Relationship Id="rId14" Type="http://schemas.openxmlformats.org/officeDocument/2006/relationships/image" Target="../media/image5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www.aylus.org/" TargetMode="Externa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1.jpg"/><Relationship Id="rId7"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53.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68.png"/></Relationships>
</file>

<file path=ppt/slides/_rels/slide55.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hyperlink" Target="https://www.neweconomyforum.com/solutions-submission/#form" TargetMode="External"/><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hyperlink" Target="https://bcprinceton.com/youth-group/"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92.png"/><Relationship Id="rId4" Type="http://schemas.openxmlformats.org/officeDocument/2006/relationships/image" Target="../media/image91.png"/></Relationships>
</file>

<file path=ppt/slides/_rels/slide6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3" Type="http://schemas.openxmlformats.org/officeDocument/2006/relationships/hyperlink" Target="https://hackernoon.com/how-is-blockchain-disrupting-the-supply-chain-industry-f3a1c599daef"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hyperlink" Target="https://medium.com/s/story/how-does-the-blockchain-work-98c8cd01d2ae" TargetMode="External"/><Relationship Id="rId4" Type="http://schemas.openxmlformats.org/officeDocument/2006/relationships/hyperlink" Target="https://www.forbes.com/sites/bernardmarr/2018/03/23/how-blockchain-will-transform-the-supply-chain-and-logistics-industry/#308e11035fec" TargetMode="External"/></Relationships>
</file>

<file path=ppt/slides/_rels/slide7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jpg"/><Relationship Id="rId1" Type="http://schemas.openxmlformats.org/officeDocument/2006/relationships/slideLayout" Target="../slideLayouts/slideLayout5.xml"/><Relationship Id="rId5" Type="http://schemas.openxmlformats.org/officeDocument/2006/relationships/image" Target="../media/image105.png"/><Relationship Id="rId4" Type="http://schemas.openxmlformats.org/officeDocument/2006/relationships/image" Target="../media/image104.png"/></Relationships>
</file>

<file path=ppt/slides/_rels/slide7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learn.consensys.net/catalog/info/id:169" TargetMode="Externa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108.png"/></Relationships>
</file>

<file path=ppt/slides/_rels/slide8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hyperlink" Target="http://www.bcprinceton.com/"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hyperlink" Target="https://wiki.hyperledger.org/download/attachments/13862723/HyperledgerPrincetonMeetup%20July10.pptx?version=1&amp;modificationDate=1562797668000&amp;api=v2" TargetMode="External"/><Relationship Id="rId3" Type="http://schemas.openxmlformats.org/officeDocument/2006/relationships/hyperlink" Target="https://wiki.hyperledger.org/download/attachments/13862723/Princeton%20Blockchain%20Summer%202019%20Social%20Impact%20Project%20Week%201.pptx?version=1&amp;modificationDate=1561567101000&amp;api=v2" TargetMode="External"/><Relationship Id="rId7" Type="http://schemas.openxmlformats.org/officeDocument/2006/relationships/hyperlink" Target="https://wiki.hyperledger.org/download/attachments/13862723/HyperledgerPrincetonMeetup%20July2.pptx?version=2&amp;modificationDate=1562106825000&amp;api=v2" TargetMode="External"/><Relationship Id="rId2" Type="http://schemas.openxmlformats.org/officeDocument/2006/relationships/hyperlink" Target="https://wiki.hyperledger.org/download/attachments/13862723/HyperledgerPrincetonMeetupJune12%20condensed.pptx?version=1&amp;modificationDate=1561567080000&amp;api=v2" TargetMode="External"/><Relationship Id="rId1" Type="http://schemas.openxmlformats.org/officeDocument/2006/relationships/slideLayout" Target="../slideLayouts/slideLayout2.xml"/><Relationship Id="rId6" Type="http://schemas.openxmlformats.org/officeDocument/2006/relationships/hyperlink" Target="https://wiki.hyperledger.org/download/attachments/13862723/HyperledgerPrincetonMeetupJune26%20%281%29.pptx?version=1&amp;modificationDate=1561579085000&amp;api=v2" TargetMode="External"/><Relationship Id="rId11" Type="http://schemas.openxmlformats.org/officeDocument/2006/relationships/hyperlink" Target="https://wiki.hyperledger.org/display/LMDWG/Learning+Materials+Development+Working+Group?src=sidebar" TargetMode="External"/><Relationship Id="rId5" Type="http://schemas.openxmlformats.org/officeDocument/2006/relationships/hyperlink" Target="https://wiki.hyperledger.org/download/attachments/13862723/Hyperledger%20summer%20project%20Sawtooth.pptx?version=2&amp;modificationDate=1561037893000&amp;api=v2" TargetMode="External"/><Relationship Id="rId10" Type="http://schemas.openxmlformats.org/officeDocument/2006/relationships/hyperlink" Target="https://wiki.hyperledger.org/" TargetMode="External"/><Relationship Id="rId4" Type="http://schemas.openxmlformats.org/officeDocument/2006/relationships/hyperlink" Target="https://wiki.hyperledger.org/download/attachments/13862723/HyperledgerPrincetonMeetupJune18.pptx?version=1&amp;modificationDate=1560974803000&amp;api=v2" TargetMode="External"/><Relationship Id="rId9" Type="http://schemas.openxmlformats.org/officeDocument/2006/relationships/hyperlink" Target="https://wiki.hyperledger.org/download/attachments/13862723/HyperledgerPrincetonMeetup%20July16.pptx?version=2&amp;modificationDate=1563294141000&amp;api=v2" TargetMode="Externa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3" Type="http://schemas.openxmlformats.org/officeDocument/2006/relationships/hyperlink" Target="https://wiki.hyperledger.org/display/~hemalpanji" TargetMode="External"/><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hyperlink" Target="https://wiki.hyperledger.org/display/~suyognavarkar" TargetMode="External"/><Relationship Id="rId5" Type="http://schemas.openxmlformats.org/officeDocument/2006/relationships/hyperlink" Target="https://wiki.hyperledger.org/display/LMDWG/Tracking+assets+in+supply+chain" TargetMode="External"/><Relationship Id="rId4" Type="http://schemas.openxmlformats.org/officeDocument/2006/relationships/hyperlink" Target="https://wiki.hyperledger.org/display/~Linny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kiva.org/" TargetMode="External"/><Relationship Id="rId2" Type="http://schemas.openxmlformats.org/officeDocument/2006/relationships/hyperlink" Target="https://www.linkedin.com/in/matthewdavie/" TargetMode="Externa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112.png"/></Relationships>
</file>

<file path=ppt/slides/_rels/slide92.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113.png"/><Relationship Id="rId7"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0.svg"/><Relationship Id="rId5" Type="http://schemas.openxmlformats.org/officeDocument/2006/relationships/image" Target="../media/image115.png"/><Relationship Id="rId4" Type="http://schemas.openxmlformats.org/officeDocument/2006/relationships/image" Target="../media/image114.svg"/></Relationships>
</file>

<file path=ppt/slides/_rels/slide93.xml.rels><?xml version="1.0" encoding="UTF-8" standalone="yes"?>
<Relationships xmlns="http://schemas.openxmlformats.org/package/2006/relationships"><Relationship Id="rId3" Type="http://schemas.openxmlformats.org/officeDocument/2006/relationships/hyperlink" Target="https://fabric.io/kits" TargetMode="External"/><Relationship Id="rId2" Type="http://schemas.openxmlformats.org/officeDocument/2006/relationships/hyperlink" Target="https://fabric.io/sign_up" TargetMode="External"/><Relationship Id="rId1" Type="http://schemas.openxmlformats.org/officeDocument/2006/relationships/slideLayout" Target="../slideLayouts/slideLayout2.xml"/><Relationship Id="rId4" Type="http://schemas.openxmlformats.org/officeDocument/2006/relationships/hyperlink" Target="https://fabric.io/downloads/android" TargetMode="External"/></Relationships>
</file>

<file path=ppt/slides/_rels/slide94.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Shape 982"/>
        <p:cNvGrpSpPr/>
        <p:nvPr/>
      </p:nvGrpSpPr>
      <p:grpSpPr>
        <a:xfrm>
          <a:off x="0" y="0"/>
          <a:ext cx="0" cy="0"/>
          <a:chOff x="0" y="0"/>
          <a:chExt cx="0" cy="0"/>
        </a:xfrm>
      </p:grpSpPr>
      <p:sp>
        <p:nvSpPr>
          <p:cNvPr id="986" name="Rectangle 92">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5" name="Picture 94">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7" name="Straight Connector 96">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87" name="Straight Connector 98">
            <a:extLst>
              <a:ext uri="{FF2B5EF4-FFF2-40B4-BE49-F238E27FC236}">
                <a16:creationId xmlns:a16="http://schemas.microsoft.com/office/drawing/2014/main" id="{3BBC7667-C352-4842-9AFD-E5C16AD002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88" name="Rectangle 100">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Rectangle 102">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90" name="Rectangle 104">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983" name="Google Shape;983;p97"/>
          <p:cNvSpPr txBox="1">
            <a:spLocks noGrp="1"/>
          </p:cNvSpPr>
          <p:nvPr>
            <p:ph type="ctrTitle"/>
          </p:nvPr>
        </p:nvSpPr>
        <p:spPr>
          <a:xfrm>
            <a:off x="1557071" y="1584552"/>
            <a:ext cx="9099255" cy="2537251"/>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 </a:t>
            </a: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Blockchain Summer Project</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 hosted by:</a:t>
            </a:r>
            <a:br>
              <a:rPr lang="en-US" sz="4500" b="0" cap="all" dirty="0">
                <a:solidFill>
                  <a:srgbClr val="454545"/>
                </a:solidFill>
                <a:latin typeface="+mj-lt"/>
                <a:ea typeface="+mj-ea"/>
                <a:cs typeface="+mj-cs"/>
              </a:rPr>
            </a:br>
            <a:r>
              <a:rPr lang="en-US" sz="2200" b="0" cap="all" dirty="0">
                <a:solidFill>
                  <a:srgbClr val="454545"/>
                </a:solidFill>
                <a:latin typeface="+mj-lt"/>
                <a:ea typeface="+mj-ea"/>
                <a:cs typeface="+mj-cs"/>
              </a:rPr>
              <a:t>Hyperledger Princeton * Blockchain Princeton * </a:t>
            </a:r>
            <a:br>
              <a:rPr lang="en-US" sz="2200" b="0" cap="all" dirty="0">
                <a:solidFill>
                  <a:srgbClr val="454545"/>
                </a:solidFill>
                <a:latin typeface="+mj-lt"/>
                <a:ea typeface="+mj-ea"/>
                <a:cs typeface="+mj-cs"/>
              </a:rPr>
            </a:br>
            <a:r>
              <a:rPr lang="en-US" sz="2200" b="0" cap="all" dirty="0">
                <a:solidFill>
                  <a:srgbClr val="454545"/>
                </a:solidFill>
                <a:latin typeface="+mj-lt"/>
                <a:ea typeface="+mj-ea"/>
                <a:cs typeface="+mj-cs"/>
              </a:rPr>
              <a:t>Blockchain Fundamentals * Ledger Academy</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endParaRPr lang="en-US" sz="45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535372" y="4133234"/>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August 13, 2019</a:t>
            </a:r>
          </a:p>
        </p:txBody>
      </p:sp>
      <p:sp>
        <p:nvSpPr>
          <p:cNvPr id="2" name="Footer Placeholder 1">
            <a:extLst>
              <a:ext uri="{FF2B5EF4-FFF2-40B4-BE49-F238E27FC236}">
                <a16:creationId xmlns:a16="http://schemas.microsoft.com/office/drawing/2014/main" id="{F1BC12C6-9132-4A98-858B-E7DB3491EF7E}"/>
              </a:ext>
            </a:extLst>
          </p:cNvPr>
          <p:cNvSpPr>
            <a:spLocks noGrp="1"/>
          </p:cNvSpPr>
          <p:nvPr>
            <p:ph type="ftr" idx="11"/>
          </p:nvPr>
        </p:nvSpPr>
        <p:spPr>
          <a:xfrm>
            <a:off x="654425" y="5647487"/>
            <a:ext cx="4973915" cy="309201"/>
          </a:xfrm>
        </p:spPr>
        <p:txBody>
          <a:bodyPr vert="horz" lIns="91440" tIns="45720" rIns="91440" bIns="45720" rtlCol="0" anchor="ctr">
            <a:normAutofit/>
          </a:bodyPr>
          <a:lstStyle/>
          <a:p>
            <a:pPr algn="l" defTabSz="457200">
              <a:lnSpc>
                <a:spcPct val="90000"/>
              </a:lnSpc>
              <a:spcAft>
                <a:spcPts val="600"/>
              </a:spcAft>
            </a:pPr>
            <a:r>
              <a:rPr lang="en-US" sz="1000" b="0" i="0" kern="1200" dirty="0">
                <a:solidFill>
                  <a:schemeClr val="tx1">
                    <a:tint val="75000"/>
                  </a:schemeClr>
                </a:solidFill>
                <a:effectLst/>
                <a:latin typeface="+mn-lt"/>
                <a:ea typeface="+mn-ea"/>
                <a:cs typeface="+mn-cs"/>
              </a:rPr>
              <a:t>Ledger Academy</a:t>
            </a:r>
          </a:p>
        </p:txBody>
      </p:sp>
      <p:pic>
        <p:nvPicPr>
          <p:cNvPr id="991" name="Picture 110">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3" name="Straight Connector 112">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4B972-6214-4F17-BF07-F9E7E892B89D}"/>
              </a:ext>
            </a:extLst>
          </p:cNvPr>
          <p:cNvSpPr>
            <a:spLocks noGrp="1"/>
          </p:cNvSpPr>
          <p:nvPr>
            <p:ph type="title"/>
          </p:nvPr>
        </p:nvSpPr>
        <p:spPr/>
        <p:txBody>
          <a:bodyPr/>
          <a:lstStyle/>
          <a:p>
            <a:r>
              <a:rPr lang="en-US" dirty="0"/>
              <a:t>Hyperledger Communities</a:t>
            </a:r>
          </a:p>
        </p:txBody>
      </p:sp>
      <p:sp>
        <p:nvSpPr>
          <p:cNvPr id="3" name="Content Placeholder 2">
            <a:extLst>
              <a:ext uri="{FF2B5EF4-FFF2-40B4-BE49-F238E27FC236}">
                <a16:creationId xmlns:a16="http://schemas.microsoft.com/office/drawing/2014/main" id="{1E67B3A0-5D5C-4ADF-8D71-73C0572F4208}"/>
              </a:ext>
            </a:extLst>
          </p:cNvPr>
          <p:cNvSpPr>
            <a:spLocks noGrp="1"/>
          </p:cNvSpPr>
          <p:nvPr>
            <p:ph sz="half" idx="1"/>
          </p:nvPr>
        </p:nvSpPr>
        <p:spPr/>
        <p:txBody>
          <a:bodyPr/>
          <a:lstStyle/>
          <a:p>
            <a:r>
              <a:rPr lang="en-US" dirty="0">
                <a:hlinkClick r:id="rId2"/>
              </a:rPr>
              <a:t>https://wiki.hyperledger.org/display/LMDWG/Learning+Materials+Development+Working+Group</a:t>
            </a:r>
            <a:endParaRPr lang="en-US" dirty="0"/>
          </a:p>
        </p:txBody>
      </p:sp>
      <p:sp>
        <p:nvSpPr>
          <p:cNvPr id="4" name="Content Placeholder 3">
            <a:extLst>
              <a:ext uri="{FF2B5EF4-FFF2-40B4-BE49-F238E27FC236}">
                <a16:creationId xmlns:a16="http://schemas.microsoft.com/office/drawing/2014/main" id="{49BDBAE8-63CF-4D93-8037-A8941B3AD218}"/>
              </a:ext>
            </a:extLst>
          </p:cNvPr>
          <p:cNvSpPr>
            <a:spLocks noGrp="1"/>
          </p:cNvSpPr>
          <p:nvPr>
            <p:ph sz="half" idx="2"/>
          </p:nvPr>
        </p:nvSpPr>
        <p:spPr/>
        <p:txBody>
          <a:bodyPr/>
          <a:lstStyle/>
          <a:p>
            <a:endParaRPr lang="en-US"/>
          </a:p>
        </p:txBody>
      </p:sp>
      <p:sp>
        <p:nvSpPr>
          <p:cNvPr id="5" name="Slide Number Placeholder 4">
            <a:extLst>
              <a:ext uri="{FF2B5EF4-FFF2-40B4-BE49-F238E27FC236}">
                <a16:creationId xmlns:a16="http://schemas.microsoft.com/office/drawing/2014/main" id="{9F6A4FC2-E8C5-4476-96C7-2757FC30E378}"/>
              </a:ext>
            </a:extLst>
          </p:cNvPr>
          <p:cNvSpPr>
            <a:spLocks noGrp="1"/>
          </p:cNvSpPr>
          <p:nvPr>
            <p:ph type="sldNum" sz="quarter" idx="12"/>
          </p:nvPr>
        </p:nvSpPr>
        <p:spPr/>
        <p:txBody>
          <a:bodyPr/>
          <a:lstStyle/>
          <a:p>
            <a:fld id="{00000000-1234-1234-1234-123412341234}" type="slidenum">
              <a:rPr lang="en-US" smtClean="0"/>
              <a:pPr/>
              <a:t>10</a:t>
            </a:fld>
            <a:endParaRPr lang="en-US"/>
          </a:p>
        </p:txBody>
      </p:sp>
    </p:spTree>
    <p:extLst>
      <p:ext uri="{BB962C8B-B14F-4D97-AF65-F5344CB8AC3E}">
        <p14:creationId xmlns:p14="http://schemas.microsoft.com/office/powerpoint/2010/main" val="96850133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387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BAF63-256A-4C8F-A956-C162CC11E37E}"/>
              </a:ext>
            </a:extLst>
          </p:cNvPr>
          <p:cNvSpPr>
            <a:spLocks noGrp="1"/>
          </p:cNvSpPr>
          <p:nvPr>
            <p:ph type="title"/>
          </p:nvPr>
        </p:nvSpPr>
        <p:spPr>
          <a:xfrm>
            <a:off x="1384738" y="825909"/>
            <a:ext cx="9605635" cy="1059305"/>
          </a:xfrm>
        </p:spPr>
        <p:txBody>
          <a:bodyPr/>
          <a:lstStyle/>
          <a:p>
            <a:r>
              <a:rPr lang="en-US" dirty="0"/>
              <a:t>HYPERLEDGER PRINCETON </a:t>
            </a:r>
            <a:br>
              <a:rPr lang="en-US" dirty="0"/>
            </a:br>
            <a:r>
              <a:rPr lang="en-US" dirty="0"/>
              <a:t>Digital Identity</a:t>
            </a:r>
          </a:p>
        </p:txBody>
      </p:sp>
      <p:pic>
        <p:nvPicPr>
          <p:cNvPr id="6" name="Content Placeholder 5">
            <a:extLst>
              <a:ext uri="{FF2B5EF4-FFF2-40B4-BE49-F238E27FC236}">
                <a16:creationId xmlns:a16="http://schemas.microsoft.com/office/drawing/2014/main" id="{D1090DE0-9950-436D-AB36-18802433B2BC}"/>
              </a:ext>
            </a:extLst>
          </p:cNvPr>
          <p:cNvPicPr>
            <a:picLocks noGrp="1" noChangeAspect="1"/>
          </p:cNvPicPr>
          <p:nvPr>
            <p:ph sz="half" idx="1"/>
          </p:nvPr>
        </p:nvPicPr>
        <p:blipFill>
          <a:blip r:embed="rId2"/>
          <a:stretch>
            <a:fillRect/>
          </a:stretch>
        </p:blipFill>
        <p:spPr>
          <a:xfrm>
            <a:off x="1384738" y="2017343"/>
            <a:ext cx="4645025" cy="1538724"/>
          </a:xfrm>
          <a:prstGeom prst="rect">
            <a:avLst/>
          </a:prstGeom>
        </p:spPr>
      </p:pic>
      <p:pic>
        <p:nvPicPr>
          <p:cNvPr id="7" name="Content Placeholder 6">
            <a:extLst>
              <a:ext uri="{FF2B5EF4-FFF2-40B4-BE49-F238E27FC236}">
                <a16:creationId xmlns:a16="http://schemas.microsoft.com/office/drawing/2014/main" id="{9D1AB80C-EDC3-4287-B5B7-A8A2289C53E5}"/>
              </a:ext>
            </a:extLst>
          </p:cNvPr>
          <p:cNvPicPr>
            <a:picLocks noGrp="1" noChangeAspect="1"/>
          </p:cNvPicPr>
          <p:nvPr>
            <p:ph sz="half" idx="2"/>
          </p:nvPr>
        </p:nvPicPr>
        <p:blipFill>
          <a:blip r:embed="rId3"/>
          <a:stretch>
            <a:fillRect/>
          </a:stretch>
        </p:blipFill>
        <p:spPr>
          <a:xfrm>
            <a:off x="5483335" y="4413885"/>
            <a:ext cx="4645025" cy="719893"/>
          </a:xfrm>
          <a:prstGeom prst="rect">
            <a:avLst/>
          </a:prstGeom>
        </p:spPr>
      </p:pic>
    </p:spTree>
    <p:extLst>
      <p:ext uri="{BB962C8B-B14F-4D97-AF65-F5344CB8AC3E}">
        <p14:creationId xmlns:p14="http://schemas.microsoft.com/office/powerpoint/2010/main" val="1687347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CD1A095-A740-405E-AF20-181AD4820C62}"/>
              </a:ext>
            </a:extLst>
          </p:cNvPr>
          <p:cNvPicPr>
            <a:picLocks noChangeAspect="1"/>
          </p:cNvPicPr>
          <p:nvPr/>
        </p:nvPicPr>
        <p:blipFill>
          <a:blip r:embed="rId2"/>
          <a:stretch>
            <a:fillRect/>
          </a:stretch>
        </p:blipFill>
        <p:spPr>
          <a:xfrm>
            <a:off x="1726535" y="286115"/>
            <a:ext cx="8738929" cy="5571067"/>
          </a:xfrm>
          <a:prstGeom prst="rect">
            <a:avLst/>
          </a:prstGeom>
        </p:spPr>
      </p:pic>
    </p:spTree>
    <p:extLst>
      <p:ext uri="{BB962C8B-B14F-4D97-AF65-F5344CB8AC3E}">
        <p14:creationId xmlns:p14="http://schemas.microsoft.com/office/powerpoint/2010/main" val="2698375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D33634-0CA6-45CE-9C39-3BA5336A70B7}"/>
              </a:ext>
            </a:extLst>
          </p:cNvPr>
          <p:cNvPicPr>
            <a:picLocks noChangeAspect="1"/>
          </p:cNvPicPr>
          <p:nvPr/>
        </p:nvPicPr>
        <p:blipFill>
          <a:blip r:embed="rId2"/>
          <a:stretch>
            <a:fillRect/>
          </a:stretch>
        </p:blipFill>
        <p:spPr>
          <a:xfrm>
            <a:off x="1814438" y="328156"/>
            <a:ext cx="8773331" cy="5571066"/>
          </a:xfrm>
          <a:prstGeom prst="rect">
            <a:avLst/>
          </a:prstGeom>
        </p:spPr>
      </p:pic>
    </p:spTree>
    <p:extLst>
      <p:ext uri="{BB962C8B-B14F-4D97-AF65-F5344CB8AC3E}">
        <p14:creationId xmlns:p14="http://schemas.microsoft.com/office/powerpoint/2010/main" val="3570631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6C911F-407A-4D24-86FA-64E047D52377}"/>
              </a:ext>
            </a:extLst>
          </p:cNvPr>
          <p:cNvPicPr>
            <a:picLocks noChangeAspect="1"/>
          </p:cNvPicPr>
          <p:nvPr/>
        </p:nvPicPr>
        <p:blipFill>
          <a:blip r:embed="rId2"/>
          <a:stretch>
            <a:fillRect/>
          </a:stretch>
        </p:blipFill>
        <p:spPr>
          <a:xfrm>
            <a:off x="2358765" y="679603"/>
            <a:ext cx="7474469" cy="4822562"/>
          </a:xfrm>
          <a:prstGeom prst="rect">
            <a:avLst/>
          </a:prstGeom>
        </p:spPr>
      </p:pic>
      <p:sp>
        <p:nvSpPr>
          <p:cNvPr id="6" name="Arrow: Right 5">
            <a:extLst>
              <a:ext uri="{FF2B5EF4-FFF2-40B4-BE49-F238E27FC236}">
                <a16:creationId xmlns:a16="http://schemas.microsoft.com/office/drawing/2014/main" id="{3E58E7FB-005C-4C35-AC44-0448FF91EB20}"/>
              </a:ext>
            </a:extLst>
          </p:cNvPr>
          <p:cNvSpPr/>
          <p:nvPr/>
        </p:nvSpPr>
        <p:spPr>
          <a:xfrm>
            <a:off x="1408386" y="4682359"/>
            <a:ext cx="1918138" cy="567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Indy</a:t>
            </a:r>
          </a:p>
        </p:txBody>
      </p:sp>
      <p:sp>
        <p:nvSpPr>
          <p:cNvPr id="7" name="Arrow: Right 6">
            <a:extLst>
              <a:ext uri="{FF2B5EF4-FFF2-40B4-BE49-F238E27FC236}">
                <a16:creationId xmlns:a16="http://schemas.microsoft.com/office/drawing/2014/main" id="{FF254738-8A09-4DF0-83E5-173DF36D6878}"/>
              </a:ext>
            </a:extLst>
          </p:cNvPr>
          <p:cNvSpPr/>
          <p:nvPr/>
        </p:nvSpPr>
        <p:spPr>
          <a:xfrm>
            <a:off x="273269" y="2377965"/>
            <a:ext cx="1918138" cy="567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Aries</a:t>
            </a:r>
          </a:p>
        </p:txBody>
      </p:sp>
      <p:sp>
        <p:nvSpPr>
          <p:cNvPr id="8" name="Arrow: Right 7">
            <a:extLst>
              <a:ext uri="{FF2B5EF4-FFF2-40B4-BE49-F238E27FC236}">
                <a16:creationId xmlns:a16="http://schemas.microsoft.com/office/drawing/2014/main" id="{678B3109-1BCA-450F-93C4-3F200596102F}"/>
              </a:ext>
            </a:extLst>
          </p:cNvPr>
          <p:cNvSpPr/>
          <p:nvPr/>
        </p:nvSpPr>
        <p:spPr>
          <a:xfrm>
            <a:off x="449317" y="3907222"/>
            <a:ext cx="1918138" cy="567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Ursa</a:t>
            </a:r>
          </a:p>
        </p:txBody>
      </p:sp>
    </p:spTree>
    <p:extLst>
      <p:ext uri="{BB962C8B-B14F-4D97-AF65-F5344CB8AC3E}">
        <p14:creationId xmlns:p14="http://schemas.microsoft.com/office/powerpoint/2010/main" val="101893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469019-E569-414D-AA8E-52C3F154A4EB}"/>
              </a:ext>
            </a:extLst>
          </p:cNvPr>
          <p:cNvPicPr>
            <a:picLocks noChangeAspect="1"/>
          </p:cNvPicPr>
          <p:nvPr/>
        </p:nvPicPr>
        <p:blipFill>
          <a:blip r:embed="rId2"/>
          <a:stretch>
            <a:fillRect/>
          </a:stretch>
        </p:blipFill>
        <p:spPr>
          <a:xfrm>
            <a:off x="3743824" y="209813"/>
            <a:ext cx="6635142" cy="3072043"/>
          </a:xfrm>
          <a:prstGeom prst="rect">
            <a:avLst/>
          </a:prstGeom>
        </p:spPr>
      </p:pic>
      <p:sp>
        <p:nvSpPr>
          <p:cNvPr id="7" name="Rectangle 6">
            <a:extLst>
              <a:ext uri="{FF2B5EF4-FFF2-40B4-BE49-F238E27FC236}">
                <a16:creationId xmlns:a16="http://schemas.microsoft.com/office/drawing/2014/main" id="{130D4227-B51F-4DFB-8C07-BB0AE93A34CA}"/>
              </a:ext>
            </a:extLst>
          </p:cNvPr>
          <p:cNvSpPr/>
          <p:nvPr/>
        </p:nvSpPr>
        <p:spPr>
          <a:xfrm>
            <a:off x="530770" y="4418267"/>
            <a:ext cx="9401505" cy="1754326"/>
          </a:xfrm>
          <a:prstGeom prst="rect">
            <a:avLst/>
          </a:prstGeom>
        </p:spPr>
        <p:txBody>
          <a:bodyPr wrap="square">
            <a:spAutoFit/>
          </a:bodyPr>
          <a:lstStyle/>
          <a:p>
            <a:r>
              <a:rPr lang="en-US" dirty="0">
                <a:solidFill>
                  <a:srgbClr val="333333"/>
                </a:solidFill>
                <a:latin typeface="Courier New" panose="02070309020205020404" pitchFamily="49" charset="0"/>
              </a:rPr>
              <a:t>Stepping down , If you are interested, it is my recommendation that  you reach out to our Executive Director Gerard </a:t>
            </a:r>
            <a:r>
              <a:rPr lang="en-US" dirty="0" err="1">
                <a:solidFill>
                  <a:srgbClr val="333333"/>
                </a:solidFill>
                <a:latin typeface="Courier New" panose="02070309020205020404" pitchFamily="49" charset="0"/>
              </a:rPr>
              <a:t>Dache</a:t>
            </a:r>
            <a:r>
              <a:rPr lang="en-US" dirty="0">
                <a:solidFill>
                  <a:srgbClr val="333333"/>
                </a:solidFill>
                <a:latin typeface="Courier New" panose="02070309020205020404" pitchFamily="49" charset="0"/>
              </a:rPr>
              <a:t>  or to Eric Guthrie for consideration of this </a:t>
            </a:r>
            <a:r>
              <a:rPr lang="en-US" dirty="0" err="1">
                <a:solidFill>
                  <a:srgbClr val="333333"/>
                </a:solidFill>
                <a:latin typeface="Courier New" panose="02070309020205020404" pitchFamily="49" charset="0"/>
              </a:rPr>
              <a:t>role.m</a:t>
            </a:r>
            <a:r>
              <a:rPr lang="en-US" dirty="0">
                <a:solidFill>
                  <a:srgbClr val="333333"/>
                </a:solidFill>
                <a:latin typeface="Courier New" panose="02070309020205020404" pitchFamily="49" charset="0"/>
              </a:rPr>
              <a:t> the "Education Working Group" group: </a:t>
            </a:r>
            <a:r>
              <a:rPr lang="en-US" dirty="0">
                <a:solidFill>
                  <a:srgbClr val="0186BA"/>
                </a:solidFill>
                <a:latin typeface="Courier New" panose="02070309020205020404" pitchFamily="49" charset="0"/>
                <a:hlinkClick r:id="rId3"/>
              </a:rPr>
              <a:t>https://www.gbaglobal.org/groups/education-working-group/</a:t>
            </a:r>
            <a:br>
              <a:rPr lang="en-US" dirty="0"/>
            </a:br>
            <a:endParaRPr lang="en-US" dirty="0"/>
          </a:p>
        </p:txBody>
      </p:sp>
      <p:sp>
        <p:nvSpPr>
          <p:cNvPr id="8" name="Rectangle 7">
            <a:extLst>
              <a:ext uri="{FF2B5EF4-FFF2-40B4-BE49-F238E27FC236}">
                <a16:creationId xmlns:a16="http://schemas.microsoft.com/office/drawing/2014/main" id="{80F20394-BD91-4C0A-889A-42BCA1D64795}"/>
              </a:ext>
            </a:extLst>
          </p:cNvPr>
          <p:cNvSpPr/>
          <p:nvPr/>
        </p:nvSpPr>
        <p:spPr>
          <a:xfrm>
            <a:off x="3610304" y="3429000"/>
            <a:ext cx="6096000" cy="923330"/>
          </a:xfrm>
          <a:prstGeom prst="rect">
            <a:avLst/>
          </a:prstGeom>
        </p:spPr>
        <p:txBody>
          <a:bodyPr>
            <a:spAutoFit/>
          </a:bodyPr>
          <a:lstStyle/>
          <a:p>
            <a:r>
              <a:rPr lang="en-US" dirty="0">
                <a:solidFill>
                  <a:srgbClr val="333333"/>
                </a:solidFill>
                <a:latin typeface="Courier New" panose="02070309020205020404" pitchFamily="49" charset="0"/>
              </a:rPr>
              <a:t>Bryant Nielson </a:t>
            </a:r>
          </a:p>
          <a:p>
            <a:r>
              <a:rPr lang="en-US" dirty="0">
                <a:solidFill>
                  <a:srgbClr val="333333"/>
                </a:solidFill>
                <a:latin typeface="Courier New" panose="02070309020205020404" pitchFamily="49" charset="0"/>
              </a:rPr>
              <a:t>chairman of the GBA Education &amp; Training Working Group (ETWG). </a:t>
            </a:r>
            <a:endParaRPr lang="en-US" dirty="0"/>
          </a:p>
        </p:txBody>
      </p:sp>
      <p:sp>
        <p:nvSpPr>
          <p:cNvPr id="9" name="Rectangle 8">
            <a:extLst>
              <a:ext uri="{FF2B5EF4-FFF2-40B4-BE49-F238E27FC236}">
                <a16:creationId xmlns:a16="http://schemas.microsoft.com/office/drawing/2014/main" id="{858819D1-A1A8-413A-A33A-D573D9EC9577}"/>
              </a:ext>
            </a:extLst>
          </p:cNvPr>
          <p:cNvSpPr/>
          <p:nvPr/>
        </p:nvSpPr>
        <p:spPr>
          <a:xfrm>
            <a:off x="798718" y="396030"/>
            <a:ext cx="2154757" cy="369332"/>
          </a:xfrm>
          <a:prstGeom prst="rect">
            <a:avLst/>
          </a:prstGeom>
        </p:spPr>
        <p:txBody>
          <a:bodyPr wrap="none">
            <a:spAutoFit/>
          </a:bodyPr>
          <a:lstStyle/>
          <a:p>
            <a:r>
              <a:rPr lang="en-US" dirty="0"/>
              <a:t>Blockchain Princeton</a:t>
            </a:r>
          </a:p>
        </p:txBody>
      </p:sp>
    </p:spTree>
    <p:extLst>
      <p:ext uri="{BB962C8B-B14F-4D97-AF65-F5344CB8AC3E}">
        <p14:creationId xmlns:p14="http://schemas.microsoft.com/office/powerpoint/2010/main" val="3607925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9" name="Rectangle 18">
            <a:extLst>
              <a:ext uri="{FF2B5EF4-FFF2-40B4-BE49-F238E27FC236}">
                <a16:creationId xmlns:a16="http://schemas.microsoft.com/office/drawing/2014/main" id="{35C3D674-3D59-4E93-80CA-0C0A9095E8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C884B8F8-FDC9-498B-9960-5D7260AFC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4DF911C5-BE24-4764-A6B9-EF0692230F90}"/>
              </a:ext>
            </a:extLst>
          </p:cNvPr>
          <p:cNvSpPr>
            <a:spLocks noGrp="1"/>
          </p:cNvSpPr>
          <p:nvPr>
            <p:ph type="title"/>
          </p:nvPr>
        </p:nvSpPr>
        <p:spPr>
          <a:xfrm>
            <a:off x="739376" y="638030"/>
            <a:ext cx="8426938" cy="1049235"/>
          </a:xfrm>
        </p:spPr>
        <p:txBody>
          <a:bodyPr vert="horz" lIns="91440" tIns="45720" rIns="91440" bIns="45720" rtlCol="0" anchor="t">
            <a:normAutofit/>
          </a:bodyPr>
          <a:lstStyle/>
          <a:p>
            <a:r>
              <a:rPr lang="en-US" dirty="0"/>
              <a:t>Blockchain Princeton</a:t>
            </a:r>
          </a:p>
        </p:txBody>
      </p:sp>
      <p:sp>
        <p:nvSpPr>
          <p:cNvPr id="23" name="Rectangle 22">
            <a:extLst>
              <a:ext uri="{FF2B5EF4-FFF2-40B4-BE49-F238E27FC236}">
                <a16:creationId xmlns:a16="http://schemas.microsoft.com/office/drawing/2014/main" id="{EF2A81E1-BCBE-426B-8C09-33274E694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25" name="Picture 24">
            <a:extLst>
              <a:ext uri="{FF2B5EF4-FFF2-40B4-BE49-F238E27FC236}">
                <a16:creationId xmlns:a16="http://schemas.microsoft.com/office/drawing/2014/main" id="{39D1DDD4-5BB3-45BA-B9B3-06B62299AD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7" name="Straight Connector 26">
            <a:extLst>
              <a:ext uri="{FF2B5EF4-FFF2-40B4-BE49-F238E27FC236}">
                <a16:creationId xmlns:a16="http://schemas.microsoft.com/office/drawing/2014/main" id="{A24DAE64-2302-42EA-8239-F2F0775CA5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1AE1E26-65AA-4647-8E29-E24FD86F654B}"/>
              </a:ext>
            </a:extLst>
          </p:cNvPr>
          <p:cNvSpPr/>
          <p:nvPr/>
        </p:nvSpPr>
        <p:spPr>
          <a:xfrm>
            <a:off x="2094661" y="2197232"/>
            <a:ext cx="6096000" cy="2308324"/>
          </a:xfrm>
          <a:prstGeom prst="rect">
            <a:avLst/>
          </a:prstGeom>
        </p:spPr>
        <p:txBody>
          <a:bodyPr>
            <a:spAutoFit/>
          </a:bodyPr>
          <a:lstStyle/>
          <a:p>
            <a:pPr algn="ctr"/>
            <a:r>
              <a:rPr lang="en-US" i="1" dirty="0">
                <a:solidFill>
                  <a:srgbClr val="43404D"/>
                </a:solidFill>
                <a:latin typeface="Georgia" panose="02040502050405020303" pitchFamily="18" charset="0"/>
              </a:rPr>
              <a:t>Wall Street Blockchain Alliance </a:t>
            </a:r>
          </a:p>
          <a:p>
            <a:pPr>
              <a:buFont typeface="Arial" panose="020B0604020202020204" pitchFamily="34" charset="0"/>
              <a:buChar char="•"/>
            </a:pPr>
            <a:r>
              <a:rPr lang="en-US" b="1" dirty="0">
                <a:solidFill>
                  <a:srgbClr val="43404D"/>
                </a:solidFill>
                <a:latin typeface="verdana, geneva, sans-serif"/>
              </a:rPr>
              <a:t>Legal Working Group</a:t>
            </a:r>
            <a:br>
              <a:rPr lang="en-US" dirty="0">
                <a:solidFill>
                  <a:srgbClr val="43404D"/>
                </a:solidFill>
                <a:latin typeface="Georgia" panose="02040502050405020303" pitchFamily="18" charset="0"/>
              </a:rPr>
            </a:br>
            <a:r>
              <a:rPr lang="en-US" i="1" dirty="0">
                <a:solidFill>
                  <a:srgbClr val="000080"/>
                </a:solidFill>
                <a:latin typeface="verdana" panose="020B0604030504040204" pitchFamily="34" charset="0"/>
              </a:rPr>
              <a:t>Monday, August 19th from 11:00 am - 12:00 pm EST</a:t>
            </a:r>
            <a:br>
              <a:rPr lang="en-US" dirty="0">
                <a:solidFill>
                  <a:srgbClr val="43404D"/>
                </a:solidFill>
                <a:latin typeface="Georgia" panose="02040502050405020303" pitchFamily="18" charset="0"/>
              </a:rPr>
            </a:br>
            <a:r>
              <a:rPr lang="en-US" dirty="0">
                <a:solidFill>
                  <a:srgbClr val="43404D"/>
                </a:solidFill>
                <a:latin typeface="Georgia" panose="02040502050405020303" pitchFamily="18" charset="0"/>
              </a:rPr>
              <a:t> </a:t>
            </a:r>
          </a:p>
          <a:p>
            <a:pPr>
              <a:buFont typeface="Arial" panose="020B0604020202020204" pitchFamily="34" charset="0"/>
              <a:buChar char="•"/>
            </a:pPr>
            <a:r>
              <a:rPr lang="en-US" b="1" dirty="0">
                <a:solidFill>
                  <a:srgbClr val="43404D"/>
                </a:solidFill>
                <a:latin typeface="verdana, geneva, sans-serif"/>
              </a:rPr>
              <a:t>WSBA Member only webinar with Maker</a:t>
            </a:r>
            <a:br>
              <a:rPr lang="en-US" dirty="0">
                <a:solidFill>
                  <a:srgbClr val="43404D"/>
                </a:solidFill>
                <a:latin typeface="Georgia" panose="02040502050405020303" pitchFamily="18" charset="0"/>
              </a:rPr>
            </a:br>
            <a:r>
              <a:rPr lang="en-US" i="1" dirty="0">
                <a:solidFill>
                  <a:srgbClr val="000080"/>
                </a:solidFill>
                <a:latin typeface="verdana" panose="020B0604030504040204" pitchFamily="34" charset="0"/>
              </a:rPr>
              <a:t>Wednesday, August 21st from 2:00 pm - 3:00 pm EST</a:t>
            </a:r>
            <a:endParaRPr lang="en-US" b="0" i="0" dirty="0">
              <a:solidFill>
                <a:srgbClr val="43404D"/>
              </a:solidFill>
              <a:effectLst/>
              <a:latin typeface="Georgia" panose="02040502050405020303" pitchFamily="18" charset="0"/>
            </a:endParaRPr>
          </a:p>
        </p:txBody>
      </p:sp>
    </p:spTree>
    <p:extLst>
      <p:ext uri="{BB962C8B-B14F-4D97-AF65-F5344CB8AC3E}">
        <p14:creationId xmlns:p14="http://schemas.microsoft.com/office/powerpoint/2010/main" val="748434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0C603-A125-462D-9339-0B6F6CAE661E}"/>
              </a:ext>
            </a:extLst>
          </p:cNvPr>
          <p:cNvSpPr>
            <a:spLocks noGrp="1"/>
          </p:cNvSpPr>
          <p:nvPr>
            <p:ph type="title"/>
          </p:nvPr>
        </p:nvSpPr>
        <p:spPr/>
        <p:txBody>
          <a:bodyPr/>
          <a:lstStyle/>
          <a:p>
            <a:r>
              <a:rPr lang="en-US" dirty="0"/>
              <a:t>Ledger Academy</a:t>
            </a:r>
          </a:p>
        </p:txBody>
      </p:sp>
      <p:sp>
        <p:nvSpPr>
          <p:cNvPr id="4" name="Content Placeholder 3">
            <a:extLst>
              <a:ext uri="{FF2B5EF4-FFF2-40B4-BE49-F238E27FC236}">
                <a16:creationId xmlns:a16="http://schemas.microsoft.com/office/drawing/2014/main" id="{9C1DA99C-3094-473C-AF56-DB4E176E810E}"/>
              </a:ext>
            </a:extLst>
          </p:cNvPr>
          <p:cNvSpPr>
            <a:spLocks noGrp="1"/>
          </p:cNvSpPr>
          <p:nvPr>
            <p:ph sz="half" idx="2"/>
          </p:nvPr>
        </p:nvSpPr>
        <p:spPr>
          <a:xfrm>
            <a:off x="1510253" y="1978187"/>
            <a:ext cx="4645152" cy="2644457"/>
          </a:xfrm>
        </p:spPr>
        <p:txBody>
          <a:bodyPr>
            <a:normAutofit fontScale="47500" lnSpcReduction="20000"/>
          </a:bodyPr>
          <a:lstStyle/>
          <a:p>
            <a:r>
              <a:rPr lang="en-US" sz="3600" dirty="0"/>
              <a:t> The U.S. Securities and Exchange Commission </a:t>
            </a:r>
            <a:r>
              <a:rPr lang="en-US" dirty="0"/>
              <a:t>delayed making a decision on three bitcoin exchange-traded fund (ETF) proposals Monday. </a:t>
            </a:r>
          </a:p>
          <a:p>
            <a:r>
              <a:rPr lang="en-US" dirty="0"/>
              <a:t>The ETFs, proposed earlier this year by asset managers</a:t>
            </a:r>
          </a:p>
          <a:p>
            <a:r>
              <a:rPr lang="en-US" dirty="0"/>
              <a:t> Bitwise Asset Management</a:t>
            </a:r>
          </a:p>
          <a:p>
            <a:r>
              <a:rPr lang="en-US" dirty="0"/>
              <a:t> </a:t>
            </a:r>
            <a:r>
              <a:rPr lang="en-US" dirty="0" err="1"/>
              <a:t>VanEck</a:t>
            </a:r>
            <a:r>
              <a:rPr lang="en-US" dirty="0"/>
              <a:t>/</a:t>
            </a:r>
            <a:r>
              <a:rPr lang="en-US" dirty="0" err="1"/>
              <a:t>SolidX</a:t>
            </a:r>
            <a:r>
              <a:rPr lang="en-US" dirty="0"/>
              <a:t> </a:t>
            </a:r>
          </a:p>
          <a:p>
            <a:r>
              <a:rPr lang="en-US" dirty="0"/>
              <a:t> Wilshire Phoenix,</a:t>
            </a:r>
          </a:p>
          <a:p>
            <a:r>
              <a:rPr lang="en-US" dirty="0"/>
              <a:t> and filed with exchanges NYSE </a:t>
            </a:r>
            <a:r>
              <a:rPr lang="en-US" dirty="0" err="1"/>
              <a:t>Arca</a:t>
            </a:r>
            <a:r>
              <a:rPr lang="en-US" dirty="0"/>
              <a:t> and </a:t>
            </a:r>
            <a:r>
              <a:rPr lang="en-US" dirty="0" err="1"/>
              <a:t>Cboe</a:t>
            </a:r>
            <a:r>
              <a:rPr lang="en-US" dirty="0"/>
              <a:t> BZX, are all seeking to become the first such investment vehicle based on bitcoin.</a:t>
            </a:r>
          </a:p>
          <a:p>
            <a:r>
              <a:rPr lang="en-US" dirty="0"/>
              <a:t> Final decisions on two of the proposals are now scheduled for September and October.</a:t>
            </a:r>
          </a:p>
        </p:txBody>
      </p:sp>
      <p:sp>
        <p:nvSpPr>
          <p:cNvPr id="5" name="Text Placeholder 4">
            <a:extLst>
              <a:ext uri="{FF2B5EF4-FFF2-40B4-BE49-F238E27FC236}">
                <a16:creationId xmlns:a16="http://schemas.microsoft.com/office/drawing/2014/main" id="{BFA858A9-1D3D-44EA-904F-6FD549583DD3}"/>
              </a:ext>
            </a:extLst>
          </p:cNvPr>
          <p:cNvSpPr>
            <a:spLocks noGrp="1"/>
          </p:cNvSpPr>
          <p:nvPr>
            <p:ph type="body" sz="quarter" idx="3"/>
          </p:nvPr>
        </p:nvSpPr>
        <p:spPr/>
        <p:txBody>
          <a:bodyPr/>
          <a:lstStyle/>
          <a:p>
            <a:r>
              <a:rPr lang="en-US" dirty="0"/>
              <a:t>TEZOs ON COINBASE</a:t>
            </a:r>
          </a:p>
        </p:txBody>
      </p:sp>
      <p:sp>
        <p:nvSpPr>
          <p:cNvPr id="6" name="Content Placeholder 5">
            <a:extLst>
              <a:ext uri="{FF2B5EF4-FFF2-40B4-BE49-F238E27FC236}">
                <a16:creationId xmlns:a16="http://schemas.microsoft.com/office/drawing/2014/main" id="{82088EFA-F47B-423C-A2FD-FC7DFCC4B3D4}"/>
              </a:ext>
            </a:extLst>
          </p:cNvPr>
          <p:cNvSpPr>
            <a:spLocks noGrp="1"/>
          </p:cNvSpPr>
          <p:nvPr>
            <p:ph sz="quarter" idx="4"/>
          </p:nvPr>
        </p:nvSpPr>
        <p:spPr/>
        <p:txBody>
          <a:bodyPr>
            <a:normAutofit fontScale="47500" lnSpcReduction="20000"/>
          </a:bodyPr>
          <a:lstStyle/>
          <a:p>
            <a:r>
              <a:rPr lang="en-US" dirty="0" err="1"/>
              <a:t>Tezos</a:t>
            </a:r>
            <a:r>
              <a:rPr lang="en-US" dirty="0"/>
              <a:t> (XTZ) now goes live </a:t>
            </a:r>
            <a:r>
              <a:rPr lang="en-US" u="sng" dirty="0">
                <a:hlinkClick r:id="rId2"/>
              </a:rPr>
              <a:t>here</a:t>
            </a:r>
            <a:r>
              <a:rPr lang="en-US" dirty="0"/>
              <a:t> and in the Coinbase Android and Apple apps. Coinbase customers can now log in to sell, buy, convert, receive, send, or store XTZ."</a:t>
            </a:r>
            <a:br>
              <a:rPr lang="en-US" dirty="0"/>
            </a:br>
            <a:r>
              <a:rPr lang="en-US" dirty="0"/>
              <a:t>— Coinbase (@coinbase)</a:t>
            </a:r>
            <a:r>
              <a:rPr lang="en-US" u="sng" dirty="0">
                <a:hlinkClick r:id="rId3"/>
              </a:rPr>
              <a:t> 8th of August, 2019</a:t>
            </a:r>
            <a:br>
              <a:rPr lang="en-US" dirty="0"/>
            </a:br>
            <a:endParaRPr lang="en-US" dirty="0"/>
          </a:p>
        </p:txBody>
      </p:sp>
      <p:sp>
        <p:nvSpPr>
          <p:cNvPr id="7" name="Slide Number Placeholder 6">
            <a:extLst>
              <a:ext uri="{FF2B5EF4-FFF2-40B4-BE49-F238E27FC236}">
                <a16:creationId xmlns:a16="http://schemas.microsoft.com/office/drawing/2014/main" id="{776D5DFC-B07E-48D3-A36E-4091D0D62300}"/>
              </a:ext>
            </a:extLst>
          </p:cNvPr>
          <p:cNvSpPr>
            <a:spLocks noGrp="1"/>
          </p:cNvSpPr>
          <p:nvPr>
            <p:ph type="sldNum" sz="quarter" idx="12"/>
          </p:nvPr>
        </p:nvSpPr>
        <p:spPr/>
        <p:txBody>
          <a:bodyPr/>
          <a:lstStyle/>
          <a:p>
            <a:fld id="{00000000-1234-1234-1234-123412341234}" type="slidenum">
              <a:rPr lang="en-US" smtClean="0"/>
              <a:pPr/>
              <a:t>17</a:t>
            </a:fld>
            <a:endParaRPr lang="en-US"/>
          </a:p>
        </p:txBody>
      </p:sp>
    </p:spTree>
    <p:extLst>
      <p:ext uri="{BB962C8B-B14F-4D97-AF65-F5344CB8AC3E}">
        <p14:creationId xmlns:p14="http://schemas.microsoft.com/office/powerpoint/2010/main" val="3349527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3DEE8-9096-4E89-AE7A-74D380921919}"/>
              </a:ext>
            </a:extLst>
          </p:cNvPr>
          <p:cNvSpPr>
            <a:spLocks noGrp="1"/>
          </p:cNvSpPr>
          <p:nvPr>
            <p:ph type="title"/>
          </p:nvPr>
        </p:nvSpPr>
        <p:spPr>
          <a:xfrm>
            <a:off x="1384129" y="1391586"/>
            <a:ext cx="9607661" cy="1056319"/>
          </a:xfrm>
        </p:spPr>
        <p:txBody>
          <a:bodyPr>
            <a:normAutofit fontScale="90000"/>
          </a:bodyPr>
          <a:lstStyle/>
          <a:p>
            <a:r>
              <a:rPr lang="en-US" altLang="en-US" cap="none" dirty="0">
                <a:solidFill>
                  <a:srgbClr val="000000"/>
                </a:solidFill>
                <a:latin typeface="Arial" panose="020B0604020202020204" pitchFamily="34" charset="0"/>
                <a:cs typeface="Arial" panose="020B0604020202020204" pitchFamily="34" charset="0"/>
              </a:rPr>
              <a:t>Launch of a new podcast called </a:t>
            </a:r>
            <a:r>
              <a:rPr lang="en-US" altLang="en-US" b="1" u="sng" cap="none" dirty="0">
                <a:solidFill>
                  <a:srgbClr val="000000"/>
                </a:solidFill>
                <a:latin typeface="Arial" panose="020B0604020202020204" pitchFamily="34" charset="0"/>
                <a:cs typeface="Arial" panose="020B0604020202020204" pitchFamily="34" charset="0"/>
                <a:hlinkClick r:id="rId2"/>
              </a:rPr>
              <a:t>Venture Unplugged</a:t>
            </a:r>
            <a:r>
              <a:rPr lang="en-US" altLang="en-US" cap="none" dirty="0">
                <a:solidFill>
                  <a:srgbClr val="000000"/>
                </a:solidFill>
                <a:latin typeface="Arial" panose="020B0604020202020204" pitchFamily="34" charset="0"/>
                <a:cs typeface="Arial" panose="020B0604020202020204" pitchFamily="34" charset="0"/>
              </a:rPr>
              <a:t>.</a:t>
            </a:r>
            <a:br>
              <a:rPr lang="en-US" altLang="en-US" sz="800" cap="none" dirty="0"/>
            </a:br>
            <a:endParaRPr lang="en-US" dirty="0"/>
          </a:p>
        </p:txBody>
      </p:sp>
      <p:sp>
        <p:nvSpPr>
          <p:cNvPr id="3" name="Text Placeholder 2">
            <a:extLst>
              <a:ext uri="{FF2B5EF4-FFF2-40B4-BE49-F238E27FC236}">
                <a16:creationId xmlns:a16="http://schemas.microsoft.com/office/drawing/2014/main" id="{770A5B06-66BF-414F-AFB0-9244DEBED843}"/>
              </a:ext>
            </a:extLst>
          </p:cNvPr>
          <p:cNvSpPr>
            <a:spLocks noGrp="1"/>
          </p:cNvSpPr>
          <p:nvPr>
            <p:ph type="body" idx="1"/>
          </p:nvPr>
        </p:nvSpPr>
        <p:spPr>
          <a:xfrm>
            <a:off x="1127172" y="4358101"/>
            <a:ext cx="4645152" cy="801943"/>
          </a:xfrm>
        </p:spPr>
        <p:txBody>
          <a:bodyPr/>
          <a:lstStyle/>
          <a:p>
            <a:r>
              <a:rPr lang="en-US" dirty="0">
                <a:hlinkClick r:id="rId3"/>
              </a:rPr>
              <a:t>https://blockworksgroup.io/venture-unplugged</a:t>
            </a:r>
            <a:endParaRPr lang="en-US" dirty="0"/>
          </a:p>
        </p:txBody>
      </p:sp>
      <p:sp>
        <p:nvSpPr>
          <p:cNvPr id="4" name="Content Placeholder 3">
            <a:extLst>
              <a:ext uri="{FF2B5EF4-FFF2-40B4-BE49-F238E27FC236}">
                <a16:creationId xmlns:a16="http://schemas.microsoft.com/office/drawing/2014/main" id="{1DFCF0CE-1B20-4702-8494-98BA85F1F7A7}"/>
              </a:ext>
            </a:extLst>
          </p:cNvPr>
          <p:cNvSpPr>
            <a:spLocks noGrp="1"/>
          </p:cNvSpPr>
          <p:nvPr>
            <p:ph sz="half" idx="2"/>
          </p:nvPr>
        </p:nvSpPr>
        <p:spPr>
          <a:xfrm>
            <a:off x="1447191" y="2824269"/>
            <a:ext cx="4645152" cy="1327317"/>
          </a:xfrm>
        </p:spPr>
        <p:txBody>
          <a:bodyPr>
            <a:noAutofit/>
          </a:bodyPr>
          <a:lstStyle/>
          <a:p>
            <a:pPr marL="0" lvl="0" indent="0" eaLnBrk="0" fontAlgn="base" hangingPunct="0">
              <a:lnSpc>
                <a:spcPct val="100000"/>
              </a:lnSpc>
              <a:spcBef>
                <a:spcPct val="0"/>
              </a:spcBef>
              <a:spcAft>
                <a:spcPct val="0"/>
              </a:spcAft>
              <a:buClrTx/>
              <a:buSzTx/>
              <a:buNone/>
            </a:pPr>
            <a:r>
              <a:rPr lang="en-US" altLang="en-US" sz="1600" dirty="0">
                <a:solidFill>
                  <a:srgbClr val="000000"/>
                </a:solidFill>
                <a:latin typeface="Arial" panose="020B0604020202020204" pitchFamily="34" charset="0"/>
                <a:cs typeface="Arial" panose="020B0604020202020204" pitchFamily="34" charset="0"/>
              </a:rPr>
              <a:t>Each episode of Venture Unplugged brings a unique story of the trials, tribulations, and eventual triumphs that come with investing in any business — or starting your own. Guests featured on season one include:</a:t>
            </a:r>
            <a:endParaRPr lang="en-US" altLang="en-US" sz="1600" dirty="0"/>
          </a:p>
          <a:p>
            <a:pPr marL="0" lvl="0" indent="0" eaLnBrk="0" fontAlgn="base" hangingPunct="0">
              <a:lnSpc>
                <a:spcPct val="100000"/>
              </a:lnSpc>
              <a:spcBef>
                <a:spcPct val="0"/>
              </a:spcBef>
              <a:spcAft>
                <a:spcPct val="0"/>
              </a:spcAft>
              <a:buClrTx/>
              <a:buSzTx/>
              <a:buNone/>
            </a:pPr>
            <a:br>
              <a:rPr lang="en-US" altLang="en-US" sz="1600" dirty="0">
                <a:solidFill>
                  <a:srgbClr val="43404D"/>
                </a:solidFill>
                <a:latin typeface="Arial" panose="020B0604020202020204" pitchFamily="34" charset="0"/>
                <a:cs typeface="Arial" panose="020B0604020202020204" pitchFamily="34" charset="0"/>
              </a:rPr>
            </a:br>
            <a:endParaRPr lang="en-US" sz="1600" dirty="0"/>
          </a:p>
        </p:txBody>
      </p:sp>
      <p:sp>
        <p:nvSpPr>
          <p:cNvPr id="5" name="Text Placeholder 4">
            <a:extLst>
              <a:ext uri="{FF2B5EF4-FFF2-40B4-BE49-F238E27FC236}">
                <a16:creationId xmlns:a16="http://schemas.microsoft.com/office/drawing/2014/main" id="{92376EFC-4ECD-46FF-8B84-A05EE6FA003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694D2CA-27A2-4CD6-85C9-10D2AAFD9C3C}"/>
              </a:ext>
            </a:extLst>
          </p:cNvPr>
          <p:cNvSpPr>
            <a:spLocks noGrp="1"/>
          </p:cNvSpPr>
          <p:nvPr>
            <p:ph sz="quarter" idx="4"/>
          </p:nvPr>
        </p:nvSpPr>
        <p:spPr/>
        <p:txBody>
          <a:bodyPr>
            <a:normAutofit fontScale="62500" lnSpcReduction="20000"/>
          </a:bodyPr>
          <a:lstStyle/>
          <a:p>
            <a:r>
              <a:rPr lang="en-US" altLang="en-US" dirty="0">
                <a:solidFill>
                  <a:srgbClr val="000000"/>
                </a:solidFill>
                <a:latin typeface="Arial" panose="020B0604020202020204" pitchFamily="34" charset="0"/>
                <a:cs typeface="Arial" panose="020B0604020202020204" pitchFamily="34" charset="0"/>
              </a:rPr>
              <a:t>Justin Kan (Founder, Twitch and Atrium)</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Tim Draper (Founder, Draper University &amp; Draper Associates)</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Leah </a:t>
            </a:r>
            <a:r>
              <a:rPr lang="en-US" altLang="en-US" dirty="0" err="1">
                <a:solidFill>
                  <a:srgbClr val="000000"/>
                </a:solidFill>
                <a:latin typeface="Arial" panose="020B0604020202020204" pitchFamily="34" charset="0"/>
                <a:cs typeface="Arial" panose="020B0604020202020204" pitchFamily="34" charset="0"/>
              </a:rPr>
              <a:t>Busque</a:t>
            </a:r>
            <a:r>
              <a:rPr lang="en-US" altLang="en-US" dirty="0">
                <a:solidFill>
                  <a:srgbClr val="000000"/>
                </a:solidFill>
                <a:latin typeface="Arial" panose="020B0604020202020204" pitchFamily="34" charset="0"/>
                <a:cs typeface="Arial" panose="020B0604020202020204" pitchFamily="34" charset="0"/>
              </a:rPr>
              <a:t> </a:t>
            </a:r>
            <a:r>
              <a:rPr lang="en-US" altLang="en-US" dirty="0" err="1">
                <a:solidFill>
                  <a:srgbClr val="000000"/>
                </a:solidFill>
                <a:latin typeface="Arial" panose="020B0604020202020204" pitchFamily="34" charset="0"/>
                <a:cs typeface="Arial" panose="020B0604020202020204" pitchFamily="34" charset="0"/>
              </a:rPr>
              <a:t>Sollivan</a:t>
            </a:r>
            <a:r>
              <a:rPr lang="en-US" altLang="en-US" dirty="0">
                <a:solidFill>
                  <a:srgbClr val="000000"/>
                </a:solidFill>
                <a:latin typeface="Arial" panose="020B0604020202020204" pitchFamily="34" charset="0"/>
                <a:cs typeface="Arial" panose="020B0604020202020204" pitchFamily="34" charset="0"/>
              </a:rPr>
              <a:t> (Founder, TaskRabbit)</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Jonathan Swanson (Founder, Thumbtack)</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Joe </a:t>
            </a:r>
            <a:r>
              <a:rPr lang="en-US" altLang="en-US" dirty="0" err="1">
                <a:solidFill>
                  <a:srgbClr val="000000"/>
                </a:solidFill>
                <a:latin typeface="Arial" panose="020B0604020202020204" pitchFamily="34" charset="0"/>
                <a:cs typeface="Arial" panose="020B0604020202020204" pitchFamily="34" charset="0"/>
              </a:rPr>
              <a:t>Lubin</a:t>
            </a:r>
            <a:r>
              <a:rPr lang="en-US" altLang="en-US" dirty="0">
                <a:solidFill>
                  <a:srgbClr val="000000"/>
                </a:solidFill>
                <a:latin typeface="Arial" panose="020B0604020202020204" pitchFamily="34" charset="0"/>
                <a:cs typeface="Arial" panose="020B0604020202020204" pitchFamily="34" charset="0"/>
              </a:rPr>
              <a:t>, (Founder, Ethereum and </a:t>
            </a:r>
            <a:r>
              <a:rPr lang="en-US" altLang="en-US" dirty="0" err="1">
                <a:solidFill>
                  <a:srgbClr val="000000"/>
                </a:solidFill>
                <a:latin typeface="Arial" panose="020B0604020202020204" pitchFamily="34" charset="0"/>
                <a:cs typeface="Arial" panose="020B0604020202020204" pitchFamily="34" charset="0"/>
              </a:rPr>
              <a:t>Consensys</a:t>
            </a:r>
            <a:r>
              <a:rPr lang="en-US" altLang="en-US" dirty="0">
                <a:solidFill>
                  <a:srgbClr val="000000"/>
                </a:solidFill>
                <a:latin typeface="Arial" panose="020B0604020202020204" pitchFamily="34" charset="0"/>
                <a:cs typeface="Arial" panose="020B0604020202020204" pitchFamily="34" charset="0"/>
              </a:rPr>
              <a:t>)</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Nick Grossman (Partner, USV)</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Mike </a:t>
            </a:r>
            <a:r>
              <a:rPr lang="en-US" altLang="en-US" dirty="0" err="1">
                <a:solidFill>
                  <a:srgbClr val="000000"/>
                </a:solidFill>
                <a:latin typeface="Arial" panose="020B0604020202020204" pitchFamily="34" charset="0"/>
                <a:cs typeface="Arial" panose="020B0604020202020204" pitchFamily="34" charset="0"/>
              </a:rPr>
              <a:t>Novogratz</a:t>
            </a:r>
            <a:r>
              <a:rPr lang="en-US" altLang="en-US" dirty="0">
                <a:solidFill>
                  <a:srgbClr val="000000"/>
                </a:solidFill>
                <a:latin typeface="Arial" panose="020B0604020202020204" pitchFamily="34" charset="0"/>
                <a:cs typeface="Arial" panose="020B0604020202020204" pitchFamily="34" charset="0"/>
              </a:rPr>
              <a:t> (founder of Galaxy Digital)</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Ben Cogan (Founder, Hubble Contacts)</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Nick Greenfield (Founder, Candid Co)</a:t>
            </a:r>
            <a:br>
              <a:rPr lang="en-US" altLang="en-US" dirty="0">
                <a:solidFill>
                  <a:srgbClr val="000000"/>
                </a:solidFill>
                <a:latin typeface="Arial" panose="020B0604020202020204" pitchFamily="34" charset="0"/>
                <a:cs typeface="Arial" panose="020B0604020202020204" pitchFamily="34" charset="0"/>
              </a:rPr>
            </a:br>
            <a:r>
              <a:rPr lang="en-US" altLang="en-US" dirty="0" err="1">
                <a:solidFill>
                  <a:srgbClr val="000000"/>
                </a:solidFill>
                <a:latin typeface="Arial" panose="020B0604020202020204" pitchFamily="34" charset="0"/>
                <a:cs typeface="Arial" panose="020B0604020202020204" pitchFamily="34" charset="0"/>
              </a:rPr>
              <a:t>Muneeb</a:t>
            </a:r>
            <a:r>
              <a:rPr lang="en-US" altLang="en-US" dirty="0">
                <a:solidFill>
                  <a:srgbClr val="000000"/>
                </a:solidFill>
                <a:latin typeface="Arial" panose="020B0604020202020204" pitchFamily="34" charset="0"/>
                <a:cs typeface="Arial" panose="020B0604020202020204" pitchFamily="34" charset="0"/>
              </a:rPr>
              <a:t> Ali (Founder, </a:t>
            </a:r>
            <a:r>
              <a:rPr lang="en-US" altLang="en-US" dirty="0" err="1">
                <a:solidFill>
                  <a:srgbClr val="000000"/>
                </a:solidFill>
                <a:latin typeface="Arial" panose="020B0604020202020204" pitchFamily="34" charset="0"/>
                <a:cs typeface="Arial" panose="020B0604020202020204" pitchFamily="34" charset="0"/>
              </a:rPr>
              <a:t>Blockstack</a:t>
            </a:r>
            <a:r>
              <a:rPr lang="en-US" altLang="en-US" dirty="0">
                <a:solidFill>
                  <a:srgbClr val="000000"/>
                </a:solidFill>
                <a:latin typeface="Arial" panose="020B0604020202020204" pitchFamily="34" charset="0"/>
                <a:cs typeface="Arial" panose="020B0604020202020204" pitchFamily="34" charset="0"/>
              </a:rPr>
              <a:t>)</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rgbClr val="000000"/>
                </a:solidFill>
                <a:latin typeface="Arial" panose="020B0604020202020204" pitchFamily="34" charset="0"/>
                <a:cs typeface="Arial" panose="020B0604020202020204" pitchFamily="34" charset="0"/>
              </a:rPr>
              <a:t>Craig Elbert (Founder, Care/of)</a:t>
            </a:r>
            <a:endParaRPr lang="en-US" altLang="en-US" sz="2800" dirty="0">
              <a:latin typeface="Arial" panose="020B0604020202020204" pitchFamily="34" charset="0"/>
            </a:endParaRPr>
          </a:p>
          <a:p>
            <a:endParaRPr lang="en-US" dirty="0"/>
          </a:p>
        </p:txBody>
      </p:sp>
      <p:sp>
        <p:nvSpPr>
          <p:cNvPr id="9" name="AutoShape 2" descr="BlockWorks Group Logo">
            <a:hlinkClick r:id="rId4"/>
            <a:extLst>
              <a:ext uri="{FF2B5EF4-FFF2-40B4-BE49-F238E27FC236}">
                <a16:creationId xmlns:a16="http://schemas.microsoft.com/office/drawing/2014/main" id="{4892C282-F05F-4C7A-913F-96CBBEFB97EC}"/>
              </a:ext>
            </a:extLst>
          </p:cNvPr>
          <p:cNvSpPr>
            <a:spLocks noChangeAspect="1" noChangeArrowheads="1"/>
          </p:cNvSpPr>
          <p:nvPr/>
        </p:nvSpPr>
        <p:spPr bwMode="auto">
          <a:xfrm>
            <a:off x="85725" y="-2003425"/>
            <a:ext cx="2838450" cy="4476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002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Re-Cap Project Kick off Meeting</a:t>
            </a:r>
            <a:br>
              <a:rPr lang="en-US" sz="5400" b="1" dirty="0">
                <a:latin typeface="Arial Rounded MT Bold" panose="020F0704030504030204" pitchFamily="34" charset="0"/>
              </a:rPr>
            </a:br>
            <a:r>
              <a:rPr lang="en-US" sz="2800" b="1" i="1" u="sng" dirty="0">
                <a:latin typeface="Arial Rounded MT Bold" panose="020F0704030504030204" pitchFamily="34" charset="0"/>
              </a:rPr>
              <a:t>Blockchain for Social </a:t>
            </a:r>
            <a:r>
              <a:rPr lang="en-US" sz="2800" b="1" i="1" u="sng" dirty="0" err="1">
                <a:latin typeface="Arial Rounded MT Bold" panose="020F0704030504030204" pitchFamily="34" charset="0"/>
              </a:rPr>
              <a:t>Imapct</a:t>
            </a:r>
            <a:endParaRPr lang="en-US" sz="5400" b="1" i="1" u="sng"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1432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93"/>
        <p:cNvGrpSpPr/>
        <p:nvPr/>
      </p:nvGrpSpPr>
      <p:grpSpPr>
        <a:xfrm>
          <a:off x="0" y="0"/>
          <a:ext cx="0" cy="0"/>
          <a:chOff x="0" y="0"/>
          <a:chExt cx="0" cy="0"/>
        </a:xfrm>
      </p:grpSpPr>
      <p:sp useBgFill="1">
        <p:nvSpPr>
          <p:cNvPr id="296" name="Rectangle 106">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108">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94" name="Google Shape;294;p69"/>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Proxima Nova"/>
                <a:ea typeface="Proxima Nova"/>
                <a:cs typeface="Proxima Nova"/>
                <a:sym typeface="Proxima Nova"/>
              </a:rPr>
              <a:t>Blockchain Summer project</a:t>
            </a:r>
          </a:p>
        </p:txBody>
      </p:sp>
      <p:cxnSp>
        <p:nvCxnSpPr>
          <p:cNvPr id="298" name="Straight Connector 110">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9" name="Picture 112">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0" name="Straight Connector 114">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Blockchain and social responsibility</a:t>
            </a:r>
          </a:p>
        </p:txBody>
      </p:sp>
      <p:sp>
        <p:nvSpPr>
          <p:cNvPr id="6" name="TextBox 5">
            <a:extLst>
              <a:ext uri="{FF2B5EF4-FFF2-40B4-BE49-F238E27FC236}">
                <a16:creationId xmlns:a16="http://schemas.microsoft.com/office/drawing/2014/main" id="{EF1B73FC-06C7-4B35-AAF4-B34DBA3CF538}"/>
              </a:ext>
            </a:extLst>
          </p:cNvPr>
          <p:cNvSpPr txBox="1"/>
          <p:nvPr/>
        </p:nvSpPr>
        <p:spPr>
          <a:xfrm>
            <a:off x="0" y="2009010"/>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
        <p:nvSpPr>
          <p:cNvPr id="9" name="Rectangle 8">
            <a:extLst>
              <a:ext uri="{FF2B5EF4-FFF2-40B4-BE49-F238E27FC236}">
                <a16:creationId xmlns:a16="http://schemas.microsoft.com/office/drawing/2014/main" id="{61172F13-DBD8-40FB-BD06-8184D6935F21}"/>
              </a:ext>
            </a:extLst>
          </p:cNvPr>
          <p:cNvSpPr/>
          <p:nvPr/>
        </p:nvSpPr>
        <p:spPr>
          <a:xfrm>
            <a:off x="7494494" y="3182078"/>
            <a:ext cx="4184276" cy="2585323"/>
          </a:xfrm>
          <a:prstGeom prst="rect">
            <a:avLst/>
          </a:prstGeom>
        </p:spPr>
        <p:txBody>
          <a:bodyPr wrap="square">
            <a:spAutoFit/>
          </a:bodyPr>
          <a:lstStyle/>
          <a:p>
            <a:pPr marL="342900" indent="-342900">
              <a:buFont typeface="Arial" panose="020B0604020202020204" pitchFamily="34" charset="0"/>
              <a:buChar char="•"/>
            </a:pPr>
            <a:r>
              <a:rPr lang="en-US" dirty="0"/>
              <a:t>following a project from idea to production</a:t>
            </a:r>
          </a:p>
          <a:p>
            <a:pPr marL="342900" indent="-342900">
              <a:buFont typeface="Arial" panose="020B0604020202020204" pitchFamily="34" charset="0"/>
              <a:buChar char="•"/>
            </a:pPr>
            <a:r>
              <a:rPr lang="en-US" dirty="0"/>
              <a:t>create a working blockchain project </a:t>
            </a:r>
          </a:p>
          <a:p>
            <a:pPr marL="342900" indent="-342900">
              <a:buFont typeface="Arial" panose="020B0604020202020204" pitchFamily="34" charset="0"/>
              <a:buChar char="•"/>
            </a:pPr>
            <a:r>
              <a:rPr lang="en-US" dirty="0"/>
              <a:t>have a positive impact in our area this summer</a:t>
            </a:r>
          </a:p>
          <a:p>
            <a:pPr marL="342900" indent="-342900">
              <a:buFont typeface="Arial" panose="020B0604020202020204" pitchFamily="34" charset="0"/>
              <a:buChar char="•"/>
            </a:pPr>
            <a:r>
              <a:rPr lang="en-US" dirty="0"/>
              <a:t>Work with a team using the latest collaboration tools</a:t>
            </a:r>
          </a:p>
          <a:p>
            <a:pPr marL="342900" indent="-342900">
              <a:buFont typeface="Arial" panose="020B0604020202020204" pitchFamily="34" charset="0"/>
              <a:buChar char="•"/>
            </a:pPr>
            <a:r>
              <a:rPr lang="en-US" dirty="0"/>
              <a:t>Build a project through checkpoints, Working Groups and Recaps.</a:t>
            </a:r>
          </a:p>
        </p:txBody>
      </p:sp>
      <p:sp>
        <p:nvSpPr>
          <p:cNvPr id="10" name="Flowchart: Punched Tape 9">
            <a:extLst>
              <a:ext uri="{FF2B5EF4-FFF2-40B4-BE49-F238E27FC236}">
                <a16:creationId xmlns:a16="http://schemas.microsoft.com/office/drawing/2014/main" id="{F3119959-E44B-4464-9C8B-2B3CEEED5A86}"/>
              </a:ext>
            </a:extLst>
          </p:cNvPr>
          <p:cNvSpPr/>
          <p:nvPr/>
        </p:nvSpPr>
        <p:spPr>
          <a:xfrm>
            <a:off x="7126940" y="2009010"/>
            <a:ext cx="4551830" cy="88750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Blockchain Summer Project Goals</a:t>
            </a:r>
          </a:p>
        </p:txBody>
      </p:sp>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Summer Blockchain Project</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000" b="1" dirty="0">
                <a:solidFill>
                  <a:schemeClr val="tx1">
                    <a:lumMod val="50000"/>
                  </a:schemeClr>
                </a:solidFill>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7379"/>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05586A-8475-49CF-8893-EBFACBA207FD}"/>
              </a:ext>
            </a:extLst>
          </p:cNvPr>
          <p:cNvPicPr>
            <a:picLocks noChangeAspect="1"/>
          </p:cNvPicPr>
          <p:nvPr/>
        </p:nvPicPr>
        <p:blipFill>
          <a:blip r:embed="rId3"/>
          <a:stretch>
            <a:fillRect/>
          </a:stretch>
        </p:blipFill>
        <p:spPr>
          <a:xfrm>
            <a:off x="2160395" y="748298"/>
            <a:ext cx="8221757" cy="4029565"/>
          </a:xfrm>
          <a:prstGeom prst="rect">
            <a:avLst/>
          </a:prstGeom>
        </p:spPr>
      </p:pic>
      <p:sp>
        <p:nvSpPr>
          <p:cNvPr id="3" name="Rectangle 2">
            <a:extLst>
              <a:ext uri="{FF2B5EF4-FFF2-40B4-BE49-F238E27FC236}">
                <a16:creationId xmlns:a16="http://schemas.microsoft.com/office/drawing/2014/main" id="{B1EC46BF-A11E-433A-9E76-01ECF18529C3}"/>
              </a:ext>
            </a:extLst>
          </p:cNvPr>
          <p:cNvSpPr/>
          <p:nvPr/>
        </p:nvSpPr>
        <p:spPr>
          <a:xfrm>
            <a:off x="1371600" y="290117"/>
            <a:ext cx="1955343" cy="369332"/>
          </a:xfrm>
          <a:prstGeom prst="rect">
            <a:avLst/>
          </a:prstGeom>
        </p:spPr>
        <p:txBody>
          <a:bodyPr wrap="none">
            <a:spAutoFit/>
          </a:bodyPr>
          <a:lstStyle/>
          <a:p>
            <a:r>
              <a:rPr lang="en-US" dirty="0"/>
              <a:t>Big Apps Challenge</a:t>
            </a:r>
          </a:p>
        </p:txBody>
      </p:sp>
    </p:spTree>
    <p:extLst>
      <p:ext uri="{BB962C8B-B14F-4D97-AF65-F5344CB8AC3E}">
        <p14:creationId xmlns:p14="http://schemas.microsoft.com/office/powerpoint/2010/main" val="3079914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1750109-3B91-4506-B997-0CD8E35A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344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72D8D1B-59F6-4FF3-8547-9BBB6129F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erson reading a book&#10;&#10;Description automatically generated">
            <a:extLst>
              <a:ext uri="{FF2B5EF4-FFF2-40B4-BE49-F238E27FC236}">
                <a16:creationId xmlns:a16="http://schemas.microsoft.com/office/drawing/2014/main" id="{DE8C32B3-5C04-48A3-8DBC-5CA2E1173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49" y="1003191"/>
            <a:ext cx="3122143" cy="1756205"/>
          </a:xfrm>
          <a:prstGeom prst="rect">
            <a:avLst/>
          </a:prstGeom>
        </p:spPr>
      </p:pic>
      <p:sp>
        <p:nvSpPr>
          <p:cNvPr id="20" name="Rectangle 19">
            <a:extLst>
              <a:ext uri="{FF2B5EF4-FFF2-40B4-BE49-F238E27FC236}">
                <a16:creationId xmlns:a16="http://schemas.microsoft.com/office/drawing/2014/main" id="{8FC8C21F-9484-4A71-ABFA-6C10682F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group of people standing in front of a store&#10;&#10;Description automatically generated">
            <a:extLst>
              <a:ext uri="{FF2B5EF4-FFF2-40B4-BE49-F238E27FC236}">
                <a16:creationId xmlns:a16="http://schemas.microsoft.com/office/drawing/2014/main" id="{4C0EF1EF-D374-40C1-8300-697CA2A0C8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49" y="4110744"/>
            <a:ext cx="3104943" cy="1746530"/>
          </a:xfrm>
          <a:prstGeom prst="rect">
            <a:avLst/>
          </a:prstGeom>
        </p:spPr>
      </p:pic>
      <p:sp>
        <p:nvSpPr>
          <p:cNvPr id="22" name="Rectangle 21">
            <a:extLst>
              <a:ext uri="{FF2B5EF4-FFF2-40B4-BE49-F238E27FC236}">
                <a16:creationId xmlns:a16="http://schemas.microsoft.com/office/drawing/2014/main" id="{2C444748-5A8D-4B53-89FE-42B455DFA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5618" y="487090"/>
            <a:ext cx="3588171"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6755FF6-5702-4ECD-90F5-17CD6F0625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222594" y="1869167"/>
            <a:ext cx="5571066" cy="3133724"/>
          </a:xfrm>
          <a:prstGeom prst="rect">
            <a:avLst/>
          </a:prstGeom>
        </p:spPr>
      </p:pic>
      <p:sp>
        <p:nvSpPr>
          <p:cNvPr id="24" name="Rectangle 23">
            <a:extLst>
              <a:ext uri="{FF2B5EF4-FFF2-40B4-BE49-F238E27FC236}">
                <a16:creationId xmlns:a16="http://schemas.microsoft.com/office/drawing/2014/main" id="{14044C96-7CFD-44DB-A579-D77B0D37C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5524" y="487090"/>
            <a:ext cx="3588174"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oup of people posing for the camera&#10;&#10;Description automatically generated">
            <a:extLst>
              <a:ext uri="{FF2B5EF4-FFF2-40B4-BE49-F238E27FC236}">
                <a16:creationId xmlns:a16="http://schemas.microsoft.com/office/drawing/2014/main" id="{6ED690C2-4ECA-4211-8267-A3F6526AF9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3518" y="2216191"/>
            <a:ext cx="3252903" cy="2439677"/>
          </a:xfrm>
          <a:prstGeom prst="rect">
            <a:avLst/>
          </a:prstGeom>
        </p:spPr>
      </p:pic>
    </p:spTree>
    <p:extLst>
      <p:ext uri="{BB962C8B-B14F-4D97-AF65-F5344CB8AC3E}">
        <p14:creationId xmlns:p14="http://schemas.microsoft.com/office/powerpoint/2010/main" val="2156377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2" name="Rectangle 9">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Picture 11">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4" name="Straight Connector 13">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5" name="Rectangle 15">
            <a:extLst>
              <a:ext uri="{FF2B5EF4-FFF2-40B4-BE49-F238E27FC236}">
                <a16:creationId xmlns:a16="http://schemas.microsoft.com/office/drawing/2014/main" id="{B6E6531A-0776-43BA-A852-5FB5C7753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17">
            <a:extLst>
              <a:ext uri="{FF2B5EF4-FFF2-40B4-BE49-F238E27FC236}">
                <a16:creationId xmlns:a16="http://schemas.microsoft.com/office/drawing/2014/main" id="{F8C5273F-2B84-46BF-A94F-1A20E13B3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FCAAAE-11D1-4B93-9E63-11ED687B2CD7}"/>
              </a:ext>
            </a:extLst>
          </p:cNvPr>
          <p:cNvPicPr>
            <a:picLocks noChangeAspect="1"/>
          </p:cNvPicPr>
          <p:nvPr/>
        </p:nvPicPr>
        <p:blipFill>
          <a:blip r:embed="rId3"/>
          <a:stretch>
            <a:fillRect/>
          </a:stretch>
        </p:blipFill>
        <p:spPr>
          <a:xfrm>
            <a:off x="2852929" y="1247835"/>
            <a:ext cx="6486144" cy="3648456"/>
          </a:xfrm>
          <a:prstGeom prst="rect">
            <a:avLst/>
          </a:prstGeom>
        </p:spPr>
      </p:pic>
    </p:spTree>
    <p:extLst>
      <p:ext uri="{BB962C8B-B14F-4D97-AF65-F5344CB8AC3E}">
        <p14:creationId xmlns:p14="http://schemas.microsoft.com/office/powerpoint/2010/main" val="4881263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38F172-08B9-4BA5-B753-7D93472C0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C900681B-C4FD-40B3-B5BC-C33231614C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 name="Straight Connector 10">
            <a:extLst>
              <a:ext uri="{FF2B5EF4-FFF2-40B4-BE49-F238E27FC236}">
                <a16:creationId xmlns:a16="http://schemas.microsoft.com/office/drawing/2014/main" id="{FEAACD67-2FB5-4530-9B74-8D946F1CE9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7DE5115-89C8-4B9C-B0E8-78A15C20C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A6402E2-72CC-4683-9B83-11265402E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A434B89C-F86D-4FCA-94A4-C5733D484538}"/>
              </a:ext>
            </a:extLst>
          </p:cNvPr>
          <p:cNvPicPr>
            <a:picLocks noChangeAspect="1"/>
          </p:cNvPicPr>
          <p:nvPr/>
        </p:nvPicPr>
        <p:blipFill rotWithShape="1">
          <a:blip r:embed="rId3"/>
          <a:srcRect t="7946" r="1" b="3366"/>
          <a:stretch/>
        </p:blipFill>
        <p:spPr>
          <a:xfrm>
            <a:off x="2269237" y="1247835"/>
            <a:ext cx="7653528" cy="3648456"/>
          </a:xfrm>
          <a:prstGeom prst="rect">
            <a:avLst/>
          </a:prstGeom>
        </p:spPr>
      </p:pic>
    </p:spTree>
    <p:extLst>
      <p:ext uri="{BB962C8B-B14F-4D97-AF65-F5344CB8AC3E}">
        <p14:creationId xmlns:p14="http://schemas.microsoft.com/office/powerpoint/2010/main" val="4187496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7" name="Rectangle 6">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8" name="Picture 8">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9" name="Straight Connector 10">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20" name="Rectangle 12">
            <a:extLst>
              <a:ext uri="{FF2B5EF4-FFF2-40B4-BE49-F238E27FC236}">
                <a16:creationId xmlns:a16="http://schemas.microsoft.com/office/drawing/2014/main" id="{F1176DA6-4BBF-42A4-9C94-E6613CCD6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4">
            <a:extLst>
              <a:ext uri="{FF2B5EF4-FFF2-40B4-BE49-F238E27FC236}">
                <a16:creationId xmlns:a16="http://schemas.microsoft.com/office/drawing/2014/main" id="{99AAB0AE-172B-4FB4-80C2-86CD6B824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EA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C88F0DB5-11A1-4A47-80B6-82A82AE995C5}"/>
              </a:ext>
            </a:extLst>
          </p:cNvPr>
          <p:cNvPicPr>
            <a:picLocks noChangeAspect="1"/>
          </p:cNvPicPr>
          <p:nvPr/>
        </p:nvPicPr>
        <p:blipFill>
          <a:blip r:embed="rId3"/>
          <a:stretch>
            <a:fillRect/>
          </a:stretch>
        </p:blipFill>
        <p:spPr>
          <a:xfrm>
            <a:off x="2921604" y="643467"/>
            <a:ext cx="6348792" cy="5571066"/>
          </a:xfrm>
          <a:prstGeom prst="rect">
            <a:avLst/>
          </a:prstGeom>
        </p:spPr>
      </p:pic>
    </p:spTree>
    <p:extLst>
      <p:ext uri="{BB962C8B-B14F-4D97-AF65-F5344CB8AC3E}">
        <p14:creationId xmlns:p14="http://schemas.microsoft.com/office/powerpoint/2010/main" val="3746818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 name="Straight Connector 10">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F1176DA6-4BBF-42A4-9C94-E6613CCD6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9AAB0AE-172B-4FB4-80C2-86CD6B824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F1BA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309D9B9-36CC-4774-9F00-03E4EF3E7108}"/>
              </a:ext>
            </a:extLst>
          </p:cNvPr>
          <p:cNvPicPr>
            <a:picLocks noChangeAspect="1"/>
          </p:cNvPicPr>
          <p:nvPr/>
        </p:nvPicPr>
        <p:blipFill>
          <a:blip r:embed="rId3"/>
          <a:stretch>
            <a:fillRect/>
          </a:stretch>
        </p:blipFill>
        <p:spPr>
          <a:xfrm>
            <a:off x="937605" y="643467"/>
            <a:ext cx="10316790" cy="5571066"/>
          </a:xfrm>
          <a:prstGeom prst="rect">
            <a:avLst/>
          </a:prstGeom>
        </p:spPr>
      </p:pic>
    </p:spTree>
    <p:extLst>
      <p:ext uri="{BB962C8B-B14F-4D97-AF65-F5344CB8AC3E}">
        <p14:creationId xmlns:p14="http://schemas.microsoft.com/office/powerpoint/2010/main" val="4109865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 name="Straight Connector 10">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F1176DA6-4BBF-42A4-9C94-E6613CCD6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9AAB0AE-172B-4FB4-80C2-86CD6B824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5A87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9C078C2A-DD4F-4D08-9C1B-8BF56E62E0F8}"/>
              </a:ext>
            </a:extLst>
          </p:cNvPr>
          <p:cNvPicPr>
            <a:picLocks noChangeAspect="1"/>
          </p:cNvPicPr>
          <p:nvPr/>
        </p:nvPicPr>
        <p:blipFill>
          <a:blip r:embed="rId3"/>
          <a:stretch>
            <a:fillRect/>
          </a:stretch>
        </p:blipFill>
        <p:spPr>
          <a:xfrm>
            <a:off x="2699008" y="643467"/>
            <a:ext cx="6793983" cy="5571066"/>
          </a:xfrm>
          <a:prstGeom prst="rect">
            <a:avLst/>
          </a:prstGeom>
        </p:spPr>
      </p:pic>
    </p:spTree>
    <p:extLst>
      <p:ext uri="{BB962C8B-B14F-4D97-AF65-F5344CB8AC3E}">
        <p14:creationId xmlns:p14="http://schemas.microsoft.com/office/powerpoint/2010/main" val="2885007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7" name="Picture 8">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8" name="Straight Connector 10">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9" name="Rectangle 12">
            <a:extLst>
              <a:ext uri="{FF2B5EF4-FFF2-40B4-BE49-F238E27FC236}">
                <a16:creationId xmlns:a16="http://schemas.microsoft.com/office/drawing/2014/main" id="{F1176DA6-4BBF-42A4-9C94-E6613CCD6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9AAB0AE-172B-4FB4-80C2-86CD6B824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0E74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1F470C8-CADF-4D64-BCBC-8022110BF3A9}"/>
              </a:ext>
            </a:extLst>
          </p:cNvPr>
          <p:cNvPicPr>
            <a:picLocks noChangeAspect="1"/>
          </p:cNvPicPr>
          <p:nvPr/>
        </p:nvPicPr>
        <p:blipFill>
          <a:blip r:embed="rId3"/>
          <a:stretch>
            <a:fillRect/>
          </a:stretch>
        </p:blipFill>
        <p:spPr>
          <a:xfrm>
            <a:off x="864951" y="643467"/>
            <a:ext cx="10462097" cy="5571066"/>
          </a:xfrm>
          <a:prstGeom prst="rect">
            <a:avLst/>
          </a:prstGeom>
        </p:spPr>
      </p:pic>
    </p:spTree>
    <p:extLst>
      <p:ext uri="{BB962C8B-B14F-4D97-AF65-F5344CB8AC3E}">
        <p14:creationId xmlns:p14="http://schemas.microsoft.com/office/powerpoint/2010/main" val="2987069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Project Re-Cap 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923418"/>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 name="Straight Connector 10">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F1176DA6-4BBF-42A4-9C94-E6613CCD6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9AAB0AE-172B-4FB4-80C2-86CD6B824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579E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screenshot of a social media post&#10;&#10;Description automatically generated">
            <a:extLst>
              <a:ext uri="{FF2B5EF4-FFF2-40B4-BE49-F238E27FC236}">
                <a16:creationId xmlns:a16="http://schemas.microsoft.com/office/drawing/2014/main" id="{70B6C18D-B51E-4288-9407-435A4AB42933}"/>
              </a:ext>
            </a:extLst>
          </p:cNvPr>
          <p:cNvPicPr>
            <a:picLocks noChangeAspect="1"/>
          </p:cNvPicPr>
          <p:nvPr/>
        </p:nvPicPr>
        <p:blipFill>
          <a:blip r:embed="rId3"/>
          <a:stretch>
            <a:fillRect/>
          </a:stretch>
        </p:blipFill>
        <p:spPr>
          <a:xfrm>
            <a:off x="1938487" y="643467"/>
            <a:ext cx="8315025" cy="5571066"/>
          </a:xfrm>
          <a:prstGeom prst="rect">
            <a:avLst/>
          </a:prstGeom>
        </p:spPr>
      </p:pic>
    </p:spTree>
    <p:extLst>
      <p:ext uri="{BB962C8B-B14F-4D97-AF65-F5344CB8AC3E}">
        <p14:creationId xmlns:p14="http://schemas.microsoft.com/office/powerpoint/2010/main" val="1509142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 name="Straight Connector 10">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62C9703D-C8F9-44AD-A7C0-C2F3871F8C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160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4779BE24-C8C4-44D6-B2EC-948932654FD5}"/>
              </a:ext>
            </a:extLst>
          </p:cNvPr>
          <p:cNvPicPr>
            <a:picLocks noChangeAspect="1"/>
          </p:cNvPicPr>
          <p:nvPr/>
        </p:nvPicPr>
        <p:blipFill>
          <a:blip r:embed="rId4"/>
          <a:stretch>
            <a:fillRect/>
          </a:stretch>
        </p:blipFill>
        <p:spPr>
          <a:xfrm>
            <a:off x="753826" y="932806"/>
            <a:ext cx="10905066" cy="1772071"/>
          </a:xfrm>
          <a:prstGeom prst="rect">
            <a:avLst/>
          </a:prstGeom>
        </p:spPr>
      </p:pic>
      <p:pic>
        <p:nvPicPr>
          <p:cNvPr id="3" name="Picture 2">
            <a:extLst>
              <a:ext uri="{FF2B5EF4-FFF2-40B4-BE49-F238E27FC236}">
                <a16:creationId xmlns:a16="http://schemas.microsoft.com/office/drawing/2014/main" id="{EAC46A89-D709-4BF9-8BBA-77762DF2C53A}"/>
              </a:ext>
            </a:extLst>
          </p:cNvPr>
          <p:cNvPicPr>
            <a:picLocks noChangeAspect="1"/>
          </p:cNvPicPr>
          <p:nvPr/>
        </p:nvPicPr>
        <p:blipFill>
          <a:blip r:embed="rId5"/>
          <a:stretch>
            <a:fillRect/>
          </a:stretch>
        </p:blipFill>
        <p:spPr>
          <a:xfrm>
            <a:off x="2412125" y="2919976"/>
            <a:ext cx="6537434" cy="2869390"/>
          </a:xfrm>
          <a:prstGeom prst="rect">
            <a:avLst/>
          </a:prstGeom>
        </p:spPr>
      </p:pic>
    </p:spTree>
    <p:extLst>
      <p:ext uri="{BB962C8B-B14F-4D97-AF65-F5344CB8AC3E}">
        <p14:creationId xmlns:p14="http://schemas.microsoft.com/office/powerpoint/2010/main" val="2307012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a:extLst>
              <a:ext uri="{FF2B5EF4-FFF2-40B4-BE49-F238E27FC236}">
                <a16:creationId xmlns:a16="http://schemas.microsoft.com/office/drawing/2014/main" id="{0781DE26-09A3-4D01-AC76-16354C3509A9}"/>
              </a:ext>
            </a:extLst>
          </p:cNvPr>
          <p:cNvPicPr>
            <a:picLocks noChangeAspect="1"/>
          </p:cNvPicPr>
          <p:nvPr/>
        </p:nvPicPr>
        <p:blipFill rotWithShape="1">
          <a:blip r:embed="rId2"/>
          <a:srcRect r="17480"/>
          <a:stretch/>
        </p:blipFill>
        <p:spPr>
          <a:xfrm>
            <a:off x="4646383" y="10"/>
            <a:ext cx="7545616" cy="6857990"/>
          </a:xfrm>
          <a:prstGeom prst="rect">
            <a:avLst/>
          </a:prstGeom>
        </p:spPr>
      </p:pic>
      <p:sp>
        <p:nvSpPr>
          <p:cNvPr id="2" name="Title 1">
            <a:extLst>
              <a:ext uri="{FF2B5EF4-FFF2-40B4-BE49-F238E27FC236}">
                <a16:creationId xmlns:a16="http://schemas.microsoft.com/office/drawing/2014/main" id="{143B5E96-2EA4-47C8-8007-D09EB3167973}"/>
              </a:ext>
            </a:extLst>
          </p:cNvPr>
          <p:cNvSpPr>
            <a:spLocks noGrp="1"/>
          </p:cNvSpPr>
          <p:nvPr>
            <p:ph type="ctrTitle"/>
          </p:nvPr>
        </p:nvSpPr>
        <p:spPr>
          <a:xfrm>
            <a:off x="466524" y="1340361"/>
            <a:ext cx="3729162" cy="3341700"/>
          </a:xfrm>
        </p:spPr>
        <p:txBody>
          <a:bodyPr>
            <a:normAutofit/>
          </a:bodyPr>
          <a:lstStyle/>
          <a:p>
            <a:r>
              <a:rPr lang="en-US" sz="3600" dirty="0">
                <a:solidFill>
                  <a:schemeClr val="tx1"/>
                </a:solidFill>
              </a:rPr>
              <a:t>BC Princeton</a:t>
            </a:r>
            <a:br>
              <a:rPr lang="en-US" sz="3600" dirty="0">
                <a:solidFill>
                  <a:schemeClr val="tx1"/>
                </a:solidFill>
              </a:rPr>
            </a:br>
            <a:r>
              <a:rPr lang="en-US" sz="3600" dirty="0">
                <a:solidFill>
                  <a:schemeClr val="tx1"/>
                </a:solidFill>
              </a:rPr>
              <a:t>Presents</a:t>
            </a:r>
            <a:br>
              <a:rPr lang="en-US" sz="3600" dirty="0">
                <a:solidFill>
                  <a:schemeClr val="tx1"/>
                </a:solidFill>
              </a:rPr>
            </a:br>
            <a:br>
              <a:rPr lang="en-US" sz="3600" dirty="0">
                <a:solidFill>
                  <a:schemeClr val="tx1"/>
                </a:solidFill>
              </a:rPr>
            </a:br>
            <a:r>
              <a:rPr lang="en-US" sz="3600" dirty="0">
                <a:solidFill>
                  <a:schemeClr val="tx1"/>
                </a:solidFill>
              </a:rPr>
              <a:t>Summer Blockchain Project</a:t>
            </a:r>
          </a:p>
        </p:txBody>
      </p:sp>
      <p:sp>
        <p:nvSpPr>
          <p:cNvPr id="3" name="Subtitle 2">
            <a:extLst>
              <a:ext uri="{FF2B5EF4-FFF2-40B4-BE49-F238E27FC236}">
                <a16:creationId xmlns:a16="http://schemas.microsoft.com/office/drawing/2014/main" id="{F34B2A69-BC3B-4E6E-96B3-AF7414FD7ADF}"/>
              </a:ext>
            </a:extLst>
          </p:cNvPr>
          <p:cNvSpPr>
            <a:spLocks noGrp="1"/>
          </p:cNvSpPr>
          <p:nvPr>
            <p:ph type="subTitle" idx="1"/>
          </p:nvPr>
        </p:nvSpPr>
        <p:spPr>
          <a:xfrm>
            <a:off x="434284" y="4731476"/>
            <a:ext cx="3793642" cy="1902080"/>
          </a:xfrm>
        </p:spPr>
        <p:txBody>
          <a:bodyPr>
            <a:normAutofit/>
          </a:bodyPr>
          <a:lstStyle/>
          <a:p>
            <a:pPr>
              <a:spcAft>
                <a:spcPts val="600"/>
              </a:spcAft>
            </a:pPr>
            <a:r>
              <a:rPr lang="en-US" sz="1000" dirty="0">
                <a:solidFill>
                  <a:schemeClr val="tx1"/>
                </a:solidFill>
                <a:latin typeface="Arial Rounded MT Bold" panose="020F0704030504030204" pitchFamily="34" charset="0"/>
              </a:rPr>
              <a:t>The Giving Chain</a:t>
            </a:r>
          </a:p>
          <a:p>
            <a:pPr>
              <a:spcAft>
                <a:spcPts val="600"/>
              </a:spcAft>
            </a:pPr>
            <a:endParaRPr lang="en-US" sz="1000" dirty="0">
              <a:latin typeface="Arial Rounded MT Bold" panose="020F0704030504030204" pitchFamily="34" charset="0"/>
            </a:endParaRPr>
          </a:p>
          <a:p>
            <a:pPr>
              <a:spcAft>
                <a:spcPts val="600"/>
              </a:spcAft>
            </a:pPr>
            <a:r>
              <a:rPr lang="en-US" sz="1000" dirty="0">
                <a:solidFill>
                  <a:schemeClr val="tx1"/>
                </a:solidFill>
                <a:latin typeface="Arial Rounded MT Bold" panose="020F0704030504030204" pitchFamily="34" charset="0"/>
              </a:rPr>
              <a:t>BIG APPS BLOCKCHAIN CHALLENGE</a:t>
            </a:r>
          </a:p>
          <a:p>
            <a:pPr>
              <a:spcAft>
                <a:spcPts val="600"/>
              </a:spcAft>
            </a:pPr>
            <a:r>
              <a:rPr lang="en-US" sz="1000" dirty="0">
                <a:solidFill>
                  <a:schemeClr val="tx1"/>
                </a:solidFill>
                <a:latin typeface="Arial Rounded MT Bold" panose="020F0704030504030204" pitchFamily="34" charset="0"/>
              </a:rPr>
              <a:t>August 2019</a:t>
            </a:r>
          </a:p>
        </p:txBody>
      </p:sp>
    </p:spTree>
    <p:extLst>
      <p:ext uri="{BB962C8B-B14F-4D97-AF65-F5344CB8AC3E}">
        <p14:creationId xmlns:p14="http://schemas.microsoft.com/office/powerpoint/2010/main" val="6435829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95364-141C-4C64-BB7C-7FBBC3081929}"/>
              </a:ext>
            </a:extLst>
          </p:cNvPr>
          <p:cNvSpPr>
            <a:spLocks noGrp="1"/>
          </p:cNvSpPr>
          <p:nvPr>
            <p:ph type="title"/>
          </p:nvPr>
        </p:nvSpPr>
        <p:spPr>
          <a:xfrm>
            <a:off x="623575" y="445039"/>
            <a:ext cx="6695301" cy="1423351"/>
          </a:xfrm>
          <a:noFill/>
        </p:spPr>
        <p:txBody>
          <a:bodyPr>
            <a:noAutofit/>
          </a:bodyPr>
          <a:lstStyle/>
          <a:p>
            <a:r>
              <a:rPr lang="en-US" sz="6600" dirty="0">
                <a:solidFill>
                  <a:schemeClr val="tx1">
                    <a:lumMod val="85000"/>
                    <a:lumOff val="15000"/>
                    <a:alpha val="15000"/>
                  </a:schemeClr>
                </a:solidFill>
                <a:effectLst>
                  <a:outerShdw blurRad="50800" dist="50800" dir="5400000" algn="ctr" rotWithShape="0">
                    <a:srgbClr val="000000">
                      <a:alpha val="0"/>
                    </a:srgbClr>
                  </a:outerShdw>
                </a:effectLst>
              </a:rPr>
              <a:t>Who We Are</a:t>
            </a:r>
          </a:p>
        </p:txBody>
      </p:sp>
      <p:sp>
        <p:nvSpPr>
          <p:cNvPr id="4" name="Content Placeholder 3">
            <a:extLst>
              <a:ext uri="{FF2B5EF4-FFF2-40B4-BE49-F238E27FC236}">
                <a16:creationId xmlns:a16="http://schemas.microsoft.com/office/drawing/2014/main" id="{0DF66AD5-537F-4520-8A5B-B30DE5049792}"/>
              </a:ext>
            </a:extLst>
          </p:cNvPr>
          <p:cNvSpPr>
            <a:spLocks noGrp="1"/>
          </p:cNvSpPr>
          <p:nvPr>
            <p:ph sz="half" idx="1"/>
          </p:nvPr>
        </p:nvSpPr>
        <p:spPr>
          <a:xfrm>
            <a:off x="1194255" y="1889432"/>
            <a:ext cx="4663440" cy="4019083"/>
          </a:xfrm>
        </p:spPr>
        <p:txBody>
          <a:bodyPr>
            <a:normAutofit fontScale="85000" lnSpcReduction="10000"/>
          </a:bodyPr>
          <a:lstStyle/>
          <a:p>
            <a:pPr marL="274320" lvl="1" indent="0">
              <a:buNone/>
            </a:pPr>
            <a:r>
              <a:rPr lang="en-US" sz="3400" dirty="0">
                <a:latin typeface="Arial Rounded MT Bold" panose="020F0704030504030204" pitchFamily="34" charset="0"/>
              </a:rPr>
              <a:t>Blockchain Princeton</a:t>
            </a:r>
          </a:p>
          <a:p>
            <a:pPr marL="274320" lvl="1" indent="0">
              <a:buNone/>
            </a:pPr>
            <a:br>
              <a:rPr lang="en-US" dirty="0"/>
            </a:br>
            <a:r>
              <a:rPr lang="en-US" dirty="0"/>
              <a:t>BC Princeton represents the combined efforts of the three local Princeton Blockchain Meetup Groups.</a:t>
            </a:r>
          </a:p>
          <a:p>
            <a:pPr marL="274320" lvl="1" indent="0">
              <a:buNone/>
            </a:pPr>
            <a:endParaRPr lang="en-US" dirty="0"/>
          </a:p>
          <a:p>
            <a:pPr marL="274320" lvl="1" indent="0">
              <a:buNone/>
            </a:pPr>
            <a:r>
              <a:rPr lang="en-US" dirty="0"/>
              <a:t> The Princeton blockchain meetup groups consist of a diverse group of people who have dedicated countless hours this summer to form a team to change Local Charity Giving. </a:t>
            </a:r>
          </a:p>
          <a:p>
            <a:pPr marL="274320" lvl="1" indent="0">
              <a:buNone/>
            </a:pPr>
            <a:endParaRPr lang="en-US" dirty="0"/>
          </a:p>
          <a:p>
            <a:pPr marL="274320" lvl="1" indent="0">
              <a:buNone/>
            </a:pPr>
            <a:r>
              <a:rPr lang="en-US" dirty="0"/>
              <a:t>By creating the Giving Chain we hope to create a working blockchain project to have a positive impact in our area this summer</a:t>
            </a:r>
          </a:p>
          <a:p>
            <a:pPr marL="274320" lvl="1" indent="0">
              <a:buNone/>
            </a:pPr>
            <a:endParaRPr lang="en-US" dirty="0"/>
          </a:p>
          <a:p>
            <a:pPr marL="274320" lvl="1" indent="0">
              <a:buNone/>
            </a:pPr>
            <a:endParaRPr lang="en-US" dirty="0">
              <a:effectLst>
                <a:outerShdw blurRad="50800" dist="50800" dir="5400000" algn="ctr" rotWithShape="0">
                  <a:srgbClr val="000000">
                    <a:alpha val="0"/>
                  </a:srgbClr>
                </a:outerShdw>
              </a:effectLst>
            </a:endParaRPr>
          </a:p>
          <a:p>
            <a:pPr marL="274320" lvl="1" indent="0">
              <a:buNone/>
            </a:pPr>
            <a:endParaRPr lang="en-US" dirty="0"/>
          </a:p>
        </p:txBody>
      </p:sp>
      <p:sp>
        <p:nvSpPr>
          <p:cNvPr id="6" name="Rectangle 5">
            <a:extLst>
              <a:ext uri="{FF2B5EF4-FFF2-40B4-BE49-F238E27FC236}">
                <a16:creationId xmlns:a16="http://schemas.microsoft.com/office/drawing/2014/main" id="{4C6296FD-C308-4BBC-8489-D7F68AD1A194}"/>
              </a:ext>
            </a:extLst>
          </p:cNvPr>
          <p:cNvSpPr/>
          <p:nvPr/>
        </p:nvSpPr>
        <p:spPr>
          <a:xfrm>
            <a:off x="7404295" y="996888"/>
            <a:ext cx="2848707" cy="132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11" name="Rectangle 10">
            <a:extLst>
              <a:ext uri="{FF2B5EF4-FFF2-40B4-BE49-F238E27FC236}">
                <a16:creationId xmlns:a16="http://schemas.microsoft.com/office/drawing/2014/main" id="{0CB0D712-30CE-4187-AC70-A3C078B56B8C}"/>
              </a:ext>
            </a:extLst>
          </p:cNvPr>
          <p:cNvSpPr/>
          <p:nvPr/>
        </p:nvSpPr>
        <p:spPr>
          <a:xfrm>
            <a:off x="7415697" y="2672861"/>
            <a:ext cx="2848707" cy="132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13" name="Rectangle 12">
            <a:extLst>
              <a:ext uri="{FF2B5EF4-FFF2-40B4-BE49-F238E27FC236}">
                <a16:creationId xmlns:a16="http://schemas.microsoft.com/office/drawing/2014/main" id="{B080E5BB-413C-4B73-9C93-86351ED759F6}"/>
              </a:ext>
            </a:extLst>
          </p:cNvPr>
          <p:cNvSpPr/>
          <p:nvPr/>
        </p:nvSpPr>
        <p:spPr>
          <a:xfrm>
            <a:off x="7404294" y="4348834"/>
            <a:ext cx="2848707" cy="132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7" name="TextBox 6">
            <a:extLst>
              <a:ext uri="{FF2B5EF4-FFF2-40B4-BE49-F238E27FC236}">
                <a16:creationId xmlns:a16="http://schemas.microsoft.com/office/drawing/2014/main" id="{BC1E57D3-1319-4DB4-9C65-1218F107C94C}"/>
              </a:ext>
            </a:extLst>
          </p:cNvPr>
          <p:cNvSpPr txBox="1"/>
          <p:nvPr/>
        </p:nvSpPr>
        <p:spPr>
          <a:xfrm>
            <a:off x="7575133" y="1186803"/>
            <a:ext cx="22388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Ledger Academy</a:t>
            </a:r>
          </a:p>
        </p:txBody>
      </p:sp>
      <p:sp>
        <p:nvSpPr>
          <p:cNvPr id="9" name="TextBox 8">
            <a:extLst>
              <a:ext uri="{FF2B5EF4-FFF2-40B4-BE49-F238E27FC236}">
                <a16:creationId xmlns:a16="http://schemas.microsoft.com/office/drawing/2014/main" id="{4485460D-EFEA-47D2-A392-D2B36C116CA0}"/>
              </a:ext>
            </a:extLst>
          </p:cNvPr>
          <p:cNvSpPr txBox="1"/>
          <p:nvPr/>
        </p:nvSpPr>
        <p:spPr>
          <a:xfrm>
            <a:off x="7473766" y="2870668"/>
            <a:ext cx="22880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Hyperledger Princeton</a:t>
            </a:r>
          </a:p>
        </p:txBody>
      </p:sp>
      <p:sp>
        <p:nvSpPr>
          <p:cNvPr id="15" name="TextBox 14">
            <a:extLst>
              <a:ext uri="{FF2B5EF4-FFF2-40B4-BE49-F238E27FC236}">
                <a16:creationId xmlns:a16="http://schemas.microsoft.com/office/drawing/2014/main" id="{44A05219-AF39-4BB2-9771-9FD286AA560F}"/>
              </a:ext>
            </a:extLst>
          </p:cNvPr>
          <p:cNvSpPr txBox="1"/>
          <p:nvPr/>
        </p:nvSpPr>
        <p:spPr>
          <a:xfrm>
            <a:off x="7516312" y="4442876"/>
            <a:ext cx="22880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Princeton’s Blockchain and AI</a:t>
            </a:r>
          </a:p>
        </p:txBody>
      </p:sp>
      <p:pic>
        <p:nvPicPr>
          <p:cNvPr id="5" name="Picture 4">
            <a:extLst>
              <a:ext uri="{FF2B5EF4-FFF2-40B4-BE49-F238E27FC236}">
                <a16:creationId xmlns:a16="http://schemas.microsoft.com/office/drawing/2014/main" id="{A12B9776-34C8-4D0A-B4BC-8DE239B68DDC}"/>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9468526" y="1532597"/>
            <a:ext cx="669309" cy="718433"/>
          </a:xfrm>
          <a:prstGeom prst="rect">
            <a:avLst/>
          </a:prstGeom>
          <a:effectLst>
            <a:outerShdw blurRad="50800" dist="38100" dir="16200000" sx="106000" sy="106000" rotWithShape="0">
              <a:prstClr val="black">
                <a:alpha val="40000"/>
              </a:prstClr>
            </a:outerShdw>
          </a:effectLst>
        </p:spPr>
      </p:pic>
      <p:pic>
        <p:nvPicPr>
          <p:cNvPr id="10" name="Picture 9" descr="A picture containing sky&#10;&#10;Description automatically generated">
            <a:extLst>
              <a:ext uri="{FF2B5EF4-FFF2-40B4-BE49-F238E27FC236}">
                <a16:creationId xmlns:a16="http://schemas.microsoft.com/office/drawing/2014/main" id="{BFAB5A51-61A9-4C90-A5E2-CD8D759A09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3366" y="3337028"/>
            <a:ext cx="561946" cy="561946"/>
          </a:xfrm>
          <a:prstGeom prst="rect">
            <a:avLst/>
          </a:prstGeom>
          <a:effectLst>
            <a:outerShdw blurRad="50800" dist="38100" dir="16200000" sx="103000" sy="103000" rotWithShape="0">
              <a:prstClr val="black">
                <a:alpha val="40000"/>
              </a:prstClr>
            </a:outerShdw>
          </a:effectLst>
        </p:spPr>
      </p:pic>
      <p:pic>
        <p:nvPicPr>
          <p:cNvPr id="14" name="Picture 13" descr="A picture containing object&#10;&#10;Description automatically generated">
            <a:extLst>
              <a:ext uri="{FF2B5EF4-FFF2-40B4-BE49-F238E27FC236}">
                <a16:creationId xmlns:a16="http://schemas.microsoft.com/office/drawing/2014/main" id="{09F7FDE9-0073-42CE-A37A-D56FAAA12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0140" y="5056330"/>
            <a:ext cx="803305" cy="539926"/>
          </a:xfrm>
          <a:prstGeom prst="rect">
            <a:avLst/>
          </a:prstGeom>
          <a:effectLst>
            <a:outerShdw blurRad="50800" dist="38100" dir="16200000" sx="107000" sy="107000" rotWithShape="0">
              <a:prstClr val="black">
                <a:alpha val="40000"/>
              </a:prstClr>
            </a:outerShdw>
          </a:effectLst>
        </p:spPr>
      </p:pic>
    </p:spTree>
    <p:extLst>
      <p:ext uri="{BB962C8B-B14F-4D97-AF65-F5344CB8AC3E}">
        <p14:creationId xmlns:p14="http://schemas.microsoft.com/office/powerpoint/2010/main" val="37336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3" grpId="0" animBg="1"/>
      <p:bldP spid="7" grpId="0"/>
      <p:bldP spid="9"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B124EB52-9633-4106-A4B8-E6F3845224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945" y="2197658"/>
            <a:ext cx="2962656" cy="2370124"/>
          </a:xfrm>
          <a:prstGeom prst="rect">
            <a:avLst/>
          </a:prstGeom>
          <a:solidFill>
            <a:schemeClr val="accent1">
              <a:lumMod val="75000"/>
              <a:alpha val="58000"/>
            </a:schemeClr>
          </a:solidFill>
          <a:effectLst>
            <a:outerShdw blurRad="50800" dist="50800" dir="5400000" algn="ctr" rotWithShape="0">
              <a:srgbClr val="000000"/>
            </a:outerShdw>
          </a:effectLst>
        </p:spPr>
      </p:pic>
      <p:pic>
        <p:nvPicPr>
          <p:cNvPr id="9" name="Content Placeholder 8">
            <a:extLst>
              <a:ext uri="{FF2B5EF4-FFF2-40B4-BE49-F238E27FC236}">
                <a16:creationId xmlns:a16="http://schemas.microsoft.com/office/drawing/2014/main" id="{6B68F0D3-C1CC-4FB9-A619-8BCBF04E491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989356" y="1930927"/>
            <a:ext cx="2102755" cy="2860892"/>
          </a:xfrm>
          <a:prstGeom prst="rect">
            <a:avLst/>
          </a:prstGeom>
        </p:spPr>
      </p:pic>
      <p:pic>
        <p:nvPicPr>
          <p:cNvPr id="55" name="Content Placeholder 6">
            <a:extLst>
              <a:ext uri="{FF2B5EF4-FFF2-40B4-BE49-F238E27FC236}">
                <a16:creationId xmlns:a16="http://schemas.microsoft.com/office/drawing/2014/main" id="{F4A44CA3-3D38-4C8F-A556-B515BB637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6215" y="1995933"/>
            <a:ext cx="2603409" cy="2860892"/>
          </a:xfrm>
          <a:prstGeom prst="rect">
            <a:avLst/>
          </a:prstGeom>
        </p:spPr>
      </p:pic>
      <p:sp>
        <p:nvSpPr>
          <p:cNvPr id="2" name="Title 1">
            <a:extLst>
              <a:ext uri="{FF2B5EF4-FFF2-40B4-BE49-F238E27FC236}">
                <a16:creationId xmlns:a16="http://schemas.microsoft.com/office/drawing/2014/main" id="{E8F971E6-2F9D-4A15-97E0-AD7471D27A5F}"/>
              </a:ext>
            </a:extLst>
          </p:cNvPr>
          <p:cNvSpPr>
            <a:spLocks noGrp="1"/>
          </p:cNvSpPr>
          <p:nvPr>
            <p:ph type="title"/>
          </p:nvPr>
        </p:nvSpPr>
        <p:spPr>
          <a:xfrm>
            <a:off x="801946" y="4921830"/>
            <a:ext cx="10603150" cy="831013"/>
          </a:xfrm>
        </p:spPr>
        <p:txBody>
          <a:bodyPr vert="horz" lIns="91440" tIns="45720" rIns="91440" bIns="45720" rtlCol="0" anchor="b">
            <a:normAutofit/>
          </a:bodyPr>
          <a:lstStyle/>
          <a:p>
            <a:pPr algn="ctr">
              <a:lnSpc>
                <a:spcPct val="83000"/>
              </a:lnSpc>
            </a:pPr>
            <a:r>
              <a:rPr lang="en-US" sz="5400" cap="all" spc="-100"/>
              <a:t>Giving Chain</a:t>
            </a:r>
          </a:p>
        </p:txBody>
      </p:sp>
      <p:sp>
        <p:nvSpPr>
          <p:cNvPr id="57" name="Content Placeholder 56">
            <a:extLst>
              <a:ext uri="{FF2B5EF4-FFF2-40B4-BE49-F238E27FC236}">
                <a16:creationId xmlns:a16="http://schemas.microsoft.com/office/drawing/2014/main" id="{F31904FC-1EFA-4B35-BC5D-A5838F9D06AA}"/>
              </a:ext>
            </a:extLst>
          </p:cNvPr>
          <p:cNvSpPr>
            <a:spLocks noGrp="1"/>
          </p:cNvSpPr>
          <p:nvPr>
            <p:ph sz="half" idx="1"/>
          </p:nvPr>
        </p:nvSpPr>
        <p:spPr>
          <a:xfrm>
            <a:off x="801945" y="5752844"/>
            <a:ext cx="10603151" cy="357426"/>
          </a:xfrm>
        </p:spPr>
        <p:txBody>
          <a:bodyPr vert="horz" lIns="91440" tIns="45720" rIns="91440" bIns="45720" rtlCol="0">
            <a:normAutofit lnSpcReduction="10000"/>
          </a:bodyPr>
          <a:lstStyle/>
          <a:p>
            <a:pPr marL="0" indent="0" algn="ctr">
              <a:lnSpc>
                <a:spcPct val="90000"/>
              </a:lnSpc>
              <a:spcBef>
                <a:spcPts val="0"/>
              </a:spcBef>
              <a:spcAft>
                <a:spcPts val="600"/>
              </a:spcAft>
              <a:buNone/>
            </a:pPr>
            <a:r>
              <a:rPr lang="en-US" spc="80">
                <a:solidFill>
                  <a:schemeClr val="tx1">
                    <a:lumMod val="95000"/>
                    <a:lumOff val="5000"/>
                  </a:schemeClr>
                </a:solidFill>
              </a:rPr>
              <a:t>A new look at local charity giving.</a:t>
            </a:r>
          </a:p>
        </p:txBody>
      </p:sp>
    </p:spTree>
    <p:extLst>
      <p:ext uri="{BB962C8B-B14F-4D97-AF65-F5344CB8AC3E}">
        <p14:creationId xmlns:p14="http://schemas.microsoft.com/office/powerpoint/2010/main" val="1428112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7FB491A-0022-4CFF-B199-2530FAFD8A4E}"/>
              </a:ext>
            </a:extLst>
          </p:cNvPr>
          <p:cNvSpPr>
            <a:spLocks noGrp="1"/>
          </p:cNvSpPr>
          <p:nvPr>
            <p:ph type="title"/>
          </p:nvPr>
        </p:nvSpPr>
        <p:spPr>
          <a:xfrm>
            <a:off x="947765" y="377361"/>
            <a:ext cx="7417925" cy="1517035"/>
          </a:xfrm>
        </p:spPr>
        <p:txBody>
          <a:bodyPr vert="horz" lIns="91440" tIns="45720" rIns="91440" bIns="45720" rtlCol="0" anchor="ctr">
            <a:normAutofit/>
          </a:bodyPr>
          <a:lstStyle/>
          <a:p>
            <a:r>
              <a:rPr lang="en-US" dirty="0">
                <a:solidFill>
                  <a:schemeClr val="tx1">
                    <a:alpha val="25000"/>
                  </a:schemeClr>
                </a:solidFill>
                <a:effectLst>
                  <a:outerShdw blurRad="50800" dist="50800" dir="5400000" algn="ctr" rotWithShape="0">
                    <a:srgbClr val="000000"/>
                  </a:outerShdw>
                </a:effectLst>
              </a:rPr>
              <a:t>How Are We doing it</a:t>
            </a:r>
          </a:p>
        </p:txBody>
      </p:sp>
      <p:sp>
        <p:nvSpPr>
          <p:cNvPr id="6" name="Content Placeholder 3">
            <a:extLst>
              <a:ext uri="{FF2B5EF4-FFF2-40B4-BE49-F238E27FC236}">
                <a16:creationId xmlns:a16="http://schemas.microsoft.com/office/drawing/2014/main" id="{A81EAF48-BCEE-436E-AC12-D525E1676247}"/>
              </a:ext>
            </a:extLst>
          </p:cNvPr>
          <p:cNvSpPr>
            <a:spLocks noGrp="1"/>
          </p:cNvSpPr>
          <p:nvPr>
            <p:ph sz="half" idx="1"/>
          </p:nvPr>
        </p:nvSpPr>
        <p:spPr>
          <a:xfrm>
            <a:off x="809106" y="1372413"/>
            <a:ext cx="10004916" cy="1565888"/>
          </a:xfrm>
        </p:spPr>
        <p:txBody>
          <a:bodyPr vert="horz" lIns="91440" tIns="45720" rIns="91440" bIns="45720" rtlCol="0">
            <a:normAutofit/>
          </a:bodyPr>
          <a:lstStyle/>
          <a:p>
            <a:pPr marL="91440" lvl="1" indent="0">
              <a:buNone/>
            </a:pPr>
            <a:endParaRPr lang="en-US" dirty="0"/>
          </a:p>
          <a:p>
            <a:pPr marL="274320" lvl="1"/>
            <a:r>
              <a:rPr lang="en-US" dirty="0"/>
              <a:t>In order to create the giving chain BCPrinceton is working through 6 Checkpoints.</a:t>
            </a:r>
          </a:p>
          <a:p>
            <a:pPr marL="274320" lvl="1"/>
            <a:endParaRPr lang="en-US" dirty="0">
              <a:effectLst>
                <a:outerShdw blurRad="50800" dist="50800" dir="5400000" algn="ctr" rotWithShape="0">
                  <a:srgbClr val="000000">
                    <a:alpha val="0"/>
                  </a:srgbClr>
                </a:outerShdw>
              </a:effectLst>
            </a:endParaRPr>
          </a:p>
          <a:p>
            <a:pPr marL="274320" lvl="1"/>
            <a:endParaRPr lang="en-US" dirty="0"/>
          </a:p>
        </p:txBody>
      </p:sp>
      <p:sp>
        <p:nvSpPr>
          <p:cNvPr id="9" name="TextBox 8">
            <a:extLst>
              <a:ext uri="{FF2B5EF4-FFF2-40B4-BE49-F238E27FC236}">
                <a16:creationId xmlns:a16="http://schemas.microsoft.com/office/drawing/2014/main" id="{2C544D49-22F7-4D6A-90E4-D4EDB22FD791}"/>
              </a:ext>
            </a:extLst>
          </p:cNvPr>
          <p:cNvSpPr txBox="1"/>
          <p:nvPr/>
        </p:nvSpPr>
        <p:spPr>
          <a:xfrm>
            <a:off x="1486132" y="2938300"/>
            <a:ext cx="6508920" cy="2677656"/>
          </a:xfrm>
          <a:prstGeom prst="rect">
            <a:avLst/>
          </a:prstGeom>
          <a:noFill/>
        </p:spPr>
        <p:txBody>
          <a:bodyPr wrap="square" rtlCol="0">
            <a:spAutoFit/>
          </a:bodyPr>
          <a:lstStyle/>
          <a:p>
            <a:pPr marL="274320" marR="0" lvl="1"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BCPrinceton Checkpoints</a:t>
            </a:r>
          </a:p>
          <a:p>
            <a:pPr marL="27432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1: Impact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2: Business Model Validation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4: Business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5: Product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6: Final Project  Delivery</a:t>
            </a:r>
          </a:p>
        </p:txBody>
      </p:sp>
    </p:spTree>
    <p:extLst>
      <p:ext uri="{BB962C8B-B14F-4D97-AF65-F5344CB8AC3E}">
        <p14:creationId xmlns:p14="http://schemas.microsoft.com/office/powerpoint/2010/main" val="205246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lstStyle/>
          <a:p>
            <a:r>
              <a:rPr lang="en-US" b="1" dirty="0"/>
              <a:t>Checkpoint 1:  Impact Opportunity</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69848" y="2792472"/>
            <a:ext cx="10302132" cy="3163825"/>
          </a:xfrm>
        </p:spPr>
        <p:txBody>
          <a:bodyPr>
            <a:normAutofit fontScale="85000" lnSpcReduction="10000"/>
          </a:bodyPr>
          <a:lstStyle/>
          <a:p>
            <a:r>
              <a:rPr lang="en-US" b="1" dirty="0"/>
              <a:t>Define Project </a:t>
            </a:r>
            <a:r>
              <a:rPr lang="en-US" dirty="0"/>
              <a:t>and team members.</a:t>
            </a:r>
          </a:p>
          <a:p>
            <a:r>
              <a:rPr lang="en-US" dirty="0"/>
              <a:t>Define the </a:t>
            </a:r>
            <a:r>
              <a:rPr lang="en-US" b="1" dirty="0"/>
              <a:t>scope of problem </a:t>
            </a:r>
            <a:r>
              <a:rPr lang="en-US" dirty="0"/>
              <a:t>you are addressing.</a:t>
            </a:r>
            <a:endParaRPr lang="en-US" sz="2200" dirty="0"/>
          </a:p>
          <a:p>
            <a:r>
              <a:rPr lang="en-US" dirty="0"/>
              <a:t> </a:t>
            </a:r>
            <a:r>
              <a:rPr lang="en-US" b="1" dirty="0"/>
              <a:t>Why </a:t>
            </a:r>
            <a:r>
              <a:rPr lang="en-US" dirty="0"/>
              <a:t>is </a:t>
            </a:r>
            <a:r>
              <a:rPr lang="en-US" b="1" dirty="0"/>
              <a:t>blockchain</a:t>
            </a:r>
            <a:r>
              <a:rPr lang="en-US" dirty="0"/>
              <a:t> needed to solve this problem?</a:t>
            </a:r>
            <a:endParaRPr lang="en-US" sz="2200" dirty="0"/>
          </a:p>
          <a:p>
            <a:r>
              <a:rPr lang="en-US" dirty="0"/>
              <a:t>What is the size of the market? What </a:t>
            </a:r>
            <a:r>
              <a:rPr lang="en-US" b="1" dirty="0"/>
              <a:t>demographics w</a:t>
            </a:r>
            <a:r>
              <a:rPr lang="en-US" dirty="0"/>
              <a:t>ill you serve? </a:t>
            </a:r>
            <a:endParaRPr lang="en-US" sz="2200" dirty="0"/>
          </a:p>
          <a:p>
            <a:r>
              <a:rPr lang="en-US" dirty="0"/>
              <a:t> What are some </a:t>
            </a:r>
            <a:r>
              <a:rPr lang="en-US" b="1" dirty="0"/>
              <a:t>current solutions </a:t>
            </a:r>
            <a:r>
              <a:rPr lang="en-US" dirty="0"/>
              <a:t>to the problem you identified? Do they work effectively?</a:t>
            </a:r>
            <a:endParaRPr lang="en-US" sz="2200" dirty="0"/>
          </a:p>
          <a:p>
            <a:r>
              <a:rPr lang="en-US" dirty="0"/>
              <a:t> Who are the </a:t>
            </a:r>
            <a:r>
              <a:rPr lang="en-US" b="1" dirty="0"/>
              <a:t>stakeholders</a:t>
            </a:r>
            <a:r>
              <a:rPr lang="en-US" dirty="0"/>
              <a:t> involved? How are they thinking/feeling/acting currently?</a:t>
            </a:r>
            <a:endParaRPr lang="en-US" sz="2200" dirty="0"/>
          </a:p>
          <a:p>
            <a:r>
              <a:rPr lang="en-US" dirty="0"/>
              <a:t> What are the </a:t>
            </a:r>
            <a:r>
              <a:rPr lang="en-US" b="1" dirty="0"/>
              <a:t>geopolitical, cultural-social-economic factors </a:t>
            </a:r>
            <a:r>
              <a:rPr lang="en-US" dirty="0"/>
              <a:t>that must be taken into consideration? What are some nuances and complexities that must be addressed?</a:t>
            </a:r>
            <a:endParaRPr lang="en-US" sz="2200" dirty="0"/>
          </a:p>
          <a:p>
            <a:endParaRPr lang="en-US" dirty="0"/>
          </a:p>
        </p:txBody>
      </p:sp>
    </p:spTree>
    <p:extLst>
      <p:ext uri="{BB962C8B-B14F-4D97-AF65-F5344CB8AC3E}">
        <p14:creationId xmlns:p14="http://schemas.microsoft.com/office/powerpoint/2010/main" val="2540964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8E76269-50C0-4631-8780-8AB8284EF445}"/>
              </a:ext>
            </a:extLst>
          </p:cNvPr>
          <p:cNvSpPr>
            <a:spLocks noGrp="1"/>
          </p:cNvSpPr>
          <p:nvPr>
            <p:ph type="title"/>
          </p:nvPr>
        </p:nvSpPr>
        <p:spPr/>
        <p:txBody>
          <a:bodyPr/>
          <a:lstStyle/>
          <a:p>
            <a:r>
              <a:rPr lang="en-US" dirty="0"/>
              <a:t>Checkpoint 1</a:t>
            </a:r>
          </a:p>
        </p:txBody>
      </p:sp>
      <p:sp>
        <p:nvSpPr>
          <p:cNvPr id="3" name="Text Placeholder 2">
            <a:extLst>
              <a:ext uri="{FF2B5EF4-FFF2-40B4-BE49-F238E27FC236}">
                <a16:creationId xmlns:a16="http://schemas.microsoft.com/office/drawing/2014/main" id="{6785D952-B55B-4012-99A8-3B57A70FC0F1}"/>
              </a:ext>
            </a:extLst>
          </p:cNvPr>
          <p:cNvSpPr>
            <a:spLocks noGrp="1"/>
          </p:cNvSpPr>
          <p:nvPr>
            <p:ph type="body" idx="1"/>
          </p:nvPr>
        </p:nvSpPr>
        <p:spPr/>
        <p:txBody>
          <a:bodyPr/>
          <a:lstStyle/>
          <a:p>
            <a:r>
              <a:rPr lang="en-US" dirty="0"/>
              <a:t>Solution</a:t>
            </a:r>
          </a:p>
        </p:txBody>
      </p:sp>
      <p:sp>
        <p:nvSpPr>
          <p:cNvPr id="4" name="Content Placeholder 3">
            <a:extLst>
              <a:ext uri="{FF2B5EF4-FFF2-40B4-BE49-F238E27FC236}">
                <a16:creationId xmlns:a16="http://schemas.microsoft.com/office/drawing/2014/main" id="{6CBEF290-4B2F-4AD3-B373-937336FB74DE}"/>
              </a:ext>
            </a:extLst>
          </p:cNvPr>
          <p:cNvSpPr>
            <a:spLocks noGrp="1"/>
          </p:cNvSpPr>
          <p:nvPr>
            <p:ph sz="half" idx="2"/>
          </p:nvPr>
        </p:nvSpPr>
        <p:spPr>
          <a:xfrm>
            <a:off x="1069848" y="2792472"/>
            <a:ext cx="9429506" cy="3163825"/>
          </a:xfrm>
        </p:spPr>
        <p:txBody>
          <a:bodyPr>
            <a:normAutofit fontScale="70000" lnSpcReduction="20000"/>
          </a:bodyPr>
          <a:lstStyle/>
          <a:p>
            <a:r>
              <a:rPr lang="en-US" dirty="0"/>
              <a:t>Develop an </a:t>
            </a:r>
            <a:r>
              <a:rPr lang="en-US" sz="2800" b="1" dirty="0">
                <a:solidFill>
                  <a:schemeClr val="accent1">
                    <a:lumMod val="75000"/>
                  </a:schemeClr>
                </a:solidFill>
              </a:rPr>
              <a:t>agile &amp; transparent network </a:t>
            </a:r>
            <a:r>
              <a:rPr lang="en-US" dirty="0"/>
              <a:t>for connecting surplus foods  &amp;  supplies to communities in need</a:t>
            </a:r>
          </a:p>
          <a:p>
            <a:r>
              <a:rPr lang="en-US" dirty="0"/>
              <a:t> impact the  current</a:t>
            </a:r>
            <a:r>
              <a:rPr lang="en-US" sz="2900" b="1" dirty="0">
                <a:solidFill>
                  <a:schemeClr val="accent1">
                    <a:lumMod val="75000"/>
                  </a:schemeClr>
                </a:solidFill>
              </a:rPr>
              <a:t> Local </a:t>
            </a:r>
            <a:r>
              <a:rPr lang="en-US" sz="2800" b="1" dirty="0">
                <a:solidFill>
                  <a:schemeClr val="accent1">
                    <a:lumMod val="75000"/>
                  </a:schemeClr>
                </a:solidFill>
              </a:rPr>
              <a:t>Charity Giving model</a:t>
            </a:r>
          </a:p>
          <a:p>
            <a:r>
              <a:rPr lang="en-US" dirty="0"/>
              <a:t>Create a </a:t>
            </a:r>
            <a:r>
              <a:rPr lang="en-US" sz="2800" b="1" dirty="0">
                <a:solidFill>
                  <a:schemeClr val="accent1">
                    <a:lumMod val="75000"/>
                  </a:schemeClr>
                </a:solidFill>
              </a:rPr>
              <a:t>decentralized system </a:t>
            </a:r>
            <a:r>
              <a:rPr lang="en-US" dirty="0"/>
              <a:t>that collect </a:t>
            </a:r>
            <a:r>
              <a:rPr lang="en-US" sz="2800" b="1" dirty="0">
                <a:solidFill>
                  <a:schemeClr val="accent1">
                    <a:lumMod val="75000"/>
                  </a:schemeClr>
                </a:solidFill>
              </a:rPr>
              <a:t>excess farm produce (and other resources) </a:t>
            </a:r>
            <a:r>
              <a:rPr lang="en-US" sz="2800" b="1" dirty="0">
                <a:solidFill>
                  <a:schemeClr val="accent2">
                    <a:lumMod val="75000"/>
                  </a:schemeClr>
                </a:solidFill>
              </a:rPr>
              <a:t> </a:t>
            </a:r>
            <a:r>
              <a:rPr lang="en-US" dirty="0"/>
              <a:t>from local residence  and distributes these resources to </a:t>
            </a:r>
            <a:r>
              <a:rPr lang="en-US" sz="2800" b="1" dirty="0">
                <a:solidFill>
                  <a:schemeClr val="accent1">
                    <a:lumMod val="75000"/>
                  </a:schemeClr>
                </a:solidFill>
              </a:rPr>
              <a:t>food insecure individuals / Community Centers </a:t>
            </a:r>
            <a:r>
              <a:rPr lang="en-US" dirty="0"/>
              <a:t>in local communities</a:t>
            </a:r>
          </a:p>
          <a:p>
            <a:r>
              <a:rPr lang="en-US" dirty="0"/>
              <a:t>Initiate a </a:t>
            </a:r>
            <a:r>
              <a:rPr lang="en-US" sz="2800" b="1" dirty="0">
                <a:solidFill>
                  <a:schemeClr val="accent1">
                    <a:lumMod val="75000"/>
                  </a:schemeClr>
                </a:solidFill>
              </a:rPr>
              <a:t>supply chain Blockchain </a:t>
            </a:r>
            <a:r>
              <a:rPr lang="en-US" dirty="0"/>
              <a:t>to initiate, track and deliver excess food supplies. The above model has many unknown individuals who do not need to form a relationship with the parties at the other end of the supply chain.</a:t>
            </a:r>
          </a:p>
          <a:p>
            <a:endParaRPr lang="en-US" dirty="0"/>
          </a:p>
        </p:txBody>
      </p:sp>
    </p:spTree>
    <p:extLst>
      <p:ext uri="{BB962C8B-B14F-4D97-AF65-F5344CB8AC3E}">
        <p14:creationId xmlns:p14="http://schemas.microsoft.com/office/powerpoint/2010/main" val="12581214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2:  Business Model</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50518" y="2770170"/>
            <a:ext cx="9333497" cy="3608463"/>
          </a:xfrm>
        </p:spPr>
        <p:txBody>
          <a:bodyPr>
            <a:normAutofit fontScale="40000" lnSpcReduction="20000"/>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3300" dirty="0"/>
              <a:t> </a:t>
            </a:r>
            <a:r>
              <a:rPr lang="en-US" sz="4200" b="1" dirty="0"/>
              <a:t>Who</a:t>
            </a:r>
            <a:r>
              <a:rPr lang="en-US" sz="4200" dirty="0"/>
              <a:t> are </a:t>
            </a:r>
            <a:r>
              <a:rPr lang="en-US" sz="4200" b="1" dirty="0"/>
              <a:t>your clients/users</a:t>
            </a:r>
            <a:r>
              <a:rPr lang="en-US" sz="4200" dirty="0"/>
              <a:t>? Sketch out the persona of your user.</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are </a:t>
            </a:r>
            <a:r>
              <a:rPr lang="en-US" sz="4200" b="1" dirty="0"/>
              <a:t>their pain points</a:t>
            </a:r>
            <a:r>
              <a:rPr lang="en-US" sz="4200" dirty="0"/>
              <a:t>? How does your solution solve them? Indicate your unique value proposition.</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Does your solution depend on context? </a:t>
            </a:r>
            <a:r>
              <a:rPr lang="en-US" sz="4200" b="1" dirty="0"/>
              <a:t>Can it be scaled?</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is your go-to-market strategy? Who can you </a:t>
            </a:r>
            <a:r>
              <a:rPr lang="en-US" sz="4200" b="1" dirty="0"/>
              <a:t>partner </a:t>
            </a:r>
            <a:r>
              <a:rPr lang="en-US" sz="4200" dirty="0"/>
              <a:t>with?</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How will your product generate revenue / benefit ? Will it be financially </a:t>
            </a:r>
            <a:r>
              <a:rPr lang="en-US" sz="4200" b="1" dirty="0"/>
              <a:t>sustainable</a:t>
            </a:r>
            <a:r>
              <a:rPr lang="en-US" sz="4200" dirty="0"/>
              <a:t> in the long-term?</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are the implicit and explicit </a:t>
            </a:r>
            <a:r>
              <a:rPr lang="en-US" sz="4200" b="1" dirty="0"/>
              <a:t>assumptions </a:t>
            </a:r>
            <a:r>
              <a:rPr lang="en-US" sz="4200" dirty="0"/>
              <a:t>being made in your business and financial model (user-profiles, partnerships, costs, etc.)? How do you plan on validating them?</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is the </a:t>
            </a:r>
            <a:r>
              <a:rPr lang="en-US" sz="4200" b="1" dirty="0"/>
              <a:t>vision</a:t>
            </a:r>
            <a:r>
              <a:rPr lang="en-US" sz="4200" dirty="0"/>
              <a:t> for your product? Can it significantly change the current state?</a:t>
            </a:r>
          </a:p>
          <a:p>
            <a:endParaRPr lang="en-US" dirty="0"/>
          </a:p>
        </p:txBody>
      </p:sp>
    </p:spTree>
    <p:extLst>
      <p:ext uri="{BB962C8B-B14F-4D97-AF65-F5344CB8AC3E}">
        <p14:creationId xmlns:p14="http://schemas.microsoft.com/office/powerpoint/2010/main" val="30347164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CD0D0-3D3D-4894-9117-A789EC1510D0}"/>
              </a:ext>
            </a:extLst>
          </p:cNvPr>
          <p:cNvSpPr>
            <a:spLocks noGrp="1"/>
          </p:cNvSpPr>
          <p:nvPr>
            <p:ph type="title"/>
          </p:nvPr>
        </p:nvSpPr>
        <p:spPr/>
        <p:txBody>
          <a:bodyPr/>
          <a:lstStyle/>
          <a:p>
            <a:r>
              <a:rPr lang="en-US" dirty="0"/>
              <a:t>Checkpoint 2: The Giving Chain</a:t>
            </a:r>
          </a:p>
        </p:txBody>
      </p:sp>
      <p:sp>
        <p:nvSpPr>
          <p:cNvPr id="3" name="Text Placeholder 2">
            <a:extLst>
              <a:ext uri="{FF2B5EF4-FFF2-40B4-BE49-F238E27FC236}">
                <a16:creationId xmlns:a16="http://schemas.microsoft.com/office/drawing/2014/main" id="{763C2D3A-E739-4D2E-A3D9-D19C689F4416}"/>
              </a:ext>
            </a:extLst>
          </p:cNvPr>
          <p:cNvSpPr>
            <a:spLocks noGrp="1"/>
          </p:cNvSpPr>
          <p:nvPr>
            <p:ph type="body" idx="1"/>
          </p:nvPr>
        </p:nvSpPr>
        <p:spPr>
          <a:xfrm>
            <a:off x="1542651" y="1459510"/>
            <a:ext cx="4645152" cy="801943"/>
          </a:xfrm>
        </p:spPr>
        <p:txBody>
          <a:bodyPr/>
          <a:lstStyle/>
          <a:p>
            <a:r>
              <a:rPr lang="en-US" dirty="0"/>
              <a:t>Solutions</a:t>
            </a:r>
          </a:p>
          <a:p>
            <a:endParaRPr lang="en-US" dirty="0"/>
          </a:p>
        </p:txBody>
      </p:sp>
      <p:sp>
        <p:nvSpPr>
          <p:cNvPr id="4" name="Content Placeholder 3">
            <a:extLst>
              <a:ext uri="{FF2B5EF4-FFF2-40B4-BE49-F238E27FC236}">
                <a16:creationId xmlns:a16="http://schemas.microsoft.com/office/drawing/2014/main" id="{2E9604F1-006A-4E65-AA88-A66B1B5995F7}"/>
              </a:ext>
            </a:extLst>
          </p:cNvPr>
          <p:cNvSpPr>
            <a:spLocks noGrp="1"/>
          </p:cNvSpPr>
          <p:nvPr>
            <p:ph sz="half" idx="2"/>
          </p:nvPr>
        </p:nvSpPr>
        <p:spPr>
          <a:xfrm>
            <a:off x="1089580" y="1937650"/>
            <a:ext cx="9595178" cy="3163825"/>
          </a:xfrm>
        </p:spPr>
        <p:txBody>
          <a:bodyPr>
            <a:noAutofit/>
          </a:bodyPr>
          <a:lstStyle/>
          <a:p>
            <a:r>
              <a:rPr lang="en-US" sz="1600" dirty="0"/>
              <a:t>The industry we are attempting to impact is the </a:t>
            </a:r>
            <a:r>
              <a:rPr lang="en-US" sz="1600" b="1" dirty="0">
                <a:solidFill>
                  <a:schemeClr val="accent1">
                    <a:lumMod val="75000"/>
                  </a:schemeClr>
                </a:solidFill>
              </a:rPr>
              <a:t>Local Charity Giving </a:t>
            </a:r>
            <a:r>
              <a:rPr lang="en-US" sz="1600" dirty="0"/>
              <a:t>by creating a system where unknown parties can easily on-board and contribute.  Also create a system that can adapt to various giving initiatives </a:t>
            </a:r>
          </a:p>
          <a:p>
            <a:r>
              <a:rPr lang="en-US" sz="1600" dirty="0"/>
              <a:t>For our </a:t>
            </a:r>
            <a:r>
              <a:rPr lang="en-US" sz="1600" b="1" dirty="0">
                <a:solidFill>
                  <a:schemeClr val="accent1">
                    <a:lumMod val="75000"/>
                  </a:schemeClr>
                </a:solidFill>
              </a:rPr>
              <a:t>POC we will limit the size </a:t>
            </a:r>
            <a:r>
              <a:rPr lang="en-US" sz="1600" dirty="0"/>
              <a:t>of the volunteer pool and we will determine the best spot to deliver. Current discussion revolves around local food banks, shelters, and  Veterans connections</a:t>
            </a:r>
          </a:p>
          <a:p>
            <a:r>
              <a:rPr lang="en-US" sz="1600" dirty="0"/>
              <a:t>Local Farmers with excess food are more than excited to be a part of the project. Transporters might prove a challenge The food insecure people who receive  a donation should be handled with privacy and dignity  and the system develop should reflect this.</a:t>
            </a:r>
          </a:p>
          <a:p>
            <a:r>
              <a:rPr lang="en-US" sz="1600" dirty="0"/>
              <a:t>Some </a:t>
            </a:r>
            <a:r>
              <a:rPr lang="en-US" sz="1600" b="1" dirty="0">
                <a:solidFill>
                  <a:schemeClr val="accent1">
                    <a:lumMod val="75000"/>
                  </a:schemeClr>
                </a:solidFill>
              </a:rPr>
              <a:t>Challenges / Factors </a:t>
            </a:r>
            <a:r>
              <a:rPr lang="en-US" sz="1600" dirty="0"/>
              <a:t>are SUSTANABILITY, food spoilage, timing of transportation as well as dignified deliver systems</a:t>
            </a:r>
          </a:p>
          <a:p>
            <a:pPr lvl="1"/>
            <a:r>
              <a:rPr lang="en-US" sz="1600" dirty="0"/>
              <a:t>Potential for food spoilage / Product liability associated with being a supplier of food</a:t>
            </a:r>
          </a:p>
          <a:p>
            <a:pPr lvl="1"/>
            <a:r>
              <a:rPr lang="en-US" sz="1600" dirty="0"/>
              <a:t>Developing a Community of volunteers</a:t>
            </a:r>
          </a:p>
          <a:p>
            <a:pPr lvl="1"/>
            <a:r>
              <a:rPr lang="en-US" sz="1600" dirty="0"/>
              <a:t>Sufficient  pipeline to get foods from Donor to Recipients, able to continue without central authority.</a:t>
            </a:r>
          </a:p>
        </p:txBody>
      </p:sp>
    </p:spTree>
    <p:extLst>
      <p:ext uri="{BB962C8B-B14F-4D97-AF65-F5344CB8AC3E}">
        <p14:creationId xmlns:p14="http://schemas.microsoft.com/office/powerpoint/2010/main" val="305695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Housekeeping</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808716"/>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0C4E5-C1C3-4399-817F-43CA4AAEA476}"/>
              </a:ext>
            </a:extLst>
          </p:cNvPr>
          <p:cNvSpPr>
            <a:spLocks noGrp="1"/>
          </p:cNvSpPr>
          <p:nvPr>
            <p:ph type="title"/>
          </p:nvPr>
        </p:nvSpPr>
        <p:spPr>
          <a:xfrm>
            <a:off x="1066800" y="642594"/>
            <a:ext cx="10058400" cy="1371600"/>
          </a:xfrm>
        </p:spPr>
        <p:txBody>
          <a:bodyPr vert="horz" lIns="91440" tIns="45720" rIns="91440" bIns="45720" rtlCol="0" anchor="ctr">
            <a:normAutofit/>
          </a:bodyPr>
          <a:lstStyle/>
          <a:p>
            <a:pPr algn="ctr"/>
            <a:r>
              <a:rPr lang="en-US" dirty="0"/>
              <a:t>Checkpoint 2: Giving Chain </a:t>
            </a:r>
            <a:br>
              <a:rPr lang="en-US" dirty="0"/>
            </a:br>
            <a:r>
              <a:rPr lang="en-US" dirty="0"/>
              <a:t>Business Model</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066800" y="2310063"/>
          <a:ext cx="10058400" cy="372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743713">
            <a:off x="3709994" y="2473615"/>
            <a:ext cx="884915" cy="973406"/>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743713">
            <a:off x="7578981" y="2473616"/>
            <a:ext cx="884915" cy="973406"/>
          </a:xfrm>
          <a:prstGeom prst="rect">
            <a:avLst/>
          </a:prstGeom>
        </p:spPr>
      </p:pic>
    </p:spTree>
    <p:extLst>
      <p:ext uri="{BB962C8B-B14F-4D97-AF65-F5344CB8AC3E}">
        <p14:creationId xmlns:p14="http://schemas.microsoft.com/office/powerpoint/2010/main" val="40454562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p:nvPr>
        </p:nvSpPr>
        <p:spPr/>
        <p:txBody>
          <a:bodyPr>
            <a:normAutofit/>
          </a:bodyPr>
          <a:lstStyle/>
          <a:p>
            <a:r>
              <a:rPr lang="en-US" b="1" dirty="0"/>
              <a:t>Checkpoint 2 : </a:t>
            </a:r>
            <a:r>
              <a:rPr lang="en-US" sz="3600" b="1" dirty="0"/>
              <a:t>BUSINESS MODEL </a:t>
            </a:r>
            <a:endParaRPr lang="en-US" b="1" dirty="0">
              <a:solidFill>
                <a:srgbClr val="C00000"/>
              </a:solidFill>
            </a:endParaRPr>
          </a:p>
        </p:txBody>
      </p:sp>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F072D-44BE-48CC-8E89-A327B5503611}" type="slidenum">
              <a:rPr kumimoji="0" lang="en-US" sz="1000" b="0" i="0" u="none" strike="noStrike" kern="1200" cap="none" spc="0" normalizeH="0" baseline="0" noProof="0" smtClean="0">
                <a:ln>
                  <a:noFill/>
                </a:ln>
                <a:solidFill>
                  <a:srgbClr val="000000">
                    <a:lumMod val="75000"/>
                    <a:lumOff val="25000"/>
                  </a:srgbClr>
                </a:solidFill>
                <a:effectLst/>
                <a:uLnTx/>
                <a:uFillTx/>
                <a:latin typeface="Garamond" panose="02020404030301010803"/>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000" b="0" i="0" u="none" strike="noStrike" kern="1200" cap="none" spc="0" normalizeH="0" baseline="0" noProof="0">
              <a:ln>
                <a:noFill/>
              </a:ln>
              <a:solidFill>
                <a:srgbClr val="000000">
                  <a:lumMod val="75000"/>
                  <a:lumOff val="25000"/>
                </a:srgbClr>
              </a:solidFill>
              <a:effectLst/>
              <a:uLnTx/>
              <a:uFillTx/>
              <a:latin typeface="Garamond" panose="02020404030301010803"/>
              <a:ea typeface="+mn-ea"/>
              <a:cs typeface="+mn-cs"/>
            </a:endParaRPr>
          </a:p>
        </p:txBody>
      </p:sp>
      <p:sp>
        <p:nvSpPr>
          <p:cNvPr id="14" name="Arrow: Right 13">
            <a:extLst>
              <a:ext uri="{FF2B5EF4-FFF2-40B4-BE49-F238E27FC236}">
                <a16:creationId xmlns:a16="http://schemas.microsoft.com/office/drawing/2014/main" id="{EEBA97E1-5023-4B8B-A475-00CF8ADFDDA9}"/>
              </a:ext>
            </a:extLst>
          </p:cNvPr>
          <p:cNvSpPr/>
          <p:nvPr/>
        </p:nvSpPr>
        <p:spPr>
          <a:xfrm>
            <a:off x="2350361" y="2423741"/>
            <a:ext cx="1542426" cy="4202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Initiate P/U</a:t>
            </a:r>
          </a:p>
        </p:txBody>
      </p:sp>
      <p:sp>
        <p:nvSpPr>
          <p:cNvPr id="16" name="Arrow: Right 15">
            <a:extLst>
              <a:ext uri="{FF2B5EF4-FFF2-40B4-BE49-F238E27FC236}">
                <a16:creationId xmlns:a16="http://schemas.microsoft.com/office/drawing/2014/main" id="{5DC633F0-FA73-4E3A-A740-962E21138890}"/>
              </a:ext>
            </a:extLst>
          </p:cNvPr>
          <p:cNvSpPr/>
          <p:nvPr/>
        </p:nvSpPr>
        <p:spPr>
          <a:xfrm>
            <a:off x="5077194" y="1956970"/>
            <a:ext cx="1989719" cy="4855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Donation Tag</a:t>
            </a:r>
          </a:p>
        </p:txBody>
      </p:sp>
      <p:sp>
        <p:nvSpPr>
          <p:cNvPr id="17" name="Arrow: Right 16">
            <a:extLst>
              <a:ext uri="{FF2B5EF4-FFF2-40B4-BE49-F238E27FC236}">
                <a16:creationId xmlns:a16="http://schemas.microsoft.com/office/drawing/2014/main" id="{F7DF65D5-C7A5-4168-A7CF-C3ED1BA0F00A}"/>
              </a:ext>
            </a:extLst>
          </p:cNvPr>
          <p:cNvSpPr/>
          <p:nvPr/>
        </p:nvSpPr>
        <p:spPr>
          <a:xfrm>
            <a:off x="5926212" y="2406888"/>
            <a:ext cx="2222528" cy="710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Notification for P/U</a:t>
            </a:r>
          </a:p>
        </p:txBody>
      </p:sp>
      <p:grpSp>
        <p:nvGrpSpPr>
          <p:cNvPr id="19" name="Group 18">
            <a:extLst>
              <a:ext uri="{FF2B5EF4-FFF2-40B4-BE49-F238E27FC236}">
                <a16:creationId xmlns:a16="http://schemas.microsoft.com/office/drawing/2014/main" id="{1F268A67-9464-440A-8F4D-3767D9A6AAA9}"/>
              </a:ext>
            </a:extLst>
          </p:cNvPr>
          <p:cNvGrpSpPr/>
          <p:nvPr/>
        </p:nvGrpSpPr>
        <p:grpSpPr>
          <a:xfrm>
            <a:off x="3930351" y="1709345"/>
            <a:ext cx="1008586" cy="1849073"/>
            <a:chOff x="3045610" y="1836845"/>
            <a:chExt cx="1008586" cy="1849073"/>
          </a:xfrm>
        </p:grpSpPr>
        <p:sp>
          <p:nvSpPr>
            <p:cNvPr id="7" name="Flowchart: Terminator 6">
              <a:extLst>
                <a:ext uri="{FF2B5EF4-FFF2-40B4-BE49-F238E27FC236}">
                  <a16:creationId xmlns:a16="http://schemas.microsoft.com/office/drawing/2014/main" id="{CD1DF1F9-70B0-45FB-8CA5-B0D19178FF73}"/>
                </a:ext>
              </a:extLst>
            </p:cNvPr>
            <p:cNvSpPr/>
            <p:nvPr/>
          </p:nvSpPr>
          <p:spPr>
            <a:xfrm>
              <a:off x="3128369" y="2295773"/>
              <a:ext cx="907323" cy="1000487"/>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 Chain </a:t>
              </a:r>
              <a:r>
                <a:rPr lang="en-US" sz="1400" dirty="0">
                  <a:solidFill>
                    <a:srgbClr val="000000"/>
                  </a:solidFill>
                  <a:latin typeface="Garamond" panose="02020404030301010803"/>
                </a:rPr>
                <a:t>D2R app</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 for Donor</a:t>
              </a:r>
            </a:p>
          </p:txBody>
        </p:sp>
        <p:sp>
          <p:nvSpPr>
            <p:cNvPr id="18" name="Content Placeholder 5" descr="Smart Phone">
              <a:extLst>
                <a:ext uri="{FF2B5EF4-FFF2-40B4-BE49-F238E27FC236}">
                  <a16:creationId xmlns:a16="http://schemas.microsoft.com/office/drawing/2014/main" id="{34A387EC-EAC2-44C8-BEB4-B63E9B6190AE}"/>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grpSp>
        <p:nvGrpSpPr>
          <p:cNvPr id="20" name="Group 19">
            <a:extLst>
              <a:ext uri="{FF2B5EF4-FFF2-40B4-BE49-F238E27FC236}">
                <a16:creationId xmlns:a16="http://schemas.microsoft.com/office/drawing/2014/main" id="{927BE5A3-E2DE-4C93-BC7D-C439E36A6DDC}"/>
              </a:ext>
            </a:extLst>
          </p:cNvPr>
          <p:cNvGrpSpPr/>
          <p:nvPr/>
        </p:nvGrpSpPr>
        <p:grpSpPr>
          <a:xfrm>
            <a:off x="9409288" y="2238490"/>
            <a:ext cx="908794" cy="1849073"/>
            <a:chOff x="1427506" y="2894074"/>
            <a:chExt cx="1008586" cy="1849073"/>
          </a:xfrm>
        </p:grpSpPr>
        <p:sp>
          <p:nvSpPr>
            <p:cNvPr id="21" name="Flowchart: Terminator 20">
              <a:extLst>
                <a:ext uri="{FF2B5EF4-FFF2-40B4-BE49-F238E27FC236}">
                  <a16:creationId xmlns:a16="http://schemas.microsoft.com/office/drawing/2014/main" id="{6A51B7C7-C938-4EB9-A88F-13ED5C673CD3}"/>
                </a:ext>
              </a:extLst>
            </p:cNvPr>
            <p:cNvSpPr/>
            <p:nvPr/>
          </p:nvSpPr>
          <p:spPr>
            <a:xfrm>
              <a:off x="1478137" y="3168913"/>
              <a:ext cx="907323" cy="119377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 Chain D2R app for Drivers</a:t>
              </a:r>
            </a:p>
          </p:txBody>
        </p:sp>
        <p:sp>
          <p:nvSpPr>
            <p:cNvPr id="22" name="Content Placeholder 5" descr="Smart Phone">
              <a:extLst>
                <a:ext uri="{FF2B5EF4-FFF2-40B4-BE49-F238E27FC236}">
                  <a16:creationId xmlns:a16="http://schemas.microsoft.com/office/drawing/2014/main" id="{A563D097-5807-4349-8090-E19ADA79D7FA}"/>
                </a:ext>
              </a:extLst>
            </p:cNvPr>
            <p:cNvSpPr/>
            <p:nvPr/>
          </p:nvSpPr>
          <p:spPr>
            <a:xfrm>
              <a:off x="1427506" y="2894074"/>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sp>
        <p:nvSpPr>
          <p:cNvPr id="25" name="Arrow: Bent 24">
            <a:extLst>
              <a:ext uri="{FF2B5EF4-FFF2-40B4-BE49-F238E27FC236}">
                <a16:creationId xmlns:a16="http://schemas.microsoft.com/office/drawing/2014/main" id="{BFEEB992-21EF-4360-AC2A-510060E23E44}"/>
              </a:ext>
            </a:extLst>
          </p:cNvPr>
          <p:cNvSpPr/>
          <p:nvPr/>
        </p:nvSpPr>
        <p:spPr>
          <a:xfrm rot="10800000">
            <a:off x="8204756" y="3931397"/>
            <a:ext cx="2920444" cy="130804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9114926" y="4720505"/>
            <a:ext cx="1965007"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Transporters Tag</a:t>
            </a: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6368" y="3863020"/>
            <a:ext cx="914400" cy="914400"/>
          </a:xfrm>
          <a:prstGeom prst="rect">
            <a:avLst/>
          </a:prstGeom>
        </p:spPr>
      </p:pic>
      <p:sp>
        <p:nvSpPr>
          <p:cNvPr id="33" name="Rectangle 32">
            <a:extLst>
              <a:ext uri="{FF2B5EF4-FFF2-40B4-BE49-F238E27FC236}">
                <a16:creationId xmlns:a16="http://schemas.microsoft.com/office/drawing/2014/main" id="{200E8A1D-90C5-48BA-A347-6AC435C82267}"/>
              </a:ext>
            </a:extLst>
          </p:cNvPr>
          <p:cNvSpPr/>
          <p:nvPr/>
        </p:nvSpPr>
        <p:spPr>
          <a:xfrm>
            <a:off x="1609021" y="6140938"/>
            <a:ext cx="2542011"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Delivery Information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endParaRPr>
          </a:p>
        </p:txBody>
      </p:sp>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6368" y="1983689"/>
            <a:ext cx="613498" cy="613498"/>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3124" y="4902656"/>
            <a:ext cx="914400" cy="914400"/>
          </a:xfrm>
          <a:prstGeom prst="rect">
            <a:avLst/>
          </a:prstGeom>
        </p:spPr>
      </p:pic>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963475" y="2398438"/>
            <a:ext cx="613498" cy="613498"/>
          </a:xfrm>
          <a:prstGeom prst="rect">
            <a:avLst/>
          </a:prstGeom>
        </p:spPr>
      </p:pic>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292471" y="4242249"/>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342985" y="2386824"/>
            <a:ext cx="914400" cy="914400"/>
          </a:xfrm>
          <a:prstGeom prst="rect">
            <a:avLst/>
          </a:prstGeom>
        </p:spPr>
      </p:pic>
      <p:grpSp>
        <p:nvGrpSpPr>
          <p:cNvPr id="26" name="Group 25">
            <a:extLst>
              <a:ext uri="{FF2B5EF4-FFF2-40B4-BE49-F238E27FC236}">
                <a16:creationId xmlns:a16="http://schemas.microsoft.com/office/drawing/2014/main" id="{1D66D1DC-EA85-4C29-9CFE-2E38763C1BCD}"/>
              </a:ext>
            </a:extLst>
          </p:cNvPr>
          <p:cNvGrpSpPr/>
          <p:nvPr/>
        </p:nvGrpSpPr>
        <p:grpSpPr>
          <a:xfrm>
            <a:off x="2994162" y="3877806"/>
            <a:ext cx="1041619" cy="1932002"/>
            <a:chOff x="3028245" y="1836845"/>
            <a:chExt cx="1008586" cy="1849073"/>
          </a:xfrm>
        </p:grpSpPr>
        <p:sp>
          <p:nvSpPr>
            <p:cNvPr id="28" name="Flowchart: Terminator 27">
              <a:extLst>
                <a:ext uri="{FF2B5EF4-FFF2-40B4-BE49-F238E27FC236}">
                  <a16:creationId xmlns:a16="http://schemas.microsoft.com/office/drawing/2014/main" id="{C5C88E67-AA3C-4BD9-822A-35D3874C9908}"/>
                </a:ext>
              </a:extLst>
            </p:cNvPr>
            <p:cNvSpPr/>
            <p:nvPr/>
          </p:nvSpPr>
          <p:spPr>
            <a:xfrm>
              <a:off x="3096241" y="2185646"/>
              <a:ext cx="907323" cy="1153587"/>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a:t>
              </a: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 </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Chain </a:t>
              </a:r>
              <a:r>
                <a:rPr lang="en-US" sz="1400" dirty="0">
                  <a:solidFill>
                    <a:srgbClr val="000000"/>
                  </a:solidFill>
                  <a:latin typeface="Garamond" panose="02020404030301010803"/>
                </a:rPr>
                <a:t>D2R app</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 for Recipient</a:t>
              </a:r>
            </a:p>
          </p:txBody>
        </p:sp>
        <p:sp>
          <p:nvSpPr>
            <p:cNvPr id="31" name="Content Placeholder 5" descr="Smart Phone">
              <a:extLst>
                <a:ext uri="{FF2B5EF4-FFF2-40B4-BE49-F238E27FC236}">
                  <a16:creationId xmlns:a16="http://schemas.microsoft.com/office/drawing/2014/main" id="{A85475FB-5610-4B7C-90EF-E6CA43ED338F}"/>
                </a:ext>
              </a:extLst>
            </p:cNvPr>
            <p:cNvSpPr/>
            <p:nvPr/>
          </p:nvSpPr>
          <p:spPr>
            <a:xfrm>
              <a:off x="3028245"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96518" y="4418489"/>
            <a:ext cx="914400" cy="91440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408586" y="2986053"/>
            <a:ext cx="914400" cy="914400"/>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622249" y="2416196"/>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26394" y="2506952"/>
            <a:ext cx="773075" cy="773075"/>
          </a:xfrm>
          <a:prstGeom prst="rect">
            <a:avLst/>
          </a:prstGeom>
        </p:spPr>
      </p:pic>
      <p:sp>
        <p:nvSpPr>
          <p:cNvPr id="9" name="Arrow: Left 8">
            <a:extLst>
              <a:ext uri="{FF2B5EF4-FFF2-40B4-BE49-F238E27FC236}">
                <a16:creationId xmlns:a16="http://schemas.microsoft.com/office/drawing/2014/main" id="{0889B668-55C4-4216-AE0D-08BB238A2059}"/>
              </a:ext>
            </a:extLst>
          </p:cNvPr>
          <p:cNvSpPr/>
          <p:nvPr/>
        </p:nvSpPr>
        <p:spPr>
          <a:xfrm>
            <a:off x="4420343" y="4514014"/>
            <a:ext cx="3015290" cy="57582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89116" y="4708405"/>
            <a:ext cx="381432" cy="381432"/>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55487" y="3168761"/>
            <a:ext cx="381432" cy="381432"/>
          </a:xfrm>
          <a:prstGeom prst="rect">
            <a:avLst/>
          </a:prstGeom>
        </p:spPr>
      </p:pic>
    </p:spTree>
    <p:extLst>
      <p:ext uri="{BB962C8B-B14F-4D97-AF65-F5344CB8AC3E}">
        <p14:creationId xmlns:p14="http://schemas.microsoft.com/office/powerpoint/2010/main" val="274554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5" grpId="0" animBg="1"/>
      <p:bldP spid="27" grpId="0"/>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a:xfrm>
            <a:off x="1066800" y="642594"/>
            <a:ext cx="10058400" cy="1371600"/>
          </a:xfrm>
        </p:spPr>
        <p:txBody>
          <a:bodyPr>
            <a:normAutofit/>
          </a:bodyPr>
          <a:lstStyle/>
          <a:p>
            <a:r>
              <a:rPr lang="en-US" b="1" dirty="0"/>
              <a:t>Checkpoint 3:  Technical Architecture</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9" name="Content Placeholder 3">
            <a:extLst>
              <a:ext uri="{FF2B5EF4-FFF2-40B4-BE49-F238E27FC236}">
                <a16:creationId xmlns:a16="http://schemas.microsoft.com/office/drawing/2014/main" id="{8E3A3CB1-9FBF-4AF6-A9E7-619A5F460406}"/>
              </a:ext>
            </a:extLst>
          </p:cNvPr>
          <p:cNvSpPr txBox="1">
            <a:spLocks/>
          </p:cNvSpPr>
          <p:nvPr/>
        </p:nvSpPr>
        <p:spPr>
          <a:xfrm>
            <a:off x="1159800" y="2774554"/>
            <a:ext cx="8903059" cy="3163825"/>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Define the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technical specifications </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of your system's architecture. Include a description of system requirements, processes, business logic, technology stack, user flows, attack factors and any other technical specifications. Attach some visuals as bonus.</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Define your Minimum Viable Product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MVP) </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testing approach.</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Product Tests: </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Sketches, Wireframes, Mockups, Interactive, Prototype, Wizard of Oz, Concierge, Live Product</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Outline a development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roadmap</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with a realistic timeline that takes into account your product vision, market readiness, team capabilities, functional upgrades and testing plans. What are your goals for each phase? How will your product evolve? Will you integrate other technologies?</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Tree>
    <p:extLst>
      <p:ext uri="{BB962C8B-B14F-4D97-AF65-F5344CB8AC3E}">
        <p14:creationId xmlns:p14="http://schemas.microsoft.com/office/powerpoint/2010/main" val="16593813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79CEB1-E58E-4FFC-A073-361C3764E724}"/>
              </a:ext>
            </a:extLst>
          </p:cNvPr>
          <p:cNvSpPr>
            <a:spLocks noGrp="1"/>
          </p:cNvSpPr>
          <p:nvPr>
            <p:ph type="body" idx="1"/>
          </p:nvPr>
        </p:nvSpPr>
        <p:spPr/>
        <p:txBody>
          <a:bodyPr/>
          <a:lstStyle/>
          <a:p>
            <a:r>
              <a:rPr lang="en-US" dirty="0"/>
              <a:t>Proof of Concept D2R app.</a:t>
            </a:r>
          </a:p>
          <a:p>
            <a:endParaRPr lang="en-US" dirty="0"/>
          </a:p>
        </p:txBody>
      </p:sp>
      <p:sp>
        <p:nvSpPr>
          <p:cNvPr id="4" name="Content Placeholder 3">
            <a:extLst>
              <a:ext uri="{FF2B5EF4-FFF2-40B4-BE49-F238E27FC236}">
                <a16:creationId xmlns:a16="http://schemas.microsoft.com/office/drawing/2014/main" id="{222BAE2C-0A76-484E-974C-C2CAC0AE3279}"/>
              </a:ext>
            </a:extLst>
          </p:cNvPr>
          <p:cNvSpPr>
            <a:spLocks noGrp="1"/>
          </p:cNvSpPr>
          <p:nvPr>
            <p:ph sz="half" idx="2"/>
          </p:nvPr>
        </p:nvSpPr>
        <p:spPr/>
        <p:txBody>
          <a:bodyPr>
            <a:normAutofit fontScale="85000" lnSpcReduction="10000"/>
          </a:bodyPr>
          <a:lstStyle/>
          <a:p>
            <a:r>
              <a:rPr lang="en-US" dirty="0"/>
              <a:t>Is available as an instance of </a:t>
            </a:r>
            <a:r>
              <a:rPr lang="en-US" b="1" dirty="0"/>
              <a:t>Sawtooth chain</a:t>
            </a:r>
            <a:r>
              <a:rPr lang="en-US" dirty="0"/>
              <a:t> </a:t>
            </a:r>
            <a:r>
              <a:rPr lang="en-US" b="1" dirty="0"/>
              <a:t>on a single node </a:t>
            </a:r>
            <a:r>
              <a:rPr lang="en-US" dirty="0"/>
              <a:t>(Dev) with the ability to:</a:t>
            </a:r>
          </a:p>
          <a:p>
            <a:pPr lvl="1"/>
            <a:r>
              <a:rPr lang="en-US" dirty="0"/>
              <a:t>create key-pairs</a:t>
            </a:r>
          </a:p>
          <a:p>
            <a:pPr lvl="1"/>
            <a:r>
              <a:rPr lang="en-US" dirty="0"/>
              <a:t>create assets</a:t>
            </a:r>
          </a:p>
          <a:p>
            <a:pPr lvl="1"/>
            <a:r>
              <a:rPr lang="en-US" dirty="0"/>
              <a:t>Transfer assets ( accept or reject the asset)</a:t>
            </a:r>
          </a:p>
          <a:p>
            <a:pPr lvl="1"/>
            <a:r>
              <a:rPr lang="en-US" dirty="0"/>
              <a:t>Explorer: a  view-able tracking of the current holder of the asset from the current front-end interface.</a:t>
            </a:r>
          </a:p>
          <a:p>
            <a:endParaRPr lang="en-US" dirty="0"/>
          </a:p>
        </p:txBody>
      </p:sp>
      <p:sp>
        <p:nvSpPr>
          <p:cNvPr id="5" name="Text Placeholder 4">
            <a:extLst>
              <a:ext uri="{FF2B5EF4-FFF2-40B4-BE49-F238E27FC236}">
                <a16:creationId xmlns:a16="http://schemas.microsoft.com/office/drawing/2014/main" id="{069B0E60-5A77-4195-B2B1-665FBB719D06}"/>
              </a:ext>
            </a:extLst>
          </p:cNvPr>
          <p:cNvSpPr>
            <a:spLocks noGrp="1"/>
          </p:cNvSpPr>
          <p:nvPr>
            <p:ph type="body" sz="quarter" idx="3"/>
          </p:nvPr>
        </p:nvSpPr>
        <p:spPr/>
        <p:txBody>
          <a:bodyPr/>
          <a:lstStyle/>
          <a:p>
            <a:r>
              <a:rPr lang="en-US" dirty="0"/>
              <a:t>Sawtooth Technology Explained </a:t>
            </a:r>
          </a:p>
        </p:txBody>
      </p:sp>
      <p:pic>
        <p:nvPicPr>
          <p:cNvPr id="34" name="LINXLFS12017-V004700_DTH">
            <a:hlinkClick r:id="" action="ppaction://media"/>
            <a:extLst>
              <a:ext uri="{FF2B5EF4-FFF2-40B4-BE49-F238E27FC236}">
                <a16:creationId xmlns:a16="http://schemas.microsoft.com/office/drawing/2014/main" id="{260FA6CA-6B6A-4B6F-8F62-7FA078E7FB17}"/>
              </a:ext>
            </a:extLst>
          </p:cNvPr>
          <p:cNvPicPr>
            <a:picLocks noGrp="1" noChangeAspect="1"/>
          </p:cNvPicPr>
          <p:nvPr>
            <p:ph sz="quarter" idx="4"/>
            <a:videoFile r:link="rId2"/>
            <p:extLst>
              <p:ext uri="{DAA4B4D4-6D71-4841-9C94-3DE7FCFB9230}">
                <p14:media xmlns:p14="http://schemas.microsoft.com/office/powerpoint/2010/main" r:embed="rId1"/>
              </p:ext>
            </p:extLst>
          </p:nvPr>
        </p:nvPicPr>
        <p:blipFill>
          <a:blip r:embed="rId4"/>
          <a:stretch>
            <a:fillRect/>
          </a:stretch>
        </p:blipFill>
        <p:spPr>
          <a:xfrm>
            <a:off x="6457950" y="3062288"/>
            <a:ext cx="4664075" cy="2624137"/>
          </a:xfrm>
        </p:spPr>
      </p:pic>
      <p:sp>
        <p:nvSpPr>
          <p:cNvPr id="35" name="Title 1">
            <a:extLst>
              <a:ext uri="{FF2B5EF4-FFF2-40B4-BE49-F238E27FC236}">
                <a16:creationId xmlns:a16="http://schemas.microsoft.com/office/drawing/2014/main" id="{3F4570D5-7AA3-4A8D-B9D1-282006A8C4F5}"/>
              </a:ext>
            </a:extLst>
          </p:cNvPr>
          <p:cNvSpPr>
            <a:spLocks noGrp="1"/>
          </p:cNvSpPr>
          <p:nvPr>
            <p:ph type="title"/>
          </p:nvPr>
        </p:nvSpPr>
        <p:spPr>
          <a:xfrm>
            <a:off x="1066800" y="642938"/>
            <a:ext cx="10058400" cy="1371600"/>
          </a:xfrm>
        </p:spPr>
        <p:txBody>
          <a:bodyPr>
            <a:normAutofit/>
          </a:bodyPr>
          <a:lstStyle/>
          <a:p>
            <a:r>
              <a:rPr lang="en-US" b="1" dirty="0"/>
              <a:t>Checkpoint 3:  Technical Architecture</a:t>
            </a:r>
            <a:endParaRPr lang="en-US" dirty="0"/>
          </a:p>
        </p:txBody>
      </p:sp>
    </p:spTree>
    <p:extLst>
      <p:ext uri="{BB962C8B-B14F-4D97-AF65-F5344CB8AC3E}">
        <p14:creationId xmlns:p14="http://schemas.microsoft.com/office/powerpoint/2010/main" val="194075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093" fill="hold"/>
                                        <p:tgtEl>
                                          <p:spTgt spid="3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4"/>
                </p:tgtEl>
              </p:cMediaNode>
            </p:video>
            <p:seq concurrent="1" nextAc="seek">
              <p:cTn id="8" restart="whenNotActive" fill="hold" evtFilter="cancelBubble" nodeType="interactiveSeq">
                <p:stCondLst>
                  <p:cond evt="onClick" delay="0">
                    <p:tgtEl>
                      <p:spTgt spid="3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4"/>
                                        </p:tgtEl>
                                      </p:cBhvr>
                                    </p:cmd>
                                  </p:childTnLst>
                                </p:cTn>
                              </p:par>
                            </p:childTnLst>
                          </p:cTn>
                        </p:par>
                      </p:childTnLst>
                    </p:cTn>
                  </p:par>
                </p:childTnLst>
              </p:cTn>
              <p:nextCondLst>
                <p:cond evt="onClick" delay="0">
                  <p:tgtEl>
                    <p:spTgt spid="34"/>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4:  Business Development </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69847" y="2792472"/>
            <a:ext cx="9873181" cy="3163825"/>
          </a:xfrm>
        </p:spPr>
        <p:txBody>
          <a:bodyPr>
            <a:normAutofit/>
          </a:bodyPr>
          <a:lstStyle/>
          <a:p>
            <a:r>
              <a:rPr lang="en-US" dirty="0"/>
              <a:t>What is the </a:t>
            </a:r>
            <a:r>
              <a:rPr lang="en-US" b="1" dirty="0"/>
              <a:t>impact goal</a:t>
            </a:r>
            <a:r>
              <a:rPr lang="en-US" dirty="0"/>
              <a:t> of your solution? How do you ensure to capture needs of those who are traditionally underserved within your category? </a:t>
            </a:r>
          </a:p>
          <a:p>
            <a:r>
              <a:rPr lang="en-US" dirty="0"/>
              <a:t>What are the tools needed to collect and track goods?</a:t>
            </a:r>
          </a:p>
          <a:p>
            <a:r>
              <a:rPr lang="en-US" dirty="0"/>
              <a:t>How will recipients be selected? </a:t>
            </a:r>
          </a:p>
          <a:p>
            <a:r>
              <a:rPr lang="en-US" dirty="0"/>
              <a:t>How will Data Points be collected?</a:t>
            </a:r>
          </a:p>
          <a:p>
            <a:r>
              <a:rPr lang="en-US" dirty="0"/>
              <a:t> What are some obstacles you may face on the ground? </a:t>
            </a:r>
          </a:p>
        </p:txBody>
      </p:sp>
    </p:spTree>
    <p:extLst>
      <p:ext uri="{BB962C8B-B14F-4D97-AF65-F5344CB8AC3E}">
        <p14:creationId xmlns:p14="http://schemas.microsoft.com/office/powerpoint/2010/main" val="1933872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D726C-852C-4449-B180-F13E9BDBC21B}"/>
              </a:ext>
            </a:extLst>
          </p:cNvPr>
          <p:cNvSpPr>
            <a:spLocks noGrp="1"/>
          </p:cNvSpPr>
          <p:nvPr>
            <p:ph type="title"/>
          </p:nvPr>
        </p:nvSpPr>
        <p:spPr/>
        <p:txBody>
          <a:bodyPr/>
          <a:lstStyle/>
          <a:p>
            <a:r>
              <a:rPr lang="en-US" b="1" dirty="0"/>
              <a:t>Checkpoint 4:  Business Development </a:t>
            </a:r>
            <a:endParaRPr lang="en-US" dirty="0"/>
          </a:p>
        </p:txBody>
      </p:sp>
      <p:sp>
        <p:nvSpPr>
          <p:cNvPr id="3" name="Text Placeholder 2">
            <a:extLst>
              <a:ext uri="{FF2B5EF4-FFF2-40B4-BE49-F238E27FC236}">
                <a16:creationId xmlns:a16="http://schemas.microsoft.com/office/drawing/2014/main" id="{2F6E9109-5D2E-4C6D-BD8D-08791E1CB155}"/>
              </a:ext>
            </a:extLst>
          </p:cNvPr>
          <p:cNvSpPr>
            <a:spLocks noGrp="1"/>
          </p:cNvSpPr>
          <p:nvPr>
            <p:ph type="body" idx="1"/>
          </p:nvPr>
        </p:nvSpPr>
        <p:spPr/>
        <p:txBody>
          <a:bodyPr>
            <a:normAutofit fontScale="85000" lnSpcReduction="20000"/>
          </a:bodyPr>
          <a:lstStyle/>
          <a:p>
            <a:r>
              <a:rPr lang="en-US" dirty="0"/>
              <a:t>Solutions</a:t>
            </a:r>
          </a:p>
          <a:p>
            <a:endParaRPr lang="en-US" dirty="0"/>
          </a:p>
        </p:txBody>
      </p:sp>
      <p:sp>
        <p:nvSpPr>
          <p:cNvPr id="4" name="Content Placeholder 3">
            <a:extLst>
              <a:ext uri="{FF2B5EF4-FFF2-40B4-BE49-F238E27FC236}">
                <a16:creationId xmlns:a16="http://schemas.microsoft.com/office/drawing/2014/main" id="{ED776EEB-1584-45B6-950E-AB0A9C36F2F4}"/>
              </a:ext>
            </a:extLst>
          </p:cNvPr>
          <p:cNvSpPr>
            <a:spLocks noGrp="1"/>
          </p:cNvSpPr>
          <p:nvPr>
            <p:ph sz="half" idx="2"/>
          </p:nvPr>
        </p:nvSpPr>
        <p:spPr/>
        <p:txBody>
          <a:bodyPr>
            <a:normAutofit fontScale="70000" lnSpcReduction="20000"/>
          </a:bodyPr>
          <a:lstStyle/>
          <a:p>
            <a:r>
              <a:rPr lang="en-US" dirty="0"/>
              <a:t>Collection items will be gathered in GIVING CHAIN BAGS that will have a bar code attached</a:t>
            </a:r>
          </a:p>
          <a:p>
            <a:r>
              <a:rPr lang="en-US" dirty="0"/>
              <a:t>Project Logo and Logo of Sponsors will be on Giving Chain bags to be given to local farmers, individuals, and giving organizations who want to help</a:t>
            </a:r>
          </a:p>
          <a:p>
            <a:r>
              <a:rPr lang="en-US" dirty="0"/>
              <a:t>100 GIVING CHAIN BAGS will be delivered to drop off locations on agreed upon date</a:t>
            </a:r>
          </a:p>
          <a:p>
            <a:r>
              <a:rPr lang="en-US" dirty="0"/>
              <a:t>Bags delivered to Local Food Bank.</a:t>
            </a:r>
          </a:p>
        </p:txBody>
      </p:sp>
      <p:sp>
        <p:nvSpPr>
          <p:cNvPr id="5" name="Text Placeholder 4">
            <a:extLst>
              <a:ext uri="{FF2B5EF4-FFF2-40B4-BE49-F238E27FC236}">
                <a16:creationId xmlns:a16="http://schemas.microsoft.com/office/drawing/2014/main" id="{AEC5FCE8-FADB-4545-85C8-8738E8AE956E}"/>
              </a:ext>
            </a:extLst>
          </p:cNvPr>
          <p:cNvSpPr>
            <a:spLocks noGrp="1"/>
          </p:cNvSpPr>
          <p:nvPr>
            <p:ph type="body" sz="quarter" idx="3"/>
          </p:nvPr>
        </p:nvSpPr>
        <p:spPr/>
        <p:txBody>
          <a:bodyPr>
            <a:normAutofit fontScale="85000" lnSpcReduction="20000"/>
          </a:bodyPr>
          <a:lstStyle/>
          <a:p>
            <a:r>
              <a:rPr lang="en-US" dirty="0"/>
              <a:t>AYLUS –Local youth group of volunteers</a:t>
            </a:r>
            <a:br>
              <a:rPr lang="en-US" dirty="0"/>
            </a:br>
            <a:r>
              <a:rPr lang="en-US" dirty="0">
                <a:hlinkClick r:id="rId2"/>
              </a:rPr>
              <a:t>www.aylus.org</a:t>
            </a:r>
            <a:r>
              <a:rPr lang="en-US" dirty="0"/>
              <a:t>  </a:t>
            </a:r>
          </a:p>
        </p:txBody>
      </p:sp>
      <p:pic>
        <p:nvPicPr>
          <p:cNvPr id="8" name="Content Placeholder 7">
            <a:extLst>
              <a:ext uri="{FF2B5EF4-FFF2-40B4-BE49-F238E27FC236}">
                <a16:creationId xmlns:a16="http://schemas.microsoft.com/office/drawing/2014/main" id="{3DF9D8B2-EC85-41C6-B53B-216E5DA232CA}"/>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67899" y="2792472"/>
            <a:ext cx="4289572" cy="3217179"/>
          </a:xfrm>
        </p:spPr>
      </p:pic>
    </p:spTree>
    <p:extLst>
      <p:ext uri="{BB962C8B-B14F-4D97-AF65-F5344CB8AC3E}">
        <p14:creationId xmlns:p14="http://schemas.microsoft.com/office/powerpoint/2010/main" val="1362513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5:  Product Development</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p:txBody>
          <a:bodyPr/>
          <a:lstStyle/>
          <a:p>
            <a:r>
              <a:rPr lang="en-US" dirty="0"/>
              <a:t>Working Code</a:t>
            </a:r>
          </a:p>
          <a:p>
            <a:r>
              <a:rPr lang="en-US" dirty="0"/>
              <a:t>Technology Decisions </a:t>
            </a:r>
          </a:p>
          <a:p>
            <a:r>
              <a:rPr lang="en-US" dirty="0"/>
              <a:t>Minimal Viable Product </a:t>
            </a:r>
          </a:p>
        </p:txBody>
      </p:sp>
      <p:sp>
        <p:nvSpPr>
          <p:cNvPr id="5" name="Text Placeholder 4">
            <a:extLst>
              <a:ext uri="{FF2B5EF4-FFF2-40B4-BE49-F238E27FC236}">
                <a16:creationId xmlns:a16="http://schemas.microsoft.com/office/drawing/2014/main" id="{46A19818-136B-46A3-BD07-2665B6E8A94F}"/>
              </a:ext>
            </a:extLst>
          </p:cNvPr>
          <p:cNvSpPr>
            <a:spLocks noGrp="1"/>
          </p:cNvSpPr>
          <p:nvPr>
            <p:ph type="body" sz="quarter" idx="3"/>
          </p:nvPr>
        </p:nvSpPr>
        <p:spPr/>
        <p:txBody>
          <a:bodyPr/>
          <a:lstStyle/>
          <a:p>
            <a:r>
              <a:rPr lang="en-US" dirty="0"/>
              <a:t>Solutions</a:t>
            </a:r>
          </a:p>
        </p:txBody>
      </p:sp>
      <p:sp>
        <p:nvSpPr>
          <p:cNvPr id="6" name="Content Placeholder 5">
            <a:extLst>
              <a:ext uri="{FF2B5EF4-FFF2-40B4-BE49-F238E27FC236}">
                <a16:creationId xmlns:a16="http://schemas.microsoft.com/office/drawing/2014/main" id="{324772F8-3A45-4F8E-8F0A-F7B9712EBF6A}"/>
              </a:ext>
            </a:extLst>
          </p:cNvPr>
          <p:cNvSpPr>
            <a:spLocks noGrp="1"/>
          </p:cNvSpPr>
          <p:nvPr>
            <p:ph sz="quarter" idx="4"/>
          </p:nvPr>
        </p:nvSpPr>
        <p:spPr/>
        <p:txBody>
          <a:bodyPr/>
          <a:lstStyle/>
          <a:p>
            <a:r>
              <a:rPr lang="en-US" b="1" dirty="0"/>
              <a:t>Technology Stack: </a:t>
            </a:r>
            <a:r>
              <a:rPr lang="en-US" dirty="0"/>
              <a:t>Google maps API, database management systems, public-private keys (cryptography), excel</a:t>
            </a:r>
          </a:p>
          <a:p>
            <a:r>
              <a:rPr lang="en-US" dirty="0"/>
              <a:t>Tracking on an instance of </a:t>
            </a:r>
            <a:r>
              <a:rPr lang="en-US" b="1" dirty="0"/>
              <a:t>Sawtooth blockchain</a:t>
            </a:r>
            <a:r>
              <a:rPr lang="en-US" dirty="0"/>
              <a:t> </a:t>
            </a:r>
            <a:r>
              <a:rPr lang="en-US" b="1" dirty="0"/>
              <a:t>on a single node </a:t>
            </a:r>
            <a:r>
              <a:rPr lang="en-US" dirty="0"/>
              <a:t>(Dev).</a:t>
            </a:r>
          </a:p>
        </p:txBody>
      </p:sp>
    </p:spTree>
    <p:extLst>
      <p:ext uri="{BB962C8B-B14F-4D97-AF65-F5344CB8AC3E}">
        <p14:creationId xmlns:p14="http://schemas.microsoft.com/office/powerpoint/2010/main" val="35107296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0B8B5-7146-406F-8E6A-70A42E706415}"/>
              </a:ext>
            </a:extLst>
          </p:cNvPr>
          <p:cNvSpPr>
            <a:spLocks noGrp="1"/>
          </p:cNvSpPr>
          <p:nvPr>
            <p:ph type="title"/>
          </p:nvPr>
        </p:nvSpPr>
        <p:spPr/>
        <p:txBody>
          <a:bodyPr/>
          <a:lstStyle/>
          <a:p>
            <a:r>
              <a:rPr lang="en-US" b="1" dirty="0"/>
              <a:t>Checkpoint 5:  Product Development</a:t>
            </a:r>
            <a:endParaRPr lang="en-US" dirty="0"/>
          </a:p>
        </p:txBody>
      </p:sp>
      <p:sp>
        <p:nvSpPr>
          <p:cNvPr id="3" name="Text Placeholder 2">
            <a:extLst>
              <a:ext uri="{FF2B5EF4-FFF2-40B4-BE49-F238E27FC236}">
                <a16:creationId xmlns:a16="http://schemas.microsoft.com/office/drawing/2014/main" id="{3B2F71B7-165F-4444-BA75-1C8A136F42BC}"/>
              </a:ext>
            </a:extLst>
          </p:cNvPr>
          <p:cNvSpPr>
            <a:spLocks noGrp="1"/>
          </p:cNvSpPr>
          <p:nvPr>
            <p:ph type="body" idx="1"/>
          </p:nvPr>
        </p:nvSpPr>
        <p:spPr/>
        <p:txBody>
          <a:bodyPr/>
          <a:lstStyle/>
          <a:p>
            <a:r>
              <a:rPr lang="en-US" dirty="0"/>
              <a:t>Minimal Viable Product </a:t>
            </a:r>
          </a:p>
        </p:txBody>
      </p:sp>
      <p:sp>
        <p:nvSpPr>
          <p:cNvPr id="7" name="Content Placeholder 6">
            <a:extLst>
              <a:ext uri="{FF2B5EF4-FFF2-40B4-BE49-F238E27FC236}">
                <a16:creationId xmlns:a16="http://schemas.microsoft.com/office/drawing/2014/main" id="{59EF7E72-8DD4-424A-A234-B1505A082E23}"/>
              </a:ext>
            </a:extLst>
          </p:cNvPr>
          <p:cNvSpPr>
            <a:spLocks noGrp="1"/>
          </p:cNvSpPr>
          <p:nvPr>
            <p:ph sz="half" idx="2"/>
          </p:nvPr>
        </p:nvSpPr>
        <p:spPr>
          <a:xfrm>
            <a:off x="1069975" y="2792413"/>
            <a:ext cx="10385554" cy="3163887"/>
          </a:xfrm>
        </p:spPr>
        <p:txBody>
          <a:bodyPr>
            <a:normAutofit fontScale="62500" lnSpcReduction="20000"/>
          </a:bodyPr>
          <a:lstStyle/>
          <a:p>
            <a:r>
              <a:rPr lang="en-US" b="1" dirty="0"/>
              <a:t>MVP</a:t>
            </a:r>
            <a:endParaRPr lang="en-US" dirty="0"/>
          </a:p>
          <a:p>
            <a:r>
              <a:rPr lang="en-US" dirty="0"/>
              <a:t>A Donor, Volunteer and Recipient (Actor) logins or interfaces</a:t>
            </a:r>
          </a:p>
          <a:p>
            <a:r>
              <a:rPr lang="en-US" dirty="0"/>
              <a:t>Ability for each actor to create their own key pairs pseudonymously</a:t>
            </a:r>
          </a:p>
          <a:p>
            <a:r>
              <a:rPr lang="en-US" dirty="0"/>
              <a:t>Ability to define assets that are fungible (from bulk donation to granular distribution - Asset name; Unit type and Units (numbers, lbs. etc.)</a:t>
            </a:r>
          </a:p>
          <a:p>
            <a:r>
              <a:rPr lang="en-US" dirty="0"/>
              <a:t>Ability to assign assets (by donor or self assigned by volunteer) for trace-ability purposes</a:t>
            </a:r>
          </a:p>
          <a:p>
            <a:r>
              <a:rPr lang="en-US" dirty="0"/>
              <a:t>Ability to track assigned assets with the options of:</a:t>
            </a:r>
          </a:p>
          <a:p>
            <a:pPr lvl="1"/>
            <a:r>
              <a:rPr lang="en-US" dirty="0"/>
              <a:t>Tracking the assets themselves</a:t>
            </a:r>
          </a:p>
          <a:p>
            <a:pPr lvl="1"/>
            <a:r>
              <a:rPr lang="en-US" dirty="0"/>
              <a:t>Or tracking the packaging the asset is included into (E.g. bags, crates etc.)</a:t>
            </a:r>
          </a:p>
          <a:p>
            <a:r>
              <a:rPr lang="en-US" dirty="0"/>
              <a:t>Security and audit-ability from bad actors (theft, diversion etc.)</a:t>
            </a:r>
          </a:p>
          <a:p>
            <a:r>
              <a:rPr lang="en-US" dirty="0"/>
              <a:t>Traceability to final recipient (final recipient acknowledges receipt).</a:t>
            </a:r>
          </a:p>
          <a:p>
            <a:pPr lvl="1"/>
            <a:endParaRPr lang="en-US" dirty="0"/>
          </a:p>
          <a:p>
            <a:endParaRPr lang="en-US" dirty="0"/>
          </a:p>
        </p:txBody>
      </p:sp>
    </p:spTree>
    <p:extLst>
      <p:ext uri="{BB962C8B-B14F-4D97-AF65-F5344CB8AC3E}">
        <p14:creationId xmlns:p14="http://schemas.microsoft.com/office/powerpoint/2010/main" val="33525995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2" name="Straight Connector 1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6" name="Rectangle 15">
            <a:extLst>
              <a:ext uri="{FF2B5EF4-FFF2-40B4-BE49-F238E27FC236}">
                <a16:creationId xmlns:a16="http://schemas.microsoft.com/office/drawing/2014/main" id="{9AB26DBC-1F7F-4AC0-A88C-69712701E6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F099884-7695-4976-8EBD-ECB5AF0535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a:xfrm>
            <a:off x="8673476" y="1468464"/>
            <a:ext cx="2858835" cy="1873219"/>
          </a:xfrm>
        </p:spPr>
        <p:txBody>
          <a:bodyPr vert="horz" lIns="91440" tIns="45720" rIns="91440" bIns="0" rtlCol="0" anchor="b">
            <a:normAutofit/>
          </a:bodyPr>
          <a:lstStyle/>
          <a:p>
            <a:r>
              <a:rPr lang="en-US" sz="2500"/>
              <a:t>Checkpoint 6:  Final Product Delivery</a:t>
            </a:r>
            <a:br>
              <a:rPr lang="en-US" sz="2500"/>
            </a:br>
            <a:endParaRPr lang="en-US" sz="2500"/>
          </a:p>
        </p:txBody>
      </p:sp>
      <p:grpSp>
        <p:nvGrpSpPr>
          <p:cNvPr id="20" name="Group 19">
            <a:extLst>
              <a:ext uri="{FF2B5EF4-FFF2-40B4-BE49-F238E27FC236}">
                <a16:creationId xmlns:a16="http://schemas.microsoft.com/office/drawing/2014/main" id="{32F6B6B9-C579-41A6-A7D1-A7AB4AA6D23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2237" y="482171"/>
            <a:ext cx="7560115" cy="5149101"/>
            <a:chOff x="632237" y="482171"/>
            <a:chExt cx="7560115" cy="5149101"/>
          </a:xfrm>
        </p:grpSpPr>
        <p:sp>
          <p:nvSpPr>
            <p:cNvPr id="21" name="Rectangle 20">
              <a:extLst>
                <a:ext uri="{FF2B5EF4-FFF2-40B4-BE49-F238E27FC236}">
                  <a16:creationId xmlns:a16="http://schemas.microsoft.com/office/drawing/2014/main" id="{DC0B55B5-5A26-423B-ACDC-B151A280A1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237"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D2DF8D-6B65-43EB-86A8-9DB52572A0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5296"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74163961-0280-48BA-BC84-97E03B00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8720" y="977099"/>
            <a:ext cx="6598806" cy="4136205"/>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5FC0252-ABD7-4FAD-9527-CB45E08A0098}"/>
              </a:ext>
            </a:extLst>
          </p:cNvPr>
          <p:cNvPicPr>
            <a:picLocks noChangeAspect="1"/>
          </p:cNvPicPr>
          <p:nvPr/>
        </p:nvPicPr>
        <p:blipFill>
          <a:blip r:embed="rId3"/>
          <a:stretch>
            <a:fillRect/>
          </a:stretch>
        </p:blipFill>
        <p:spPr>
          <a:xfrm>
            <a:off x="1271222" y="1368750"/>
            <a:ext cx="6282919" cy="3361362"/>
          </a:xfrm>
          <a:prstGeom prst="rect">
            <a:avLst/>
          </a:prstGeom>
        </p:spPr>
      </p:pic>
      <p:cxnSp>
        <p:nvCxnSpPr>
          <p:cNvPr id="26" name="Straight Connector 25">
            <a:extLst>
              <a:ext uri="{FF2B5EF4-FFF2-40B4-BE49-F238E27FC236}">
                <a16:creationId xmlns:a16="http://schemas.microsoft.com/office/drawing/2014/main" id="{BFAC20BB-5902-4D8F-9A2A-E4B516EF39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80960" y="3526496"/>
            <a:ext cx="2844424"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28" name="Picture 27">
            <a:extLst>
              <a:ext uri="{FF2B5EF4-FFF2-40B4-BE49-F238E27FC236}">
                <a16:creationId xmlns:a16="http://schemas.microsoft.com/office/drawing/2014/main" id="{FC7852F8-6371-4D0E-ADF1-AD67B8FD8F9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 name="Straight Connector 29">
            <a:extLst>
              <a:ext uri="{FF2B5EF4-FFF2-40B4-BE49-F238E27FC236}">
                <a16:creationId xmlns:a16="http://schemas.microsoft.com/office/drawing/2014/main" id="{60356817-A471-4572-AE96-579F6D6BFD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33376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5" name="Rectangle 17">
            <a:extLst>
              <a:ext uri="{FF2B5EF4-FFF2-40B4-BE49-F238E27FC236}">
                <a16:creationId xmlns:a16="http://schemas.microsoft.com/office/drawing/2014/main" id="{905CFAD9-EABE-4F83-B098-604752164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6" name="Picture 19">
            <a:extLst>
              <a:ext uri="{FF2B5EF4-FFF2-40B4-BE49-F238E27FC236}">
                <a16:creationId xmlns:a16="http://schemas.microsoft.com/office/drawing/2014/main" id="{C99610E4-6194-4817-B152-498995E7718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7" name="Straight Connector 21">
            <a:extLst>
              <a:ext uri="{FF2B5EF4-FFF2-40B4-BE49-F238E27FC236}">
                <a16:creationId xmlns:a16="http://schemas.microsoft.com/office/drawing/2014/main" id="{D885E9F4-7DB6-4B77-B1FF-80BFCE8127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3">
            <a:extLst>
              <a:ext uri="{FF2B5EF4-FFF2-40B4-BE49-F238E27FC236}">
                <a16:creationId xmlns:a16="http://schemas.microsoft.com/office/drawing/2014/main" id="{DB639A2B-C30C-4F6F-B847-6960F3CF8A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1" name="Rectangle 25">
            <a:extLst>
              <a:ext uri="{FF2B5EF4-FFF2-40B4-BE49-F238E27FC236}">
                <a16:creationId xmlns:a16="http://schemas.microsoft.com/office/drawing/2014/main" id="{08E11290-CA50-44F2-95D5-C7611E57D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FE6FD16-87C7-4E58-9681-EAB9E2D14C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object 2">
            <a:extLst>
              <a:ext uri="{FF2B5EF4-FFF2-40B4-BE49-F238E27FC236}">
                <a16:creationId xmlns:a16="http://schemas.microsoft.com/office/drawing/2014/main" id="{0B721130-52DC-46CF-AE99-9B77A6AAD9D9}"/>
              </a:ext>
            </a:extLst>
          </p:cNvPr>
          <p:cNvSpPr txBox="1">
            <a:spLocks noGrp="1"/>
          </p:cNvSpPr>
          <p:nvPr>
            <p:ph type="title"/>
          </p:nvPr>
        </p:nvSpPr>
        <p:spPr>
          <a:xfrm>
            <a:off x="8673476" y="1468464"/>
            <a:ext cx="2858835" cy="1873219"/>
          </a:xfrm>
          <a:prstGeom prst="rect">
            <a:avLst/>
          </a:prstGeom>
        </p:spPr>
        <p:txBody>
          <a:bodyPr vert="horz" lIns="91440" tIns="45720" rIns="91440" bIns="0" rtlCol="0" anchor="b">
            <a:normAutofit/>
          </a:bodyPr>
          <a:lstStyle/>
          <a:p>
            <a:pPr marL="11206"/>
            <a:r>
              <a:rPr lang="en-US" sz="3300" spc="-100"/>
              <a:t>Donor Blockchain - View</a:t>
            </a:r>
          </a:p>
        </p:txBody>
      </p:sp>
      <p:grpSp>
        <p:nvGrpSpPr>
          <p:cNvPr id="30" name="Group 29">
            <a:extLst>
              <a:ext uri="{FF2B5EF4-FFF2-40B4-BE49-F238E27FC236}">
                <a16:creationId xmlns:a16="http://schemas.microsoft.com/office/drawing/2014/main" id="{C4053239-1263-4C68-83EE-D8E3A502F9D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2237" y="482171"/>
            <a:ext cx="7560115" cy="5149101"/>
            <a:chOff x="7463258" y="583365"/>
            <a:chExt cx="7560115" cy="5181928"/>
          </a:xfrm>
        </p:grpSpPr>
        <p:sp>
          <p:nvSpPr>
            <p:cNvPr id="23" name="Rectangle 30">
              <a:extLst>
                <a:ext uri="{FF2B5EF4-FFF2-40B4-BE49-F238E27FC236}">
                  <a16:creationId xmlns:a16="http://schemas.microsoft.com/office/drawing/2014/main" id="{B66128FF-6748-4C04-AC63-EE1E5733FA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A3FFA860-3551-47E7-865A-065561BAD3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4" name="Rectangle 33">
            <a:extLst>
              <a:ext uri="{FF2B5EF4-FFF2-40B4-BE49-F238E27FC236}">
                <a16:creationId xmlns:a16="http://schemas.microsoft.com/office/drawing/2014/main" id="{408C5C69-59FA-4F09-8F35-6683BF391D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7497" y="977099"/>
            <a:ext cx="6597725" cy="4136205"/>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a:extLst>
              <a:ext uri="{FF2B5EF4-FFF2-40B4-BE49-F238E27FC236}">
                <a16:creationId xmlns:a16="http://schemas.microsoft.com/office/drawing/2014/main" id="{38C10716-C22B-4E6B-8EF9-202C65758971}"/>
              </a:ext>
            </a:extLst>
          </p:cNvPr>
          <p:cNvPicPr>
            <a:picLocks noGrp="1" noChangeAspect="1"/>
          </p:cNvPicPr>
          <p:nvPr>
            <p:ph type="pic" idx="1"/>
          </p:nvPr>
        </p:nvPicPr>
        <p:blipFill>
          <a:blip r:embed="rId4"/>
          <a:srcRect t="1407" b="1407"/>
          <a:stretch>
            <a:fillRect/>
          </a:stretch>
        </p:blipFill>
        <p:spPr>
          <a:xfrm>
            <a:off x="1686069" y="1116345"/>
            <a:ext cx="2229904" cy="1849041"/>
          </a:xfrm>
          <a:prstGeom prst="rect">
            <a:avLst/>
          </a:prstGeom>
        </p:spPr>
      </p:pic>
      <p:pic>
        <p:nvPicPr>
          <p:cNvPr id="10" name="Picture 9">
            <a:extLst>
              <a:ext uri="{FF2B5EF4-FFF2-40B4-BE49-F238E27FC236}">
                <a16:creationId xmlns:a16="http://schemas.microsoft.com/office/drawing/2014/main" id="{AF201CE9-937C-48A3-B9C6-541E4E61BA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7874" y="1114596"/>
            <a:ext cx="1587051" cy="1850790"/>
          </a:xfrm>
          <a:prstGeom prst="rect">
            <a:avLst/>
          </a:prstGeom>
        </p:spPr>
      </p:pic>
      <p:pic>
        <p:nvPicPr>
          <p:cNvPr id="2" name="Picture 1">
            <a:extLst>
              <a:ext uri="{FF2B5EF4-FFF2-40B4-BE49-F238E27FC236}">
                <a16:creationId xmlns:a16="http://schemas.microsoft.com/office/drawing/2014/main" id="{C2FDEB5B-323B-44B7-8D4B-C3EF689AD41E}"/>
              </a:ext>
            </a:extLst>
          </p:cNvPr>
          <p:cNvPicPr>
            <a:picLocks noChangeAspect="1"/>
          </p:cNvPicPr>
          <p:nvPr/>
        </p:nvPicPr>
        <p:blipFill>
          <a:blip r:embed="rId6"/>
          <a:stretch>
            <a:fillRect/>
          </a:stretch>
        </p:blipFill>
        <p:spPr>
          <a:xfrm>
            <a:off x="1265033" y="3320196"/>
            <a:ext cx="3059596" cy="1468605"/>
          </a:xfrm>
          <a:prstGeom prst="rect">
            <a:avLst/>
          </a:prstGeom>
        </p:spPr>
      </p:pic>
      <p:pic>
        <p:nvPicPr>
          <p:cNvPr id="13" name="Graphic 12" descr="Checklist">
            <a:extLst>
              <a:ext uri="{FF2B5EF4-FFF2-40B4-BE49-F238E27FC236}">
                <a16:creationId xmlns:a16="http://schemas.microsoft.com/office/drawing/2014/main" id="{75DB357E-FE07-4AA6-B248-EC4B0AD12DF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096004" y="3129978"/>
            <a:ext cx="1850790" cy="1850790"/>
          </a:xfrm>
          <a:prstGeom prst="rect">
            <a:avLst/>
          </a:prstGeom>
        </p:spPr>
      </p:pic>
      <p:cxnSp>
        <p:nvCxnSpPr>
          <p:cNvPr id="36" name="Straight Connector 35">
            <a:extLst>
              <a:ext uri="{FF2B5EF4-FFF2-40B4-BE49-F238E27FC236}">
                <a16:creationId xmlns:a16="http://schemas.microsoft.com/office/drawing/2014/main" id="{3CC511A7-4AF4-4D8D-8804-1959DE74FA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80960" y="3526496"/>
            <a:ext cx="2844424"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38" name="Picture 37">
            <a:extLst>
              <a:ext uri="{FF2B5EF4-FFF2-40B4-BE49-F238E27FC236}">
                <a16:creationId xmlns:a16="http://schemas.microsoft.com/office/drawing/2014/main" id="{F9940A21-A589-4E46-97F8-4AA5129923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0" name="Straight Connector 39">
            <a:extLst>
              <a:ext uri="{FF2B5EF4-FFF2-40B4-BE49-F238E27FC236}">
                <a16:creationId xmlns:a16="http://schemas.microsoft.com/office/drawing/2014/main" id="{0BBDDF94-CDE5-4A4F-865E-033B8B5AD8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421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2" name="Rectangle 3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3" name="Picture 3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4" name="Straight Connector 4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3">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itle 2">
            <a:extLst>
              <a:ext uri="{FF2B5EF4-FFF2-40B4-BE49-F238E27FC236}">
                <a16:creationId xmlns:a16="http://schemas.microsoft.com/office/drawing/2014/main" id="{FEDF8626-7A18-4FEB-8138-04F0E8B22AA3}"/>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HOUSEKEEPING</a:t>
            </a:r>
            <a:br>
              <a:rPr lang="en-US" dirty="0"/>
            </a:br>
            <a:endParaRPr lang="en-US" dirty="0"/>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br>
              <a:rPr lang="en-US" sz="1900" dirty="0"/>
            </a:br>
            <a:endParaRPr lang="en-US" sz="1900" dirty="0"/>
          </a:p>
          <a:p>
            <a:pPr>
              <a:lnSpc>
                <a:spcPct val="110000"/>
              </a:lnSpc>
            </a:pPr>
            <a:r>
              <a:rPr lang="en-US" sz="1900" dirty="0"/>
              <a:t>Hyperledger Learning Materials Working Group</a:t>
            </a:r>
          </a:p>
          <a:p>
            <a:pPr>
              <a:lnSpc>
                <a:spcPct val="110000"/>
              </a:lnSpc>
            </a:pPr>
            <a:r>
              <a:rPr lang="en-US" sz="1900" dirty="0"/>
              <a:t>Meetup space for blockchain groups.</a:t>
            </a:r>
          </a:p>
        </p:txBody>
      </p:sp>
      <p:grpSp>
        <p:nvGrpSpPr>
          <p:cNvPr id="66" name="Group 45">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47" name="Rectangle 46">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47">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a:t>
            </a:r>
            <a:r>
              <a:rPr spc="-199" dirty="0"/>
              <a:t> </a:t>
            </a:r>
            <a:r>
              <a:rPr spc="18" dirty="0"/>
              <a:t>View</a:t>
            </a:r>
          </a:p>
        </p:txBody>
      </p:sp>
      <p:sp>
        <p:nvSpPr>
          <p:cNvPr id="3" name="object 3"/>
          <p:cNvSpPr/>
          <p:nvPr/>
        </p:nvSpPr>
        <p:spPr>
          <a:xfrm>
            <a:off x="3293141" y="1728761"/>
            <a:ext cx="8325708" cy="4088463"/>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3531132" y="2973814"/>
            <a:ext cx="3525930" cy="330013"/>
          </a:xfrm>
          <a:custGeom>
            <a:avLst/>
            <a:gdLst/>
            <a:ahLst/>
            <a:cxnLst/>
            <a:rect l="l" t="t" r="r" b="b"/>
            <a:pathLst>
              <a:path w="3996054" h="374014">
                <a:moveTo>
                  <a:pt x="0" y="0"/>
                </a:moveTo>
                <a:lnTo>
                  <a:pt x="3995442" y="0"/>
                </a:lnTo>
                <a:lnTo>
                  <a:pt x="3995442" y="373567"/>
                </a:lnTo>
                <a:lnTo>
                  <a:pt x="0" y="373567"/>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6" name="TextBox 5">
            <a:extLst>
              <a:ext uri="{FF2B5EF4-FFF2-40B4-BE49-F238E27FC236}">
                <a16:creationId xmlns:a16="http://schemas.microsoft.com/office/drawing/2014/main" id="{211807ED-4E57-4A7B-95DE-231C2956761F}"/>
              </a:ext>
            </a:extLst>
          </p:cNvPr>
          <p:cNvSpPr txBox="1"/>
          <p:nvPr/>
        </p:nvSpPr>
        <p:spPr>
          <a:xfrm>
            <a:off x="900475" y="2014194"/>
            <a:ext cx="2065523" cy="258532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Scanning the bar code generates the Tag with the unique “key” for the collected item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Creation of Tag  for DONOR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 </a:t>
            </a:r>
            <a:r>
              <a:rPr spc="66" dirty="0"/>
              <a:t>Donation</a:t>
            </a:r>
            <a:r>
              <a:rPr spc="-349" dirty="0"/>
              <a:t> </a:t>
            </a:r>
            <a:r>
              <a:rPr spc="75" dirty="0"/>
              <a:t>record</a:t>
            </a:r>
          </a:p>
        </p:txBody>
      </p:sp>
      <p:sp>
        <p:nvSpPr>
          <p:cNvPr id="3" name="object 3"/>
          <p:cNvSpPr/>
          <p:nvPr/>
        </p:nvSpPr>
        <p:spPr>
          <a:xfrm>
            <a:off x="2499147" y="1600762"/>
            <a:ext cx="7382895" cy="4412176"/>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2661750" y="3953487"/>
            <a:ext cx="1699931" cy="396128"/>
          </a:xfrm>
          <a:custGeom>
            <a:avLst/>
            <a:gdLst/>
            <a:ahLst/>
            <a:cxnLst/>
            <a:rect l="l" t="t" r="r" b="b"/>
            <a:pathLst>
              <a:path w="1926589" h="448945">
                <a:moveTo>
                  <a:pt x="0" y="0"/>
                </a:moveTo>
                <a:lnTo>
                  <a:pt x="1926161" y="0"/>
                </a:lnTo>
                <a:lnTo>
                  <a:pt x="1926161" y="448465"/>
                </a:lnTo>
                <a:lnTo>
                  <a:pt x="0" y="448465"/>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6" name="Rectangle 5">
            <a:extLst>
              <a:ext uri="{FF2B5EF4-FFF2-40B4-BE49-F238E27FC236}">
                <a16:creationId xmlns:a16="http://schemas.microsoft.com/office/drawing/2014/main" id="{E1A26932-08B6-4410-810E-000460C2A40B}"/>
              </a:ext>
            </a:extLst>
          </p:cNvPr>
          <p:cNvSpPr/>
          <p:nvPr/>
        </p:nvSpPr>
        <p:spPr>
          <a:xfrm>
            <a:off x="1451579" y="211619"/>
            <a:ext cx="6096000" cy="64633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72B4D"/>
                </a:solidFill>
                <a:effectLst/>
                <a:uLnTx/>
                <a:uFillTx/>
                <a:latin typeface="Segoe UI" panose="020B0502040204020203" pitchFamily="34" charset="0"/>
                <a:ea typeface="Times New Roman" panose="02020603050405020304" pitchFamily="18" charset="0"/>
                <a:cs typeface="Times New Roman" panose="02020603050405020304" pitchFamily="18" charset="0"/>
              </a:rPr>
              <a:t>Week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Product Development Working Group</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89" name="Rectangle 27">
            <a:extLst>
              <a:ext uri="{FF2B5EF4-FFF2-40B4-BE49-F238E27FC236}">
                <a16:creationId xmlns:a16="http://schemas.microsoft.com/office/drawing/2014/main" id="{E724B9E8-02C8-4B2E-8770-A00A67760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0" name="Picture 29">
            <a:extLst>
              <a:ext uri="{FF2B5EF4-FFF2-40B4-BE49-F238E27FC236}">
                <a16:creationId xmlns:a16="http://schemas.microsoft.com/office/drawing/2014/main" id="{7B8AE548-0BFA-4792-9962-3375923C763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1" name="Straight Connector 31">
            <a:extLst>
              <a:ext uri="{FF2B5EF4-FFF2-40B4-BE49-F238E27FC236}">
                <a16:creationId xmlns:a16="http://schemas.microsoft.com/office/drawing/2014/main" id="{67639EF4-FA83-4D85-90FE-B831AF2838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2" name="Straight Connector 33">
            <a:extLst>
              <a:ext uri="{FF2B5EF4-FFF2-40B4-BE49-F238E27FC236}">
                <a16:creationId xmlns:a16="http://schemas.microsoft.com/office/drawing/2014/main" id="{CC87E76A-8F50-413D-9BFC-C5A1525BD9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3" name="Rectangle 35">
            <a:extLst>
              <a:ext uri="{FF2B5EF4-FFF2-40B4-BE49-F238E27FC236}">
                <a16:creationId xmlns:a16="http://schemas.microsoft.com/office/drawing/2014/main" id="{9051B090-04EA-43FA-BCA8-FE4B3C6762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37">
            <a:extLst>
              <a:ext uri="{FF2B5EF4-FFF2-40B4-BE49-F238E27FC236}">
                <a16:creationId xmlns:a16="http://schemas.microsoft.com/office/drawing/2014/main" id="{B3463CB4-0C7D-41CA-9FD9-7B76F8B61B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object 2">
            <a:extLst>
              <a:ext uri="{FF2B5EF4-FFF2-40B4-BE49-F238E27FC236}">
                <a16:creationId xmlns:a16="http://schemas.microsoft.com/office/drawing/2014/main" id="{0B721130-52DC-46CF-AE99-9B77A6AAD9D9}"/>
              </a:ext>
            </a:extLst>
          </p:cNvPr>
          <p:cNvSpPr txBox="1">
            <a:spLocks noGrp="1"/>
          </p:cNvSpPr>
          <p:nvPr>
            <p:ph type="title"/>
          </p:nvPr>
        </p:nvSpPr>
        <p:spPr>
          <a:xfrm>
            <a:off x="8673476" y="1468464"/>
            <a:ext cx="2858835" cy="1873219"/>
          </a:xfrm>
          <a:prstGeom prst="rect">
            <a:avLst/>
          </a:prstGeom>
        </p:spPr>
        <p:txBody>
          <a:bodyPr vert="horz" lIns="91440" tIns="45720" rIns="91440" bIns="0" rtlCol="0" anchor="b">
            <a:normAutofit/>
          </a:bodyPr>
          <a:lstStyle/>
          <a:p>
            <a:pPr marL="11206"/>
            <a:r>
              <a:rPr lang="en-US" sz="3100"/>
              <a:t>Driver Blockchain View</a:t>
            </a:r>
            <a:endParaRPr lang="en-US" sz="3100" spc="-100"/>
          </a:p>
        </p:txBody>
      </p:sp>
      <p:grpSp>
        <p:nvGrpSpPr>
          <p:cNvPr id="95" name="Group 39">
            <a:extLst>
              <a:ext uri="{FF2B5EF4-FFF2-40B4-BE49-F238E27FC236}">
                <a16:creationId xmlns:a16="http://schemas.microsoft.com/office/drawing/2014/main" id="{EC4BDA51-6C5B-4BF1-B8F3-22B24B36F0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2237" y="482171"/>
            <a:ext cx="7560115" cy="5149101"/>
            <a:chOff x="7463258" y="583365"/>
            <a:chExt cx="7560115" cy="5181928"/>
          </a:xfrm>
        </p:grpSpPr>
        <p:sp>
          <p:nvSpPr>
            <p:cNvPr id="96" name="Rectangle 40">
              <a:extLst>
                <a:ext uri="{FF2B5EF4-FFF2-40B4-BE49-F238E27FC236}">
                  <a16:creationId xmlns:a16="http://schemas.microsoft.com/office/drawing/2014/main" id="{B1DC0275-0554-423E-B8A3-C013A9EB55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Rectangle 41">
              <a:extLst>
                <a:ext uri="{FF2B5EF4-FFF2-40B4-BE49-F238E27FC236}">
                  <a16:creationId xmlns:a16="http://schemas.microsoft.com/office/drawing/2014/main" id="{17F1F7F2-D770-44EF-A5B8-700034F67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8" name="Rectangle 43">
            <a:extLst>
              <a:ext uri="{FF2B5EF4-FFF2-40B4-BE49-F238E27FC236}">
                <a16:creationId xmlns:a16="http://schemas.microsoft.com/office/drawing/2014/main" id="{B6030049-6EE8-4121-B466-3FB22F31F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7497" y="977099"/>
            <a:ext cx="6597725" cy="4136205"/>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04FBA89-31F9-409B-8CE4-1585737B3E30}"/>
              </a:ext>
            </a:extLst>
          </p:cNvPr>
          <p:cNvPicPr>
            <a:picLocks noChangeAspect="1"/>
          </p:cNvPicPr>
          <p:nvPr/>
        </p:nvPicPr>
        <p:blipFill>
          <a:blip r:embed="rId4"/>
          <a:stretch>
            <a:fillRect/>
          </a:stretch>
        </p:blipFill>
        <p:spPr>
          <a:xfrm>
            <a:off x="1271223" y="1351072"/>
            <a:ext cx="3059596" cy="1381336"/>
          </a:xfrm>
          <a:prstGeom prst="rect">
            <a:avLst/>
          </a:prstGeom>
        </p:spPr>
      </p:pic>
      <p:pic>
        <p:nvPicPr>
          <p:cNvPr id="6" name="Picture 5">
            <a:extLst>
              <a:ext uri="{FF2B5EF4-FFF2-40B4-BE49-F238E27FC236}">
                <a16:creationId xmlns:a16="http://schemas.microsoft.com/office/drawing/2014/main" id="{B3C165C6-D064-4CFA-9A10-A49362D0C6A1}"/>
              </a:ext>
            </a:extLst>
          </p:cNvPr>
          <p:cNvPicPr>
            <a:picLocks noChangeAspect="1"/>
          </p:cNvPicPr>
          <p:nvPr/>
        </p:nvPicPr>
        <p:blipFill>
          <a:blip r:embed="rId5"/>
          <a:stretch>
            <a:fillRect/>
          </a:stretch>
        </p:blipFill>
        <p:spPr>
          <a:xfrm>
            <a:off x="4489918" y="1756752"/>
            <a:ext cx="3059596" cy="2585358"/>
          </a:xfrm>
          <a:prstGeom prst="rect">
            <a:avLst/>
          </a:prstGeom>
        </p:spPr>
      </p:pic>
      <p:pic>
        <p:nvPicPr>
          <p:cNvPr id="23" name="Picture Placeholder 8">
            <a:extLst>
              <a:ext uri="{FF2B5EF4-FFF2-40B4-BE49-F238E27FC236}">
                <a16:creationId xmlns:a16="http://schemas.microsoft.com/office/drawing/2014/main" id="{38BD3CEC-84E4-428E-87E0-65A55B777182}"/>
              </a:ext>
            </a:extLst>
          </p:cNvPr>
          <p:cNvPicPr>
            <a:picLocks noGrp="1" noChangeAspect="1"/>
          </p:cNvPicPr>
          <p:nvPr>
            <p:ph type="pic" idx="1"/>
          </p:nvPr>
        </p:nvPicPr>
        <p:blipFill>
          <a:blip r:embed="rId6"/>
          <a:srcRect l="7573" r="7573"/>
          <a:stretch>
            <a:fillRect/>
          </a:stretch>
        </p:blipFill>
        <p:spPr>
          <a:xfrm>
            <a:off x="1685020" y="3131727"/>
            <a:ext cx="2232001" cy="1850789"/>
          </a:xfrm>
          <a:prstGeom prst="rect">
            <a:avLst/>
          </a:prstGeom>
        </p:spPr>
      </p:pic>
      <p:cxnSp>
        <p:nvCxnSpPr>
          <p:cNvPr id="99" name="Straight Connector 45">
            <a:extLst>
              <a:ext uri="{FF2B5EF4-FFF2-40B4-BE49-F238E27FC236}">
                <a16:creationId xmlns:a16="http://schemas.microsoft.com/office/drawing/2014/main" id="{A593B7C9-91EE-45A8-A355-46B0CBD9BBD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80960" y="3526496"/>
            <a:ext cx="2844424"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100" name="Picture 47">
            <a:extLst>
              <a:ext uri="{FF2B5EF4-FFF2-40B4-BE49-F238E27FC236}">
                <a16:creationId xmlns:a16="http://schemas.microsoft.com/office/drawing/2014/main" id="{841C1AFF-7A9F-4A09-AB02-EF1DDBC48B2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1" name="Straight Connector 49">
            <a:extLst>
              <a:ext uri="{FF2B5EF4-FFF2-40B4-BE49-F238E27FC236}">
                <a16:creationId xmlns:a16="http://schemas.microsoft.com/office/drawing/2014/main" id="{43FF239E-B835-464C-BD8D-0DA6198CCA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3741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66800" y="953404"/>
            <a:ext cx="10058400" cy="749979"/>
          </a:xfrm>
          <a:prstGeom prst="rect">
            <a:avLst/>
          </a:prstGeom>
        </p:spPr>
        <p:txBody>
          <a:bodyPr vert="horz" wrap="square" lIns="0" tIns="11206" rIns="0" bIns="0" rtlCol="0" anchor="ctr">
            <a:spAutoFit/>
          </a:bodyPr>
          <a:lstStyle/>
          <a:p>
            <a:pPr marL="11206">
              <a:lnSpc>
                <a:spcPct val="100000"/>
              </a:lnSpc>
              <a:spcBef>
                <a:spcPts val="88"/>
              </a:spcBef>
            </a:pPr>
            <a:r>
              <a:rPr lang="en-US" spc="66" dirty="0"/>
              <a:t>Driver</a:t>
            </a:r>
            <a:r>
              <a:rPr spc="66" dirty="0"/>
              <a:t> </a:t>
            </a:r>
            <a:r>
              <a:rPr spc="88" dirty="0"/>
              <a:t>Blockchain </a:t>
            </a:r>
            <a:r>
              <a:rPr spc="168" dirty="0"/>
              <a:t>-</a:t>
            </a:r>
            <a:r>
              <a:rPr spc="-199" dirty="0"/>
              <a:t> </a:t>
            </a:r>
            <a:r>
              <a:rPr dirty="0"/>
              <a:t>Transfer</a:t>
            </a:r>
          </a:p>
        </p:txBody>
      </p:sp>
      <p:sp>
        <p:nvSpPr>
          <p:cNvPr id="3" name="object 3"/>
          <p:cNvSpPr/>
          <p:nvPr/>
        </p:nvSpPr>
        <p:spPr>
          <a:xfrm>
            <a:off x="3462893" y="1667482"/>
            <a:ext cx="8052539" cy="4100146"/>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3596531" y="4411850"/>
            <a:ext cx="3734921" cy="856690"/>
          </a:xfrm>
          <a:custGeom>
            <a:avLst/>
            <a:gdLst/>
            <a:ahLst/>
            <a:cxnLst/>
            <a:rect l="l" t="t" r="r" b="b"/>
            <a:pathLst>
              <a:path w="4232910" h="970914">
                <a:moveTo>
                  <a:pt x="0" y="0"/>
                </a:moveTo>
                <a:lnTo>
                  <a:pt x="4232836" y="0"/>
                </a:lnTo>
                <a:lnTo>
                  <a:pt x="4232836" y="970831"/>
                </a:lnTo>
                <a:lnTo>
                  <a:pt x="0" y="970831"/>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cxnSp>
        <p:nvCxnSpPr>
          <p:cNvPr id="7" name="Straight Arrow Connector 6">
            <a:extLst>
              <a:ext uri="{FF2B5EF4-FFF2-40B4-BE49-F238E27FC236}">
                <a16:creationId xmlns:a16="http://schemas.microsoft.com/office/drawing/2014/main" id="{6947A59D-9452-417C-9481-242FC904D765}"/>
              </a:ext>
            </a:extLst>
          </p:cNvPr>
          <p:cNvCxnSpPr>
            <a:cxnSpLocks/>
          </p:cNvCxnSpPr>
          <p:nvPr/>
        </p:nvCxnSpPr>
        <p:spPr>
          <a:xfrm flipH="1">
            <a:off x="7007522" y="3491125"/>
            <a:ext cx="963279" cy="112737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F764CF5-DBB5-4228-ADE3-254584F78CE6}"/>
              </a:ext>
            </a:extLst>
          </p:cNvPr>
          <p:cNvCxnSpPr>
            <a:cxnSpLocks/>
          </p:cNvCxnSpPr>
          <p:nvPr/>
        </p:nvCxnSpPr>
        <p:spPr>
          <a:xfrm flipH="1">
            <a:off x="10939843" y="1997122"/>
            <a:ext cx="641499" cy="11903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8C5BF49-46E7-41C3-9C8C-F152BA69F595}"/>
              </a:ext>
            </a:extLst>
          </p:cNvPr>
          <p:cNvSpPr txBox="1"/>
          <p:nvPr/>
        </p:nvSpPr>
        <p:spPr>
          <a:xfrm>
            <a:off x="805218" y="2488442"/>
            <a:ext cx="222003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Transfer of  Tag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0B721130-52DC-46CF-AE99-9B77A6AAD9D9}"/>
              </a:ext>
            </a:extLst>
          </p:cNvPr>
          <p:cNvSpPr txBox="1">
            <a:spLocks noGrp="1"/>
          </p:cNvSpPr>
          <p:nvPr>
            <p:ph type="title"/>
          </p:nvPr>
        </p:nvSpPr>
        <p:spPr>
          <a:xfrm>
            <a:off x="931845" y="4997920"/>
            <a:ext cx="6313018" cy="831013"/>
          </a:xfrm>
          <a:prstGeom prst="rect">
            <a:avLst/>
          </a:prstGeom>
        </p:spPr>
        <p:txBody>
          <a:bodyPr vert="horz" lIns="91440" tIns="45720" rIns="91440" bIns="45720" rtlCol="0" anchor="b">
            <a:normAutofit fontScale="90000"/>
          </a:bodyPr>
          <a:lstStyle/>
          <a:p>
            <a:pPr marL="11206" algn="ctr">
              <a:lnSpc>
                <a:spcPct val="83000"/>
              </a:lnSpc>
            </a:pPr>
            <a:r>
              <a:rPr lang="en-US" sz="5400" spc="66" dirty="0"/>
              <a:t>Recipients  </a:t>
            </a:r>
            <a:r>
              <a:rPr lang="en-US" sz="5400" spc="88" dirty="0"/>
              <a:t>Blockchain </a:t>
            </a:r>
            <a:r>
              <a:rPr lang="en-US" sz="5400" spc="168" dirty="0"/>
              <a:t>-</a:t>
            </a:r>
            <a:r>
              <a:rPr lang="en-US" sz="5400" spc="-199" dirty="0"/>
              <a:t> </a:t>
            </a:r>
            <a:r>
              <a:rPr lang="en-US" sz="5400" spc="18" dirty="0"/>
              <a:t>View</a:t>
            </a:r>
            <a:endParaRPr lang="en-US" sz="5400" cap="all" spc="-100" dirty="0">
              <a:solidFill>
                <a:schemeClr val="tx1">
                  <a:lumMod val="85000"/>
                  <a:lumOff val="15000"/>
                </a:schemeClr>
              </a:solidFill>
            </a:endParaRPr>
          </a:p>
        </p:txBody>
      </p:sp>
      <p:pic>
        <p:nvPicPr>
          <p:cNvPr id="21" name="Picture Placeholder 5">
            <a:extLst>
              <a:ext uri="{FF2B5EF4-FFF2-40B4-BE49-F238E27FC236}">
                <a16:creationId xmlns:a16="http://schemas.microsoft.com/office/drawing/2014/main" id="{6FDBFB55-33FB-42D4-9490-4CDA7A47AAA1}"/>
              </a:ext>
            </a:extLst>
          </p:cNvPr>
          <p:cNvPicPr>
            <a:picLocks noGrp="1" noChangeAspect="1"/>
          </p:cNvPicPr>
          <p:nvPr>
            <p:ph type="pic" idx="1"/>
          </p:nvPr>
        </p:nvPicPr>
        <p:blipFill>
          <a:blip r:embed="rId3"/>
          <a:srcRect t="8334" b="8334"/>
          <a:stretch>
            <a:fillRect/>
          </a:stretch>
        </p:blipFill>
        <p:spPr>
          <a:xfrm>
            <a:off x="449208" y="452629"/>
            <a:ext cx="2754643" cy="2284172"/>
          </a:xfrm>
          <a:prstGeom prst="rect">
            <a:avLst/>
          </a:prstGeom>
        </p:spPr>
      </p:pic>
      <p:sp>
        <p:nvSpPr>
          <p:cNvPr id="22" name="TextBox 21">
            <a:extLst>
              <a:ext uri="{FF2B5EF4-FFF2-40B4-BE49-F238E27FC236}">
                <a16:creationId xmlns:a16="http://schemas.microsoft.com/office/drawing/2014/main" id="{4DDDBDF6-DFB5-443B-8247-8139181F7AD4}"/>
              </a:ext>
            </a:extLst>
          </p:cNvPr>
          <p:cNvSpPr txBox="1"/>
          <p:nvPr/>
        </p:nvSpPr>
        <p:spPr>
          <a:xfrm>
            <a:off x="8104802" y="1137100"/>
            <a:ext cx="290697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Recipients get notified of an available donation an accept it notifying driver where to deliver.</a:t>
            </a:r>
          </a:p>
        </p:txBody>
      </p:sp>
      <p:pic>
        <p:nvPicPr>
          <p:cNvPr id="6" name="Picture 5">
            <a:extLst>
              <a:ext uri="{FF2B5EF4-FFF2-40B4-BE49-F238E27FC236}">
                <a16:creationId xmlns:a16="http://schemas.microsoft.com/office/drawing/2014/main" id="{DF3E38E4-71AC-424C-B5C7-A4C49184B024}"/>
              </a:ext>
            </a:extLst>
          </p:cNvPr>
          <p:cNvPicPr>
            <a:picLocks noChangeAspect="1"/>
          </p:cNvPicPr>
          <p:nvPr/>
        </p:nvPicPr>
        <p:blipFill>
          <a:blip r:embed="rId4"/>
          <a:stretch>
            <a:fillRect/>
          </a:stretch>
        </p:blipFill>
        <p:spPr>
          <a:xfrm>
            <a:off x="4019861" y="921952"/>
            <a:ext cx="2980173" cy="1814849"/>
          </a:xfrm>
          <a:prstGeom prst="rect">
            <a:avLst/>
          </a:prstGeom>
        </p:spPr>
      </p:pic>
    </p:spTree>
    <p:extLst>
      <p:ext uri="{BB962C8B-B14F-4D97-AF65-F5344CB8AC3E}">
        <p14:creationId xmlns:p14="http://schemas.microsoft.com/office/powerpoint/2010/main" val="17471767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05DA702F-5FBA-4EC8-8E7F-FF47E976F2F6}"/>
              </a:ext>
            </a:extLst>
          </p:cNvPr>
          <p:cNvSpPr>
            <a:spLocks noGrp="1"/>
          </p:cNvSpPr>
          <p:nvPr>
            <p:ph type="body" sz="half" idx="2"/>
          </p:nvPr>
        </p:nvSpPr>
        <p:spPr>
          <a:xfrm>
            <a:off x="1455467" y="1039790"/>
            <a:ext cx="2556592" cy="2003742"/>
          </a:xfrm>
        </p:spPr>
        <p:txBody>
          <a:bodyPr/>
          <a:lstStyle/>
          <a:p>
            <a:r>
              <a:rPr lang="en-US" dirty="0"/>
              <a:t>Recipient is notified and accepts donation with  Last digits of Hash Tag  </a:t>
            </a:r>
            <a:r>
              <a:rPr lang="en-US" b="1" dirty="0">
                <a:solidFill>
                  <a:srgbClr val="FF0000"/>
                </a:solidFill>
              </a:rPr>
              <a:t>56A5</a:t>
            </a:r>
          </a:p>
          <a:p>
            <a:endParaRPr lang="en-US" dirty="0"/>
          </a:p>
        </p:txBody>
      </p:sp>
      <p:sp>
        <p:nvSpPr>
          <p:cNvPr id="13" name="object 3">
            <a:extLst>
              <a:ext uri="{FF2B5EF4-FFF2-40B4-BE49-F238E27FC236}">
                <a16:creationId xmlns:a16="http://schemas.microsoft.com/office/drawing/2014/main" id="{DD51D0E4-0242-40E3-B2A3-193F13050B54}"/>
              </a:ext>
            </a:extLst>
          </p:cNvPr>
          <p:cNvSpPr>
            <a:spLocks noGrp="1"/>
          </p:cNvSpPr>
          <p:nvPr>
            <p:ph type="pic" idx="1"/>
          </p:nvPr>
        </p:nvSpPr>
        <p:spPr>
          <a:xfrm>
            <a:off x="4892327" y="384284"/>
            <a:ext cx="6823881" cy="5602806"/>
          </a:xfrm>
          <a:prstGeom prst="rect">
            <a:avLst/>
          </a:prstGeom>
          <a:blipFill>
            <a:blip r:embed="rId2" cstate="print"/>
            <a:stretch>
              <a:fillRect/>
            </a:stretch>
          </a:blipFill>
        </p:spPr>
        <p:txBody>
          <a:bodyPr wrap="square" lIns="0" tIns="0" rIns="0" bIns="0" rtlCol="0"/>
          <a:lstStyle/>
          <a:p>
            <a:endParaRPr sz="1588" dirty="0"/>
          </a:p>
        </p:txBody>
      </p:sp>
      <p:sp>
        <p:nvSpPr>
          <p:cNvPr id="4" name="object 4"/>
          <p:cNvSpPr/>
          <p:nvPr/>
        </p:nvSpPr>
        <p:spPr>
          <a:xfrm>
            <a:off x="4987310" y="4963360"/>
            <a:ext cx="2472578" cy="533400"/>
          </a:xfrm>
          <a:custGeom>
            <a:avLst/>
            <a:gdLst/>
            <a:ahLst/>
            <a:cxnLst/>
            <a:rect l="l" t="t" r="r" b="b"/>
            <a:pathLst>
              <a:path w="2802254" h="604520">
                <a:moveTo>
                  <a:pt x="0" y="0"/>
                </a:moveTo>
                <a:lnTo>
                  <a:pt x="2802258" y="0"/>
                </a:lnTo>
                <a:lnTo>
                  <a:pt x="2802258" y="603978"/>
                </a:lnTo>
                <a:lnTo>
                  <a:pt x="0" y="603978"/>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852914" y="790616"/>
            <a:ext cx="10110787" cy="749979"/>
          </a:xfrm>
          <a:prstGeom prst="rect">
            <a:avLst/>
          </a:prstGeom>
        </p:spPr>
        <p:txBody>
          <a:bodyPr vert="horz" wrap="square" lIns="0" tIns="11206" rIns="0" bIns="0" rtlCol="0" anchor="ctr">
            <a:spAutoFit/>
          </a:bodyPr>
          <a:lstStyle/>
          <a:p>
            <a:pPr marL="11206">
              <a:lnSpc>
                <a:spcPct val="100000"/>
              </a:lnSpc>
              <a:spcBef>
                <a:spcPts val="88"/>
              </a:spcBef>
            </a:pPr>
            <a:r>
              <a:rPr lang="en-US" spc="66" dirty="0"/>
              <a:t>Recipient</a:t>
            </a:r>
            <a:r>
              <a:rPr spc="66" dirty="0"/>
              <a:t> </a:t>
            </a:r>
            <a:r>
              <a:rPr spc="88" dirty="0"/>
              <a:t>Blockchain </a:t>
            </a:r>
            <a:r>
              <a:rPr spc="168" dirty="0"/>
              <a:t>- </a:t>
            </a:r>
            <a:r>
              <a:rPr spc="35" dirty="0"/>
              <a:t>Change </a:t>
            </a:r>
            <a:r>
              <a:rPr spc="53" dirty="0"/>
              <a:t>in</a:t>
            </a:r>
            <a:r>
              <a:rPr spc="-371" dirty="0"/>
              <a:t> </a:t>
            </a:r>
            <a:r>
              <a:rPr spc="62" dirty="0"/>
              <a:t>Holder</a:t>
            </a:r>
          </a:p>
        </p:txBody>
      </p:sp>
      <p:sp>
        <p:nvSpPr>
          <p:cNvPr id="3" name="object 3"/>
          <p:cNvSpPr/>
          <p:nvPr/>
        </p:nvSpPr>
        <p:spPr>
          <a:xfrm>
            <a:off x="2121564" y="1953979"/>
            <a:ext cx="7663363" cy="390198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5663216" y="3355305"/>
            <a:ext cx="3733800" cy="310963"/>
          </a:xfrm>
          <a:custGeom>
            <a:avLst/>
            <a:gdLst/>
            <a:ahLst/>
            <a:cxnLst/>
            <a:rect l="l" t="t" r="r" b="b"/>
            <a:pathLst>
              <a:path w="4231640" h="352425">
                <a:moveTo>
                  <a:pt x="0" y="0"/>
                </a:moveTo>
                <a:lnTo>
                  <a:pt x="4231147" y="0"/>
                </a:lnTo>
                <a:lnTo>
                  <a:pt x="4231147" y="351850"/>
                </a:lnTo>
                <a:lnTo>
                  <a:pt x="0" y="351850"/>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cxnSp>
        <p:nvCxnSpPr>
          <p:cNvPr id="7" name="Straight Arrow Connector 6">
            <a:extLst>
              <a:ext uri="{FF2B5EF4-FFF2-40B4-BE49-F238E27FC236}">
                <a16:creationId xmlns:a16="http://schemas.microsoft.com/office/drawing/2014/main" id="{7FE52E71-A4D9-431F-827C-0A5488D34E13}"/>
              </a:ext>
            </a:extLst>
          </p:cNvPr>
          <p:cNvCxnSpPr/>
          <p:nvPr/>
        </p:nvCxnSpPr>
        <p:spPr>
          <a:xfrm flipH="1">
            <a:off x="9351086" y="2067866"/>
            <a:ext cx="1255594" cy="128743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8BC7AB8-86D9-4200-BF7E-1699488C1DAD}"/>
              </a:ext>
            </a:extLst>
          </p:cNvPr>
          <p:cNvSpPr/>
          <p:nvPr/>
        </p:nvSpPr>
        <p:spPr>
          <a:xfrm>
            <a:off x="6519026" y="1572237"/>
            <a:ext cx="511704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donation with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 received</a:t>
            </a: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61EC2-E23E-4349-A55B-DFDA99EE0889}"/>
              </a:ext>
            </a:extLst>
          </p:cNvPr>
          <p:cNvSpPr>
            <a:spLocks noGrp="1"/>
          </p:cNvSpPr>
          <p:nvPr>
            <p:ph type="title"/>
          </p:nvPr>
        </p:nvSpPr>
        <p:spPr/>
        <p:txBody>
          <a:bodyPr/>
          <a:lstStyle/>
          <a:p>
            <a:r>
              <a:rPr lang="en-US" dirty="0"/>
              <a:t>BCPrinceton</a:t>
            </a:r>
          </a:p>
        </p:txBody>
      </p:sp>
      <p:sp>
        <p:nvSpPr>
          <p:cNvPr id="3" name="TextBox 2">
            <a:extLst>
              <a:ext uri="{FF2B5EF4-FFF2-40B4-BE49-F238E27FC236}">
                <a16:creationId xmlns:a16="http://schemas.microsoft.com/office/drawing/2014/main" id="{BBCBF2FC-4535-4CFD-A97F-20A10C8F5699}"/>
              </a:ext>
            </a:extLst>
          </p:cNvPr>
          <p:cNvSpPr txBox="1"/>
          <p:nvPr/>
        </p:nvSpPr>
        <p:spPr>
          <a:xfrm>
            <a:off x="1869743" y="1829528"/>
            <a:ext cx="710138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THANK YOU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www.BCPrinceton.com </a:t>
            </a:r>
          </a:p>
        </p:txBody>
      </p:sp>
      <p:pic>
        <p:nvPicPr>
          <p:cNvPr id="5" name="Picture 4">
            <a:extLst>
              <a:ext uri="{FF2B5EF4-FFF2-40B4-BE49-F238E27FC236}">
                <a16:creationId xmlns:a16="http://schemas.microsoft.com/office/drawing/2014/main" id="{0784C92B-6459-45DF-87D8-A6C188C582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0953" y="1128157"/>
            <a:ext cx="2401722" cy="3270917"/>
          </a:xfrm>
          <a:prstGeom prst="rect">
            <a:avLst/>
          </a:prstGeom>
        </p:spPr>
      </p:pic>
    </p:spTree>
    <p:extLst>
      <p:ext uri="{BB962C8B-B14F-4D97-AF65-F5344CB8AC3E}">
        <p14:creationId xmlns:p14="http://schemas.microsoft.com/office/powerpoint/2010/main" val="6062354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Moving Forward</a:t>
            </a:r>
            <a:br>
              <a:rPr lang="en-US" sz="5400" b="1" cap="none" dirty="0">
                <a:latin typeface="Arial Rounded MT Bold" panose="020F0704030504030204" pitchFamily="34" charset="0"/>
              </a:rPr>
            </a:b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60194" y="982124"/>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387448"/>
      </p:ext>
    </p:extLst>
  </p:cSld>
  <p:clrMapOvr>
    <a:overrideClrMapping bg1="dk1" tx1="lt1" bg2="dk2" tx2="lt2" accent1="accent1" accent2="accent2" accent3="accent3" accent4="accent4" accent5="accent5" accent6="accent6" hlink="hlink" folHlink="folHlink"/>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AB78E-9FCC-4282-8327-54E9B4467269}"/>
              </a:ext>
            </a:extLst>
          </p:cNvPr>
          <p:cNvSpPr>
            <a:spLocks noGrp="1"/>
          </p:cNvSpPr>
          <p:nvPr>
            <p:ph type="title"/>
          </p:nvPr>
        </p:nvSpPr>
        <p:spPr/>
        <p:txBody>
          <a:bodyPr/>
          <a:lstStyle/>
          <a:p>
            <a:r>
              <a:rPr lang="en-US" dirty="0"/>
              <a:t>Bloomberg New Economy Solutions </a:t>
            </a:r>
          </a:p>
        </p:txBody>
      </p:sp>
      <p:pic>
        <p:nvPicPr>
          <p:cNvPr id="4" name="Picture 3">
            <a:extLst>
              <a:ext uri="{FF2B5EF4-FFF2-40B4-BE49-F238E27FC236}">
                <a16:creationId xmlns:a16="http://schemas.microsoft.com/office/drawing/2014/main" id="{3E8BFF0E-0FC7-4858-AA4D-F519E7270C0F}"/>
              </a:ext>
            </a:extLst>
          </p:cNvPr>
          <p:cNvPicPr>
            <a:picLocks noChangeAspect="1"/>
          </p:cNvPicPr>
          <p:nvPr/>
        </p:nvPicPr>
        <p:blipFill>
          <a:blip r:embed="rId2"/>
          <a:stretch>
            <a:fillRect/>
          </a:stretch>
        </p:blipFill>
        <p:spPr>
          <a:xfrm>
            <a:off x="1137146" y="1555531"/>
            <a:ext cx="6354001" cy="4209393"/>
          </a:xfrm>
          <a:prstGeom prst="rect">
            <a:avLst/>
          </a:prstGeom>
        </p:spPr>
      </p:pic>
      <p:sp>
        <p:nvSpPr>
          <p:cNvPr id="5" name="Rectangle 4">
            <a:extLst>
              <a:ext uri="{FF2B5EF4-FFF2-40B4-BE49-F238E27FC236}">
                <a16:creationId xmlns:a16="http://schemas.microsoft.com/office/drawing/2014/main" id="{10F34EBC-7323-4AB9-8E9D-2F79B32EF1BC}"/>
              </a:ext>
            </a:extLst>
          </p:cNvPr>
          <p:cNvSpPr/>
          <p:nvPr/>
        </p:nvSpPr>
        <p:spPr>
          <a:xfrm>
            <a:off x="6448096" y="3105834"/>
            <a:ext cx="6096000" cy="646331"/>
          </a:xfrm>
          <a:prstGeom prst="rect">
            <a:avLst/>
          </a:prstGeom>
        </p:spPr>
        <p:txBody>
          <a:bodyPr>
            <a:spAutoFit/>
          </a:bodyPr>
          <a:lstStyle/>
          <a:p>
            <a:r>
              <a:rPr lang="en-US" dirty="0">
                <a:hlinkClick r:id="rId3"/>
              </a:rPr>
              <a:t>https://www.neweconomyforum.com/solutions-submission/#form</a:t>
            </a:r>
            <a:endParaRPr lang="en-US" dirty="0"/>
          </a:p>
        </p:txBody>
      </p:sp>
    </p:spTree>
    <p:extLst>
      <p:ext uri="{BB962C8B-B14F-4D97-AF65-F5344CB8AC3E}">
        <p14:creationId xmlns:p14="http://schemas.microsoft.com/office/powerpoint/2010/main" val="2868674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solidFill>
                  <a:schemeClr val="tx1">
                    <a:lumMod val="50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Tree>
  </p:cSld>
  <p:clrMapOvr>
    <a:overrideClrMapping bg1="dk1" tx1="lt1" bg2="dk2" tx2="lt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0C26C-F137-488B-AFE8-700056900AFC}"/>
              </a:ext>
            </a:extLst>
          </p:cNvPr>
          <p:cNvSpPr>
            <a:spLocks noGrp="1"/>
          </p:cNvSpPr>
          <p:nvPr>
            <p:ph type="title"/>
          </p:nvPr>
        </p:nvSpPr>
        <p:spPr>
          <a:xfrm>
            <a:off x="1451579" y="804519"/>
            <a:ext cx="9603275" cy="1049235"/>
          </a:xfrm>
        </p:spPr>
        <p:txBody>
          <a:bodyPr>
            <a:normAutofit/>
          </a:bodyPr>
          <a:lstStyle/>
          <a:p>
            <a:r>
              <a:rPr lang="en-US" dirty="0"/>
              <a:t>Business Development Working Group</a:t>
            </a:r>
          </a:p>
        </p:txBody>
      </p:sp>
      <p:sp>
        <p:nvSpPr>
          <p:cNvPr id="4" name="Footer Placeholder 3">
            <a:extLst>
              <a:ext uri="{FF2B5EF4-FFF2-40B4-BE49-F238E27FC236}">
                <a16:creationId xmlns:a16="http://schemas.microsoft.com/office/drawing/2014/main" id="{F13CE1B6-A20B-41EE-A75B-43EAAFA443DC}"/>
              </a:ext>
            </a:extLst>
          </p:cNvPr>
          <p:cNvSpPr>
            <a:spLocks noGrp="1"/>
          </p:cNvSpPr>
          <p:nvPr>
            <p:ph type="ftr" sz="quarter" idx="11"/>
          </p:nvPr>
        </p:nvSpPr>
        <p:spPr>
          <a:xfrm>
            <a:off x="1451579" y="329307"/>
            <a:ext cx="5938836" cy="309201"/>
          </a:xfrm>
        </p:spPr>
        <p:txBody>
          <a:bodyPr>
            <a:normAutofit/>
          </a:bodyPr>
          <a:lstStyle/>
          <a:p>
            <a:pPr>
              <a:spcAft>
                <a:spcPts val="600"/>
              </a:spcAft>
            </a:pPr>
            <a:r>
              <a:rPr lang="en-US"/>
              <a:t>Ledger Academy</a:t>
            </a:r>
          </a:p>
        </p:txBody>
      </p:sp>
      <p:graphicFrame>
        <p:nvGraphicFramePr>
          <p:cNvPr id="6" name="Content Placeholder 2">
            <a:extLst>
              <a:ext uri="{FF2B5EF4-FFF2-40B4-BE49-F238E27FC236}">
                <a16:creationId xmlns:a16="http://schemas.microsoft.com/office/drawing/2014/main" id="{26F4D13A-0CE4-4D29-A58A-57E88DE63CF2}"/>
              </a:ext>
            </a:extLst>
          </p:cNvPr>
          <p:cNvGraphicFramePr>
            <a:graphicFrameLocks noGrp="1"/>
          </p:cNvGraphicFramePr>
          <p:nvPr>
            <p:ph idx="1"/>
            <p:extLst>
              <p:ext uri="{D42A27DB-BD31-4B8C-83A1-F6EECF244321}">
                <p14:modId xmlns:p14="http://schemas.microsoft.com/office/powerpoint/2010/main" val="398406308"/>
              </p:ext>
            </p:extLst>
          </p:nvPr>
        </p:nvGraphicFramePr>
        <p:xfrm>
          <a:off x="1450975" y="2340435"/>
          <a:ext cx="9604375"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33662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00F908C7-AB24-4F40-A3D9-201F7F2BF1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6744" y="151729"/>
            <a:ext cx="4617090" cy="6285827"/>
          </a:xfrm>
          <a:prstGeom prst="rect">
            <a:avLst/>
          </a:prstGeom>
        </p:spPr>
      </p:pic>
    </p:spTree>
    <p:extLst>
      <p:ext uri="{BB962C8B-B14F-4D97-AF65-F5344CB8AC3E}">
        <p14:creationId xmlns:p14="http://schemas.microsoft.com/office/powerpoint/2010/main" val="28651921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60BBD13B-BDA0-4951-A976-B38E34E114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735" y="617879"/>
            <a:ext cx="7238530" cy="4765848"/>
          </a:xfrm>
          <a:prstGeom prst="rect">
            <a:avLst/>
          </a:prstGeom>
        </p:spPr>
      </p:pic>
    </p:spTree>
    <p:extLst>
      <p:ext uri="{BB962C8B-B14F-4D97-AF65-F5344CB8AC3E}">
        <p14:creationId xmlns:p14="http://schemas.microsoft.com/office/powerpoint/2010/main" val="403205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0DA53-544A-4302-9A71-1195D862838D}"/>
              </a:ext>
            </a:extLst>
          </p:cNvPr>
          <p:cNvSpPr>
            <a:spLocks noGrp="1"/>
          </p:cNvSpPr>
          <p:nvPr>
            <p:ph type="title"/>
          </p:nvPr>
        </p:nvSpPr>
        <p:spPr/>
        <p:txBody>
          <a:bodyPr/>
          <a:lstStyle/>
          <a:p>
            <a:r>
              <a:rPr lang="en-US" dirty="0"/>
              <a:t>Giving Bag Order</a:t>
            </a:r>
          </a:p>
        </p:txBody>
      </p:sp>
      <p:pic>
        <p:nvPicPr>
          <p:cNvPr id="5" name="Content Placeholder 4">
            <a:extLst>
              <a:ext uri="{FF2B5EF4-FFF2-40B4-BE49-F238E27FC236}">
                <a16:creationId xmlns:a16="http://schemas.microsoft.com/office/drawing/2014/main" id="{EBAFA756-91AC-4120-8E5E-65506F9B3FB0}"/>
              </a:ext>
            </a:extLst>
          </p:cNvPr>
          <p:cNvPicPr>
            <a:picLocks noGrp="1" noChangeAspect="1"/>
          </p:cNvPicPr>
          <p:nvPr>
            <p:ph idx="1"/>
          </p:nvPr>
        </p:nvPicPr>
        <p:blipFill>
          <a:blip r:embed="rId2"/>
          <a:stretch>
            <a:fillRect/>
          </a:stretch>
        </p:blipFill>
        <p:spPr>
          <a:xfrm>
            <a:off x="704741" y="1329136"/>
            <a:ext cx="9604375" cy="2331741"/>
          </a:xfrm>
          <a:prstGeom prst="rect">
            <a:avLst/>
          </a:prstGeom>
        </p:spPr>
      </p:pic>
      <p:sp>
        <p:nvSpPr>
          <p:cNvPr id="4" name="Footer Placeholder 3">
            <a:extLst>
              <a:ext uri="{FF2B5EF4-FFF2-40B4-BE49-F238E27FC236}">
                <a16:creationId xmlns:a16="http://schemas.microsoft.com/office/drawing/2014/main" id="{94D775DA-CA81-402E-96DB-8BADFD8810BC}"/>
              </a:ext>
            </a:extLst>
          </p:cNvPr>
          <p:cNvSpPr>
            <a:spLocks noGrp="1"/>
          </p:cNvSpPr>
          <p:nvPr>
            <p:ph type="ftr" sz="quarter" idx="11"/>
          </p:nvPr>
        </p:nvSpPr>
        <p:spPr/>
        <p:txBody>
          <a:bodyPr/>
          <a:lstStyle/>
          <a:p>
            <a:r>
              <a:rPr lang="en-US"/>
              <a:t>Ledger Academy</a:t>
            </a:r>
          </a:p>
        </p:txBody>
      </p:sp>
      <p:pic>
        <p:nvPicPr>
          <p:cNvPr id="3" name="Picture 2">
            <a:extLst>
              <a:ext uri="{FF2B5EF4-FFF2-40B4-BE49-F238E27FC236}">
                <a16:creationId xmlns:a16="http://schemas.microsoft.com/office/drawing/2014/main" id="{56B1C7FE-1797-4DA2-B587-6441C343217B}"/>
              </a:ext>
            </a:extLst>
          </p:cNvPr>
          <p:cNvPicPr>
            <a:picLocks noChangeAspect="1"/>
          </p:cNvPicPr>
          <p:nvPr/>
        </p:nvPicPr>
        <p:blipFill>
          <a:blip r:embed="rId3"/>
          <a:stretch>
            <a:fillRect/>
          </a:stretch>
        </p:blipFill>
        <p:spPr>
          <a:xfrm>
            <a:off x="3194652" y="3709293"/>
            <a:ext cx="8391525" cy="2819400"/>
          </a:xfrm>
          <a:prstGeom prst="rect">
            <a:avLst/>
          </a:prstGeom>
        </p:spPr>
      </p:pic>
    </p:spTree>
    <p:extLst>
      <p:ext uri="{BB962C8B-B14F-4D97-AF65-F5344CB8AC3E}">
        <p14:creationId xmlns:p14="http://schemas.microsoft.com/office/powerpoint/2010/main" val="15809078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B6E6531A-0776-43BA-A852-5FB5C7753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8C5273F-2B84-46BF-A94F-1A20E13B3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5E798BA-D831-45D5-86F1-3D970234E5EF}"/>
              </a:ext>
            </a:extLst>
          </p:cNvPr>
          <p:cNvPicPr>
            <a:picLocks noChangeAspect="1"/>
          </p:cNvPicPr>
          <p:nvPr/>
        </p:nvPicPr>
        <p:blipFill>
          <a:blip r:embed="rId3"/>
          <a:stretch>
            <a:fillRect/>
          </a:stretch>
        </p:blipFill>
        <p:spPr>
          <a:xfrm>
            <a:off x="3742158" y="1247835"/>
            <a:ext cx="4707685" cy="3648456"/>
          </a:xfrm>
          <a:prstGeom prst="rect">
            <a:avLst/>
          </a:prstGeom>
        </p:spPr>
      </p:pic>
      <p:sp>
        <p:nvSpPr>
          <p:cNvPr id="4" name="Footer Placeholder 3">
            <a:extLst>
              <a:ext uri="{FF2B5EF4-FFF2-40B4-BE49-F238E27FC236}">
                <a16:creationId xmlns:a16="http://schemas.microsoft.com/office/drawing/2014/main" id="{B005495F-F38E-4AB9-9D75-973C4B329FB3}"/>
              </a:ext>
            </a:extLst>
          </p:cNvPr>
          <p:cNvSpPr>
            <a:spLocks noGrp="1"/>
          </p:cNvSpPr>
          <p:nvPr>
            <p:ph type="ftr" sz="quarter" idx="4294967295"/>
          </p:nvPr>
        </p:nvSpPr>
        <p:spPr>
          <a:xfrm>
            <a:off x="1451579" y="5768836"/>
            <a:ext cx="5938836" cy="309201"/>
          </a:xfrm>
        </p:spPr>
        <p:txBody>
          <a:bodyPr vert="horz" lIns="91440" tIns="45720" rIns="91440" bIns="45720" rtlCol="0" anchor="ctr">
            <a:normAutofit/>
          </a:bodyPr>
          <a:lstStyle/>
          <a:p>
            <a:pPr defTabSz="457200">
              <a:spcAft>
                <a:spcPts val="600"/>
              </a:spcAft>
            </a:pPr>
            <a:r>
              <a:rPr lang="en-US" kern="1200">
                <a:solidFill>
                  <a:schemeClr val="tx1">
                    <a:tint val="75000"/>
                  </a:schemeClr>
                </a:solidFill>
                <a:latin typeface="+mn-lt"/>
                <a:ea typeface="+mn-ea"/>
                <a:cs typeface="+mn-cs"/>
              </a:rPr>
              <a:t>Ledger Academy</a:t>
            </a:r>
          </a:p>
        </p:txBody>
      </p:sp>
    </p:spTree>
    <p:extLst>
      <p:ext uri="{BB962C8B-B14F-4D97-AF65-F5344CB8AC3E}">
        <p14:creationId xmlns:p14="http://schemas.microsoft.com/office/powerpoint/2010/main" val="366351638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87E84-0C78-44D5-B9C6-69B3D054720B}"/>
              </a:ext>
            </a:extLst>
          </p:cNvPr>
          <p:cNvSpPr>
            <a:spLocks noGrp="1"/>
          </p:cNvSpPr>
          <p:nvPr>
            <p:ph type="title"/>
          </p:nvPr>
        </p:nvSpPr>
        <p:spPr>
          <a:xfrm>
            <a:off x="766039" y="389257"/>
            <a:ext cx="3490652" cy="1049235"/>
          </a:xfrm>
        </p:spPr>
        <p:txBody>
          <a:bodyPr>
            <a:normAutofit fontScale="90000"/>
          </a:bodyPr>
          <a:lstStyle/>
          <a:p>
            <a:r>
              <a:rPr lang="en-US" dirty="0"/>
              <a:t>Donor Marketing</a:t>
            </a:r>
            <a:br>
              <a:rPr lang="en-US" dirty="0"/>
            </a:br>
            <a:r>
              <a:rPr lang="en-US" dirty="0"/>
              <a:t> Material</a:t>
            </a:r>
          </a:p>
        </p:txBody>
      </p:sp>
      <p:sp>
        <p:nvSpPr>
          <p:cNvPr id="4" name="Footer Placeholder 3">
            <a:extLst>
              <a:ext uri="{FF2B5EF4-FFF2-40B4-BE49-F238E27FC236}">
                <a16:creationId xmlns:a16="http://schemas.microsoft.com/office/drawing/2014/main" id="{C9C4E027-16B9-4BEE-A9CC-404833189299}"/>
              </a:ext>
            </a:extLst>
          </p:cNvPr>
          <p:cNvSpPr>
            <a:spLocks noGrp="1"/>
          </p:cNvSpPr>
          <p:nvPr>
            <p:ph type="ftr" sz="quarter" idx="11"/>
          </p:nvPr>
        </p:nvSpPr>
        <p:spPr>
          <a:xfrm>
            <a:off x="2255448" y="6548799"/>
            <a:ext cx="5938836" cy="309201"/>
          </a:xfrm>
        </p:spPr>
        <p:txBody>
          <a:bodyPr/>
          <a:lstStyle/>
          <a:p>
            <a:r>
              <a:rPr lang="en-US" dirty="0"/>
              <a:t>Ledger Academy</a:t>
            </a:r>
          </a:p>
        </p:txBody>
      </p:sp>
      <p:sp>
        <p:nvSpPr>
          <p:cNvPr id="3" name="Rectangle 2">
            <a:extLst>
              <a:ext uri="{FF2B5EF4-FFF2-40B4-BE49-F238E27FC236}">
                <a16:creationId xmlns:a16="http://schemas.microsoft.com/office/drawing/2014/main" id="{76255194-2AE0-4523-A126-D38C2353D4CD}"/>
              </a:ext>
            </a:extLst>
          </p:cNvPr>
          <p:cNvSpPr/>
          <p:nvPr/>
        </p:nvSpPr>
        <p:spPr>
          <a:xfrm>
            <a:off x="847699" y="5567757"/>
            <a:ext cx="6096000" cy="369332"/>
          </a:xfrm>
          <a:prstGeom prst="rect">
            <a:avLst/>
          </a:prstGeom>
        </p:spPr>
        <p:txBody>
          <a:bodyPr>
            <a:spAutoFit/>
          </a:bodyPr>
          <a:lstStyle/>
          <a:p>
            <a:r>
              <a:rPr lang="en-US" b="1" dirty="0"/>
              <a:t>BUSINESS MODEL</a:t>
            </a:r>
            <a:endParaRPr lang="en-US" dirty="0"/>
          </a:p>
        </p:txBody>
      </p:sp>
      <p:sp>
        <p:nvSpPr>
          <p:cNvPr id="7" name="Rectangle 6">
            <a:extLst>
              <a:ext uri="{FF2B5EF4-FFF2-40B4-BE49-F238E27FC236}">
                <a16:creationId xmlns:a16="http://schemas.microsoft.com/office/drawing/2014/main" id="{FB965F88-2321-4758-8E5E-F28144A0BC98}"/>
              </a:ext>
            </a:extLst>
          </p:cNvPr>
          <p:cNvSpPr/>
          <p:nvPr/>
        </p:nvSpPr>
        <p:spPr>
          <a:xfrm>
            <a:off x="651641" y="2080736"/>
            <a:ext cx="2779987" cy="2308324"/>
          </a:xfrm>
          <a:prstGeom prst="rect">
            <a:avLst/>
          </a:prstGeom>
        </p:spPr>
        <p:txBody>
          <a:bodyPr wrap="square">
            <a:spAutoFit/>
          </a:bodyPr>
          <a:lstStyle/>
          <a:p>
            <a:r>
              <a:rPr lang="en-US" dirty="0">
                <a:solidFill>
                  <a:srgbClr val="595959"/>
                </a:solidFill>
                <a:latin typeface="Leelawadee UI" panose="020B0502040204020203" pitchFamily="34" charset="-34"/>
                <a:ea typeface="Calibri" panose="020F0502020204030204" pitchFamily="34" charset="0"/>
              </a:rPr>
              <a:t>Purpose:</a:t>
            </a:r>
          </a:p>
          <a:p>
            <a:r>
              <a:rPr lang="en-US" dirty="0">
                <a:solidFill>
                  <a:srgbClr val="595959"/>
                </a:solidFill>
                <a:latin typeface="Leelawadee UI" panose="020B0502040204020203" pitchFamily="34" charset="-34"/>
                <a:ea typeface="Calibri" panose="020F0502020204030204" pitchFamily="34" charset="0"/>
              </a:rPr>
              <a:t>To </a:t>
            </a:r>
            <a:r>
              <a:rPr lang="en-US" dirty="0" err="1">
                <a:solidFill>
                  <a:srgbClr val="595959"/>
                </a:solidFill>
                <a:latin typeface="Leelawadee UI" panose="020B0502040204020203" pitchFamily="34" charset="-34"/>
                <a:ea typeface="Calibri" panose="020F0502020204030204" pitchFamily="34" charset="0"/>
              </a:rPr>
              <a:t>desginate</a:t>
            </a:r>
            <a:r>
              <a:rPr lang="en-US" dirty="0">
                <a:solidFill>
                  <a:srgbClr val="595959"/>
                </a:solidFill>
                <a:latin typeface="Leelawadee UI" panose="020B0502040204020203" pitchFamily="34" charset="-34"/>
                <a:ea typeface="Calibri" panose="020F0502020204030204" pitchFamily="34" charset="0"/>
              </a:rPr>
              <a:t> collection location.</a:t>
            </a:r>
          </a:p>
          <a:p>
            <a:pPr marL="342900" indent="-342900">
              <a:buAutoNum type="arabicPeriod"/>
            </a:pPr>
            <a:r>
              <a:rPr lang="en-US" dirty="0">
                <a:solidFill>
                  <a:srgbClr val="595959"/>
                </a:solidFill>
                <a:latin typeface="Leelawadee UI" panose="020B0502040204020203" pitchFamily="34" charset="-34"/>
                <a:ea typeface="Calibri" panose="020F0502020204030204" pitchFamily="34" charset="0"/>
              </a:rPr>
              <a:t>Tiger Labs</a:t>
            </a:r>
          </a:p>
          <a:p>
            <a:pPr marL="342900" indent="-342900">
              <a:buAutoNum type="arabicPeriod"/>
            </a:pPr>
            <a:r>
              <a:rPr lang="en-US" dirty="0" err="1">
                <a:solidFill>
                  <a:srgbClr val="595959"/>
                </a:solidFill>
                <a:latin typeface="Leelawadee UI" panose="020B0502040204020203" pitchFamily="34" charset="-34"/>
                <a:ea typeface="Calibri" panose="020F0502020204030204" pitchFamily="34" charset="0"/>
              </a:rPr>
              <a:t>Gymnastrics</a:t>
            </a:r>
            <a:r>
              <a:rPr lang="en-US" dirty="0">
                <a:solidFill>
                  <a:srgbClr val="595959"/>
                </a:solidFill>
                <a:latin typeface="Leelawadee UI" panose="020B0502040204020203" pitchFamily="34" charset="-34"/>
                <a:ea typeface="Calibri" panose="020F0502020204030204" pitchFamily="34" charset="0"/>
              </a:rPr>
              <a:t> Unlimited</a:t>
            </a:r>
          </a:p>
          <a:p>
            <a:pPr marL="342900" indent="-342900">
              <a:buAutoNum type="arabicPeriod"/>
            </a:pPr>
            <a:r>
              <a:rPr lang="en-US" dirty="0">
                <a:solidFill>
                  <a:srgbClr val="595959"/>
                </a:solidFill>
                <a:latin typeface="Leelawadee UI" panose="020B0502040204020203" pitchFamily="34" charset="-34"/>
                <a:ea typeface="Calibri" panose="020F0502020204030204" pitchFamily="34" charset="0"/>
              </a:rPr>
              <a:t> for </a:t>
            </a:r>
            <a:r>
              <a:rPr lang="en-US" dirty="0" err="1">
                <a:solidFill>
                  <a:srgbClr val="595959"/>
                </a:solidFill>
                <a:latin typeface="Leelawadee UI" panose="020B0502040204020203" pitchFamily="34" charset="-34"/>
                <a:ea typeface="Calibri" panose="020F0502020204030204" pitchFamily="34" charset="0"/>
              </a:rPr>
              <a:t>irect</a:t>
            </a:r>
            <a:r>
              <a:rPr lang="en-US" dirty="0">
                <a:solidFill>
                  <a:srgbClr val="595959"/>
                </a:solidFill>
                <a:latin typeface="Leelawadee UI" panose="020B0502040204020203" pitchFamily="34" charset="-34"/>
                <a:ea typeface="Calibri" panose="020F0502020204030204" pitchFamily="34" charset="0"/>
              </a:rPr>
              <a:t> donor base on collection process.  </a:t>
            </a:r>
            <a:endParaRPr lang="en-US" dirty="0"/>
          </a:p>
        </p:txBody>
      </p:sp>
      <p:pic>
        <p:nvPicPr>
          <p:cNvPr id="6" name="Picture 5" descr="A screenshot of a cell phone&#10;&#10;Description automatically generated">
            <a:extLst>
              <a:ext uri="{FF2B5EF4-FFF2-40B4-BE49-F238E27FC236}">
                <a16:creationId xmlns:a16="http://schemas.microsoft.com/office/drawing/2014/main" id="{F6522B6E-060A-4A54-91E0-324494B13A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2718" y="389257"/>
            <a:ext cx="7381929" cy="5634079"/>
          </a:xfrm>
          <a:prstGeom prst="rect">
            <a:avLst/>
          </a:prstGeom>
        </p:spPr>
      </p:pic>
    </p:spTree>
    <p:extLst>
      <p:ext uri="{BB962C8B-B14F-4D97-AF65-F5344CB8AC3E}">
        <p14:creationId xmlns:p14="http://schemas.microsoft.com/office/powerpoint/2010/main" val="3095685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C20CB-2384-42E0-B2E4-D9681AC14B94}"/>
              </a:ext>
            </a:extLst>
          </p:cNvPr>
          <p:cNvSpPr>
            <a:spLocks noGrp="1"/>
          </p:cNvSpPr>
          <p:nvPr>
            <p:ph type="title"/>
          </p:nvPr>
        </p:nvSpPr>
        <p:spPr/>
        <p:txBody>
          <a:bodyPr/>
          <a:lstStyle/>
          <a:p>
            <a:r>
              <a:rPr lang="en-US" dirty="0"/>
              <a:t>Business Development Working Group</a:t>
            </a:r>
          </a:p>
        </p:txBody>
      </p:sp>
      <p:sp>
        <p:nvSpPr>
          <p:cNvPr id="5" name="Text Placeholder 4">
            <a:extLst>
              <a:ext uri="{FF2B5EF4-FFF2-40B4-BE49-F238E27FC236}">
                <a16:creationId xmlns:a16="http://schemas.microsoft.com/office/drawing/2014/main" id="{6025C4A3-0FD8-4CE9-9823-6F92250F7B56}"/>
              </a:ext>
            </a:extLst>
          </p:cNvPr>
          <p:cNvSpPr>
            <a:spLocks noGrp="1"/>
          </p:cNvSpPr>
          <p:nvPr>
            <p:ph type="body" sz="quarter" idx="3"/>
          </p:nvPr>
        </p:nvSpPr>
        <p:spPr/>
        <p:txBody>
          <a:bodyPr>
            <a:normAutofit fontScale="85000" lnSpcReduction="20000"/>
          </a:bodyPr>
          <a:lstStyle/>
          <a:p>
            <a:r>
              <a:rPr lang="en-US" dirty="0"/>
              <a:t>Alliance of Youth Leaders group (AYLUS)  Princeton Chapter leadership team members</a:t>
            </a:r>
          </a:p>
        </p:txBody>
      </p:sp>
      <p:sp>
        <p:nvSpPr>
          <p:cNvPr id="6" name="Content Placeholder 5">
            <a:extLst>
              <a:ext uri="{FF2B5EF4-FFF2-40B4-BE49-F238E27FC236}">
                <a16:creationId xmlns:a16="http://schemas.microsoft.com/office/drawing/2014/main" id="{1A5C8F81-4418-4C88-9859-424B580B7854}"/>
              </a:ext>
            </a:extLst>
          </p:cNvPr>
          <p:cNvSpPr>
            <a:spLocks noGrp="1"/>
          </p:cNvSpPr>
          <p:nvPr>
            <p:ph sz="quarter" idx="4"/>
          </p:nvPr>
        </p:nvSpPr>
        <p:spPr>
          <a:xfrm>
            <a:off x="4804625" y="3029996"/>
            <a:ext cx="4645152" cy="2637371"/>
          </a:xfrm>
        </p:spPr>
        <p:txBody>
          <a:bodyPr>
            <a:normAutofit fontScale="92500"/>
          </a:bodyPr>
          <a:lstStyle/>
          <a:p>
            <a:r>
              <a:rPr lang="en-US" dirty="0"/>
              <a:t>On November 30, 2018, 49 students led by Cassie Tammy Wang, an Award Winning and Published Artist at West Windsor-Plainsboro High School South in New Jersey, founded the 44th branch for the Alliance of Youth Leaders in the United States (AYLUS): </a:t>
            </a:r>
            <a:r>
              <a:rPr lang="en-US" b="1" dirty="0"/>
              <a:t>Greater Princeton</a:t>
            </a:r>
            <a:r>
              <a:rPr lang="en-US" dirty="0"/>
              <a:t>, NJ. </a:t>
            </a:r>
          </a:p>
        </p:txBody>
      </p:sp>
      <p:pic>
        <p:nvPicPr>
          <p:cNvPr id="12" name="Picture 11">
            <a:extLst>
              <a:ext uri="{FF2B5EF4-FFF2-40B4-BE49-F238E27FC236}">
                <a16:creationId xmlns:a16="http://schemas.microsoft.com/office/drawing/2014/main" id="{9F87F6F9-D36E-49C9-9C4E-0188E6CA1CCF}"/>
              </a:ext>
            </a:extLst>
          </p:cNvPr>
          <p:cNvPicPr>
            <a:picLocks noChangeAspect="1"/>
          </p:cNvPicPr>
          <p:nvPr/>
        </p:nvPicPr>
        <p:blipFill>
          <a:blip r:embed="rId3"/>
          <a:stretch>
            <a:fillRect/>
          </a:stretch>
        </p:blipFill>
        <p:spPr>
          <a:xfrm>
            <a:off x="375836" y="3390931"/>
            <a:ext cx="4486275" cy="1200150"/>
          </a:xfrm>
          <a:prstGeom prst="rect">
            <a:avLst/>
          </a:prstGeom>
        </p:spPr>
      </p:pic>
      <p:sp>
        <p:nvSpPr>
          <p:cNvPr id="3" name="Rectangle 2">
            <a:extLst>
              <a:ext uri="{FF2B5EF4-FFF2-40B4-BE49-F238E27FC236}">
                <a16:creationId xmlns:a16="http://schemas.microsoft.com/office/drawing/2014/main" id="{4C2C30BD-78B2-43E8-982E-5806CAC6A660}"/>
              </a:ext>
            </a:extLst>
          </p:cNvPr>
          <p:cNvSpPr/>
          <p:nvPr/>
        </p:nvSpPr>
        <p:spPr>
          <a:xfrm>
            <a:off x="2196396" y="2314645"/>
            <a:ext cx="3689664" cy="369332"/>
          </a:xfrm>
          <a:prstGeom prst="rect">
            <a:avLst/>
          </a:prstGeom>
        </p:spPr>
        <p:txBody>
          <a:bodyPr wrap="none">
            <a:spAutoFit/>
          </a:bodyPr>
          <a:lstStyle/>
          <a:p>
            <a:r>
              <a:rPr lang="en-US" dirty="0">
                <a:hlinkClick r:id="rId4"/>
              </a:rPr>
              <a:t>https://bcprinceton.com/youth-group/</a:t>
            </a:r>
            <a:endParaRPr lang="en-US" dirty="0"/>
          </a:p>
        </p:txBody>
      </p:sp>
    </p:spTree>
    <p:extLst>
      <p:ext uri="{BB962C8B-B14F-4D97-AF65-F5344CB8AC3E}">
        <p14:creationId xmlns:p14="http://schemas.microsoft.com/office/powerpoint/2010/main" val="194332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64" name="Google Shape;64;p13"/>
          <p:cNvPicPr preferRelativeResize="0"/>
          <p:nvPr/>
        </p:nvPicPr>
        <p:blipFill>
          <a:blip r:embed="rId3">
            <a:alphaModFix/>
          </a:blip>
          <a:stretch>
            <a:fillRect/>
          </a:stretch>
        </p:blipFill>
        <p:spPr>
          <a:xfrm>
            <a:off x="-16" y="0"/>
            <a:ext cx="12192032" cy="6858000"/>
          </a:xfrm>
          <a:prstGeom prst="rect">
            <a:avLst/>
          </a:prstGeom>
          <a:noFill/>
          <a:ln>
            <a:noFill/>
          </a:ln>
        </p:spPr>
      </p:pic>
      <p:sp>
        <p:nvSpPr>
          <p:cNvPr id="65" name="Google Shape;65;p13"/>
          <p:cNvSpPr txBox="1">
            <a:spLocks noGrp="1"/>
          </p:cNvSpPr>
          <p:nvPr>
            <p:ph type="ctrTitle"/>
          </p:nvPr>
        </p:nvSpPr>
        <p:spPr>
          <a:xfrm>
            <a:off x="415600" y="178200"/>
            <a:ext cx="11360800" cy="1710000"/>
          </a:xfrm>
          <a:prstGeom prst="rect">
            <a:avLst/>
          </a:prstGeom>
        </p:spPr>
        <p:txBody>
          <a:bodyPr spcFirstLastPara="1" vert="horz" wrap="square" lIns="121900" tIns="121900" rIns="121900" bIns="121900" rtlCol="0" anchor="t" anchorCtr="0">
            <a:noAutofit/>
          </a:bodyPr>
          <a:lstStyle/>
          <a:p>
            <a:pPr algn="ctr">
              <a:spcBef>
                <a:spcPts val="0"/>
              </a:spcBef>
            </a:pPr>
            <a:r>
              <a:rPr lang="en" sz="8000" b="1"/>
              <a:t>Blockchain Explained</a:t>
            </a:r>
            <a:endParaRPr sz="8000" b="1"/>
          </a:p>
        </p:txBody>
      </p:sp>
      <p:pic>
        <p:nvPicPr>
          <p:cNvPr id="66" name="Google Shape;66;p13"/>
          <p:cNvPicPr preferRelativeResize="0"/>
          <p:nvPr/>
        </p:nvPicPr>
        <p:blipFill>
          <a:blip r:embed="rId4">
            <a:alphaModFix/>
          </a:blip>
          <a:stretch>
            <a:fillRect/>
          </a:stretch>
        </p:blipFill>
        <p:spPr>
          <a:xfrm>
            <a:off x="3462534" y="4890633"/>
            <a:ext cx="2182900" cy="1455267"/>
          </a:xfrm>
          <a:prstGeom prst="rect">
            <a:avLst/>
          </a:prstGeom>
          <a:noFill/>
          <a:ln>
            <a:noFill/>
          </a:ln>
        </p:spPr>
      </p:pic>
      <p:pic>
        <p:nvPicPr>
          <p:cNvPr id="67" name="Google Shape;67;p13"/>
          <p:cNvPicPr preferRelativeResize="0"/>
          <p:nvPr/>
        </p:nvPicPr>
        <p:blipFill>
          <a:blip r:embed="rId5">
            <a:alphaModFix/>
          </a:blip>
          <a:stretch>
            <a:fillRect/>
          </a:stretch>
        </p:blipFill>
        <p:spPr>
          <a:xfrm>
            <a:off x="6491500" y="4890632"/>
            <a:ext cx="1355721" cy="1455267"/>
          </a:xfrm>
          <a:prstGeom prst="rect">
            <a:avLst/>
          </a:prstGeom>
          <a:noFill/>
          <a:ln>
            <a:noFill/>
          </a:ln>
        </p:spPr>
      </p:pic>
      <p:sp>
        <p:nvSpPr>
          <p:cNvPr id="68" name="Google Shape;68;p13"/>
          <p:cNvSpPr txBox="1"/>
          <p:nvPr/>
        </p:nvSpPr>
        <p:spPr>
          <a:xfrm>
            <a:off x="752067" y="1969667"/>
            <a:ext cx="5121200" cy="2077200"/>
          </a:xfrm>
          <a:prstGeom prst="rect">
            <a:avLst/>
          </a:prstGeom>
          <a:noFill/>
          <a:ln>
            <a:noFill/>
          </a:ln>
        </p:spPr>
        <p:txBody>
          <a:bodyPr spcFirstLastPara="1" wrap="square" lIns="121900" tIns="121900" rIns="121900" bIns="121900" anchor="t" anchorCtr="0">
            <a:noAutofit/>
          </a:bodyPr>
          <a:lstStyle/>
          <a:p>
            <a:r>
              <a:rPr lang="en" sz="2400" b="1">
                <a:highlight>
                  <a:srgbClr val="FFFFFF"/>
                </a:highlight>
                <a:latin typeface="Roboto"/>
                <a:ea typeface="Roboto"/>
                <a:cs typeface="Roboto"/>
                <a:sym typeface="Roboto"/>
              </a:rPr>
              <a:t>Presented by: Richard Wang</a:t>
            </a:r>
            <a:endParaRPr sz="2400" b="1">
              <a:highlight>
                <a:srgbClr val="FFFFFF"/>
              </a:highlight>
              <a:latin typeface="Roboto"/>
              <a:ea typeface="Roboto"/>
              <a:cs typeface="Roboto"/>
              <a:sym typeface="Roboto"/>
            </a:endParaRPr>
          </a:p>
          <a:p>
            <a:endParaRPr sz="2400" b="1">
              <a:highlight>
                <a:srgbClr val="FFFFFF"/>
              </a:highlight>
              <a:latin typeface="Roboto"/>
              <a:ea typeface="Roboto"/>
              <a:cs typeface="Roboto"/>
              <a:sym typeface="Roboto"/>
            </a:endParaRPr>
          </a:p>
          <a:p>
            <a:r>
              <a:rPr lang="en" sz="2400" b="1">
                <a:highlight>
                  <a:srgbClr val="FFFFFF"/>
                </a:highlight>
                <a:latin typeface="Roboto"/>
                <a:ea typeface="Roboto"/>
                <a:cs typeface="Roboto"/>
                <a:sym typeface="Roboto"/>
              </a:rPr>
              <a:t>Presentation date: August 17 and 18</a:t>
            </a:r>
            <a:endParaRPr sz="2400" b="1">
              <a:highlight>
                <a:srgbClr val="FFFFFF"/>
              </a:highlight>
              <a:latin typeface="Roboto"/>
              <a:ea typeface="Roboto"/>
              <a:cs typeface="Roboto"/>
              <a:sym typeface="Roboto"/>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Google Shape;73;p14"/>
          <p:cNvPicPr preferRelativeResize="0"/>
          <p:nvPr/>
        </p:nvPicPr>
        <p:blipFill>
          <a:blip r:embed="rId3">
            <a:alphaModFix/>
          </a:blip>
          <a:stretch>
            <a:fillRect/>
          </a:stretch>
        </p:blipFill>
        <p:spPr>
          <a:xfrm>
            <a:off x="0" y="0"/>
            <a:ext cx="12192000" cy="6858000"/>
          </a:xfrm>
          <a:prstGeom prst="rect">
            <a:avLst/>
          </a:prstGeom>
          <a:noFill/>
          <a:ln>
            <a:noFill/>
          </a:ln>
        </p:spPr>
      </p:pic>
      <p:sp>
        <p:nvSpPr>
          <p:cNvPr id="74" name="Google Shape;74;p14"/>
          <p:cNvSpPr txBox="1">
            <a:spLocks noGrp="1"/>
          </p:cNvSpPr>
          <p:nvPr>
            <p:ph type="title"/>
          </p:nvPr>
        </p:nvSpPr>
        <p:spPr>
          <a:xfrm>
            <a:off x="586400" y="2777900"/>
            <a:ext cx="4942000" cy="3345200"/>
          </a:xfrm>
          <a:prstGeom prst="rect">
            <a:avLst/>
          </a:prstGeom>
        </p:spPr>
        <p:txBody>
          <a:bodyPr spcFirstLastPara="1" vert="horz" wrap="square" lIns="121900" tIns="121900" rIns="121900" bIns="121900" rtlCol="0" anchor="t" anchorCtr="0">
            <a:noAutofit/>
          </a:bodyPr>
          <a:lstStyle/>
          <a:p>
            <a:r>
              <a:rPr lang="en"/>
              <a:t>What is Blockchain?</a:t>
            </a:r>
            <a:endParaRPr/>
          </a:p>
        </p:txBody>
      </p:sp>
      <p:sp>
        <p:nvSpPr>
          <p:cNvPr id="75" name="Google Shape;75;p14"/>
          <p:cNvSpPr txBox="1">
            <a:spLocks noGrp="1"/>
          </p:cNvSpPr>
          <p:nvPr>
            <p:ph type="body" idx="1"/>
          </p:nvPr>
        </p:nvSpPr>
        <p:spPr>
          <a:xfrm>
            <a:off x="6096000" y="2302333"/>
            <a:ext cx="5555200" cy="2596400"/>
          </a:xfrm>
          <a:prstGeom prst="rect">
            <a:avLst/>
          </a:prstGeom>
        </p:spPr>
        <p:txBody>
          <a:bodyPr spcFirstLastPara="1" vert="horz" wrap="square" lIns="121900" tIns="121900" rIns="121900" bIns="121900" rtlCol="0" anchor="t" anchorCtr="0">
            <a:noAutofit/>
          </a:bodyPr>
          <a:lstStyle/>
          <a:p>
            <a:pPr>
              <a:lnSpc>
                <a:spcPct val="200000"/>
              </a:lnSpc>
              <a:buClr>
                <a:srgbClr val="FFFFFF"/>
              </a:buClr>
            </a:pPr>
            <a:r>
              <a:rPr lang="en" b="1">
                <a:solidFill>
                  <a:srgbClr val="FFFFFF"/>
                </a:solidFill>
              </a:rPr>
              <a:t>New way of storing data</a:t>
            </a:r>
            <a:endParaRPr b="1">
              <a:solidFill>
                <a:srgbClr val="FFFFFF"/>
              </a:solidFill>
            </a:endParaRPr>
          </a:p>
          <a:p>
            <a:pPr>
              <a:lnSpc>
                <a:spcPct val="200000"/>
              </a:lnSpc>
              <a:buClr>
                <a:srgbClr val="FFFFFF"/>
              </a:buClr>
            </a:pPr>
            <a:r>
              <a:rPr lang="en" b="1">
                <a:solidFill>
                  <a:srgbClr val="FFFFFF"/>
                </a:solidFill>
              </a:rPr>
              <a:t>More secure than other methods</a:t>
            </a:r>
            <a:endParaRPr b="1">
              <a:solidFill>
                <a:srgbClr val="FFFFFF"/>
              </a:solidFill>
            </a:endParaRPr>
          </a:p>
          <a:p>
            <a:pPr>
              <a:lnSpc>
                <a:spcPct val="200000"/>
              </a:lnSpc>
              <a:buClr>
                <a:srgbClr val="FFFFFF"/>
              </a:buClr>
            </a:pPr>
            <a:r>
              <a:rPr lang="en" b="1">
                <a:solidFill>
                  <a:srgbClr val="FFFFFF"/>
                </a:solidFill>
              </a:rPr>
              <a:t>Stores data in “blocks”</a:t>
            </a:r>
            <a:endParaRPr b="1">
              <a:solidFill>
                <a:srgbClr val="FFFFFF"/>
              </a:solidFill>
            </a:endParaRPr>
          </a:p>
          <a:p>
            <a:pPr>
              <a:lnSpc>
                <a:spcPct val="200000"/>
              </a:lnSpc>
              <a:buClr>
                <a:srgbClr val="FFFFFF"/>
              </a:buClr>
            </a:pPr>
            <a:r>
              <a:rPr lang="en" b="1">
                <a:solidFill>
                  <a:srgbClr val="FFFFFF"/>
                </a:solidFill>
              </a:rPr>
              <a:t>Blocks linked together is called “Blockchain”</a:t>
            </a:r>
            <a:endParaRPr b="1">
              <a:solidFill>
                <a:srgbClr val="FFFFFF"/>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80" name="Google Shape;80;p15"/>
          <p:cNvPicPr preferRelativeResize="0"/>
          <p:nvPr/>
        </p:nvPicPr>
        <p:blipFill>
          <a:blip r:embed="rId3">
            <a:alphaModFix/>
          </a:blip>
          <a:stretch>
            <a:fillRect/>
          </a:stretch>
        </p:blipFill>
        <p:spPr>
          <a:xfrm>
            <a:off x="5756783" y="3264867"/>
            <a:ext cx="6444168" cy="3593135"/>
          </a:xfrm>
          <a:prstGeom prst="rect">
            <a:avLst/>
          </a:prstGeom>
          <a:noFill/>
          <a:ln>
            <a:noFill/>
          </a:ln>
        </p:spPr>
      </p:pic>
      <p:sp>
        <p:nvSpPr>
          <p:cNvPr id="81" name="Google Shape;81;p15"/>
          <p:cNvSpPr txBox="1">
            <a:spLocks noGrp="1"/>
          </p:cNvSpPr>
          <p:nvPr>
            <p:ph type="title"/>
          </p:nvPr>
        </p:nvSpPr>
        <p:spPr>
          <a:xfrm>
            <a:off x="6507867" y="214867"/>
            <a:ext cx="4942000" cy="2455200"/>
          </a:xfrm>
          <a:prstGeom prst="rect">
            <a:avLst/>
          </a:prstGeom>
        </p:spPr>
        <p:txBody>
          <a:bodyPr spcFirstLastPara="1" vert="horz" wrap="square" lIns="121900" tIns="121900" rIns="121900" bIns="121900" rtlCol="0" anchor="t" anchorCtr="0">
            <a:noAutofit/>
          </a:bodyPr>
          <a:lstStyle/>
          <a:p>
            <a:r>
              <a:rPr lang="en" sz="5333">
                <a:solidFill>
                  <a:srgbClr val="000000"/>
                </a:solidFill>
                <a:highlight>
                  <a:srgbClr val="FFFFFF"/>
                </a:highlight>
              </a:rPr>
              <a:t>How does Blockchain work</a:t>
            </a:r>
            <a:r>
              <a:rPr lang="en">
                <a:solidFill>
                  <a:srgbClr val="000000"/>
                </a:solidFill>
                <a:highlight>
                  <a:srgbClr val="FFFFFF"/>
                </a:highlight>
              </a:rPr>
              <a:t>?</a:t>
            </a:r>
            <a:endParaRPr>
              <a:solidFill>
                <a:srgbClr val="000000"/>
              </a:solidFill>
              <a:highlight>
                <a:srgbClr val="FFFFFF"/>
              </a:highlight>
            </a:endParaRPr>
          </a:p>
        </p:txBody>
      </p:sp>
      <p:sp>
        <p:nvSpPr>
          <p:cNvPr id="82" name="Google Shape;82;p15"/>
          <p:cNvSpPr txBox="1">
            <a:spLocks noGrp="1"/>
          </p:cNvSpPr>
          <p:nvPr>
            <p:ph type="body" idx="1"/>
          </p:nvPr>
        </p:nvSpPr>
        <p:spPr>
          <a:xfrm>
            <a:off x="192633" y="488833"/>
            <a:ext cx="5555200" cy="5464800"/>
          </a:xfrm>
          <a:prstGeom prst="rect">
            <a:avLst/>
          </a:prstGeom>
          <a:noFill/>
        </p:spPr>
        <p:txBody>
          <a:bodyPr spcFirstLastPara="1" vert="horz" wrap="square" lIns="121900" tIns="121900" rIns="121900" bIns="121900" rtlCol="0" anchor="t" anchorCtr="0">
            <a:noAutofit/>
          </a:bodyPr>
          <a:lstStyle/>
          <a:p>
            <a:pPr>
              <a:lnSpc>
                <a:spcPct val="200000"/>
              </a:lnSpc>
              <a:buClr>
                <a:srgbClr val="FFFFFF"/>
              </a:buClr>
            </a:pPr>
            <a:r>
              <a:rPr lang="en" b="1">
                <a:solidFill>
                  <a:srgbClr val="FFFFFF"/>
                </a:solidFill>
              </a:rPr>
              <a:t>Stores a piece of data in a “block”</a:t>
            </a:r>
            <a:endParaRPr b="1">
              <a:solidFill>
                <a:srgbClr val="FFFFFF"/>
              </a:solidFill>
            </a:endParaRPr>
          </a:p>
          <a:p>
            <a:pPr>
              <a:lnSpc>
                <a:spcPct val="200000"/>
              </a:lnSpc>
              <a:buClr>
                <a:srgbClr val="FFFFFF"/>
              </a:buClr>
            </a:pPr>
            <a:r>
              <a:rPr lang="en" b="1">
                <a:solidFill>
                  <a:srgbClr val="FFFFFF"/>
                </a:solidFill>
              </a:rPr>
              <a:t>Each block also contains a timestamp</a:t>
            </a:r>
            <a:endParaRPr b="1">
              <a:solidFill>
                <a:srgbClr val="FFFFFF"/>
              </a:solidFill>
            </a:endParaRPr>
          </a:p>
          <a:p>
            <a:pPr>
              <a:lnSpc>
                <a:spcPct val="200000"/>
              </a:lnSpc>
              <a:buClr>
                <a:srgbClr val="FFFFFF"/>
              </a:buClr>
            </a:pPr>
            <a:r>
              <a:rPr lang="en" b="1">
                <a:solidFill>
                  <a:srgbClr val="FFFFFF"/>
                </a:solidFill>
              </a:rPr>
              <a:t>The new block is then linked to the previous block, forming a chain</a:t>
            </a:r>
            <a:endParaRPr b="1">
              <a:solidFill>
                <a:srgbClr val="FFFFFF"/>
              </a:solidFill>
            </a:endParaRPr>
          </a:p>
          <a:p>
            <a:pPr>
              <a:lnSpc>
                <a:spcPct val="200000"/>
              </a:lnSpc>
              <a:buClr>
                <a:srgbClr val="FFFFFF"/>
              </a:buClr>
            </a:pPr>
            <a:r>
              <a:rPr lang="en" b="1">
                <a:solidFill>
                  <a:srgbClr val="FFFFFF"/>
                </a:solidFill>
              </a:rPr>
              <a:t>Old blocks are unchangeable, if something is changed, the new data will be recorded in a new block, increasing security</a:t>
            </a:r>
            <a:endParaRPr b="1">
              <a:solidFill>
                <a:srgbClr val="FFFFFF"/>
              </a:solidFill>
            </a:endParaRPr>
          </a:p>
          <a:p>
            <a:pPr>
              <a:lnSpc>
                <a:spcPct val="200000"/>
              </a:lnSpc>
              <a:buClr>
                <a:srgbClr val="FFFFFF"/>
              </a:buClr>
            </a:pPr>
            <a:r>
              <a:rPr lang="en" b="1">
                <a:solidFill>
                  <a:srgbClr val="FFFFFF"/>
                </a:solidFill>
              </a:rPr>
              <a:t>Each block is encrypted with a special code and only users who know this special code are able to edit the blockchain</a:t>
            </a:r>
            <a:endParaRPr b="1">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4CC1-D012-4E2D-AF26-B46EEF1566BF}"/>
              </a:ext>
            </a:extLst>
          </p:cNvPr>
          <p:cNvSpPr>
            <a:spLocks noGrp="1"/>
          </p:cNvSpPr>
          <p:nvPr>
            <p:ph type="title"/>
          </p:nvPr>
        </p:nvSpPr>
        <p:spPr/>
        <p:txBody>
          <a:bodyPr/>
          <a:lstStyle/>
          <a:p>
            <a:r>
              <a:rPr lang="en-US" dirty="0"/>
              <a:t>meetups</a:t>
            </a:r>
          </a:p>
        </p:txBody>
      </p:sp>
      <p:sp>
        <p:nvSpPr>
          <p:cNvPr id="3" name="Content Placeholder 2">
            <a:extLst>
              <a:ext uri="{FF2B5EF4-FFF2-40B4-BE49-F238E27FC236}">
                <a16:creationId xmlns:a16="http://schemas.microsoft.com/office/drawing/2014/main" id="{1539987D-CCEC-4A78-8C08-BB635F101970}"/>
              </a:ext>
            </a:extLst>
          </p:cNvPr>
          <p:cNvSpPr>
            <a:spLocks noGrp="1"/>
          </p:cNvSpPr>
          <p:nvPr>
            <p:ph sz="half" idx="1"/>
          </p:nvPr>
        </p:nvSpPr>
        <p:spPr>
          <a:xfrm>
            <a:off x="1449217" y="2030756"/>
            <a:ext cx="7747119" cy="3448595"/>
          </a:xfrm>
        </p:spPr>
        <p:txBody>
          <a:bodyPr>
            <a:normAutofit/>
          </a:bodyPr>
          <a:lstStyle/>
          <a:p>
            <a:r>
              <a:rPr lang="en-US" dirty="0"/>
              <a:t>HYPERLEDGER PRINCETON</a:t>
            </a:r>
          </a:p>
          <a:p>
            <a:pPr lvl="1"/>
            <a:r>
              <a:rPr lang="en-US" dirty="0"/>
              <a:t>Hosted by Linux Foundation, is comprised of people interested in learning and developing projects using the Hyperledger solutions. </a:t>
            </a:r>
          </a:p>
          <a:p>
            <a:r>
              <a:rPr lang="en-US" dirty="0"/>
              <a:t>PRINCETON BLOCKCHAIN AND AI</a:t>
            </a:r>
          </a:p>
          <a:p>
            <a:pPr lvl="1"/>
            <a:r>
              <a:rPr lang="en-US" sz="1700" dirty="0"/>
              <a:t>Princeton Blockchain and AI  is focused on COMMUNITY. Discussions are developed by meetup participants.</a:t>
            </a:r>
            <a:endParaRPr lang="en-US" dirty="0"/>
          </a:p>
          <a:p>
            <a:r>
              <a:rPr lang="en-US" dirty="0"/>
              <a:t>BLOCKCHAIN FUNDEMENTALS / Ledger Academy</a:t>
            </a:r>
          </a:p>
          <a:p>
            <a:pPr lvl="1"/>
            <a:r>
              <a:rPr lang="en-US" dirty="0"/>
              <a:t>Meetups focused on Education.</a:t>
            </a:r>
          </a:p>
        </p:txBody>
      </p:sp>
      <p:sp>
        <p:nvSpPr>
          <p:cNvPr id="5" name="Rectangle 4">
            <a:extLst>
              <a:ext uri="{FF2B5EF4-FFF2-40B4-BE49-F238E27FC236}">
                <a16:creationId xmlns:a16="http://schemas.microsoft.com/office/drawing/2014/main" id="{FA344508-0A87-4E76-A51B-740CD5E5177A}"/>
              </a:ext>
            </a:extLst>
          </p:cNvPr>
          <p:cNvSpPr/>
          <p:nvPr/>
        </p:nvSpPr>
        <p:spPr>
          <a:xfrm>
            <a:off x="5971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29600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Google Shape;87;p16"/>
          <p:cNvPicPr preferRelativeResize="0"/>
          <p:nvPr/>
        </p:nvPicPr>
        <p:blipFill rotWithShape="1">
          <a:blip r:embed="rId3">
            <a:alphaModFix/>
          </a:blip>
          <a:srcRect t="9198"/>
          <a:stretch/>
        </p:blipFill>
        <p:spPr>
          <a:xfrm>
            <a:off x="0" y="3814400"/>
            <a:ext cx="5765731" cy="3043600"/>
          </a:xfrm>
          <a:prstGeom prst="rect">
            <a:avLst/>
          </a:prstGeom>
          <a:noFill/>
          <a:ln>
            <a:noFill/>
          </a:ln>
        </p:spPr>
      </p:pic>
      <p:sp>
        <p:nvSpPr>
          <p:cNvPr id="88" name="Google Shape;88;p16"/>
          <p:cNvSpPr txBox="1">
            <a:spLocks noGrp="1"/>
          </p:cNvSpPr>
          <p:nvPr>
            <p:ph type="title"/>
          </p:nvPr>
        </p:nvSpPr>
        <p:spPr>
          <a:xfrm>
            <a:off x="415633" y="470900"/>
            <a:ext cx="3684800" cy="3043600"/>
          </a:xfrm>
          <a:prstGeom prst="rect">
            <a:avLst/>
          </a:prstGeom>
        </p:spPr>
        <p:txBody>
          <a:bodyPr spcFirstLastPara="1" vert="horz" wrap="square" lIns="121900" tIns="121900" rIns="121900" bIns="121900" rtlCol="0" anchor="t" anchorCtr="0">
            <a:noAutofit/>
          </a:bodyPr>
          <a:lstStyle/>
          <a:p>
            <a:r>
              <a:rPr lang="en">
                <a:solidFill>
                  <a:srgbClr val="FFFFFF"/>
                </a:solidFill>
              </a:rPr>
              <a:t>How does Blockchain work? (pt. 2)</a:t>
            </a:r>
            <a:endParaRPr>
              <a:solidFill>
                <a:srgbClr val="FFFFFF"/>
              </a:solidFill>
            </a:endParaRPr>
          </a:p>
        </p:txBody>
      </p:sp>
      <p:sp>
        <p:nvSpPr>
          <p:cNvPr id="89" name="Google Shape;89;p16"/>
          <p:cNvSpPr txBox="1">
            <a:spLocks noGrp="1"/>
          </p:cNvSpPr>
          <p:nvPr>
            <p:ph type="body" idx="1"/>
          </p:nvPr>
        </p:nvSpPr>
        <p:spPr>
          <a:xfrm>
            <a:off x="6192900" y="667900"/>
            <a:ext cx="5555200" cy="6092800"/>
          </a:xfrm>
          <a:prstGeom prst="rect">
            <a:avLst/>
          </a:prstGeom>
        </p:spPr>
        <p:txBody>
          <a:bodyPr spcFirstLastPara="1" vert="horz" wrap="square" lIns="121900" tIns="121900" rIns="121900" bIns="121900" rtlCol="0" anchor="t" anchorCtr="0">
            <a:noAutofit/>
          </a:bodyPr>
          <a:lstStyle/>
          <a:p>
            <a:pPr>
              <a:lnSpc>
                <a:spcPct val="200000"/>
              </a:lnSpc>
              <a:buClr>
                <a:srgbClr val="000000"/>
              </a:buClr>
            </a:pPr>
            <a:r>
              <a:rPr lang="en" b="1">
                <a:solidFill>
                  <a:srgbClr val="000000"/>
                </a:solidFill>
                <a:highlight>
                  <a:srgbClr val="FFFFFF"/>
                </a:highlight>
              </a:rPr>
              <a:t>Some people might have access to view data in a Blockchain but might not be able to edit it.</a:t>
            </a:r>
            <a:endParaRPr b="1">
              <a:solidFill>
                <a:srgbClr val="000000"/>
              </a:solidFill>
              <a:highlight>
                <a:srgbClr val="FFFFFF"/>
              </a:highlight>
            </a:endParaRPr>
          </a:p>
          <a:p>
            <a:pPr>
              <a:lnSpc>
                <a:spcPct val="200000"/>
              </a:lnSpc>
              <a:buClr>
                <a:srgbClr val="000000"/>
              </a:buClr>
            </a:pPr>
            <a:r>
              <a:rPr lang="en" b="1">
                <a:solidFill>
                  <a:srgbClr val="000000"/>
                </a:solidFill>
                <a:highlight>
                  <a:srgbClr val="FFFFFF"/>
                </a:highlight>
              </a:rPr>
              <a:t>Others might be able to edit one section but only view another section</a:t>
            </a:r>
            <a:endParaRPr b="1">
              <a:solidFill>
                <a:srgbClr val="000000"/>
              </a:solidFill>
              <a:highlight>
                <a:srgbClr val="FFFFFF"/>
              </a:highlight>
            </a:endParaRPr>
          </a:p>
          <a:p>
            <a:pPr>
              <a:lnSpc>
                <a:spcPct val="200000"/>
              </a:lnSpc>
              <a:buClr>
                <a:srgbClr val="000000"/>
              </a:buClr>
            </a:pPr>
            <a:r>
              <a:rPr lang="en" b="1">
                <a:solidFill>
                  <a:srgbClr val="000000"/>
                </a:solidFill>
                <a:highlight>
                  <a:srgbClr val="FFFFFF"/>
                </a:highlight>
              </a:rPr>
              <a:t>Blockchains are not owned by one person, meaning that one person does not have all the power in a Blockchain</a:t>
            </a:r>
            <a:endParaRPr b="1">
              <a:solidFill>
                <a:srgbClr val="000000"/>
              </a:solidFill>
              <a:highlight>
                <a:srgbClr val="FFFFFF"/>
              </a:highlight>
            </a:endParaRPr>
          </a:p>
          <a:p>
            <a:pPr>
              <a:lnSpc>
                <a:spcPct val="200000"/>
              </a:lnSpc>
              <a:buClr>
                <a:srgbClr val="000000"/>
              </a:buClr>
            </a:pPr>
            <a:r>
              <a:rPr lang="en" b="1">
                <a:solidFill>
                  <a:srgbClr val="000000"/>
                </a:solidFill>
                <a:highlight>
                  <a:srgbClr val="FFFFFF"/>
                </a:highlight>
              </a:rPr>
              <a:t>The data in the blocks is open to everyone in the Blockchain</a:t>
            </a:r>
            <a:endParaRPr b="1">
              <a:solidFill>
                <a:srgbClr val="000000"/>
              </a:solidFill>
              <a:highlight>
                <a:srgbClr val="FFFFFF"/>
              </a:highlight>
            </a:endParaRPr>
          </a:p>
          <a:p>
            <a:pPr>
              <a:lnSpc>
                <a:spcPct val="200000"/>
              </a:lnSpc>
              <a:buClr>
                <a:srgbClr val="000000"/>
              </a:buClr>
            </a:pPr>
            <a:r>
              <a:rPr lang="en" b="1">
                <a:solidFill>
                  <a:srgbClr val="000000"/>
                </a:solidFill>
                <a:highlight>
                  <a:srgbClr val="FFFFFF"/>
                </a:highlight>
              </a:rPr>
              <a:t>All of this increases the security of the Blockchain</a:t>
            </a:r>
            <a:endParaRPr b="1">
              <a:solidFill>
                <a:srgbClr val="000000"/>
              </a:solidFill>
              <a:highlight>
                <a:srgbClr val="FFFFFF"/>
              </a:highlight>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7"/>
          <p:cNvPicPr preferRelativeResize="0"/>
          <p:nvPr/>
        </p:nvPicPr>
        <p:blipFill>
          <a:blip r:embed="rId3">
            <a:alphaModFix/>
          </a:blip>
          <a:stretch>
            <a:fillRect/>
          </a:stretch>
        </p:blipFill>
        <p:spPr>
          <a:xfrm>
            <a:off x="6096000" y="501368"/>
            <a:ext cx="5819435" cy="3273433"/>
          </a:xfrm>
          <a:prstGeom prst="rect">
            <a:avLst/>
          </a:prstGeom>
          <a:noFill/>
          <a:ln>
            <a:noFill/>
          </a:ln>
        </p:spPr>
      </p:pic>
      <p:sp>
        <p:nvSpPr>
          <p:cNvPr id="95" name="Google Shape;95;p17"/>
          <p:cNvSpPr txBox="1">
            <a:spLocks noGrp="1"/>
          </p:cNvSpPr>
          <p:nvPr>
            <p:ph type="body" idx="1"/>
          </p:nvPr>
        </p:nvSpPr>
        <p:spPr>
          <a:xfrm>
            <a:off x="540800" y="3143900"/>
            <a:ext cx="5555200" cy="3714000"/>
          </a:xfrm>
          <a:prstGeom prst="rect">
            <a:avLst/>
          </a:prstGeom>
        </p:spPr>
        <p:txBody>
          <a:bodyPr spcFirstLastPara="1" vert="horz" wrap="square" lIns="121900" tIns="121900" rIns="121900" bIns="121900" rtlCol="0" anchor="t" anchorCtr="0">
            <a:noAutofit/>
          </a:bodyPr>
          <a:lstStyle/>
          <a:p>
            <a:pPr>
              <a:lnSpc>
                <a:spcPct val="200000"/>
              </a:lnSpc>
              <a:buClr>
                <a:srgbClr val="FFFFFF"/>
              </a:buClr>
            </a:pPr>
            <a:r>
              <a:rPr lang="en" b="1">
                <a:solidFill>
                  <a:srgbClr val="FFFFFF"/>
                </a:solidFill>
              </a:rPr>
              <a:t>Increased security of data</a:t>
            </a:r>
            <a:endParaRPr b="1">
              <a:solidFill>
                <a:srgbClr val="FFFFFF"/>
              </a:solidFill>
            </a:endParaRPr>
          </a:p>
          <a:p>
            <a:pPr>
              <a:lnSpc>
                <a:spcPct val="200000"/>
              </a:lnSpc>
              <a:buClr>
                <a:srgbClr val="FFFFFF"/>
              </a:buClr>
            </a:pPr>
            <a:r>
              <a:rPr lang="en" b="1">
                <a:solidFill>
                  <a:srgbClr val="FFFFFF"/>
                </a:solidFill>
              </a:rPr>
              <a:t>Gets rid of 3rd party in transactions</a:t>
            </a:r>
            <a:endParaRPr b="1">
              <a:solidFill>
                <a:srgbClr val="FFFFFF"/>
              </a:solidFill>
            </a:endParaRPr>
          </a:p>
          <a:p>
            <a:pPr lvl="1" indent="-414856">
              <a:lnSpc>
                <a:spcPct val="200000"/>
              </a:lnSpc>
              <a:spcBef>
                <a:spcPts val="0"/>
              </a:spcBef>
              <a:buClr>
                <a:srgbClr val="FFFFFF"/>
              </a:buClr>
              <a:buSzPts val="1300"/>
            </a:pPr>
            <a:r>
              <a:rPr lang="en" sz="1733" b="1">
                <a:solidFill>
                  <a:srgbClr val="FFFFFF"/>
                </a:solidFill>
              </a:rPr>
              <a:t>Increased efficiency</a:t>
            </a:r>
            <a:endParaRPr sz="1733" b="1">
              <a:solidFill>
                <a:srgbClr val="FFFFFF"/>
              </a:solidFill>
            </a:endParaRPr>
          </a:p>
          <a:p>
            <a:pPr lvl="1" indent="-414856">
              <a:lnSpc>
                <a:spcPct val="200000"/>
              </a:lnSpc>
              <a:spcBef>
                <a:spcPts val="0"/>
              </a:spcBef>
              <a:buClr>
                <a:srgbClr val="FFFFFF"/>
              </a:buClr>
              <a:buSzPts val="1300"/>
            </a:pPr>
            <a:r>
              <a:rPr lang="en" sz="1733" b="1">
                <a:solidFill>
                  <a:srgbClr val="FFFFFF"/>
                </a:solidFill>
              </a:rPr>
              <a:t>Increase in speed</a:t>
            </a:r>
            <a:endParaRPr sz="1733" b="1">
              <a:solidFill>
                <a:srgbClr val="FFFFFF"/>
              </a:solidFill>
            </a:endParaRPr>
          </a:p>
          <a:p>
            <a:pPr>
              <a:lnSpc>
                <a:spcPct val="200000"/>
              </a:lnSpc>
              <a:buClr>
                <a:srgbClr val="FFFFFF"/>
              </a:buClr>
            </a:pPr>
            <a:r>
              <a:rPr lang="en" b="1">
                <a:solidFill>
                  <a:srgbClr val="FFFFFF"/>
                </a:solidFill>
              </a:rPr>
              <a:t>Increased traceability</a:t>
            </a:r>
            <a:endParaRPr b="1">
              <a:solidFill>
                <a:srgbClr val="FFFFFF"/>
              </a:solidFill>
            </a:endParaRPr>
          </a:p>
          <a:p>
            <a:pPr lvl="1" indent="-414856">
              <a:lnSpc>
                <a:spcPct val="200000"/>
              </a:lnSpc>
              <a:spcBef>
                <a:spcPts val="0"/>
              </a:spcBef>
              <a:buClr>
                <a:srgbClr val="FFFFFF"/>
              </a:buClr>
              <a:buSzPts val="1300"/>
            </a:pPr>
            <a:r>
              <a:rPr lang="en" sz="1733" b="1">
                <a:solidFill>
                  <a:srgbClr val="FFFFFF"/>
                </a:solidFill>
              </a:rPr>
              <a:t>Items’ origins can be found easier</a:t>
            </a:r>
            <a:endParaRPr sz="1733" b="1">
              <a:solidFill>
                <a:srgbClr val="FFFFFF"/>
              </a:solidFill>
            </a:endParaRPr>
          </a:p>
        </p:txBody>
      </p:sp>
      <p:sp>
        <p:nvSpPr>
          <p:cNvPr id="96" name="Google Shape;96;p17"/>
          <p:cNvSpPr txBox="1"/>
          <p:nvPr/>
        </p:nvSpPr>
        <p:spPr>
          <a:xfrm>
            <a:off x="540800" y="501367"/>
            <a:ext cx="4906400" cy="2697200"/>
          </a:xfrm>
          <a:prstGeom prst="rect">
            <a:avLst/>
          </a:prstGeom>
          <a:noFill/>
          <a:ln>
            <a:noFill/>
          </a:ln>
        </p:spPr>
        <p:txBody>
          <a:bodyPr spcFirstLastPara="1" wrap="square" lIns="121900" tIns="121900" rIns="121900" bIns="121900" anchor="t" anchorCtr="0">
            <a:noAutofit/>
          </a:bodyPr>
          <a:lstStyle/>
          <a:p>
            <a:r>
              <a:rPr lang="en" sz="5333">
                <a:solidFill>
                  <a:srgbClr val="FFFFFF"/>
                </a:solidFill>
                <a:latin typeface="Merriweather"/>
                <a:ea typeface="Merriweather"/>
                <a:cs typeface="Merriweather"/>
                <a:sym typeface="Merriweather"/>
              </a:rPr>
              <a:t>The Benefits of Blockchain</a:t>
            </a:r>
            <a:endParaRPr sz="2400">
              <a:solidFill>
                <a:srgbClr val="FFFFFF"/>
              </a:solidFill>
            </a:endParaRPr>
          </a:p>
        </p:txBody>
      </p:sp>
      <p:sp>
        <p:nvSpPr>
          <p:cNvPr id="97" name="Google Shape;97;p17"/>
          <p:cNvSpPr txBox="1"/>
          <p:nvPr/>
        </p:nvSpPr>
        <p:spPr>
          <a:xfrm>
            <a:off x="6173300" y="4000000"/>
            <a:ext cx="5555200" cy="2697200"/>
          </a:xfrm>
          <a:prstGeom prst="rect">
            <a:avLst/>
          </a:prstGeom>
          <a:noFill/>
          <a:ln>
            <a:noFill/>
          </a:ln>
        </p:spPr>
        <p:txBody>
          <a:bodyPr spcFirstLastPara="1" wrap="square" lIns="121900" tIns="121900" rIns="121900" bIns="121900" anchor="t" anchorCtr="0">
            <a:noAutofit/>
          </a:bodyPr>
          <a:lstStyle/>
          <a:p>
            <a:pPr marL="609585" indent="-414856">
              <a:lnSpc>
                <a:spcPct val="200000"/>
              </a:lnSpc>
              <a:buClr>
                <a:srgbClr val="000000"/>
              </a:buClr>
              <a:buSzPts val="1300"/>
              <a:buFont typeface="Roboto"/>
              <a:buChar char="●"/>
            </a:pPr>
            <a:r>
              <a:rPr lang="en" sz="1733" b="1">
                <a:highlight>
                  <a:srgbClr val="FFFFFF"/>
                </a:highlight>
                <a:latin typeface="Roboto"/>
                <a:ea typeface="Roboto"/>
                <a:cs typeface="Roboto"/>
                <a:sym typeface="Roboto"/>
              </a:rPr>
              <a:t>Reduces costs</a:t>
            </a:r>
            <a:endParaRPr sz="1733" b="1">
              <a:highlight>
                <a:srgbClr val="FFFFFF"/>
              </a:highlight>
              <a:latin typeface="Roboto"/>
              <a:ea typeface="Roboto"/>
              <a:cs typeface="Roboto"/>
              <a:sym typeface="Roboto"/>
            </a:endParaRPr>
          </a:p>
          <a:p>
            <a:pPr marL="1219170" lvl="1" indent="-414856">
              <a:lnSpc>
                <a:spcPct val="200000"/>
              </a:lnSpc>
              <a:buClr>
                <a:srgbClr val="000000"/>
              </a:buClr>
              <a:buSzPts val="1300"/>
              <a:buFont typeface="Roboto"/>
              <a:buChar char="○"/>
            </a:pPr>
            <a:r>
              <a:rPr lang="en" sz="1733" b="1">
                <a:highlight>
                  <a:srgbClr val="FFFFFF"/>
                </a:highlight>
                <a:latin typeface="Roboto"/>
                <a:ea typeface="Roboto"/>
                <a:cs typeface="Roboto"/>
                <a:sym typeface="Roboto"/>
              </a:rPr>
              <a:t>Removal of 3rd party</a:t>
            </a:r>
            <a:endParaRPr sz="1733" b="1">
              <a:highlight>
                <a:srgbClr val="FFFFFF"/>
              </a:highlight>
              <a:latin typeface="Roboto"/>
              <a:ea typeface="Roboto"/>
              <a:cs typeface="Roboto"/>
              <a:sym typeface="Roboto"/>
            </a:endParaRPr>
          </a:p>
          <a:p>
            <a:pPr marL="1219170" lvl="1" indent="-414856">
              <a:lnSpc>
                <a:spcPct val="200000"/>
              </a:lnSpc>
              <a:buClr>
                <a:srgbClr val="000000"/>
              </a:buClr>
              <a:buSzPts val="1300"/>
              <a:buFont typeface="Roboto"/>
              <a:buChar char="○"/>
            </a:pPr>
            <a:r>
              <a:rPr lang="en" sz="1733" b="1">
                <a:highlight>
                  <a:srgbClr val="FFFFFF"/>
                </a:highlight>
                <a:latin typeface="Roboto"/>
                <a:ea typeface="Roboto"/>
                <a:cs typeface="Roboto"/>
                <a:sym typeface="Roboto"/>
              </a:rPr>
              <a:t>Don’t need to review a large amount of documentation from these 3rd parties</a:t>
            </a:r>
            <a:endParaRPr sz="240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18"/>
          <p:cNvPicPr preferRelativeResize="0"/>
          <p:nvPr/>
        </p:nvPicPr>
        <p:blipFill>
          <a:blip r:embed="rId3">
            <a:alphaModFix/>
          </a:blip>
          <a:stretch>
            <a:fillRect/>
          </a:stretch>
        </p:blipFill>
        <p:spPr>
          <a:xfrm>
            <a:off x="5729934" y="0"/>
            <a:ext cx="6462069" cy="3604701"/>
          </a:xfrm>
          <a:prstGeom prst="rect">
            <a:avLst/>
          </a:prstGeom>
          <a:noFill/>
          <a:ln>
            <a:noFill/>
          </a:ln>
        </p:spPr>
      </p:pic>
      <p:sp>
        <p:nvSpPr>
          <p:cNvPr id="103" name="Google Shape;103;p18"/>
          <p:cNvSpPr txBox="1">
            <a:spLocks noGrp="1"/>
          </p:cNvSpPr>
          <p:nvPr>
            <p:ph type="title"/>
          </p:nvPr>
        </p:nvSpPr>
        <p:spPr>
          <a:xfrm>
            <a:off x="6824033" y="3799900"/>
            <a:ext cx="5206800" cy="2261200"/>
          </a:xfrm>
          <a:prstGeom prst="rect">
            <a:avLst/>
          </a:prstGeom>
        </p:spPr>
        <p:txBody>
          <a:bodyPr spcFirstLastPara="1" vert="horz" wrap="square" lIns="121900" tIns="121900" rIns="121900" bIns="121900" rtlCol="0" anchor="t" anchorCtr="0">
            <a:noAutofit/>
          </a:bodyPr>
          <a:lstStyle/>
          <a:p>
            <a:r>
              <a:rPr lang="en" sz="5333">
                <a:solidFill>
                  <a:srgbClr val="000000"/>
                </a:solidFill>
                <a:highlight>
                  <a:srgbClr val="FFFFFF"/>
                </a:highlight>
              </a:rPr>
              <a:t>Real World Applications of Blockchain</a:t>
            </a:r>
            <a:endParaRPr sz="5333">
              <a:solidFill>
                <a:srgbClr val="000000"/>
              </a:solidFill>
              <a:highlight>
                <a:srgbClr val="FFFFFF"/>
              </a:highlight>
            </a:endParaRPr>
          </a:p>
        </p:txBody>
      </p:sp>
      <p:sp>
        <p:nvSpPr>
          <p:cNvPr id="104" name="Google Shape;104;p18"/>
          <p:cNvSpPr txBox="1">
            <a:spLocks noGrp="1"/>
          </p:cNvSpPr>
          <p:nvPr>
            <p:ph type="body" idx="1"/>
          </p:nvPr>
        </p:nvSpPr>
        <p:spPr>
          <a:xfrm>
            <a:off x="267233" y="290967"/>
            <a:ext cx="5555200" cy="5464800"/>
          </a:xfrm>
          <a:prstGeom prst="rect">
            <a:avLst/>
          </a:prstGeom>
        </p:spPr>
        <p:txBody>
          <a:bodyPr spcFirstLastPara="1" vert="horz" wrap="square" lIns="121900" tIns="121900" rIns="121900" bIns="121900" rtlCol="0" anchor="t" anchorCtr="0">
            <a:noAutofit/>
          </a:bodyPr>
          <a:lstStyle/>
          <a:p>
            <a:pPr>
              <a:lnSpc>
                <a:spcPct val="200000"/>
              </a:lnSpc>
              <a:buClr>
                <a:srgbClr val="FFFFFF"/>
              </a:buClr>
            </a:pPr>
            <a:r>
              <a:rPr lang="en" b="1">
                <a:solidFill>
                  <a:srgbClr val="FFFFFF"/>
                </a:solidFill>
              </a:rPr>
              <a:t>Cryptocurrency</a:t>
            </a:r>
            <a:endParaRPr b="1">
              <a:solidFill>
                <a:srgbClr val="FFFFFF"/>
              </a:solidFill>
            </a:endParaRPr>
          </a:p>
          <a:p>
            <a:pPr lvl="1">
              <a:lnSpc>
                <a:spcPct val="200000"/>
              </a:lnSpc>
              <a:spcBef>
                <a:spcPts val="0"/>
              </a:spcBef>
              <a:buClr>
                <a:srgbClr val="FFFFFF"/>
              </a:buClr>
            </a:pPr>
            <a:r>
              <a:rPr lang="en" b="1">
                <a:solidFill>
                  <a:srgbClr val="FFFFFF"/>
                </a:solidFill>
              </a:rPr>
              <a:t>Bitcoin</a:t>
            </a:r>
            <a:endParaRPr b="1">
              <a:solidFill>
                <a:srgbClr val="FFFFFF"/>
              </a:solidFill>
            </a:endParaRPr>
          </a:p>
          <a:p>
            <a:pPr>
              <a:lnSpc>
                <a:spcPct val="200000"/>
              </a:lnSpc>
              <a:buClr>
                <a:srgbClr val="FFFFFF"/>
              </a:buClr>
            </a:pPr>
            <a:r>
              <a:rPr lang="en" b="1">
                <a:solidFill>
                  <a:srgbClr val="FFFFFF"/>
                </a:solidFill>
              </a:rPr>
              <a:t>Banking</a:t>
            </a:r>
            <a:endParaRPr b="1">
              <a:solidFill>
                <a:srgbClr val="FFFFFF"/>
              </a:solidFill>
            </a:endParaRPr>
          </a:p>
          <a:p>
            <a:pPr lvl="1">
              <a:lnSpc>
                <a:spcPct val="200000"/>
              </a:lnSpc>
              <a:spcBef>
                <a:spcPts val="0"/>
              </a:spcBef>
              <a:buClr>
                <a:srgbClr val="FFFFFF"/>
              </a:buClr>
            </a:pPr>
            <a:r>
              <a:rPr lang="en" b="1">
                <a:solidFill>
                  <a:srgbClr val="FFFFFF"/>
                </a:solidFill>
              </a:rPr>
              <a:t>Helps keep track of money location</a:t>
            </a:r>
            <a:endParaRPr b="1">
              <a:solidFill>
                <a:srgbClr val="FFFFFF"/>
              </a:solidFill>
            </a:endParaRPr>
          </a:p>
          <a:p>
            <a:pPr>
              <a:lnSpc>
                <a:spcPct val="200000"/>
              </a:lnSpc>
              <a:buClr>
                <a:srgbClr val="FFFFFF"/>
              </a:buClr>
            </a:pPr>
            <a:r>
              <a:rPr lang="en" b="1">
                <a:solidFill>
                  <a:srgbClr val="FFFFFF"/>
                </a:solidFill>
              </a:rPr>
              <a:t>Voting</a:t>
            </a:r>
            <a:endParaRPr b="1">
              <a:solidFill>
                <a:srgbClr val="FFFFFF"/>
              </a:solidFill>
            </a:endParaRPr>
          </a:p>
          <a:p>
            <a:pPr lvl="1">
              <a:lnSpc>
                <a:spcPct val="200000"/>
              </a:lnSpc>
              <a:spcBef>
                <a:spcPts val="0"/>
              </a:spcBef>
              <a:buClr>
                <a:srgbClr val="FFFFFF"/>
              </a:buClr>
            </a:pPr>
            <a:r>
              <a:rPr lang="en" b="1">
                <a:solidFill>
                  <a:srgbClr val="FFFFFF"/>
                </a:solidFill>
              </a:rPr>
              <a:t>Identification as well as voter fraud</a:t>
            </a:r>
            <a:endParaRPr b="1">
              <a:solidFill>
                <a:srgbClr val="FFFFFF"/>
              </a:solidFill>
            </a:endParaRPr>
          </a:p>
          <a:p>
            <a:pPr>
              <a:lnSpc>
                <a:spcPct val="200000"/>
              </a:lnSpc>
              <a:buClr>
                <a:srgbClr val="FFFFFF"/>
              </a:buClr>
            </a:pPr>
            <a:r>
              <a:rPr lang="en" b="1">
                <a:solidFill>
                  <a:srgbClr val="FFFFFF"/>
                </a:solidFill>
              </a:rPr>
              <a:t>Internet Security</a:t>
            </a:r>
            <a:endParaRPr b="1">
              <a:solidFill>
                <a:srgbClr val="FFFFFF"/>
              </a:solidFill>
            </a:endParaRPr>
          </a:p>
          <a:p>
            <a:pPr lvl="1">
              <a:lnSpc>
                <a:spcPct val="200000"/>
              </a:lnSpc>
              <a:spcBef>
                <a:spcPts val="0"/>
              </a:spcBef>
              <a:buClr>
                <a:srgbClr val="FFFFFF"/>
              </a:buClr>
            </a:pPr>
            <a:r>
              <a:rPr lang="en" b="1">
                <a:solidFill>
                  <a:srgbClr val="FFFFFF"/>
                </a:solidFill>
              </a:rPr>
              <a:t>Reduces risk of hackers</a:t>
            </a:r>
            <a:endParaRPr b="1">
              <a:solidFill>
                <a:srgbClr val="FFFFFF"/>
              </a:solidFill>
            </a:endParaRPr>
          </a:p>
          <a:p>
            <a:pPr>
              <a:lnSpc>
                <a:spcPct val="200000"/>
              </a:lnSpc>
              <a:buClr>
                <a:srgbClr val="FFFFFF"/>
              </a:buClr>
            </a:pPr>
            <a:r>
              <a:rPr lang="en" b="1">
                <a:solidFill>
                  <a:srgbClr val="FFFFFF"/>
                </a:solidFill>
              </a:rPr>
              <a:t>Stock Trading</a:t>
            </a:r>
            <a:endParaRPr b="1">
              <a:solidFill>
                <a:srgbClr val="FFFFFF"/>
              </a:solidFill>
            </a:endParaRPr>
          </a:p>
          <a:p>
            <a:pPr lvl="1">
              <a:lnSpc>
                <a:spcPct val="200000"/>
              </a:lnSpc>
              <a:spcBef>
                <a:spcPts val="0"/>
              </a:spcBef>
              <a:buClr>
                <a:srgbClr val="FFFFFF"/>
              </a:buClr>
            </a:pPr>
            <a:r>
              <a:rPr lang="en" b="1">
                <a:solidFill>
                  <a:srgbClr val="FFFFFF"/>
                </a:solidFill>
              </a:rPr>
              <a:t>Make trading more automated and efficient</a:t>
            </a:r>
            <a:endParaRPr b="1">
              <a:solidFill>
                <a:srgbClr val="FFFFFF"/>
              </a:solidFill>
            </a:endParaRPr>
          </a:p>
          <a:p>
            <a:pPr>
              <a:lnSpc>
                <a:spcPct val="200000"/>
              </a:lnSpc>
              <a:buClr>
                <a:srgbClr val="FFFFFF"/>
              </a:buClr>
            </a:pPr>
            <a:r>
              <a:rPr lang="en" b="1">
                <a:solidFill>
                  <a:srgbClr val="FFFFFF"/>
                </a:solidFill>
              </a:rPr>
              <a:t>Identification</a:t>
            </a:r>
            <a:endParaRPr b="1">
              <a:solidFill>
                <a:srgbClr val="FFFFFF"/>
              </a:solidFill>
            </a:endParaRPr>
          </a:p>
          <a:p>
            <a:pPr lvl="1">
              <a:lnSpc>
                <a:spcPct val="200000"/>
              </a:lnSpc>
              <a:spcBef>
                <a:spcPts val="0"/>
              </a:spcBef>
              <a:buClr>
                <a:srgbClr val="FFFFFF"/>
              </a:buClr>
            </a:pPr>
            <a:r>
              <a:rPr lang="en" b="1">
                <a:solidFill>
                  <a:srgbClr val="FFFFFF"/>
                </a:solidFill>
              </a:rPr>
              <a:t>Reduce threat of identity theft</a:t>
            </a:r>
            <a:endParaRPr b="1">
              <a:solidFill>
                <a:srgbClr val="FFFFFF"/>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xfrm>
            <a:off x="415633" y="667900"/>
            <a:ext cx="4942000" cy="3345200"/>
          </a:xfrm>
          <a:prstGeom prst="rect">
            <a:avLst/>
          </a:prstGeom>
        </p:spPr>
        <p:txBody>
          <a:bodyPr spcFirstLastPara="1" vert="horz" wrap="square" lIns="121900" tIns="121900" rIns="121900" bIns="121900" rtlCol="0" anchor="t" anchorCtr="0">
            <a:noAutofit/>
          </a:bodyPr>
          <a:lstStyle/>
          <a:p>
            <a:r>
              <a:rPr lang="en"/>
              <a:t>What is our project?</a:t>
            </a:r>
            <a:endParaRPr/>
          </a:p>
        </p:txBody>
      </p:sp>
      <p:sp>
        <p:nvSpPr>
          <p:cNvPr id="110" name="Google Shape;110;p19"/>
          <p:cNvSpPr txBox="1">
            <a:spLocks noGrp="1"/>
          </p:cNvSpPr>
          <p:nvPr>
            <p:ph type="body" idx="1"/>
          </p:nvPr>
        </p:nvSpPr>
        <p:spPr>
          <a:xfrm>
            <a:off x="6192900" y="667900"/>
            <a:ext cx="5555200" cy="5464800"/>
          </a:xfrm>
          <a:prstGeom prst="rect">
            <a:avLst/>
          </a:prstGeom>
        </p:spPr>
        <p:txBody>
          <a:bodyPr spcFirstLastPara="1" vert="horz" wrap="square" lIns="121900" tIns="121900" rIns="121900" bIns="121900" rtlCol="0" anchor="t" anchorCtr="0">
            <a:noAutofit/>
          </a:bodyPr>
          <a:lstStyle/>
          <a:p>
            <a:pPr>
              <a:lnSpc>
                <a:spcPct val="200000"/>
              </a:lnSpc>
              <a:buClr>
                <a:srgbClr val="000000"/>
              </a:buClr>
            </a:pPr>
            <a:r>
              <a:rPr lang="en" b="1">
                <a:solidFill>
                  <a:srgbClr val="000000"/>
                </a:solidFill>
              </a:rPr>
              <a:t>Collect unneeded household goods from willing donors within the community</a:t>
            </a:r>
            <a:endParaRPr b="1">
              <a:solidFill>
                <a:srgbClr val="000000"/>
              </a:solidFill>
            </a:endParaRPr>
          </a:p>
          <a:p>
            <a:pPr>
              <a:lnSpc>
                <a:spcPct val="200000"/>
              </a:lnSpc>
              <a:buClr>
                <a:srgbClr val="000000"/>
              </a:buClr>
            </a:pPr>
            <a:r>
              <a:rPr lang="en" b="1">
                <a:solidFill>
                  <a:srgbClr val="000000"/>
                </a:solidFill>
              </a:rPr>
              <a:t>Fill 25 “giving bags” with all of the collected household goods</a:t>
            </a:r>
            <a:endParaRPr b="1">
              <a:solidFill>
                <a:srgbClr val="000000"/>
              </a:solidFill>
            </a:endParaRPr>
          </a:p>
          <a:p>
            <a:pPr>
              <a:lnSpc>
                <a:spcPct val="200000"/>
              </a:lnSpc>
              <a:buClr>
                <a:srgbClr val="000000"/>
              </a:buClr>
            </a:pPr>
            <a:r>
              <a:rPr lang="en" b="1">
                <a:solidFill>
                  <a:srgbClr val="000000"/>
                </a:solidFill>
              </a:rPr>
              <a:t>Deliver the bags to food banks and other parties in need on August 25 using some Blockchain technology</a:t>
            </a:r>
            <a:endParaRPr b="1">
              <a:solidFill>
                <a:srgbClr val="000000"/>
              </a:solidFill>
            </a:endParaRPr>
          </a:p>
        </p:txBody>
      </p:sp>
      <p:pic>
        <p:nvPicPr>
          <p:cNvPr id="111" name="Google Shape;111;p19" descr="A close up of a box&#10;&#10;Description automatically generated"/>
          <p:cNvPicPr preferRelativeResize="0"/>
          <p:nvPr/>
        </p:nvPicPr>
        <p:blipFill>
          <a:blip r:embed="rId3">
            <a:alphaModFix/>
          </a:blip>
          <a:stretch>
            <a:fillRect/>
          </a:stretch>
        </p:blipFill>
        <p:spPr>
          <a:xfrm>
            <a:off x="1102101" y="2104302"/>
            <a:ext cx="3569067" cy="4137733"/>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0"/>
          <p:cNvSpPr txBox="1">
            <a:spLocks noGrp="1"/>
          </p:cNvSpPr>
          <p:nvPr>
            <p:ph type="title"/>
          </p:nvPr>
        </p:nvSpPr>
        <p:spPr>
          <a:xfrm>
            <a:off x="415633" y="667900"/>
            <a:ext cx="4942000" cy="3345200"/>
          </a:xfrm>
          <a:prstGeom prst="rect">
            <a:avLst/>
          </a:prstGeom>
        </p:spPr>
        <p:txBody>
          <a:bodyPr spcFirstLastPara="1" vert="horz" wrap="square" lIns="121900" tIns="121900" rIns="121900" bIns="121900" rtlCol="0" anchor="t" anchorCtr="0">
            <a:noAutofit/>
          </a:bodyPr>
          <a:lstStyle/>
          <a:p>
            <a:r>
              <a:rPr lang="en"/>
              <a:t>How are we using Blockchain?</a:t>
            </a:r>
            <a:endParaRPr/>
          </a:p>
        </p:txBody>
      </p:sp>
      <p:sp>
        <p:nvSpPr>
          <p:cNvPr id="117" name="Google Shape;117;p20"/>
          <p:cNvSpPr txBox="1">
            <a:spLocks noGrp="1"/>
          </p:cNvSpPr>
          <p:nvPr>
            <p:ph type="body" idx="1"/>
          </p:nvPr>
        </p:nvSpPr>
        <p:spPr>
          <a:xfrm>
            <a:off x="6192900" y="667900"/>
            <a:ext cx="5555200" cy="5464800"/>
          </a:xfrm>
          <a:prstGeom prst="rect">
            <a:avLst/>
          </a:prstGeom>
        </p:spPr>
        <p:txBody>
          <a:bodyPr spcFirstLastPara="1" vert="horz" wrap="square" lIns="121900" tIns="121900" rIns="121900" bIns="121900" rtlCol="0" anchor="t" anchorCtr="0">
            <a:noAutofit/>
          </a:bodyPr>
          <a:lstStyle/>
          <a:p>
            <a:pPr>
              <a:lnSpc>
                <a:spcPct val="200000"/>
              </a:lnSpc>
              <a:buClr>
                <a:srgbClr val="000000"/>
              </a:buClr>
            </a:pPr>
            <a:r>
              <a:rPr lang="en" b="1">
                <a:solidFill>
                  <a:srgbClr val="000000"/>
                </a:solidFill>
              </a:rPr>
              <a:t>Supply chain</a:t>
            </a:r>
            <a:endParaRPr b="1">
              <a:solidFill>
                <a:srgbClr val="000000"/>
              </a:solidFill>
            </a:endParaRPr>
          </a:p>
          <a:p>
            <a:pPr>
              <a:lnSpc>
                <a:spcPct val="200000"/>
              </a:lnSpc>
              <a:buClr>
                <a:srgbClr val="000000"/>
              </a:buClr>
            </a:pPr>
            <a:r>
              <a:rPr lang="en" b="1">
                <a:solidFill>
                  <a:srgbClr val="000000"/>
                </a:solidFill>
              </a:rPr>
              <a:t>Track location of goods</a:t>
            </a:r>
            <a:endParaRPr b="1">
              <a:solidFill>
                <a:srgbClr val="000000"/>
              </a:solidFill>
            </a:endParaRPr>
          </a:p>
          <a:p>
            <a:pPr>
              <a:lnSpc>
                <a:spcPct val="200000"/>
              </a:lnSpc>
              <a:buClr>
                <a:srgbClr val="000000"/>
              </a:buClr>
            </a:pPr>
            <a:r>
              <a:rPr lang="en" b="1">
                <a:solidFill>
                  <a:srgbClr val="000000"/>
                </a:solidFill>
              </a:rPr>
              <a:t>Find out origin of goods (where have the goods gone before they arrive at the recipient?)</a:t>
            </a:r>
            <a:endParaRPr>
              <a:solidFill>
                <a:srgbClr val="000000"/>
              </a:solidFill>
            </a:endParaRPr>
          </a:p>
        </p:txBody>
      </p:sp>
      <p:pic>
        <p:nvPicPr>
          <p:cNvPr id="118" name="Google Shape;118;p20"/>
          <p:cNvPicPr preferRelativeResize="0"/>
          <p:nvPr/>
        </p:nvPicPr>
        <p:blipFill>
          <a:blip r:embed="rId3">
            <a:alphaModFix/>
          </a:blip>
          <a:stretch>
            <a:fillRect/>
          </a:stretch>
        </p:blipFill>
        <p:spPr>
          <a:xfrm>
            <a:off x="7385" y="2246634"/>
            <a:ext cx="5758500" cy="4611367"/>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415633" y="667900"/>
            <a:ext cx="4942000" cy="3345200"/>
          </a:xfrm>
          <a:prstGeom prst="rect">
            <a:avLst/>
          </a:prstGeom>
        </p:spPr>
        <p:txBody>
          <a:bodyPr spcFirstLastPara="1" vert="horz" wrap="square" lIns="121900" tIns="121900" rIns="121900" bIns="121900" rtlCol="0" anchor="t" anchorCtr="0">
            <a:noAutofit/>
          </a:bodyPr>
          <a:lstStyle/>
          <a:p>
            <a:r>
              <a:rPr lang="en"/>
              <a:t>Recap</a:t>
            </a:r>
            <a:endParaRPr/>
          </a:p>
        </p:txBody>
      </p:sp>
      <p:sp>
        <p:nvSpPr>
          <p:cNvPr id="124" name="Google Shape;124;p21"/>
          <p:cNvSpPr txBox="1">
            <a:spLocks noGrp="1"/>
          </p:cNvSpPr>
          <p:nvPr>
            <p:ph type="body" idx="1"/>
          </p:nvPr>
        </p:nvSpPr>
        <p:spPr>
          <a:xfrm>
            <a:off x="6192900" y="667900"/>
            <a:ext cx="5555200" cy="5464800"/>
          </a:xfrm>
          <a:prstGeom prst="rect">
            <a:avLst/>
          </a:prstGeom>
        </p:spPr>
        <p:txBody>
          <a:bodyPr spcFirstLastPara="1" vert="horz" wrap="square" lIns="121900" tIns="121900" rIns="121900" bIns="121900" rtlCol="0" anchor="t" anchorCtr="0">
            <a:noAutofit/>
          </a:bodyPr>
          <a:lstStyle/>
          <a:p>
            <a:pPr>
              <a:lnSpc>
                <a:spcPct val="200000"/>
              </a:lnSpc>
              <a:buClr>
                <a:srgbClr val="000000"/>
              </a:buClr>
            </a:pPr>
            <a:r>
              <a:rPr lang="en" b="1">
                <a:solidFill>
                  <a:srgbClr val="000000"/>
                </a:solidFill>
              </a:rPr>
              <a:t>We are utilizing Blockchain in a community service project</a:t>
            </a:r>
            <a:endParaRPr b="1">
              <a:solidFill>
                <a:srgbClr val="000000"/>
              </a:solidFill>
            </a:endParaRPr>
          </a:p>
          <a:p>
            <a:pPr>
              <a:lnSpc>
                <a:spcPct val="200000"/>
              </a:lnSpc>
              <a:buClr>
                <a:srgbClr val="000000"/>
              </a:buClr>
            </a:pPr>
            <a:r>
              <a:rPr lang="en" b="1">
                <a:solidFill>
                  <a:srgbClr val="000000"/>
                </a:solidFill>
              </a:rPr>
              <a:t>This is just one of the ways Blockchain can be used</a:t>
            </a:r>
            <a:endParaRPr b="1">
              <a:solidFill>
                <a:srgbClr val="000000"/>
              </a:solidFill>
            </a:endParaRPr>
          </a:p>
          <a:p>
            <a:pPr>
              <a:lnSpc>
                <a:spcPct val="200000"/>
              </a:lnSpc>
              <a:buClr>
                <a:srgbClr val="000000"/>
              </a:buClr>
            </a:pPr>
            <a:r>
              <a:rPr lang="en" b="1">
                <a:solidFill>
                  <a:srgbClr val="000000"/>
                </a:solidFill>
              </a:rPr>
              <a:t>Many companies are already starting to use Blockchain because of its many benefits</a:t>
            </a:r>
            <a:endParaRPr b="1">
              <a:solidFill>
                <a:srgbClr val="000000"/>
              </a:solidFill>
            </a:endParaRPr>
          </a:p>
          <a:p>
            <a:pPr lvl="1" indent="-414856">
              <a:lnSpc>
                <a:spcPct val="200000"/>
              </a:lnSpc>
              <a:spcBef>
                <a:spcPts val="0"/>
              </a:spcBef>
              <a:buClr>
                <a:srgbClr val="000000"/>
              </a:buClr>
              <a:buSzPts val="1300"/>
            </a:pPr>
            <a:r>
              <a:rPr lang="en" sz="1733" b="1">
                <a:solidFill>
                  <a:srgbClr val="000000"/>
                </a:solidFill>
              </a:rPr>
              <a:t>Increased security</a:t>
            </a:r>
            <a:endParaRPr sz="1733" b="1">
              <a:solidFill>
                <a:srgbClr val="000000"/>
              </a:solidFill>
            </a:endParaRPr>
          </a:p>
          <a:p>
            <a:pPr lvl="1" indent="-414856">
              <a:lnSpc>
                <a:spcPct val="200000"/>
              </a:lnSpc>
              <a:spcBef>
                <a:spcPts val="0"/>
              </a:spcBef>
              <a:buClr>
                <a:srgbClr val="000000"/>
              </a:buClr>
              <a:buSzPts val="1300"/>
            </a:pPr>
            <a:r>
              <a:rPr lang="en" sz="1733" b="1">
                <a:solidFill>
                  <a:srgbClr val="000000"/>
                </a:solidFill>
              </a:rPr>
              <a:t>Reduction in overall costs</a:t>
            </a:r>
            <a:endParaRPr sz="1733" b="1">
              <a:solidFill>
                <a:srgbClr val="000000"/>
              </a:solidFill>
            </a:endParaRPr>
          </a:p>
        </p:txBody>
      </p:sp>
      <p:pic>
        <p:nvPicPr>
          <p:cNvPr id="125" name="Google Shape;125;p21"/>
          <p:cNvPicPr preferRelativeResize="0"/>
          <p:nvPr/>
        </p:nvPicPr>
        <p:blipFill>
          <a:blip r:embed="rId3">
            <a:alphaModFix/>
          </a:blip>
          <a:stretch>
            <a:fillRect/>
          </a:stretch>
        </p:blipFill>
        <p:spPr>
          <a:xfrm>
            <a:off x="415634" y="1750868"/>
            <a:ext cx="2805033" cy="4381833"/>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2"/>
          <p:cNvSpPr txBox="1">
            <a:spLocks noGrp="1"/>
          </p:cNvSpPr>
          <p:nvPr>
            <p:ph type="title"/>
          </p:nvPr>
        </p:nvSpPr>
        <p:spPr>
          <a:xfrm>
            <a:off x="415633" y="667900"/>
            <a:ext cx="4942000" cy="3345200"/>
          </a:xfrm>
          <a:prstGeom prst="rect">
            <a:avLst/>
          </a:prstGeom>
        </p:spPr>
        <p:txBody>
          <a:bodyPr spcFirstLastPara="1" vert="horz" wrap="square" lIns="121900" tIns="121900" rIns="121900" bIns="121900" rtlCol="0" anchor="t" anchorCtr="0">
            <a:noAutofit/>
          </a:bodyPr>
          <a:lstStyle/>
          <a:p>
            <a:r>
              <a:rPr lang="en"/>
              <a:t>Sources</a:t>
            </a:r>
            <a:endParaRPr/>
          </a:p>
        </p:txBody>
      </p:sp>
      <p:sp>
        <p:nvSpPr>
          <p:cNvPr id="131" name="Google Shape;131;p22"/>
          <p:cNvSpPr txBox="1">
            <a:spLocks noGrp="1"/>
          </p:cNvSpPr>
          <p:nvPr>
            <p:ph type="body" idx="1"/>
          </p:nvPr>
        </p:nvSpPr>
        <p:spPr>
          <a:xfrm>
            <a:off x="6192900" y="667900"/>
            <a:ext cx="5555200" cy="5464800"/>
          </a:xfrm>
          <a:prstGeom prst="rect">
            <a:avLst/>
          </a:prstGeom>
        </p:spPr>
        <p:txBody>
          <a:bodyPr spcFirstLastPara="1" vert="horz" wrap="square" lIns="121900" tIns="121900" rIns="121900" bIns="121900" rtlCol="0" anchor="t" anchorCtr="0">
            <a:noAutofit/>
          </a:bodyPr>
          <a:lstStyle/>
          <a:p>
            <a:r>
              <a:rPr lang="en" sz="1467" u="sng">
                <a:solidFill>
                  <a:schemeClr val="hlink"/>
                </a:solidFill>
                <a:latin typeface="Arial"/>
                <a:ea typeface="Arial"/>
                <a:cs typeface="Arial"/>
                <a:sym typeface="Arial"/>
                <a:hlinkClick r:id="rId3"/>
              </a:rPr>
              <a:t>https://hackernoon.com/how-is-blockchain-disrupting-the-supply-chain-industry-f3a1c599daef</a:t>
            </a:r>
            <a:endParaRPr/>
          </a:p>
          <a:p>
            <a:r>
              <a:rPr lang="en" sz="1467" u="sng">
                <a:solidFill>
                  <a:schemeClr val="hlink"/>
                </a:solidFill>
                <a:latin typeface="Arial"/>
                <a:ea typeface="Arial"/>
                <a:cs typeface="Arial"/>
                <a:sym typeface="Arial"/>
                <a:hlinkClick r:id="rId4"/>
              </a:rPr>
              <a:t>https://www.forbes.com/sites/bernardmarr/2018/03/23/how-blockchain-will-transform-the-supply-chain-and-logistics-industry/#308e11035fec</a:t>
            </a:r>
            <a:endParaRPr/>
          </a:p>
          <a:p>
            <a:r>
              <a:rPr lang="en" sz="1467" u="sng">
                <a:solidFill>
                  <a:schemeClr val="hlink"/>
                </a:solidFill>
                <a:latin typeface="Arial"/>
                <a:ea typeface="Arial"/>
                <a:cs typeface="Arial"/>
                <a:sym typeface="Arial"/>
                <a:hlinkClick r:id="rId5"/>
              </a:rPr>
              <a:t>https://medium.com/s/story/how-does-the-blockchain-work-98c8cd01d2ae</a:t>
            </a:r>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A848C4-1AF0-497B-B8EA-606C03E12A9D}"/>
              </a:ext>
            </a:extLst>
          </p:cNvPr>
          <p:cNvPicPr>
            <a:picLocks noChangeAspect="1"/>
          </p:cNvPicPr>
          <p:nvPr/>
        </p:nvPicPr>
        <p:blipFill>
          <a:blip r:embed="rId2"/>
          <a:stretch>
            <a:fillRect/>
          </a:stretch>
        </p:blipFill>
        <p:spPr>
          <a:xfrm>
            <a:off x="600615" y="1554177"/>
            <a:ext cx="6957536" cy="2319179"/>
          </a:xfrm>
          <a:prstGeom prst="rect">
            <a:avLst/>
          </a:prstGeom>
        </p:spPr>
      </p:pic>
      <p:sp>
        <p:nvSpPr>
          <p:cNvPr id="4" name="Title 1">
            <a:extLst>
              <a:ext uri="{FF2B5EF4-FFF2-40B4-BE49-F238E27FC236}">
                <a16:creationId xmlns:a16="http://schemas.microsoft.com/office/drawing/2014/main" id="{7F7A94EA-E108-4252-B1B3-790EC4C02C6F}"/>
              </a:ext>
            </a:extLst>
          </p:cNvPr>
          <p:cNvSpPr txBox="1">
            <a:spLocks/>
          </p:cNvSpPr>
          <p:nvPr/>
        </p:nvSpPr>
        <p:spPr>
          <a:xfrm>
            <a:off x="1447191" y="804163"/>
            <a:ext cx="9607661" cy="1056319"/>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a:t>Business Development Working Group</a:t>
            </a:r>
            <a:endParaRPr lang="en-US" dirty="0"/>
          </a:p>
        </p:txBody>
      </p:sp>
      <p:sp>
        <p:nvSpPr>
          <p:cNvPr id="7" name="TextBox 6">
            <a:extLst>
              <a:ext uri="{FF2B5EF4-FFF2-40B4-BE49-F238E27FC236}">
                <a16:creationId xmlns:a16="http://schemas.microsoft.com/office/drawing/2014/main" id="{4BA3EFE5-4B94-4F33-81B5-8246DC893B31}"/>
              </a:ext>
            </a:extLst>
          </p:cNvPr>
          <p:cNvSpPr txBox="1"/>
          <p:nvPr/>
        </p:nvSpPr>
        <p:spPr>
          <a:xfrm>
            <a:off x="7969040" y="1860482"/>
            <a:ext cx="3301053" cy="2031325"/>
          </a:xfrm>
          <a:prstGeom prst="rect">
            <a:avLst/>
          </a:prstGeom>
          <a:noFill/>
        </p:spPr>
        <p:txBody>
          <a:bodyPr wrap="square" rtlCol="0">
            <a:spAutoFit/>
          </a:bodyPr>
          <a:lstStyle/>
          <a:p>
            <a:r>
              <a:rPr lang="en-US" dirty="0"/>
              <a:t>Gymnastics Unlimited Summer Giving Project</a:t>
            </a:r>
          </a:p>
          <a:p>
            <a:r>
              <a:rPr lang="en-US" dirty="0"/>
              <a:t>Families of student will fill the BCPrinceton Giving Bag and deliver to the Gym between 3:00pm  5:00pm  on Sunday August 25</a:t>
            </a:r>
            <a:r>
              <a:rPr lang="en-US" baseline="30000" dirty="0"/>
              <a:t>th</a:t>
            </a:r>
            <a:r>
              <a:rPr lang="en-US" dirty="0"/>
              <a:t>.</a:t>
            </a:r>
          </a:p>
        </p:txBody>
      </p:sp>
      <p:sp>
        <p:nvSpPr>
          <p:cNvPr id="14" name="Rectangle 13">
            <a:extLst>
              <a:ext uri="{FF2B5EF4-FFF2-40B4-BE49-F238E27FC236}">
                <a16:creationId xmlns:a16="http://schemas.microsoft.com/office/drawing/2014/main" id="{2277E5E1-9AA8-45D2-956F-E51ED102999C}"/>
              </a:ext>
            </a:extLst>
          </p:cNvPr>
          <p:cNvSpPr/>
          <p:nvPr/>
        </p:nvSpPr>
        <p:spPr>
          <a:xfrm>
            <a:off x="790724" y="4239087"/>
            <a:ext cx="9012980" cy="923330"/>
          </a:xfrm>
          <a:prstGeom prst="rect">
            <a:avLst/>
          </a:prstGeom>
          <a:noFill/>
        </p:spPr>
        <p:txBody>
          <a:bodyPr wrap="none" lIns="91440" tIns="45720" rIns="91440" bIns="45720">
            <a:spAutoFit/>
          </a:bodyPr>
          <a:lstStyle/>
          <a:p>
            <a:pPr algn="ctr"/>
            <a:r>
              <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Summer Fundraising Event</a:t>
            </a:r>
          </a:p>
        </p:txBody>
      </p:sp>
    </p:spTree>
    <p:extLst>
      <p:ext uri="{BB962C8B-B14F-4D97-AF65-F5344CB8AC3E}">
        <p14:creationId xmlns:p14="http://schemas.microsoft.com/office/powerpoint/2010/main" val="8740104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D4790-340D-4957-AC84-7AB3AE082FC7}"/>
              </a:ext>
            </a:extLst>
          </p:cNvPr>
          <p:cNvSpPr>
            <a:spLocks noGrp="1"/>
          </p:cNvSpPr>
          <p:nvPr>
            <p:ph type="title"/>
          </p:nvPr>
        </p:nvSpPr>
        <p:spPr>
          <a:xfrm>
            <a:off x="1483977" y="820050"/>
            <a:ext cx="9607661" cy="1056319"/>
          </a:xfrm>
        </p:spPr>
        <p:txBody>
          <a:bodyPr/>
          <a:lstStyle/>
          <a:p>
            <a:r>
              <a:rPr lang="en-US" dirty="0"/>
              <a:t>Sponsors</a:t>
            </a:r>
          </a:p>
        </p:txBody>
      </p:sp>
      <p:pic>
        <p:nvPicPr>
          <p:cNvPr id="12" name="Content Placeholder 11" descr="A picture containing clipart&#10;&#10;Description automatically generated">
            <a:extLst>
              <a:ext uri="{FF2B5EF4-FFF2-40B4-BE49-F238E27FC236}">
                <a16:creationId xmlns:a16="http://schemas.microsoft.com/office/drawing/2014/main" id="{F680E1BC-F829-416B-A181-1289630D509C}"/>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801619" y="3502779"/>
            <a:ext cx="3659618" cy="2336561"/>
          </a:xfrm>
        </p:spPr>
      </p:pic>
      <p:pic>
        <p:nvPicPr>
          <p:cNvPr id="10" name="Content Placeholder 9">
            <a:extLst>
              <a:ext uri="{FF2B5EF4-FFF2-40B4-BE49-F238E27FC236}">
                <a16:creationId xmlns:a16="http://schemas.microsoft.com/office/drawing/2014/main" id="{5FE722CD-09DC-495E-9979-A83DD7561248}"/>
              </a:ext>
            </a:extLst>
          </p:cNvPr>
          <p:cNvPicPr>
            <a:picLocks noGrp="1" noChangeAspect="1"/>
          </p:cNvPicPr>
          <p:nvPr>
            <p:ph sz="half" idx="2"/>
          </p:nvPr>
        </p:nvPicPr>
        <p:blipFill>
          <a:blip r:embed="rId3"/>
          <a:stretch>
            <a:fillRect/>
          </a:stretch>
        </p:blipFill>
        <p:spPr>
          <a:xfrm>
            <a:off x="2161298" y="2133553"/>
            <a:ext cx="2390775" cy="762000"/>
          </a:xfrm>
          <a:prstGeom prst="rect">
            <a:avLst/>
          </a:prstGeom>
        </p:spPr>
      </p:pic>
      <p:pic>
        <p:nvPicPr>
          <p:cNvPr id="6" name="Picture 5" descr="A close up of a logo&#10;&#10;Description automatically generated">
            <a:extLst>
              <a:ext uri="{FF2B5EF4-FFF2-40B4-BE49-F238E27FC236}">
                <a16:creationId xmlns:a16="http://schemas.microsoft.com/office/drawing/2014/main" id="{39015B4E-D664-4350-AA02-77A0D1B515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8147" y="3502779"/>
            <a:ext cx="3087853" cy="2060450"/>
          </a:xfrm>
          <a:prstGeom prst="rect">
            <a:avLst/>
          </a:prstGeom>
        </p:spPr>
      </p:pic>
      <p:pic>
        <p:nvPicPr>
          <p:cNvPr id="14" name="Picture 13" descr="A close up of a logo&#10;&#10;Description automatically generated">
            <a:extLst>
              <a:ext uri="{FF2B5EF4-FFF2-40B4-BE49-F238E27FC236}">
                <a16:creationId xmlns:a16="http://schemas.microsoft.com/office/drawing/2014/main" id="{98A9FC3E-1F6B-4885-928F-817405DE9E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5373" y="888142"/>
            <a:ext cx="4516776" cy="1976453"/>
          </a:xfrm>
          <a:prstGeom prst="rect">
            <a:avLst/>
          </a:prstGeom>
        </p:spPr>
      </p:pic>
    </p:spTree>
    <p:extLst>
      <p:ext uri="{BB962C8B-B14F-4D97-AF65-F5344CB8AC3E}">
        <p14:creationId xmlns:p14="http://schemas.microsoft.com/office/powerpoint/2010/main" val="235997745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44052-945D-4E5D-879C-C9D9F197709E}"/>
              </a:ext>
            </a:extLst>
          </p:cNvPr>
          <p:cNvSpPr>
            <a:spLocks noGrp="1"/>
          </p:cNvSpPr>
          <p:nvPr>
            <p:ph type="title"/>
          </p:nvPr>
        </p:nvSpPr>
        <p:spPr/>
        <p:txBody>
          <a:bodyPr/>
          <a:lstStyle/>
          <a:p>
            <a:r>
              <a:rPr lang="en-US" dirty="0"/>
              <a:t>Recipients </a:t>
            </a:r>
          </a:p>
        </p:txBody>
      </p:sp>
      <p:sp>
        <p:nvSpPr>
          <p:cNvPr id="3" name="Text Placeholder 2">
            <a:extLst>
              <a:ext uri="{FF2B5EF4-FFF2-40B4-BE49-F238E27FC236}">
                <a16:creationId xmlns:a16="http://schemas.microsoft.com/office/drawing/2014/main" id="{F7C9F70E-4560-4601-9DE2-BF57F66B4509}"/>
              </a:ext>
            </a:extLst>
          </p:cNvPr>
          <p:cNvSpPr>
            <a:spLocks noGrp="1"/>
          </p:cNvSpPr>
          <p:nvPr>
            <p:ph type="body" idx="1"/>
          </p:nvPr>
        </p:nvSpPr>
        <p:spPr>
          <a:xfrm>
            <a:off x="6667120" y="649790"/>
            <a:ext cx="4645152" cy="801943"/>
          </a:xfrm>
        </p:spPr>
        <p:txBody>
          <a:bodyPr/>
          <a:lstStyle/>
          <a:p>
            <a:r>
              <a:rPr lang="en-US" dirty="0"/>
              <a:t>Montgomery Food Bank</a:t>
            </a:r>
          </a:p>
        </p:txBody>
      </p:sp>
      <p:sp>
        <p:nvSpPr>
          <p:cNvPr id="4" name="Content Placeholder 3">
            <a:extLst>
              <a:ext uri="{FF2B5EF4-FFF2-40B4-BE49-F238E27FC236}">
                <a16:creationId xmlns:a16="http://schemas.microsoft.com/office/drawing/2014/main" id="{21DE863E-900A-4E5E-AF53-C0C0DF2D3EC8}"/>
              </a:ext>
            </a:extLst>
          </p:cNvPr>
          <p:cNvSpPr>
            <a:spLocks noGrp="1"/>
          </p:cNvSpPr>
          <p:nvPr>
            <p:ph sz="half" idx="2"/>
          </p:nvPr>
        </p:nvSpPr>
        <p:spPr>
          <a:xfrm>
            <a:off x="816570" y="1906620"/>
            <a:ext cx="4645152" cy="2644457"/>
          </a:xfrm>
        </p:spPr>
        <p:txBody>
          <a:bodyPr>
            <a:normAutofit/>
          </a:bodyPr>
          <a:lstStyle/>
          <a:p>
            <a:r>
              <a:rPr lang="en-US" dirty="0"/>
              <a:t>Update on Montgomery Food Banks</a:t>
            </a:r>
          </a:p>
          <a:p>
            <a:endParaRPr lang="en-US" dirty="0"/>
          </a:p>
        </p:txBody>
      </p:sp>
      <p:sp>
        <p:nvSpPr>
          <p:cNvPr id="8" name="Text Placeholder 2">
            <a:extLst>
              <a:ext uri="{FF2B5EF4-FFF2-40B4-BE49-F238E27FC236}">
                <a16:creationId xmlns:a16="http://schemas.microsoft.com/office/drawing/2014/main" id="{006970DE-2C4C-444A-A558-5D1B48EA6CFE}"/>
              </a:ext>
            </a:extLst>
          </p:cNvPr>
          <p:cNvSpPr txBox="1">
            <a:spLocks/>
          </p:cNvSpPr>
          <p:nvPr/>
        </p:nvSpPr>
        <p:spPr>
          <a:xfrm>
            <a:off x="3850348" y="931350"/>
            <a:ext cx="4645152" cy="801943"/>
          </a:xfrm>
          <a:prstGeom prst="rect">
            <a:avLst/>
          </a:prstGeom>
        </p:spPr>
        <p:txBody>
          <a:bodyPr vert="horz" lIns="91440" tIns="45720" rIns="91440" bIns="45720" rtlCol="0" anchor="b">
            <a:normAutofit/>
          </a:bodyPr>
          <a:lstStyle>
            <a:lvl1pPr marL="0" indent="0" algn="l" defTabSz="914400" rtl="0" eaLnBrk="1" latinLnBrk="0" hangingPunct="1">
              <a:lnSpc>
                <a:spcPct val="100000"/>
              </a:lnSpc>
              <a:spcBef>
                <a:spcPts val="1000"/>
              </a:spcBef>
              <a:buClr>
                <a:schemeClr val="accent1"/>
              </a:buClr>
              <a:buSzPct val="100000"/>
              <a:buFont typeface="Arial" panose="020B0604020202020204" pitchFamily="34" charset="0"/>
              <a:buNone/>
              <a:defRPr sz="2200" b="0" kern="1200" cap="all" baseline="0">
                <a:solidFill>
                  <a:schemeClr val="accent1"/>
                </a:solidFill>
                <a:effectLst/>
                <a:latin typeface="+mn-lt"/>
                <a:ea typeface="+mn-ea"/>
                <a:cs typeface="+mn-cs"/>
              </a:defRPr>
            </a:lvl1pPr>
            <a:lvl2pPr marL="457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2000" b="1" kern="1200" cap="none"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800" b="1" kern="120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cap="none"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9pPr>
          </a:lstStyle>
          <a:p>
            <a:r>
              <a:rPr lang="en-US" dirty="0"/>
              <a:t>Off Grid US Veterans </a:t>
            </a:r>
          </a:p>
        </p:txBody>
      </p:sp>
      <p:sp>
        <p:nvSpPr>
          <p:cNvPr id="9" name="Text Placeholder 2">
            <a:extLst>
              <a:ext uri="{FF2B5EF4-FFF2-40B4-BE49-F238E27FC236}">
                <a16:creationId xmlns:a16="http://schemas.microsoft.com/office/drawing/2014/main" id="{5AFB8199-63D8-4F0C-82DB-DE44D1826B4D}"/>
              </a:ext>
            </a:extLst>
          </p:cNvPr>
          <p:cNvSpPr txBox="1">
            <a:spLocks/>
          </p:cNvSpPr>
          <p:nvPr/>
        </p:nvSpPr>
        <p:spPr>
          <a:xfrm>
            <a:off x="4475714" y="83269"/>
            <a:ext cx="4645152" cy="801943"/>
          </a:xfrm>
          <a:prstGeom prst="rect">
            <a:avLst/>
          </a:prstGeom>
        </p:spPr>
        <p:txBody>
          <a:bodyPr vert="horz" lIns="91440" tIns="45720" rIns="91440" bIns="45720" rtlCol="0" anchor="b">
            <a:normAutofit/>
          </a:bodyPr>
          <a:lstStyle>
            <a:lvl1pPr marL="0" indent="0" algn="l" defTabSz="914400" rtl="0" eaLnBrk="1" latinLnBrk="0" hangingPunct="1">
              <a:lnSpc>
                <a:spcPct val="100000"/>
              </a:lnSpc>
              <a:spcBef>
                <a:spcPts val="1000"/>
              </a:spcBef>
              <a:buClr>
                <a:schemeClr val="accent1"/>
              </a:buClr>
              <a:buSzPct val="100000"/>
              <a:buFont typeface="Arial" panose="020B0604020202020204" pitchFamily="34" charset="0"/>
              <a:buNone/>
              <a:defRPr sz="2200" b="0" kern="1200" cap="all" baseline="0">
                <a:solidFill>
                  <a:schemeClr val="accent1"/>
                </a:solidFill>
                <a:effectLst/>
                <a:latin typeface="+mn-lt"/>
                <a:ea typeface="+mn-ea"/>
                <a:cs typeface="+mn-cs"/>
              </a:defRPr>
            </a:lvl1pPr>
            <a:lvl2pPr marL="457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2000" b="1" kern="1200" cap="none"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800" b="1" kern="120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cap="none"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9pPr>
          </a:lstStyle>
          <a:p>
            <a:r>
              <a:rPr lang="en-US" dirty="0"/>
              <a:t>Flemington  Food Bank</a:t>
            </a:r>
          </a:p>
        </p:txBody>
      </p:sp>
      <p:pic>
        <p:nvPicPr>
          <p:cNvPr id="10" name="Picture 9">
            <a:extLst>
              <a:ext uri="{FF2B5EF4-FFF2-40B4-BE49-F238E27FC236}">
                <a16:creationId xmlns:a16="http://schemas.microsoft.com/office/drawing/2014/main" id="{8BF2C4AC-BAA1-4D3E-92FB-1657EAA2E3EC}"/>
              </a:ext>
            </a:extLst>
          </p:cNvPr>
          <p:cNvPicPr>
            <a:picLocks noChangeAspect="1"/>
          </p:cNvPicPr>
          <p:nvPr/>
        </p:nvPicPr>
        <p:blipFill>
          <a:blip r:embed="rId2"/>
          <a:stretch>
            <a:fillRect/>
          </a:stretch>
        </p:blipFill>
        <p:spPr>
          <a:xfrm>
            <a:off x="7329134" y="1497871"/>
            <a:ext cx="4340207" cy="4624552"/>
          </a:xfrm>
          <a:prstGeom prst="rect">
            <a:avLst/>
          </a:prstGeom>
        </p:spPr>
      </p:pic>
    </p:spTree>
    <p:extLst>
      <p:ext uri="{BB962C8B-B14F-4D97-AF65-F5344CB8AC3E}">
        <p14:creationId xmlns:p14="http://schemas.microsoft.com/office/powerpoint/2010/main" val="28205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713B2A-573B-48CD-ACE9-F63F522D4A19}"/>
              </a:ext>
            </a:extLst>
          </p:cNvPr>
          <p:cNvSpPr/>
          <p:nvPr/>
        </p:nvSpPr>
        <p:spPr>
          <a:xfrm>
            <a:off x="264715" y="5582886"/>
            <a:ext cx="4399922" cy="369332"/>
          </a:xfrm>
          <a:prstGeom prst="rect">
            <a:avLst/>
          </a:prstGeom>
        </p:spPr>
        <p:txBody>
          <a:bodyPr wrap="none">
            <a:spAutoFit/>
          </a:bodyPr>
          <a:lstStyle/>
          <a:p>
            <a:r>
              <a:rPr lang="en-US" dirty="0">
                <a:hlinkClick r:id="rId2"/>
              </a:rPr>
              <a:t>https://learn.consensys.net/catalog/info/id:169</a:t>
            </a:r>
            <a:endParaRPr lang="en-US" dirty="0"/>
          </a:p>
        </p:txBody>
      </p:sp>
      <p:pic>
        <p:nvPicPr>
          <p:cNvPr id="9" name="Picture 8">
            <a:extLst>
              <a:ext uri="{FF2B5EF4-FFF2-40B4-BE49-F238E27FC236}">
                <a16:creationId xmlns:a16="http://schemas.microsoft.com/office/drawing/2014/main" id="{3D359CA3-3BDE-4C36-8BF3-370E7CC8A7F3}"/>
              </a:ext>
            </a:extLst>
          </p:cNvPr>
          <p:cNvPicPr>
            <a:picLocks noChangeAspect="1"/>
          </p:cNvPicPr>
          <p:nvPr/>
        </p:nvPicPr>
        <p:blipFill>
          <a:blip r:embed="rId3"/>
          <a:stretch>
            <a:fillRect/>
          </a:stretch>
        </p:blipFill>
        <p:spPr>
          <a:xfrm>
            <a:off x="970891" y="409902"/>
            <a:ext cx="7153605" cy="4769070"/>
          </a:xfrm>
          <a:prstGeom prst="rect">
            <a:avLst/>
          </a:prstGeom>
        </p:spPr>
      </p:pic>
    </p:spTree>
    <p:extLst>
      <p:ext uri="{BB962C8B-B14F-4D97-AF65-F5344CB8AC3E}">
        <p14:creationId xmlns:p14="http://schemas.microsoft.com/office/powerpoint/2010/main" val="200696358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2DA677-C58A-4FCE-A9A0-E66A42EBD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8" name="Picture 17">
            <a:extLst>
              <a:ext uri="{FF2B5EF4-FFF2-40B4-BE49-F238E27FC236}">
                <a16:creationId xmlns:a16="http://schemas.microsoft.com/office/drawing/2014/main" id="{9D85B319-9C30-4D92-B664-CA444ECD79B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0" name="Straight Connector 19">
            <a:extLst>
              <a:ext uri="{FF2B5EF4-FFF2-40B4-BE49-F238E27FC236}">
                <a16:creationId xmlns:a16="http://schemas.microsoft.com/office/drawing/2014/main" id="{D7573C1E-3785-43C9-A262-1DA9DF97F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48C4394-BE4E-4302-AF74-4781C6C66E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4" name="Rectangle 23">
            <a:extLst>
              <a:ext uri="{FF2B5EF4-FFF2-40B4-BE49-F238E27FC236}">
                <a16:creationId xmlns:a16="http://schemas.microsoft.com/office/drawing/2014/main" id="{140062F5-104D-4964-84AE-355933629F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4469021-744E-421B-A66A-46E606F76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8" name="Title 1">
            <a:extLst>
              <a:ext uri="{FF2B5EF4-FFF2-40B4-BE49-F238E27FC236}">
                <a16:creationId xmlns:a16="http://schemas.microsoft.com/office/drawing/2014/main" id="{7ACC11BB-8B65-4BE4-BA5C-BFD680942780}"/>
              </a:ext>
            </a:extLst>
          </p:cNvPr>
          <p:cNvSpPr txBox="1">
            <a:spLocks/>
          </p:cNvSpPr>
          <p:nvPr/>
        </p:nvSpPr>
        <p:spPr>
          <a:xfrm>
            <a:off x="1776424" y="4460798"/>
            <a:ext cx="8637073" cy="558063"/>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spcAft>
                <a:spcPts val="600"/>
              </a:spcAft>
            </a:pPr>
            <a:r>
              <a:rPr lang="en-US" sz="3600"/>
              <a:t>Recipients </a:t>
            </a:r>
          </a:p>
        </p:txBody>
      </p:sp>
      <p:grpSp>
        <p:nvGrpSpPr>
          <p:cNvPr id="28" name="Group 27">
            <a:extLst>
              <a:ext uri="{FF2B5EF4-FFF2-40B4-BE49-F238E27FC236}">
                <a16:creationId xmlns:a16="http://schemas.microsoft.com/office/drawing/2014/main" id="{32085E03-6AA6-4EBD-8AB8-5DE00EF5F9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64906" y="323838"/>
            <a:ext cx="8661501" cy="3652791"/>
            <a:chOff x="7773058" y="600024"/>
            <a:chExt cx="3630912" cy="5222486"/>
          </a:xfrm>
        </p:grpSpPr>
        <p:sp>
          <p:nvSpPr>
            <p:cNvPr id="29" name="Rectangle 28">
              <a:extLst>
                <a:ext uri="{FF2B5EF4-FFF2-40B4-BE49-F238E27FC236}">
                  <a16:creationId xmlns:a16="http://schemas.microsoft.com/office/drawing/2014/main" id="{F8DBC263-A6C0-430D-8B81-75D0C19125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3058" y="600024"/>
              <a:ext cx="3630912" cy="522248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8A86849-73D9-42A1-961E-8D4D96C1F5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04482" y="1062693"/>
              <a:ext cx="3367301" cy="429234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0" name="Picture 9" descr="A close up of a sign&#10;&#10;Description automatically generated">
            <a:extLst>
              <a:ext uri="{FF2B5EF4-FFF2-40B4-BE49-F238E27FC236}">
                <a16:creationId xmlns:a16="http://schemas.microsoft.com/office/drawing/2014/main" id="{238DBB29-7411-4803-BBE2-3B107B0C12CF}"/>
              </a:ext>
            </a:extLst>
          </p:cNvPr>
          <p:cNvPicPr>
            <a:picLocks noChangeAspect="1"/>
          </p:cNvPicPr>
          <p:nvPr/>
        </p:nvPicPr>
        <p:blipFill rotWithShape="1">
          <a:blip r:embed="rId3">
            <a:extLst>
              <a:ext uri="{28A0092B-C50C-407E-A947-70E740481C1C}">
                <a14:useLocalDpi xmlns:a14="http://schemas.microsoft.com/office/drawing/2010/main" val="0"/>
              </a:ext>
            </a:extLst>
          </a:blip>
          <a:srcRect t="1583" r="-1" b="2460"/>
          <a:stretch/>
        </p:blipFill>
        <p:spPr>
          <a:xfrm>
            <a:off x="2408469" y="963739"/>
            <a:ext cx="4383623" cy="2369223"/>
          </a:xfrm>
          <a:prstGeom prst="rect">
            <a:avLst/>
          </a:prstGeom>
        </p:spPr>
      </p:pic>
      <p:pic>
        <p:nvPicPr>
          <p:cNvPr id="11" name="Picture 10">
            <a:extLst>
              <a:ext uri="{FF2B5EF4-FFF2-40B4-BE49-F238E27FC236}">
                <a16:creationId xmlns:a16="http://schemas.microsoft.com/office/drawing/2014/main" id="{FC07A8F7-88E5-4F10-B412-79E5D395A2A5}"/>
              </a:ext>
            </a:extLst>
          </p:cNvPr>
          <p:cNvPicPr>
            <a:picLocks noChangeAspect="1"/>
          </p:cNvPicPr>
          <p:nvPr/>
        </p:nvPicPr>
        <p:blipFill rotWithShape="1">
          <a:blip r:embed="rId4"/>
          <a:srcRect l="1916" r="905" b="-5"/>
          <a:stretch/>
        </p:blipFill>
        <p:spPr>
          <a:xfrm>
            <a:off x="6955819" y="963739"/>
            <a:ext cx="2816228" cy="2369223"/>
          </a:xfrm>
          <a:prstGeom prst="rect">
            <a:avLst/>
          </a:prstGeom>
        </p:spPr>
      </p:pic>
      <p:cxnSp>
        <p:nvCxnSpPr>
          <p:cNvPr id="32" name="Straight Connector 31">
            <a:extLst>
              <a:ext uri="{FF2B5EF4-FFF2-40B4-BE49-F238E27FC236}">
                <a16:creationId xmlns:a16="http://schemas.microsoft.com/office/drawing/2014/main" id="{11D422BD-D7FB-4EFB-97B9-7CE7D7D5FA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76728" y="5027185"/>
            <a:ext cx="8643010"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34" name="Picture 33">
            <a:extLst>
              <a:ext uri="{FF2B5EF4-FFF2-40B4-BE49-F238E27FC236}">
                <a16:creationId xmlns:a16="http://schemas.microsoft.com/office/drawing/2014/main" id="{0CBB145B-10BA-457F-8804-FC63180D207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6" name="Straight Connector 35">
            <a:extLst>
              <a:ext uri="{FF2B5EF4-FFF2-40B4-BE49-F238E27FC236}">
                <a16:creationId xmlns:a16="http://schemas.microsoft.com/office/drawing/2014/main" id="{AB914473-3D59-4C1C-8546-88CEBD2CB3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E1A9F600-78B3-4352-921B-8E982D6D40C6}"/>
              </a:ext>
            </a:extLst>
          </p:cNvPr>
          <p:cNvSpPr txBox="1"/>
          <p:nvPr/>
        </p:nvSpPr>
        <p:spPr>
          <a:xfrm>
            <a:off x="4062248" y="5286703"/>
            <a:ext cx="5412828" cy="646331"/>
          </a:xfrm>
          <a:prstGeom prst="rect">
            <a:avLst/>
          </a:prstGeom>
          <a:noFill/>
        </p:spPr>
        <p:txBody>
          <a:bodyPr wrap="square" rtlCol="0">
            <a:spAutoFit/>
          </a:bodyPr>
          <a:lstStyle/>
          <a:p>
            <a:r>
              <a:rPr lang="en-US" dirty="0"/>
              <a:t>Jeannine Gorman</a:t>
            </a:r>
            <a:br>
              <a:rPr lang="en-US" dirty="0"/>
            </a:br>
            <a:r>
              <a:rPr lang="en-US" dirty="0"/>
              <a:t>Executive Director</a:t>
            </a:r>
          </a:p>
        </p:txBody>
      </p:sp>
    </p:spTree>
    <p:extLst>
      <p:ext uri="{BB962C8B-B14F-4D97-AF65-F5344CB8AC3E}">
        <p14:creationId xmlns:p14="http://schemas.microsoft.com/office/powerpoint/2010/main" val="288776999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DA0E-3F4A-48C8-8B88-A571B3AC363F}"/>
              </a:ext>
            </a:extLst>
          </p:cNvPr>
          <p:cNvSpPr>
            <a:spLocks noGrp="1"/>
          </p:cNvSpPr>
          <p:nvPr>
            <p:ph type="title"/>
          </p:nvPr>
        </p:nvSpPr>
        <p:spPr/>
        <p:txBody>
          <a:bodyPr/>
          <a:lstStyle/>
          <a:p>
            <a:r>
              <a:rPr lang="en-US" dirty="0"/>
              <a:t>Web Site:      </a:t>
            </a:r>
            <a:r>
              <a:rPr lang="en-US" dirty="0">
                <a:hlinkClick r:id="rId2"/>
              </a:rPr>
              <a:t>www.bcprinceton.com</a:t>
            </a:r>
            <a:r>
              <a:rPr lang="en-US" dirty="0"/>
              <a:t> </a:t>
            </a:r>
          </a:p>
        </p:txBody>
      </p:sp>
      <p:sp>
        <p:nvSpPr>
          <p:cNvPr id="4" name="Footer Placeholder 3">
            <a:extLst>
              <a:ext uri="{FF2B5EF4-FFF2-40B4-BE49-F238E27FC236}">
                <a16:creationId xmlns:a16="http://schemas.microsoft.com/office/drawing/2014/main" id="{73B11B13-E775-4F3D-9134-F01252A57BE7}"/>
              </a:ext>
            </a:extLst>
          </p:cNvPr>
          <p:cNvSpPr>
            <a:spLocks noGrp="1"/>
          </p:cNvSpPr>
          <p:nvPr>
            <p:ph type="ftr" sz="quarter" idx="11"/>
          </p:nvPr>
        </p:nvSpPr>
        <p:spPr/>
        <p:txBody>
          <a:bodyPr/>
          <a:lstStyle/>
          <a:p>
            <a:r>
              <a:rPr lang="en-US"/>
              <a:t>Ledger Academy</a:t>
            </a:r>
          </a:p>
        </p:txBody>
      </p:sp>
      <p:pic>
        <p:nvPicPr>
          <p:cNvPr id="3" name="Content Placeholder 2">
            <a:extLst>
              <a:ext uri="{FF2B5EF4-FFF2-40B4-BE49-F238E27FC236}">
                <a16:creationId xmlns:a16="http://schemas.microsoft.com/office/drawing/2014/main" id="{4F61CDAA-2CC5-427A-A39F-4027E00A68CA}"/>
              </a:ext>
            </a:extLst>
          </p:cNvPr>
          <p:cNvPicPr>
            <a:picLocks noGrp="1" noChangeAspect="1"/>
          </p:cNvPicPr>
          <p:nvPr>
            <p:ph idx="1"/>
          </p:nvPr>
        </p:nvPicPr>
        <p:blipFill>
          <a:blip r:embed="rId3"/>
          <a:stretch>
            <a:fillRect/>
          </a:stretch>
        </p:blipFill>
        <p:spPr>
          <a:xfrm>
            <a:off x="2604679" y="2016125"/>
            <a:ext cx="7296967" cy="3449638"/>
          </a:xfrm>
          <a:prstGeom prst="rect">
            <a:avLst/>
          </a:prstGeom>
        </p:spPr>
      </p:pic>
    </p:spTree>
    <p:extLst>
      <p:ext uri="{BB962C8B-B14F-4D97-AF65-F5344CB8AC3E}">
        <p14:creationId xmlns:p14="http://schemas.microsoft.com/office/powerpoint/2010/main" val="369954895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BB12D-9ABD-449A-BAE9-8C44AAD2CAC6}"/>
              </a:ext>
            </a:extLst>
          </p:cNvPr>
          <p:cNvSpPr>
            <a:spLocks noGrp="1"/>
          </p:cNvSpPr>
          <p:nvPr>
            <p:ph type="title"/>
          </p:nvPr>
        </p:nvSpPr>
        <p:spPr/>
        <p:txBody>
          <a:bodyPr/>
          <a:lstStyle/>
          <a:p>
            <a:r>
              <a:rPr lang="en-US" dirty="0"/>
              <a:t>White Paper</a:t>
            </a:r>
          </a:p>
        </p:txBody>
      </p:sp>
      <p:sp>
        <p:nvSpPr>
          <p:cNvPr id="4" name="Footer Placeholder 3">
            <a:extLst>
              <a:ext uri="{FF2B5EF4-FFF2-40B4-BE49-F238E27FC236}">
                <a16:creationId xmlns:a16="http://schemas.microsoft.com/office/drawing/2014/main" id="{3F623DA2-45F9-4D1C-8F29-F07F60024657}"/>
              </a:ext>
            </a:extLst>
          </p:cNvPr>
          <p:cNvSpPr>
            <a:spLocks noGrp="1"/>
          </p:cNvSpPr>
          <p:nvPr>
            <p:ph type="ftr" sz="quarter" idx="11"/>
          </p:nvPr>
        </p:nvSpPr>
        <p:spPr/>
        <p:txBody>
          <a:bodyPr/>
          <a:lstStyle/>
          <a:p>
            <a:r>
              <a:rPr lang="en-US"/>
              <a:t>Ledger Academy</a:t>
            </a:r>
          </a:p>
        </p:txBody>
      </p:sp>
      <p:sp>
        <p:nvSpPr>
          <p:cNvPr id="13" name="AutoShape 11">
            <a:hlinkClick r:id="rId2"/>
            <a:extLst>
              <a:ext uri="{FF2B5EF4-FFF2-40B4-BE49-F238E27FC236}">
                <a16:creationId xmlns:a16="http://schemas.microsoft.com/office/drawing/2014/main" id="{7344976A-D2CA-4898-9768-2518B3C0D699}"/>
              </a:ext>
            </a:extLst>
          </p:cNvPr>
          <p:cNvSpPr>
            <a:spLocks noChangeAspect="1" noChangeArrowheads="1"/>
          </p:cNvSpPr>
          <p:nvPr/>
        </p:nvSpPr>
        <p:spPr bwMode="auto">
          <a:xfrm>
            <a:off x="7780338"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2">
            <a:hlinkClick r:id="rId3"/>
            <a:extLst>
              <a:ext uri="{FF2B5EF4-FFF2-40B4-BE49-F238E27FC236}">
                <a16:creationId xmlns:a16="http://schemas.microsoft.com/office/drawing/2014/main" id="{C1ECD1A6-E5E4-4BE5-9E4D-479CEEDA682F}"/>
              </a:ext>
            </a:extLst>
          </p:cNvPr>
          <p:cNvSpPr>
            <a:spLocks noChangeAspect="1" noChangeArrowheads="1"/>
          </p:cNvSpPr>
          <p:nvPr/>
        </p:nvSpPr>
        <p:spPr bwMode="auto">
          <a:xfrm>
            <a:off x="9685338"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13">
            <a:hlinkClick r:id="rId4"/>
            <a:extLst>
              <a:ext uri="{FF2B5EF4-FFF2-40B4-BE49-F238E27FC236}">
                <a16:creationId xmlns:a16="http://schemas.microsoft.com/office/drawing/2014/main" id="{FD21B279-6BC0-4450-BA62-2C51B4E01AF3}"/>
              </a:ext>
            </a:extLst>
          </p:cNvPr>
          <p:cNvSpPr>
            <a:spLocks noChangeAspect="1" noChangeArrowheads="1"/>
          </p:cNvSpPr>
          <p:nvPr/>
        </p:nvSpPr>
        <p:spPr bwMode="auto">
          <a:xfrm>
            <a:off x="11590338"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14">
            <a:hlinkClick r:id="rId5"/>
            <a:extLst>
              <a:ext uri="{FF2B5EF4-FFF2-40B4-BE49-F238E27FC236}">
                <a16:creationId xmlns:a16="http://schemas.microsoft.com/office/drawing/2014/main" id="{A73D35D4-18AF-4414-A636-190623E3AB48}"/>
              </a:ext>
            </a:extLst>
          </p:cNvPr>
          <p:cNvSpPr>
            <a:spLocks noChangeAspect="1" noChangeArrowheads="1"/>
          </p:cNvSpPr>
          <p:nvPr/>
        </p:nvSpPr>
        <p:spPr bwMode="auto">
          <a:xfrm>
            <a:off x="13495338" y="2168525"/>
            <a:ext cx="2381250" cy="2381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15">
            <a:hlinkClick r:id="rId6"/>
            <a:extLst>
              <a:ext uri="{FF2B5EF4-FFF2-40B4-BE49-F238E27FC236}">
                <a16:creationId xmlns:a16="http://schemas.microsoft.com/office/drawing/2014/main" id="{16CB94D9-BB77-4EF6-9785-92E38324F77C}"/>
              </a:ext>
            </a:extLst>
          </p:cNvPr>
          <p:cNvSpPr>
            <a:spLocks noChangeAspect="1" noChangeArrowheads="1"/>
          </p:cNvSpPr>
          <p:nvPr/>
        </p:nvSpPr>
        <p:spPr bwMode="auto">
          <a:xfrm>
            <a:off x="16667163"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16">
            <a:hlinkClick r:id="rId7"/>
            <a:extLst>
              <a:ext uri="{FF2B5EF4-FFF2-40B4-BE49-F238E27FC236}">
                <a16:creationId xmlns:a16="http://schemas.microsoft.com/office/drawing/2014/main" id="{7D6F8BC0-1E1E-43B2-BB7E-1BD99DA5CC9A}"/>
              </a:ext>
            </a:extLst>
          </p:cNvPr>
          <p:cNvSpPr>
            <a:spLocks noChangeAspect="1" noChangeArrowheads="1"/>
          </p:cNvSpPr>
          <p:nvPr/>
        </p:nvSpPr>
        <p:spPr bwMode="auto">
          <a:xfrm>
            <a:off x="18572163"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AutoShape 17" descr="(smile)">
            <a:extLst>
              <a:ext uri="{FF2B5EF4-FFF2-40B4-BE49-F238E27FC236}">
                <a16:creationId xmlns:a16="http://schemas.microsoft.com/office/drawing/2014/main" id="{8A8EB07C-A508-45DF-896E-06E84D6F946F}"/>
              </a:ext>
            </a:extLst>
          </p:cNvPr>
          <p:cNvSpPr>
            <a:spLocks noChangeAspect="1" noChangeArrowheads="1"/>
          </p:cNvSpPr>
          <p:nvPr/>
        </p:nvSpPr>
        <p:spPr bwMode="auto">
          <a:xfrm>
            <a:off x="20477163" y="2168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AutoShape 18">
            <a:hlinkClick r:id="rId8"/>
            <a:extLst>
              <a:ext uri="{FF2B5EF4-FFF2-40B4-BE49-F238E27FC236}">
                <a16:creationId xmlns:a16="http://schemas.microsoft.com/office/drawing/2014/main" id="{BF777C4C-781C-469A-9671-49EFE8A4BECC}"/>
              </a:ext>
            </a:extLst>
          </p:cNvPr>
          <p:cNvSpPr>
            <a:spLocks noChangeAspect="1" noChangeArrowheads="1"/>
          </p:cNvSpPr>
          <p:nvPr/>
        </p:nvSpPr>
        <p:spPr bwMode="auto">
          <a:xfrm>
            <a:off x="20877213"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AutoShape 19">
            <a:hlinkClick r:id="rId9"/>
            <a:extLst>
              <a:ext uri="{FF2B5EF4-FFF2-40B4-BE49-F238E27FC236}">
                <a16:creationId xmlns:a16="http://schemas.microsoft.com/office/drawing/2014/main" id="{06C8F39B-7CD4-4E00-AAF1-3BA6DAA9A241}"/>
              </a:ext>
            </a:extLst>
          </p:cNvPr>
          <p:cNvSpPr>
            <a:spLocks noChangeAspect="1" noChangeArrowheads="1"/>
          </p:cNvSpPr>
          <p:nvPr/>
        </p:nvSpPr>
        <p:spPr bwMode="auto">
          <a:xfrm>
            <a:off x="22782213" y="2168525"/>
            <a:ext cx="142875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AutoShape 3" descr="Hyperledger Confluence">
            <a:hlinkClick r:id="rId10"/>
            <a:extLst>
              <a:ext uri="{FF2B5EF4-FFF2-40B4-BE49-F238E27FC236}">
                <a16:creationId xmlns:a16="http://schemas.microsoft.com/office/drawing/2014/main" id="{7400E627-55CE-4F2B-ACC6-1C7CA11FED84}"/>
              </a:ext>
            </a:extLst>
          </p:cNvPr>
          <p:cNvSpPr>
            <a:spLocks noChangeAspect="1" noChangeArrowheads="1"/>
          </p:cNvSpPr>
          <p:nvPr/>
        </p:nvSpPr>
        <p:spPr bwMode="auto">
          <a:xfrm>
            <a:off x="5932488" y="149066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AutoShape 8" descr="Learning Materials Development Working Group">
            <a:hlinkClick r:id="rId11" tooltip="Learning Materials Development Working Group"/>
            <a:extLst>
              <a:ext uri="{FF2B5EF4-FFF2-40B4-BE49-F238E27FC236}">
                <a16:creationId xmlns:a16="http://schemas.microsoft.com/office/drawing/2014/main" id="{D095AC36-D6D7-4B24-9893-58987856B5BE}"/>
              </a:ext>
            </a:extLst>
          </p:cNvPr>
          <p:cNvSpPr>
            <a:spLocks noChangeAspect="1" noChangeArrowheads="1"/>
          </p:cNvSpPr>
          <p:nvPr/>
        </p:nvSpPr>
        <p:spPr bwMode="auto">
          <a:xfrm>
            <a:off x="5868988" y="-3000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Rectangle 28">
            <a:extLst>
              <a:ext uri="{FF2B5EF4-FFF2-40B4-BE49-F238E27FC236}">
                <a16:creationId xmlns:a16="http://schemas.microsoft.com/office/drawing/2014/main" id="{C6BBC188-3719-4E99-8181-A0BE9E503411}"/>
              </a:ext>
            </a:extLst>
          </p:cNvPr>
          <p:cNvSpPr/>
          <p:nvPr/>
        </p:nvSpPr>
        <p:spPr>
          <a:xfrm>
            <a:off x="680357" y="2019765"/>
            <a:ext cx="6096000" cy="1178977"/>
          </a:xfrm>
          <a:prstGeom prst="rect">
            <a:avLst/>
          </a:prstGeom>
        </p:spPr>
        <p:txBody>
          <a:bodyPr>
            <a:spAutoFit/>
          </a:bodyPr>
          <a:lstStyle/>
          <a:p>
            <a:pPr algn="ctr">
              <a:lnSpc>
                <a:spcPct val="107000"/>
              </a:lnSpc>
              <a:spcAft>
                <a:spcPts val="800"/>
              </a:spcAft>
            </a:pPr>
            <a:r>
              <a:rPr lang="en-US" sz="2000" b="1" i="1" dirty="0">
                <a:highlight>
                  <a:srgbClr val="FF0000"/>
                </a:highlight>
                <a:latin typeface="Arial" panose="020B0604020202020204" pitchFamily="34" charset="0"/>
                <a:ea typeface="Calibri" panose="020F0502020204030204" pitchFamily="34" charset="0"/>
                <a:cs typeface="Times New Roman" panose="02020603050405020304" pitchFamily="18" charset="0"/>
              </a:rPr>
              <a:t>DRAFT 8/9/19</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600"/>
              </a:spcAft>
            </a:pPr>
            <a:r>
              <a:rPr lang="en-US" b="1" dirty="0">
                <a:latin typeface="Arial" panose="020B0604020202020204" pitchFamily="34" charset="0"/>
                <a:ea typeface="Calibri" panose="020F0502020204030204" pitchFamily="34" charset="0"/>
                <a:cs typeface="Times New Roman" panose="02020603050405020304" pitchFamily="18" charset="0"/>
              </a:rPr>
              <a:t>Princeton Blockchain Group The Giving Chain</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600"/>
              </a:spcAft>
            </a:pPr>
            <a:r>
              <a:rPr lang="en-US" b="1" u="sng" dirty="0">
                <a:latin typeface="Arial" panose="020B0604020202020204" pitchFamily="34" charset="0"/>
                <a:ea typeface="Calibri" panose="020F0502020204030204" pitchFamily="34" charset="0"/>
                <a:cs typeface="Times New Roman" panose="02020603050405020304" pitchFamily="18" charset="0"/>
              </a:rPr>
              <a:t>Donor to Recipient App (D2R)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angle 29">
            <a:extLst>
              <a:ext uri="{FF2B5EF4-FFF2-40B4-BE49-F238E27FC236}">
                <a16:creationId xmlns:a16="http://schemas.microsoft.com/office/drawing/2014/main" id="{0B8690B7-4448-486F-93A4-AB1586E036C5}"/>
              </a:ext>
            </a:extLst>
          </p:cNvPr>
          <p:cNvSpPr/>
          <p:nvPr/>
        </p:nvSpPr>
        <p:spPr>
          <a:xfrm>
            <a:off x="3317876" y="3304553"/>
            <a:ext cx="6096000" cy="2550891"/>
          </a:xfrm>
          <a:prstGeom prst="rect">
            <a:avLst/>
          </a:prstGeom>
        </p:spPr>
        <p:txBody>
          <a:bodyPr>
            <a:spAutoFit/>
          </a:bodyPr>
          <a:lstStyle/>
          <a:p>
            <a:pPr>
              <a:lnSpc>
                <a:spcPct val="107000"/>
              </a:lnSpc>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Introduction:</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This white paper explains why blockchain is needed to solve the problem of delivering excess food to people in need. It will discuss the framework for developing a simple, </a:t>
            </a:r>
            <a:r>
              <a:rPr lang="en-US" b="1" dirty="0">
                <a:latin typeface="Arial" panose="020B0604020202020204" pitchFamily="34" charset="0"/>
                <a:ea typeface="Calibri" panose="020F0502020204030204" pitchFamily="34" charset="0"/>
                <a:cs typeface="Times New Roman" panose="02020603050405020304" pitchFamily="18" charset="0"/>
              </a:rPr>
              <a:t>agile and transparent </a:t>
            </a:r>
            <a:r>
              <a:rPr lang="en-US" dirty="0">
                <a:latin typeface="Arial" panose="020B0604020202020204" pitchFamily="34" charset="0"/>
                <a:ea typeface="Calibri" panose="020F0502020204030204" pitchFamily="34" charset="0"/>
                <a:cs typeface="Times New Roman" panose="02020603050405020304" pitchFamily="18" charset="0"/>
              </a:rPr>
              <a:t>app to </a:t>
            </a:r>
            <a:r>
              <a:rPr lang="en-US" b="1" dirty="0">
                <a:latin typeface="Arial" panose="020B0604020202020204" pitchFamily="34" charset="0"/>
                <a:ea typeface="Calibri" panose="020F0502020204030204" pitchFamily="34" charset="0"/>
                <a:cs typeface="Times New Roman" panose="02020603050405020304" pitchFamily="18" charset="0"/>
              </a:rPr>
              <a:t>connect a network </a:t>
            </a:r>
            <a:r>
              <a:rPr lang="en-US" dirty="0">
                <a:latin typeface="Arial" panose="020B0604020202020204" pitchFamily="34" charset="0"/>
                <a:ea typeface="Calibri" panose="020F0502020204030204" pitchFamily="34" charset="0"/>
                <a:cs typeface="Times New Roman" panose="02020603050405020304" pitchFamily="18" charset="0"/>
              </a:rPr>
              <a:t>of local surplus food suppliers (“donors”) to local communities in need (“recipients”) connected by a volunteer local transportation group (“drivers”).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542177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A958CD5-AF84-4041-BC3A-697B391D2F4C}"/>
              </a:ext>
            </a:extLst>
          </p:cNvPr>
          <p:cNvSpPr>
            <a:spLocks noGrp="1"/>
          </p:cNvSpPr>
          <p:nvPr>
            <p:ph type="ftr" sz="quarter" idx="4294967295"/>
          </p:nvPr>
        </p:nvSpPr>
        <p:spPr>
          <a:xfrm>
            <a:off x="0" y="328613"/>
            <a:ext cx="5938838" cy="309562"/>
          </a:xfrm>
        </p:spPr>
        <p:txBody>
          <a:bodyPr/>
          <a:lstStyle/>
          <a:p>
            <a:r>
              <a:rPr lang="en-US"/>
              <a:t>Ledger Academy</a:t>
            </a:r>
          </a:p>
        </p:txBody>
      </p:sp>
      <p:sp>
        <p:nvSpPr>
          <p:cNvPr id="5" name="Rectangle 4">
            <a:extLst>
              <a:ext uri="{FF2B5EF4-FFF2-40B4-BE49-F238E27FC236}">
                <a16:creationId xmlns:a16="http://schemas.microsoft.com/office/drawing/2014/main" id="{919F3D15-14E9-47E3-933E-22F05DC70AA4}"/>
              </a:ext>
            </a:extLst>
          </p:cNvPr>
          <p:cNvSpPr/>
          <p:nvPr/>
        </p:nvSpPr>
        <p:spPr>
          <a:xfrm>
            <a:off x="3048000" y="2005373"/>
            <a:ext cx="6096000" cy="2847254"/>
          </a:xfrm>
          <a:prstGeom prst="rect">
            <a:avLst/>
          </a:prstGeom>
        </p:spPr>
        <p:txBody>
          <a:bodyPr>
            <a:spAutoFit/>
          </a:bodyPr>
          <a:lstStyle/>
          <a:p>
            <a:pPr>
              <a:lnSpc>
                <a:spcPct val="107000"/>
              </a:lnSpc>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Background:</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A group of individuals in New Jersey with a passion for blockchain and a desire to improve social issues came together to form the Blockchain Princeton Group (BPG).  BPG desired to learn how to build a blockchain with a hands-on project that would also provide social good in the local community.  The team is composed of a diverse group of men and women with a variety of skills and industry experiences.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07DB089F-673A-4468-9D72-E01DF75460E5}"/>
              </a:ext>
            </a:extLst>
          </p:cNvPr>
          <p:cNvSpPr/>
          <p:nvPr/>
        </p:nvSpPr>
        <p:spPr>
          <a:xfrm>
            <a:off x="1483660" y="952442"/>
            <a:ext cx="1373453" cy="369332"/>
          </a:xfrm>
          <a:prstGeom prst="rect">
            <a:avLst/>
          </a:prstGeom>
        </p:spPr>
        <p:txBody>
          <a:bodyPr wrap="none">
            <a:spAutoFit/>
          </a:bodyPr>
          <a:lstStyle/>
          <a:p>
            <a:r>
              <a:rPr lang="en-US" dirty="0"/>
              <a:t>White Paper</a:t>
            </a:r>
          </a:p>
        </p:txBody>
      </p:sp>
    </p:spTree>
    <p:extLst>
      <p:ext uri="{BB962C8B-B14F-4D97-AF65-F5344CB8AC3E}">
        <p14:creationId xmlns:p14="http://schemas.microsoft.com/office/powerpoint/2010/main" val="407211913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7BB304-B047-4C2C-9A6E-799BC986FA63}"/>
              </a:ext>
            </a:extLst>
          </p:cNvPr>
          <p:cNvSpPr/>
          <p:nvPr/>
        </p:nvSpPr>
        <p:spPr>
          <a:xfrm>
            <a:off x="1735908" y="1284154"/>
            <a:ext cx="1373453" cy="369332"/>
          </a:xfrm>
          <a:prstGeom prst="rect">
            <a:avLst/>
          </a:prstGeom>
        </p:spPr>
        <p:txBody>
          <a:bodyPr wrap="none">
            <a:spAutoFit/>
          </a:bodyPr>
          <a:lstStyle/>
          <a:p>
            <a:r>
              <a:rPr lang="en-US" dirty="0"/>
              <a:t>White Paper</a:t>
            </a:r>
          </a:p>
        </p:txBody>
      </p:sp>
      <p:sp>
        <p:nvSpPr>
          <p:cNvPr id="3" name="Rectangle 2">
            <a:extLst>
              <a:ext uri="{FF2B5EF4-FFF2-40B4-BE49-F238E27FC236}">
                <a16:creationId xmlns:a16="http://schemas.microsoft.com/office/drawing/2014/main" id="{B62F944D-2CA1-44D5-AFFF-7854A0A5F853}"/>
              </a:ext>
            </a:extLst>
          </p:cNvPr>
          <p:cNvSpPr/>
          <p:nvPr/>
        </p:nvSpPr>
        <p:spPr>
          <a:xfrm>
            <a:off x="3048000" y="1857192"/>
            <a:ext cx="6096000" cy="3143617"/>
          </a:xfrm>
          <a:prstGeom prst="rect">
            <a:avLst/>
          </a:prstGeom>
        </p:spPr>
        <p:txBody>
          <a:bodyPr>
            <a:spAutoFit/>
          </a:bodyPr>
          <a:lstStyle/>
          <a:p>
            <a:pPr>
              <a:lnSpc>
                <a:spcPct val="107000"/>
              </a:lnSpc>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Need:</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Currently, local farmers do not have a reliable method of delivering their excess food and produce to people in need. By the time arrangements and logistics are identified and coordinated, much of the produce is spoiled and the true amount of the intended donated food does not end up at the final location.   Additionally, at times the true donated quantity is not the same quantity delivered to people in need.  In other words, portions of the donated food get taken out by others and sold by other means.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46531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8BEF6D-3519-4A12-ACB6-1FF1D0C75081}"/>
              </a:ext>
            </a:extLst>
          </p:cNvPr>
          <p:cNvSpPr/>
          <p:nvPr/>
        </p:nvSpPr>
        <p:spPr>
          <a:xfrm>
            <a:off x="1723696" y="915869"/>
            <a:ext cx="8671034" cy="5136150"/>
          </a:xfrm>
          <a:prstGeom prst="rect">
            <a:avLst/>
          </a:prstGeom>
        </p:spPr>
        <p:txBody>
          <a:bodyPr wrap="square">
            <a:spAutoFit/>
          </a:bodyPr>
          <a:lstStyle/>
          <a:p>
            <a:pPr>
              <a:lnSpc>
                <a:spcPct val="107000"/>
              </a:lnSpc>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Solution:</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Create a simple Blockchain Donor to Recipient App (D2RA) utilizing the Hyperledger Sawtooth platform to create a blockchain supply chain management (SCM) system to seamlessly connect donors to recipients via drivers and track the status, source, and recipients of the food at any time.  The project is designed to (1) solve the timing issue of matching donors with excess produce to recipients with food insecurity, and (2) provide a verifiable SCM where each party is kept up to date of the process between donors, recipients, and drivers in real-time.</a:t>
            </a:r>
          </a:p>
          <a:p>
            <a:r>
              <a:rPr lang="en-US" dirty="0"/>
              <a:t>Due to the decentralized nature of blockchain, multiple stakeholders can utilize blockchain to efficiently record, track and report on verified interactions.  This makes it easier to track and manage the sourcing, storage, transfer and distribution of food donations.  Blockchain will ensure the specified amount of donated food is delivered in a timely fashion (i.e., no spoilage) to the pre-determined recipients.</a:t>
            </a:r>
          </a:p>
          <a:p>
            <a:r>
              <a:rPr lang="en-US" dirty="0"/>
              <a:t>A supply chain model has been determined to be the best way to initiate, track and deliver excess food supplies. The supply chain model has many unknown individuals who do not need to form a relationship with the other parties in the supply chain.</a:t>
            </a:r>
          </a:p>
          <a:p>
            <a:pPr>
              <a:lnSpc>
                <a:spcPct val="107000"/>
              </a:lnSpc>
              <a:spcAft>
                <a:spcPts val="80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3E7C247C-EB8F-467A-BE4E-F6ECE5EBE955}"/>
              </a:ext>
            </a:extLst>
          </p:cNvPr>
          <p:cNvSpPr txBox="1"/>
          <p:nvPr/>
        </p:nvSpPr>
        <p:spPr>
          <a:xfrm>
            <a:off x="609600" y="546537"/>
            <a:ext cx="1513490" cy="369332"/>
          </a:xfrm>
          <a:prstGeom prst="rect">
            <a:avLst/>
          </a:prstGeom>
          <a:noFill/>
        </p:spPr>
        <p:txBody>
          <a:bodyPr wrap="square" rtlCol="0">
            <a:spAutoFit/>
          </a:bodyPr>
          <a:lstStyle/>
          <a:p>
            <a:r>
              <a:rPr lang="en-US" dirty="0"/>
              <a:t>White Paper</a:t>
            </a:r>
          </a:p>
        </p:txBody>
      </p:sp>
    </p:spTree>
    <p:extLst>
      <p:ext uri="{BB962C8B-B14F-4D97-AF65-F5344CB8AC3E}">
        <p14:creationId xmlns:p14="http://schemas.microsoft.com/office/powerpoint/2010/main" val="407689077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12B25C0-CB72-44C4-A7C5-471A534E4FCE}"/>
              </a:ext>
            </a:extLst>
          </p:cNvPr>
          <p:cNvSpPr txBox="1"/>
          <p:nvPr/>
        </p:nvSpPr>
        <p:spPr>
          <a:xfrm>
            <a:off x="2060028" y="761999"/>
            <a:ext cx="1513490" cy="369332"/>
          </a:xfrm>
          <a:prstGeom prst="rect">
            <a:avLst/>
          </a:prstGeom>
          <a:noFill/>
        </p:spPr>
        <p:txBody>
          <a:bodyPr wrap="square" rtlCol="0">
            <a:spAutoFit/>
          </a:bodyPr>
          <a:lstStyle/>
          <a:p>
            <a:r>
              <a:rPr lang="en-US" dirty="0"/>
              <a:t>White Paper</a:t>
            </a:r>
          </a:p>
        </p:txBody>
      </p:sp>
      <p:sp>
        <p:nvSpPr>
          <p:cNvPr id="3" name="Rectangle 2">
            <a:extLst>
              <a:ext uri="{FF2B5EF4-FFF2-40B4-BE49-F238E27FC236}">
                <a16:creationId xmlns:a16="http://schemas.microsoft.com/office/drawing/2014/main" id="{F0703756-90CB-4CCB-9E7C-A50572488BB0}"/>
              </a:ext>
            </a:extLst>
          </p:cNvPr>
          <p:cNvSpPr/>
          <p:nvPr/>
        </p:nvSpPr>
        <p:spPr>
          <a:xfrm>
            <a:off x="1828800" y="1243468"/>
            <a:ext cx="8760372" cy="4080604"/>
          </a:xfrm>
          <a:prstGeom prst="rect">
            <a:avLst/>
          </a:prstGeom>
        </p:spPr>
        <p:txBody>
          <a:bodyPr wrap="square">
            <a:spAutoFit/>
          </a:bodyPr>
          <a:lstStyle/>
          <a:p>
            <a:pPr>
              <a:lnSpc>
                <a:spcPct val="107000"/>
              </a:lnSpc>
              <a:spcAft>
                <a:spcPts val="800"/>
              </a:spcAft>
            </a:pPr>
            <a:r>
              <a:rPr lang="en-US" sz="1600" i="1" u="sng" dirty="0">
                <a:latin typeface="Arial" panose="020B0604020202020204" pitchFamily="34" charset="0"/>
                <a:ea typeface="Calibri" panose="020F0502020204030204" pitchFamily="34" charset="0"/>
                <a:cs typeface="Times New Roman" panose="02020603050405020304" pitchFamily="18" charset="0"/>
              </a:rPr>
              <a:t>Initial Scope:</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dirty="0">
                <a:latin typeface="Arial" panose="020B0604020202020204" pitchFamily="34" charset="0"/>
                <a:ea typeface="Calibri" panose="020F0502020204030204" pitchFamily="34" charset="0"/>
                <a:cs typeface="Times New Roman" panose="02020603050405020304" pitchFamily="18" charset="0"/>
              </a:rPr>
              <a:t>The initial scope will be limited to a small number of donors with excess food to be picked up by drivers who will transport the food to an agreed-upon drop off point for recipients, including US Veterans.  This limited scope will allow for the viability of the system to be determined.</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457200" marR="457200">
              <a:lnSpc>
                <a:spcPct val="107000"/>
              </a:lnSpc>
              <a:spcBef>
                <a:spcPts val="0"/>
              </a:spcBef>
              <a:spcAft>
                <a:spcPts val="800"/>
              </a:spcAft>
            </a:pPr>
            <a:r>
              <a:rPr lang="en-US" sz="1400" dirty="0">
                <a:latin typeface="Arial" panose="020B0604020202020204" pitchFamily="34" charset="0"/>
                <a:ea typeface="Calibri" panose="020F0502020204030204" pitchFamily="34" charset="0"/>
                <a:cs typeface="Times New Roman" panose="02020603050405020304" pitchFamily="18" charset="0"/>
              </a:rPr>
              <a:t>1.  Finish the smartphone App that all parties will utilize for real-time, verifiable communication (expected to be finished by early to mid-August)</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457200" marR="457200">
              <a:lnSpc>
                <a:spcPct val="107000"/>
              </a:lnSpc>
              <a:spcBef>
                <a:spcPts val="0"/>
              </a:spcBef>
              <a:spcAft>
                <a:spcPts val="800"/>
              </a:spcAft>
            </a:pPr>
            <a:r>
              <a:rPr lang="en-US" sz="1400" dirty="0">
                <a:latin typeface="Arial" panose="020B0604020202020204" pitchFamily="34" charset="0"/>
                <a:ea typeface="Calibri" panose="020F0502020204030204" pitchFamily="34" charset="0"/>
                <a:cs typeface="Times New Roman" panose="02020603050405020304" pitchFamily="18" charset="0"/>
              </a:rPr>
              <a:t>2.  Identify 5-10 farms that are willing to participate in this pilot project.  They will be given the App and arrange for a day of the week for their surplus produce to be picked up.  Each farm will use their App to confirm that they do in fact have excess surplus on the agreed-upon day and input the amount they have, and the transportation volunteers will pick-up the surplus produce.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457200" marR="457200">
              <a:lnSpc>
                <a:spcPct val="107000"/>
              </a:lnSpc>
              <a:spcBef>
                <a:spcPts val="0"/>
              </a:spcBef>
              <a:spcAft>
                <a:spcPts val="800"/>
              </a:spcAft>
            </a:pPr>
            <a:r>
              <a:rPr lang="en-US" sz="1400" dirty="0">
                <a:latin typeface="Arial" panose="020B0604020202020204" pitchFamily="34" charset="0"/>
                <a:ea typeface="Calibri" panose="020F0502020204030204" pitchFamily="34" charset="0"/>
                <a:cs typeface="Times New Roman" panose="02020603050405020304" pitchFamily="18" charset="0"/>
              </a:rPr>
              <a:t>3.  Identify recipients with food insecurity and a convenient location and time where they can pick-up the produce when it is confirmed to be available by the App.  Most recipients utilize smartphones.  This has been proven to be a reliable manner of communication for the vast majority.  Recipients who do not utilize smartphones can be contacted by the director of the township’s food pantry via phone.</a:t>
            </a: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769658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69BE25-4689-4F2D-B8C6-525089A15372}"/>
              </a:ext>
            </a:extLst>
          </p:cNvPr>
          <p:cNvSpPr/>
          <p:nvPr/>
        </p:nvSpPr>
        <p:spPr>
          <a:xfrm>
            <a:off x="3048000" y="2301736"/>
            <a:ext cx="6096000" cy="2254528"/>
          </a:xfrm>
          <a:prstGeom prst="rect">
            <a:avLst/>
          </a:prstGeom>
        </p:spPr>
        <p:txBody>
          <a:bodyPr>
            <a:spAutoFit/>
          </a:bodyPr>
          <a:lstStyle/>
          <a:p>
            <a:pPr>
              <a:lnSpc>
                <a:spcPct val="107000"/>
              </a:lnSpc>
              <a:spcAft>
                <a:spcPts val="800"/>
              </a:spcAft>
            </a:pPr>
            <a:r>
              <a:rPr lang="en-US" i="1" u="sng" dirty="0">
                <a:latin typeface="Arial" panose="020B0604020202020204" pitchFamily="34" charset="0"/>
                <a:ea typeface="Calibri" panose="020F0502020204030204" pitchFamily="34" charset="0"/>
                <a:cs typeface="Times New Roman" panose="02020603050405020304" pitchFamily="18" charset="0"/>
              </a:rPr>
              <a:t>Future Scope: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The system can be expanded to include clothing, blankets, toiletry items, paper products, and other items donated by farmers, restaurants, wholesalers, individuals, suppliers, manufacturers and retailers to a wide range of recipients including food banks, houses of worship, social services offices, and off the grid individuals.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2B6C3BC4-C60F-455C-8BF1-999BC3B26B04}"/>
              </a:ext>
            </a:extLst>
          </p:cNvPr>
          <p:cNvSpPr txBox="1"/>
          <p:nvPr/>
        </p:nvSpPr>
        <p:spPr>
          <a:xfrm>
            <a:off x="2112578" y="709448"/>
            <a:ext cx="1865587" cy="369332"/>
          </a:xfrm>
          <a:prstGeom prst="rect">
            <a:avLst/>
          </a:prstGeom>
          <a:noFill/>
        </p:spPr>
        <p:txBody>
          <a:bodyPr wrap="square" rtlCol="0">
            <a:spAutoFit/>
          </a:bodyPr>
          <a:lstStyle/>
          <a:p>
            <a:r>
              <a:rPr lang="en-US" dirty="0"/>
              <a:t>White Paper</a:t>
            </a:r>
          </a:p>
        </p:txBody>
      </p:sp>
    </p:spTree>
    <p:extLst>
      <p:ext uri="{BB962C8B-B14F-4D97-AF65-F5344CB8AC3E}">
        <p14:creationId xmlns:p14="http://schemas.microsoft.com/office/powerpoint/2010/main" val="139999906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7CFF7E-756D-41CF-85B2-474EC1D4BAAC}"/>
              </a:ext>
            </a:extLst>
          </p:cNvPr>
          <p:cNvSpPr txBox="1"/>
          <p:nvPr/>
        </p:nvSpPr>
        <p:spPr>
          <a:xfrm>
            <a:off x="2112578" y="709448"/>
            <a:ext cx="1865587" cy="369332"/>
          </a:xfrm>
          <a:prstGeom prst="rect">
            <a:avLst/>
          </a:prstGeom>
          <a:noFill/>
        </p:spPr>
        <p:txBody>
          <a:bodyPr wrap="square" rtlCol="0">
            <a:spAutoFit/>
          </a:bodyPr>
          <a:lstStyle/>
          <a:p>
            <a:r>
              <a:rPr lang="en-US" dirty="0"/>
              <a:t>White Paper</a:t>
            </a:r>
          </a:p>
        </p:txBody>
      </p:sp>
      <p:graphicFrame>
        <p:nvGraphicFramePr>
          <p:cNvPr id="6" name="Table 5">
            <a:extLst>
              <a:ext uri="{FF2B5EF4-FFF2-40B4-BE49-F238E27FC236}">
                <a16:creationId xmlns:a16="http://schemas.microsoft.com/office/drawing/2014/main" id="{C69CEA13-1D76-4F2D-989C-4A05290364BA}"/>
              </a:ext>
            </a:extLst>
          </p:cNvPr>
          <p:cNvGraphicFramePr>
            <a:graphicFrameLocks noGrp="1"/>
          </p:cNvGraphicFramePr>
          <p:nvPr>
            <p:extLst>
              <p:ext uri="{D42A27DB-BD31-4B8C-83A1-F6EECF244321}">
                <p14:modId xmlns:p14="http://schemas.microsoft.com/office/powerpoint/2010/main" val="3978088512"/>
              </p:ext>
            </p:extLst>
          </p:nvPr>
        </p:nvGraphicFramePr>
        <p:xfrm>
          <a:off x="2692589" y="1282665"/>
          <a:ext cx="5243711" cy="4292670"/>
        </p:xfrm>
        <a:graphic>
          <a:graphicData uri="http://schemas.openxmlformats.org/drawingml/2006/table">
            <a:tbl>
              <a:tblPr firstRow="1" firstCol="1" bandRow="1">
                <a:tableStyleId>{5C22544A-7EE6-4342-B048-85BDC9FD1C3A}</a:tableStyleId>
              </a:tblPr>
              <a:tblGrid>
                <a:gridCol w="1951162">
                  <a:extLst>
                    <a:ext uri="{9D8B030D-6E8A-4147-A177-3AD203B41FA5}">
                      <a16:colId xmlns:a16="http://schemas.microsoft.com/office/drawing/2014/main" val="754843937"/>
                    </a:ext>
                  </a:extLst>
                </a:gridCol>
                <a:gridCol w="3292549">
                  <a:extLst>
                    <a:ext uri="{9D8B030D-6E8A-4147-A177-3AD203B41FA5}">
                      <a16:colId xmlns:a16="http://schemas.microsoft.com/office/drawing/2014/main" val="971798478"/>
                    </a:ext>
                  </a:extLst>
                </a:gridCol>
              </a:tblGrid>
              <a:tr h="225930">
                <a:tc>
                  <a:txBody>
                    <a:bodyPr/>
                    <a:lstStyle/>
                    <a:p>
                      <a:pPr marL="0" marR="0">
                        <a:lnSpc>
                          <a:spcPct val="107000"/>
                        </a:lnSpc>
                        <a:spcBef>
                          <a:spcPts val="0"/>
                        </a:spcBef>
                        <a:spcAft>
                          <a:spcPts val="0"/>
                        </a:spcAft>
                      </a:pPr>
                      <a:r>
                        <a:rPr lang="en-US" sz="1000">
                          <a:effectLst/>
                        </a:rPr>
                        <a:t>Bobbi Muscara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bobbi@Ledgeracademy.com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613994574"/>
                  </a:ext>
                </a:extLst>
              </a:tr>
              <a:tr h="225930">
                <a:tc>
                  <a:txBody>
                    <a:bodyPr/>
                    <a:lstStyle/>
                    <a:p>
                      <a:pPr marL="0" marR="0">
                        <a:lnSpc>
                          <a:spcPct val="107000"/>
                        </a:lnSpc>
                        <a:spcBef>
                          <a:spcPts val="0"/>
                        </a:spcBef>
                        <a:spcAft>
                          <a:spcPts val="0"/>
                        </a:spcAft>
                      </a:pPr>
                      <a:r>
                        <a:rPr lang="en-US" sz="1000">
                          <a:effectLst/>
                        </a:rPr>
                        <a:t>Scott Schneider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srsgroup25@gmail.com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803912929"/>
                  </a:ext>
                </a:extLst>
              </a:tr>
              <a:tr h="225930">
                <a:tc>
                  <a:txBody>
                    <a:bodyPr/>
                    <a:lstStyle/>
                    <a:p>
                      <a:pPr marL="0" marR="0">
                        <a:lnSpc>
                          <a:spcPct val="107000"/>
                        </a:lnSpc>
                        <a:spcBef>
                          <a:spcPts val="0"/>
                        </a:spcBef>
                        <a:spcAft>
                          <a:spcPts val="0"/>
                        </a:spcAft>
                      </a:pPr>
                      <a:r>
                        <a:rPr lang="en-US" sz="1000">
                          <a:effectLst/>
                        </a:rPr>
                        <a:t>Colin Pinto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pintocolin@gmail.com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081823931"/>
                  </a:ext>
                </a:extLst>
              </a:tr>
              <a:tr h="225930">
                <a:tc>
                  <a:txBody>
                    <a:bodyPr/>
                    <a:lstStyle/>
                    <a:p>
                      <a:pPr marL="0" marR="0">
                        <a:lnSpc>
                          <a:spcPct val="107000"/>
                        </a:lnSpc>
                        <a:spcBef>
                          <a:spcPts val="0"/>
                        </a:spcBef>
                        <a:spcAft>
                          <a:spcPts val="0"/>
                        </a:spcAft>
                      </a:pPr>
                      <a:r>
                        <a:rPr lang="en-US" sz="1000">
                          <a:effectLst/>
                        </a:rPr>
                        <a:t>Lindsley Medlin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lmedlin@njblockchain.io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36051144"/>
                  </a:ext>
                </a:extLst>
              </a:tr>
              <a:tr h="225930">
                <a:tc>
                  <a:txBody>
                    <a:bodyPr/>
                    <a:lstStyle/>
                    <a:p>
                      <a:pPr marL="0" marR="0">
                        <a:lnSpc>
                          <a:spcPct val="107000"/>
                        </a:lnSpc>
                        <a:spcBef>
                          <a:spcPts val="0"/>
                        </a:spcBef>
                        <a:spcAft>
                          <a:spcPts val="0"/>
                        </a:spcAft>
                      </a:pPr>
                      <a:r>
                        <a:rPr lang="en-US" sz="1000">
                          <a:effectLst/>
                        </a:rPr>
                        <a:t>Mammohan Khandelwal</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mkhandelwal@yahoo.com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4021637557"/>
                  </a:ext>
                </a:extLst>
              </a:tr>
              <a:tr h="225930">
                <a:tc>
                  <a:txBody>
                    <a:bodyPr/>
                    <a:lstStyle/>
                    <a:p>
                      <a:pPr marL="0" marR="0">
                        <a:lnSpc>
                          <a:spcPct val="107000"/>
                        </a:lnSpc>
                        <a:spcBef>
                          <a:spcPts val="0"/>
                        </a:spcBef>
                        <a:spcAft>
                          <a:spcPts val="0"/>
                        </a:spcAft>
                      </a:pPr>
                      <a:r>
                        <a:rPr lang="en-US" sz="1000">
                          <a:effectLst/>
                        </a:rPr>
                        <a:t>Cherni Ghosh</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cgh2010@gmail.com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1331761862"/>
                  </a:ext>
                </a:extLst>
              </a:tr>
              <a:tr h="225930">
                <a:tc>
                  <a:txBody>
                    <a:bodyPr/>
                    <a:lstStyle/>
                    <a:p>
                      <a:pPr marL="0" marR="0">
                        <a:lnSpc>
                          <a:spcPct val="107000"/>
                        </a:lnSpc>
                        <a:spcBef>
                          <a:spcPts val="0"/>
                        </a:spcBef>
                        <a:spcAft>
                          <a:spcPts val="0"/>
                        </a:spcAft>
                      </a:pPr>
                      <a:r>
                        <a:rPr lang="en-US" sz="1000">
                          <a:effectLst/>
                        </a:rPr>
                        <a:t>Jennifer Yuan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jennyuan18@gmail.com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2793438322"/>
                  </a:ext>
                </a:extLst>
              </a:tr>
              <a:tr h="225930">
                <a:tc>
                  <a:txBody>
                    <a:bodyPr/>
                    <a:lstStyle/>
                    <a:p>
                      <a:pPr marL="0" marR="0">
                        <a:lnSpc>
                          <a:spcPct val="107000"/>
                        </a:lnSpc>
                        <a:spcBef>
                          <a:spcPts val="0"/>
                        </a:spcBef>
                        <a:spcAft>
                          <a:spcPts val="0"/>
                        </a:spcAft>
                      </a:pPr>
                      <a:r>
                        <a:rPr lang="en-US" sz="1000">
                          <a:effectLst/>
                        </a:rPr>
                        <a:t>Houri Ramo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houriramo@gmail.com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136790619"/>
                  </a:ext>
                </a:extLst>
              </a:tr>
              <a:tr h="225930">
                <a:tc>
                  <a:txBody>
                    <a:bodyPr/>
                    <a:lstStyle/>
                    <a:p>
                      <a:pPr marL="0" marR="0">
                        <a:lnSpc>
                          <a:spcPct val="107000"/>
                        </a:lnSpc>
                        <a:spcBef>
                          <a:spcPts val="0"/>
                        </a:spcBef>
                        <a:spcAft>
                          <a:spcPts val="0"/>
                        </a:spcAft>
                      </a:pPr>
                      <a:r>
                        <a:rPr lang="en-US" sz="1000">
                          <a:effectLst/>
                        </a:rPr>
                        <a:t>Suyog Navarkar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navarkarsuyog@gmail.com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2163965769"/>
                  </a:ext>
                </a:extLst>
              </a:tr>
              <a:tr h="225930">
                <a:tc>
                  <a:txBody>
                    <a:bodyPr/>
                    <a:lstStyle/>
                    <a:p>
                      <a:pPr marL="0" marR="0">
                        <a:lnSpc>
                          <a:spcPct val="107000"/>
                        </a:lnSpc>
                        <a:spcBef>
                          <a:spcPts val="0"/>
                        </a:spcBef>
                        <a:spcAft>
                          <a:spcPts val="0"/>
                        </a:spcAft>
                      </a:pPr>
                      <a:r>
                        <a:rPr lang="en-US" sz="1000">
                          <a:effectLst/>
                        </a:rPr>
                        <a:t>Prafull Kotecha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prafullKotecha@gmail.com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094117671"/>
                  </a:ext>
                </a:extLst>
              </a:tr>
              <a:tr h="225930">
                <a:tc>
                  <a:txBody>
                    <a:bodyPr/>
                    <a:lstStyle/>
                    <a:p>
                      <a:pPr marL="0" marR="0">
                        <a:lnSpc>
                          <a:spcPct val="107000"/>
                        </a:lnSpc>
                        <a:spcBef>
                          <a:spcPts val="0"/>
                        </a:spcBef>
                        <a:spcAft>
                          <a:spcPts val="0"/>
                        </a:spcAft>
                      </a:pPr>
                      <a:r>
                        <a:rPr lang="en-US" sz="1000">
                          <a:effectLst/>
                        </a:rPr>
                        <a:t>Ron Keegan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rkeegan1@comcast.com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2010316784"/>
                  </a:ext>
                </a:extLst>
              </a:tr>
              <a:tr h="225930">
                <a:tc>
                  <a:txBody>
                    <a:bodyPr/>
                    <a:lstStyle/>
                    <a:p>
                      <a:pPr marL="0" marR="0">
                        <a:lnSpc>
                          <a:spcPct val="107000"/>
                        </a:lnSpc>
                        <a:spcBef>
                          <a:spcPts val="0"/>
                        </a:spcBef>
                        <a:spcAft>
                          <a:spcPts val="0"/>
                        </a:spcAft>
                      </a:pPr>
                      <a:r>
                        <a:rPr lang="en-US" sz="1000">
                          <a:effectLst/>
                        </a:rPr>
                        <a:t>Cydel Girandel</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giraudelc@hotmail.com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651317333"/>
                  </a:ext>
                </a:extLst>
              </a:tr>
              <a:tr h="225930">
                <a:tc>
                  <a:txBody>
                    <a:bodyPr/>
                    <a:lstStyle/>
                    <a:p>
                      <a:pPr marL="0" marR="0">
                        <a:lnSpc>
                          <a:spcPct val="107000"/>
                        </a:lnSpc>
                        <a:spcBef>
                          <a:spcPts val="0"/>
                        </a:spcBef>
                        <a:spcAft>
                          <a:spcPts val="0"/>
                        </a:spcAft>
                      </a:pPr>
                      <a:r>
                        <a:rPr lang="en-US" sz="1000">
                          <a:effectLst/>
                        </a:rPr>
                        <a:t>Hemal Panji</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Hemalpanji@gmail.com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178979832"/>
                  </a:ext>
                </a:extLst>
              </a:tr>
              <a:tr h="225930">
                <a:tc>
                  <a:txBody>
                    <a:bodyPr/>
                    <a:lstStyle/>
                    <a:p>
                      <a:pPr marL="0" marR="0">
                        <a:lnSpc>
                          <a:spcPct val="107000"/>
                        </a:lnSpc>
                        <a:spcBef>
                          <a:spcPts val="0"/>
                        </a:spcBef>
                        <a:spcAft>
                          <a:spcPts val="0"/>
                        </a:spcAft>
                      </a:pPr>
                      <a:r>
                        <a:rPr lang="en-US" sz="1000">
                          <a:effectLst/>
                        </a:rPr>
                        <a:t>P. Prabhu</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pcube@hotmail.com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1578637669"/>
                  </a:ext>
                </a:extLst>
              </a:tr>
              <a:tr h="225930">
                <a:tc>
                  <a:txBody>
                    <a:bodyPr/>
                    <a:lstStyle/>
                    <a:p>
                      <a:pPr marL="0" marR="0">
                        <a:lnSpc>
                          <a:spcPct val="107000"/>
                        </a:lnSpc>
                        <a:spcBef>
                          <a:spcPts val="0"/>
                        </a:spcBef>
                        <a:spcAft>
                          <a:spcPts val="0"/>
                        </a:spcAft>
                      </a:pPr>
                      <a:r>
                        <a:rPr lang="en-US" sz="1000">
                          <a:effectLst/>
                        </a:rPr>
                        <a:t>Sundar Raj</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sundarraj1194@gmail.com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2805323358"/>
                  </a:ext>
                </a:extLst>
              </a:tr>
              <a:tr h="225930">
                <a:tc>
                  <a:txBody>
                    <a:bodyPr/>
                    <a:lstStyle/>
                    <a:p>
                      <a:pPr marL="0" marR="0">
                        <a:lnSpc>
                          <a:spcPct val="107000"/>
                        </a:lnSpc>
                        <a:spcBef>
                          <a:spcPts val="0"/>
                        </a:spcBef>
                        <a:spcAft>
                          <a:spcPts val="0"/>
                        </a:spcAft>
                      </a:pPr>
                      <a:r>
                        <a:rPr lang="en-US" sz="1000">
                          <a:effectLst/>
                        </a:rPr>
                        <a:t>Tony Lopez</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Lopez.tony0811@aol.com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46695791"/>
                  </a:ext>
                </a:extLst>
              </a:tr>
              <a:tr h="225930">
                <a:tc>
                  <a:txBody>
                    <a:bodyPr/>
                    <a:lstStyle/>
                    <a:p>
                      <a:pPr marL="0" marR="0">
                        <a:lnSpc>
                          <a:spcPct val="107000"/>
                        </a:lnSpc>
                        <a:spcBef>
                          <a:spcPts val="0"/>
                        </a:spcBef>
                        <a:spcAft>
                          <a:spcPts val="0"/>
                        </a:spcAft>
                      </a:pPr>
                      <a:r>
                        <a:rPr lang="en-US" sz="1000">
                          <a:effectLst/>
                        </a:rPr>
                        <a:t>Harper Hoffman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harperhh10@gmail.com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875165129"/>
                  </a:ext>
                </a:extLst>
              </a:tr>
              <a:tr h="225930">
                <a:tc>
                  <a:txBody>
                    <a:bodyPr/>
                    <a:lstStyle/>
                    <a:p>
                      <a:pPr marL="0" marR="0">
                        <a:lnSpc>
                          <a:spcPct val="107000"/>
                        </a:lnSpc>
                        <a:spcBef>
                          <a:spcPts val="0"/>
                        </a:spcBef>
                        <a:spcAft>
                          <a:spcPts val="0"/>
                        </a:spcAft>
                      </a:pPr>
                      <a:r>
                        <a:rPr lang="en-US" sz="1000">
                          <a:effectLst/>
                        </a:rPr>
                        <a:t>Gary Teekah</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a:effectLst/>
                        </a:rPr>
                        <a:t>gteekah@opxconsultingservices.com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4008589960"/>
                  </a:ext>
                </a:extLst>
              </a:tr>
              <a:tr h="225930">
                <a:tc>
                  <a:txBody>
                    <a:bodyPr/>
                    <a:lstStyle/>
                    <a:p>
                      <a:pPr marL="0" marR="0">
                        <a:lnSpc>
                          <a:spcPct val="107000"/>
                        </a:lnSpc>
                        <a:spcBef>
                          <a:spcPts val="0"/>
                        </a:spcBef>
                        <a:spcAft>
                          <a:spcPts val="0"/>
                        </a:spcAft>
                      </a:pPr>
                      <a:r>
                        <a:rPr lang="en-US" sz="1000">
                          <a:effectLst/>
                        </a:rPr>
                        <a:t>Wesam Elsayed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tc>
                  <a:txBody>
                    <a:bodyPr/>
                    <a:lstStyle/>
                    <a:p>
                      <a:pPr marL="0" marR="0">
                        <a:lnSpc>
                          <a:spcPct val="107000"/>
                        </a:lnSpc>
                        <a:spcBef>
                          <a:spcPts val="0"/>
                        </a:spcBef>
                        <a:spcAft>
                          <a:spcPts val="0"/>
                        </a:spcAft>
                      </a:pPr>
                      <a:r>
                        <a:rPr lang="en-US" sz="1000" dirty="0">
                          <a:effectLst/>
                        </a:rPr>
                        <a:t>wesam.a.elsayed@gmail.com</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168" marR="57168" marT="0" marB="0"/>
                </a:tc>
                <a:extLst>
                  <a:ext uri="{0D108BD9-81ED-4DB2-BD59-A6C34878D82A}">
                    <a16:rowId xmlns:a16="http://schemas.microsoft.com/office/drawing/2014/main" val="3648394021"/>
                  </a:ext>
                </a:extLst>
              </a:tr>
            </a:tbl>
          </a:graphicData>
        </a:graphic>
      </p:graphicFrame>
    </p:spTree>
    <p:extLst>
      <p:ext uri="{BB962C8B-B14F-4D97-AF65-F5344CB8AC3E}">
        <p14:creationId xmlns:p14="http://schemas.microsoft.com/office/powerpoint/2010/main" val="334414713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57" name="Rectangle 43">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1" name="Picture 45">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3" name="Straight Connector 47">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9">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67" name="Rectangle 51">
            <a:extLst>
              <a:ext uri="{FF2B5EF4-FFF2-40B4-BE49-F238E27FC236}">
                <a16:creationId xmlns:a16="http://schemas.microsoft.com/office/drawing/2014/main" id="{2FA7AD0A-1871-4DF8-9235-F49D0513B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53">
            <a:extLst>
              <a:ext uri="{FF2B5EF4-FFF2-40B4-BE49-F238E27FC236}">
                <a16:creationId xmlns:a16="http://schemas.microsoft.com/office/drawing/2014/main" id="{36B04CFB-FAE5-47DD-9B3E-4E9BA7A89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 name="Title 1">
            <a:extLst>
              <a:ext uri="{FF2B5EF4-FFF2-40B4-BE49-F238E27FC236}">
                <a16:creationId xmlns:a16="http://schemas.microsoft.com/office/drawing/2014/main" id="{AF7EA66D-76E6-4E92-9FF9-39F534479D90}"/>
              </a:ext>
            </a:extLst>
          </p:cNvPr>
          <p:cNvSpPr txBox="1">
            <a:spLocks/>
          </p:cNvSpPr>
          <p:nvPr/>
        </p:nvSpPr>
        <p:spPr>
          <a:xfrm>
            <a:off x="659301" y="1474969"/>
            <a:ext cx="3076737" cy="1868760"/>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spcAft>
                <a:spcPts val="600"/>
              </a:spcAft>
            </a:pPr>
            <a:r>
              <a:rPr lang="en-US" sz="3300" dirty="0"/>
              <a:t>Product  Development  Working Group</a:t>
            </a:r>
          </a:p>
        </p:txBody>
      </p:sp>
      <p:cxnSp>
        <p:nvCxnSpPr>
          <p:cNvPr id="56" name="Straight Connector 55">
            <a:extLst>
              <a:ext uri="{FF2B5EF4-FFF2-40B4-BE49-F238E27FC236}">
                <a16:creationId xmlns:a16="http://schemas.microsoft.com/office/drawing/2014/main" id="{EE68D41B-9286-479F-9AB7-678C8E348D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58" name="Group 57">
            <a:extLst>
              <a:ext uri="{FF2B5EF4-FFF2-40B4-BE49-F238E27FC236}">
                <a16:creationId xmlns:a16="http://schemas.microsoft.com/office/drawing/2014/main" id="{E8ACF89C-CFC3-4D68-B3C4-2BEFB7BBE5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59" name="Rectangle 58">
              <a:extLst>
                <a:ext uri="{FF2B5EF4-FFF2-40B4-BE49-F238E27FC236}">
                  <a16:creationId xmlns:a16="http://schemas.microsoft.com/office/drawing/2014/main" id="{3B770B7D-3C5C-4682-8DF0-20783592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A6893E11-7EC1-4EB6-A2A8-0B693F8FE5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2" name="Rectangle 61">
            <a:extLst>
              <a:ext uri="{FF2B5EF4-FFF2-40B4-BE49-F238E27FC236}">
                <a16:creationId xmlns:a16="http://schemas.microsoft.com/office/drawing/2014/main" id="{622F7FD7-8884-4FD5-95AB-0B5C6033A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487" y="977965"/>
            <a:ext cx="6615582"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a:extLst>
              <a:ext uri="{FF2B5EF4-FFF2-40B4-BE49-F238E27FC236}">
                <a16:creationId xmlns:a16="http://schemas.microsoft.com/office/drawing/2014/main" id="{16EFE474-4FE0-4E8F-8F09-5ED2C9E76A8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6" name="Straight Connector 65">
            <a:extLst>
              <a:ext uri="{FF2B5EF4-FFF2-40B4-BE49-F238E27FC236}">
                <a16:creationId xmlns:a16="http://schemas.microsoft.com/office/drawing/2014/main" id="{CF8B8C81-54DC-4AF5-B682-3A2C70A6B5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graphicFrame>
        <p:nvGraphicFramePr>
          <p:cNvPr id="3" name="Table 2">
            <a:extLst>
              <a:ext uri="{FF2B5EF4-FFF2-40B4-BE49-F238E27FC236}">
                <a16:creationId xmlns:a16="http://schemas.microsoft.com/office/drawing/2014/main" id="{4E78F14B-6AA8-420F-B285-4107DF6CF596}"/>
              </a:ext>
            </a:extLst>
          </p:cNvPr>
          <p:cNvGraphicFramePr>
            <a:graphicFrameLocks noGrp="1"/>
          </p:cNvGraphicFramePr>
          <p:nvPr>
            <p:extLst>
              <p:ext uri="{D42A27DB-BD31-4B8C-83A1-F6EECF244321}">
                <p14:modId xmlns:p14="http://schemas.microsoft.com/office/powerpoint/2010/main" val="478342680"/>
              </p:ext>
            </p:extLst>
          </p:nvPr>
        </p:nvGraphicFramePr>
        <p:xfrm>
          <a:off x="4361793" y="888129"/>
          <a:ext cx="6615583" cy="4314490"/>
        </p:xfrm>
        <a:graphic>
          <a:graphicData uri="http://schemas.openxmlformats.org/drawingml/2006/table">
            <a:tbl>
              <a:tblPr firstRow="1" bandRow="1">
                <a:tableStyleId>{8799B23B-EC83-4686-B30A-512413B5E67A}</a:tableStyleId>
              </a:tblPr>
              <a:tblGrid>
                <a:gridCol w="237323">
                  <a:extLst>
                    <a:ext uri="{9D8B030D-6E8A-4147-A177-3AD203B41FA5}">
                      <a16:colId xmlns:a16="http://schemas.microsoft.com/office/drawing/2014/main" val="3593454968"/>
                    </a:ext>
                  </a:extLst>
                </a:gridCol>
                <a:gridCol w="939616">
                  <a:extLst>
                    <a:ext uri="{9D8B030D-6E8A-4147-A177-3AD203B41FA5}">
                      <a16:colId xmlns:a16="http://schemas.microsoft.com/office/drawing/2014/main" val="448977776"/>
                    </a:ext>
                  </a:extLst>
                </a:gridCol>
                <a:gridCol w="1973070">
                  <a:extLst>
                    <a:ext uri="{9D8B030D-6E8A-4147-A177-3AD203B41FA5}">
                      <a16:colId xmlns:a16="http://schemas.microsoft.com/office/drawing/2014/main" val="299539445"/>
                    </a:ext>
                  </a:extLst>
                </a:gridCol>
                <a:gridCol w="1649521">
                  <a:extLst>
                    <a:ext uri="{9D8B030D-6E8A-4147-A177-3AD203B41FA5}">
                      <a16:colId xmlns:a16="http://schemas.microsoft.com/office/drawing/2014/main" val="3689535925"/>
                    </a:ext>
                  </a:extLst>
                </a:gridCol>
                <a:gridCol w="1816053">
                  <a:extLst>
                    <a:ext uri="{9D8B030D-6E8A-4147-A177-3AD203B41FA5}">
                      <a16:colId xmlns:a16="http://schemas.microsoft.com/office/drawing/2014/main" val="3403122242"/>
                    </a:ext>
                  </a:extLst>
                </a:gridCol>
              </a:tblGrid>
              <a:tr h="242327">
                <a:tc gridSpan="5">
                  <a:txBody>
                    <a:bodyPr/>
                    <a:lstStyle/>
                    <a:p>
                      <a:pPr algn="ctr" fontAlgn="t"/>
                      <a:r>
                        <a:rPr lang="en-US" sz="700">
                          <a:effectLst/>
                        </a:rPr>
                        <a:t>D2R application- Hyperledger Sawtooth Chain - MVP</a:t>
                      </a:r>
                      <a:endParaRPr lang="en-US" sz="700" b="1">
                        <a:solidFill>
                          <a:schemeClr val="tx1">
                            <a:lumMod val="75000"/>
                            <a:lumOff val="25000"/>
                          </a:schemeClr>
                        </a:solidFill>
                        <a:effectLst/>
                      </a:endParaRPr>
                    </a:p>
                  </a:txBody>
                  <a:tcPr marL="31084" marR="23313" marT="15542" marB="15542"/>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34919436"/>
                  </a:ext>
                </a:extLst>
              </a:tr>
              <a:tr h="331687">
                <a:tc>
                  <a:txBody>
                    <a:bodyPr/>
                    <a:lstStyle/>
                    <a:p>
                      <a:pPr algn="l" fontAlgn="t"/>
                      <a:r>
                        <a:rPr lang="en-US" sz="600">
                          <a:effectLst/>
                        </a:rPr>
                        <a:t>Sl. No.</a:t>
                      </a:r>
                      <a:endParaRPr lang="en-US" sz="600" b="1">
                        <a:solidFill>
                          <a:schemeClr val="tx1">
                            <a:lumMod val="75000"/>
                            <a:lumOff val="25000"/>
                          </a:schemeClr>
                        </a:solidFill>
                        <a:effectLst/>
                      </a:endParaRPr>
                    </a:p>
                  </a:txBody>
                  <a:tcPr marL="31084" marR="23313" marT="15542" marB="15542"/>
                </a:tc>
                <a:tc>
                  <a:txBody>
                    <a:bodyPr/>
                    <a:lstStyle/>
                    <a:p>
                      <a:pPr algn="l" fontAlgn="t"/>
                      <a:r>
                        <a:rPr lang="en-US" sz="600">
                          <a:effectLst/>
                        </a:rPr>
                        <a:t>Things to be accomplished</a:t>
                      </a:r>
                      <a:endParaRPr lang="en-US" sz="600" b="1">
                        <a:solidFill>
                          <a:schemeClr val="tx1">
                            <a:lumMod val="75000"/>
                            <a:lumOff val="25000"/>
                          </a:schemeClr>
                        </a:solidFill>
                        <a:effectLst/>
                      </a:endParaRPr>
                    </a:p>
                  </a:txBody>
                  <a:tcPr marL="31084" marR="23313" marT="15542" marB="15542"/>
                </a:tc>
                <a:tc>
                  <a:txBody>
                    <a:bodyPr/>
                    <a:lstStyle/>
                    <a:p>
                      <a:pPr algn="l" fontAlgn="t"/>
                      <a:r>
                        <a:rPr lang="en-US" sz="600">
                          <a:effectLst/>
                        </a:rPr>
                        <a:t>Description of work and any constraints to be overcome</a:t>
                      </a:r>
                      <a:endParaRPr lang="en-US" sz="600" b="1">
                        <a:solidFill>
                          <a:schemeClr val="tx1">
                            <a:lumMod val="75000"/>
                            <a:lumOff val="25000"/>
                          </a:schemeClr>
                        </a:solidFill>
                        <a:effectLst/>
                      </a:endParaRPr>
                    </a:p>
                  </a:txBody>
                  <a:tcPr marL="31084" marR="23313" marT="15542" marB="15542"/>
                </a:tc>
                <a:tc>
                  <a:txBody>
                    <a:bodyPr/>
                    <a:lstStyle/>
                    <a:p>
                      <a:pPr algn="l" fontAlgn="t"/>
                      <a:r>
                        <a:rPr lang="en-US" sz="600">
                          <a:effectLst/>
                        </a:rPr>
                        <a:t>Assigned to (please include your name based on your time and skills)</a:t>
                      </a:r>
                      <a:endParaRPr lang="en-US" sz="600" b="1">
                        <a:solidFill>
                          <a:schemeClr val="tx1">
                            <a:lumMod val="75000"/>
                            <a:lumOff val="25000"/>
                          </a:schemeClr>
                        </a:solidFill>
                        <a:effectLst/>
                      </a:endParaRPr>
                    </a:p>
                  </a:txBody>
                  <a:tcPr marL="31084" marR="23313" marT="15542" marB="15542"/>
                </a:tc>
                <a:tc>
                  <a:txBody>
                    <a:bodyPr/>
                    <a:lstStyle/>
                    <a:p>
                      <a:pPr algn="l" fontAlgn="t"/>
                      <a:r>
                        <a:rPr lang="en-US" sz="600">
                          <a:effectLst/>
                        </a:rPr>
                        <a:t>Comments / Remarks</a:t>
                      </a:r>
                      <a:endParaRPr lang="en-US" sz="600" b="1">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2362798955"/>
                  </a:ext>
                </a:extLst>
              </a:tr>
              <a:tr h="718438">
                <a:tc>
                  <a:txBody>
                    <a:bodyPr/>
                    <a:lstStyle/>
                    <a:p>
                      <a:pPr algn="l" fontAlgn="t"/>
                      <a:r>
                        <a:rPr lang="en-US" sz="600">
                          <a:effectLst/>
                        </a:rPr>
                        <a:t>1</a:t>
                      </a:r>
                      <a:endParaRPr lang="en-US" sz="600">
                        <a:solidFill>
                          <a:schemeClr val="tx1">
                            <a:lumMod val="75000"/>
                            <a:lumOff val="25000"/>
                          </a:schemeClr>
                        </a:solidFill>
                        <a:effectLst/>
                      </a:endParaRPr>
                    </a:p>
                  </a:txBody>
                  <a:tcPr marL="31084" marR="23313" marT="15542" marB="15542"/>
                </a:tc>
                <a:tc>
                  <a:txBody>
                    <a:bodyPr/>
                    <a:lstStyle/>
                    <a:p>
                      <a:pPr algn="l" fontAlgn="t"/>
                      <a:r>
                        <a:rPr lang="en-US" sz="600" dirty="0">
                          <a:effectLst/>
                        </a:rPr>
                        <a:t>Multiple nodes</a:t>
                      </a:r>
                      <a:endParaRPr lang="en-US" sz="600" dirty="0">
                        <a:solidFill>
                          <a:schemeClr val="tx1">
                            <a:lumMod val="75000"/>
                            <a:lumOff val="25000"/>
                          </a:schemeClr>
                        </a:solidFill>
                        <a:effectLst/>
                      </a:endParaRPr>
                    </a:p>
                  </a:txBody>
                  <a:tcPr marL="31084" marR="23313" marT="15542" marB="15542"/>
                </a:tc>
                <a:tc>
                  <a:txBody>
                    <a:bodyPr/>
                    <a:lstStyle/>
                    <a:p>
                      <a:pPr algn="l" fontAlgn="t"/>
                      <a:r>
                        <a:rPr lang="en-US" sz="600">
                          <a:effectLst/>
                        </a:rPr>
                        <a:t>Create multiple nodes of Sawtooth chain and demonstrate workability of the chain - Sawtooth chain needs to be brought up inside docker (or any other container) and should run on all instances; should be able to connect with each node</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Can be on multiple instances in cloud (Eg: AWS EC2) or multiple macs</a:t>
                      </a:r>
                    </a:p>
                    <a:p>
                      <a:pPr algn="l" fontAlgn="t"/>
                      <a:r>
                        <a:rPr lang="en-US" sz="600" u="none" strike="noStrike">
                          <a:effectLst/>
                          <a:hlinkClick r:id="rId3"/>
                        </a:rPr>
                        <a:t>Hemal Panji</a:t>
                      </a:r>
                      <a:r>
                        <a:rPr lang="en-US" sz="600">
                          <a:effectLst/>
                        </a:rPr>
                        <a:t> has done some research</a:t>
                      </a:r>
                      <a:endParaRPr lang="en-US" sz="60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3050698972"/>
                  </a:ext>
                </a:extLst>
              </a:tr>
              <a:tr h="586999">
                <a:tc>
                  <a:txBody>
                    <a:bodyPr/>
                    <a:lstStyle/>
                    <a:p>
                      <a:pPr algn="l" fontAlgn="t"/>
                      <a:r>
                        <a:rPr lang="en-US" sz="600">
                          <a:effectLst/>
                        </a:rPr>
                        <a:t>2</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Define Transaction Processor</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Be able to create transaction families and define Transactions on the chain (not the front end) - business logic on the server and able to bundle transactions into a block for validation</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Transaction processor node(s) within Sawtooth</a:t>
                      </a:r>
                      <a:endParaRPr lang="en-US" sz="60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3756316912"/>
                  </a:ext>
                </a:extLst>
              </a:tr>
              <a:tr h="459343">
                <a:tc>
                  <a:txBody>
                    <a:bodyPr/>
                    <a:lstStyle/>
                    <a:p>
                      <a:pPr algn="l" fontAlgn="t"/>
                      <a:r>
                        <a:rPr lang="en-US" sz="600">
                          <a:effectLst/>
                        </a:rPr>
                        <a:t>3</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Define Validator</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Be able to assign validator nodes and / or create validators that will take the transaction families for validating and creating a block</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Validator node(s) in Sawtooth</a:t>
                      </a:r>
                      <a:endParaRPr lang="en-US" sz="60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3680195229"/>
                  </a:ext>
                </a:extLst>
              </a:tr>
              <a:tr h="331687">
                <a:tc>
                  <a:txBody>
                    <a:bodyPr/>
                    <a:lstStyle/>
                    <a:p>
                      <a:pPr algn="l" fontAlgn="t"/>
                      <a:r>
                        <a:rPr lang="en-US" sz="600">
                          <a:effectLst/>
                        </a:rPr>
                        <a:t>4</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Define any REST API</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Be able to connect the client (Front end interface) to the chain</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Connectors to chain from front end client (HTML, JSON etc.)</a:t>
                      </a:r>
                      <a:endParaRPr lang="en-US" sz="60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677811752"/>
                  </a:ext>
                </a:extLst>
              </a:tr>
              <a:tr h="331687">
                <a:tc>
                  <a:txBody>
                    <a:bodyPr/>
                    <a:lstStyle/>
                    <a:p>
                      <a:pPr algn="l" fontAlgn="t"/>
                      <a:r>
                        <a:rPr lang="en-US" sz="600">
                          <a:effectLst/>
                        </a:rPr>
                        <a:t>5</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Create Donor, Volunteer interfaces / logins</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Provide the ability for Donors and volunteers to interact with the chain to login, create assets, transfer assets etc.</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Current single screen from POC may need to be split into multiple with respective functionalities</a:t>
                      </a:r>
                      <a:endParaRPr lang="en-US" sz="60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2618524239"/>
                  </a:ext>
                </a:extLst>
              </a:tr>
              <a:tr h="852979">
                <a:tc>
                  <a:txBody>
                    <a:bodyPr/>
                    <a:lstStyle/>
                    <a:p>
                      <a:pPr algn="l" fontAlgn="t"/>
                      <a:r>
                        <a:rPr lang="en-US" sz="600">
                          <a:effectLst/>
                        </a:rPr>
                        <a:t>6</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Create assets</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Define what an asset attributes need to be (Asset name, asset type, unit type, unit measure etc.) </a:t>
                      </a:r>
                    </a:p>
                    <a:p>
                      <a:pPr algn="l" fontAlgn="t"/>
                      <a:r>
                        <a:rPr lang="en-US" sz="600">
                          <a:effectLst/>
                        </a:rPr>
                        <a:t>Master template for assets (minimum values to be picked while defining assets that answers questions like - What am I donating, how much and if it can be picked up by multiple volunteers - one donor to many volunteers)</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Solve for Fungibility of assets - </a:t>
                      </a:r>
                      <a:r>
                        <a:rPr lang="en-US" sz="600" u="none" strike="noStrike">
                          <a:effectLst/>
                          <a:hlinkClick r:id="rId4"/>
                        </a:rPr>
                        <a:t>Lindsley Medlin</a:t>
                      </a:r>
                      <a:r>
                        <a:rPr lang="en-US" sz="600">
                          <a:effectLst/>
                        </a:rPr>
                        <a:t>can articulate / elaborate.</a:t>
                      </a:r>
                      <a:endParaRPr lang="en-US" sz="60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1768698610"/>
                  </a:ext>
                </a:extLst>
              </a:tr>
              <a:tr h="459343">
                <a:tc>
                  <a:txBody>
                    <a:bodyPr/>
                    <a:lstStyle/>
                    <a:p>
                      <a:pPr algn="l" fontAlgn="t"/>
                      <a:r>
                        <a:rPr lang="en-US" sz="600">
                          <a:effectLst/>
                        </a:rPr>
                        <a:t>7</a:t>
                      </a:r>
                      <a:endParaRPr lang="en-US" sz="600">
                        <a:solidFill>
                          <a:schemeClr val="tx1">
                            <a:lumMod val="75000"/>
                            <a:lumOff val="25000"/>
                          </a:schemeClr>
                        </a:solidFill>
                        <a:effectLst/>
                      </a:endParaRPr>
                    </a:p>
                  </a:txBody>
                  <a:tcPr marL="31084" marR="23313" marT="15542" marB="15542"/>
                </a:tc>
                <a:tc>
                  <a:txBody>
                    <a:bodyPr/>
                    <a:lstStyle/>
                    <a:p>
                      <a:pPr algn="l" fontAlgn="t"/>
                      <a:r>
                        <a:rPr lang="en-US" sz="600" u="none" strike="noStrike">
                          <a:effectLst/>
                          <a:hlinkClick r:id="rId5"/>
                        </a:rPr>
                        <a:t>Tracking assets in the supply chain</a:t>
                      </a:r>
                      <a:endParaRPr lang="en-US" sz="600">
                        <a:solidFill>
                          <a:schemeClr val="tx1">
                            <a:lumMod val="75000"/>
                            <a:lumOff val="25000"/>
                          </a:schemeClr>
                        </a:solidFill>
                        <a:effectLst/>
                      </a:endParaRPr>
                    </a:p>
                  </a:txBody>
                  <a:tcPr marL="31084" marR="23313" marT="15542" marB="15542"/>
                </a:tc>
                <a:tc>
                  <a:txBody>
                    <a:bodyPr/>
                    <a:lstStyle/>
                    <a:p>
                      <a:pPr algn="l" fontAlgn="t"/>
                      <a:r>
                        <a:rPr lang="en-US" sz="600">
                          <a:effectLst/>
                        </a:rPr>
                        <a:t>How does the asset get tracked - Bar code, Mobile phone (</a:t>
                      </a:r>
                      <a:r>
                        <a:rPr lang="en-US" sz="600" u="none" strike="noStrike">
                          <a:effectLst/>
                          <a:hlinkClick r:id="rId6"/>
                        </a:rPr>
                        <a:t>Suyog Navarkar</a:t>
                      </a:r>
                      <a:r>
                        <a:rPr lang="en-US" sz="600">
                          <a:effectLst/>
                        </a:rPr>
                        <a:t> can elaborate), individual asset being tracked or the bag / crate. </a:t>
                      </a:r>
                      <a:endParaRPr lang="en-US" sz="600">
                        <a:solidFill>
                          <a:schemeClr val="tx1">
                            <a:lumMod val="75000"/>
                            <a:lumOff val="25000"/>
                          </a:schemeClr>
                        </a:solidFill>
                        <a:effectLst/>
                      </a:endParaRPr>
                    </a:p>
                  </a:txBody>
                  <a:tcPr marL="31084" marR="23313" marT="15542" marB="15542"/>
                </a:tc>
                <a:tc>
                  <a:txBody>
                    <a:bodyPr/>
                    <a:lstStyle/>
                    <a:p>
                      <a:pPr algn="l" fontAlgn="t"/>
                      <a:br>
                        <a:rPr lang="en-US" sz="600">
                          <a:effectLst/>
                        </a:rPr>
                      </a:br>
                      <a:endParaRPr lang="en-US" sz="600">
                        <a:solidFill>
                          <a:schemeClr val="tx1">
                            <a:lumMod val="75000"/>
                            <a:lumOff val="25000"/>
                          </a:schemeClr>
                        </a:solidFill>
                        <a:effectLst/>
                      </a:endParaRPr>
                    </a:p>
                  </a:txBody>
                  <a:tcPr marL="31084" marR="23313" marT="15542" marB="15542"/>
                </a:tc>
                <a:tc>
                  <a:txBody>
                    <a:bodyPr/>
                    <a:lstStyle/>
                    <a:p>
                      <a:pPr algn="l" fontAlgn="t"/>
                      <a:r>
                        <a:rPr lang="en-US" sz="600" dirty="0">
                          <a:effectLst/>
                        </a:rPr>
                        <a:t>Cost effective tracking mechanisms - pls remember that this is a social impact project and not a commercial one</a:t>
                      </a:r>
                      <a:endParaRPr lang="en-US" sz="600" dirty="0">
                        <a:solidFill>
                          <a:schemeClr val="tx1">
                            <a:lumMod val="75000"/>
                            <a:lumOff val="25000"/>
                          </a:schemeClr>
                        </a:solidFill>
                        <a:effectLst/>
                      </a:endParaRPr>
                    </a:p>
                  </a:txBody>
                  <a:tcPr marL="31084" marR="23313" marT="15542" marB="15542"/>
                </a:tc>
                <a:extLst>
                  <a:ext uri="{0D108BD9-81ED-4DB2-BD59-A6C34878D82A}">
                    <a16:rowId xmlns:a16="http://schemas.microsoft.com/office/drawing/2014/main" val="1091023424"/>
                  </a:ext>
                </a:extLst>
              </a:tr>
            </a:tbl>
          </a:graphicData>
        </a:graphic>
      </p:graphicFrame>
    </p:spTree>
    <p:extLst>
      <p:ext uri="{BB962C8B-B14F-4D97-AF65-F5344CB8AC3E}">
        <p14:creationId xmlns:p14="http://schemas.microsoft.com/office/powerpoint/2010/main" val="1054762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FC3010B-7347-45F9-A6C8-D3A8E1F38BCF}"/>
              </a:ext>
            </a:extLst>
          </p:cNvPr>
          <p:cNvSpPr>
            <a:spLocks noGrp="1"/>
          </p:cNvSpPr>
          <p:nvPr>
            <p:ph sz="half" idx="2"/>
          </p:nvPr>
        </p:nvSpPr>
        <p:spPr/>
        <p:txBody>
          <a:bodyPr/>
          <a:lstStyle/>
          <a:p>
            <a:r>
              <a:rPr lang="en-US" dirty="0">
                <a:solidFill>
                  <a:srgbClr val="000000"/>
                </a:solidFill>
                <a:latin typeface="arial" panose="020B0604020202020204" pitchFamily="34" charset="0"/>
              </a:rPr>
              <a:t>This week we have another awesome speaker lined up, </a:t>
            </a:r>
            <a:r>
              <a:rPr lang="en-US" dirty="0">
                <a:solidFill>
                  <a:srgbClr val="1155CC"/>
                </a:solidFill>
                <a:latin typeface="arial" panose="020B0604020202020204" pitchFamily="34" charset="0"/>
                <a:hlinkClick r:id="rId2"/>
              </a:rPr>
              <a:t>Matthew Davie</a:t>
            </a:r>
            <a:r>
              <a:rPr lang="en-US" dirty="0">
                <a:solidFill>
                  <a:srgbClr val="000000"/>
                </a:solidFill>
                <a:latin typeface="arial" panose="020B0604020202020204" pitchFamily="34" charset="0"/>
              </a:rPr>
              <a:t> from </a:t>
            </a:r>
            <a:r>
              <a:rPr lang="en-US" dirty="0">
                <a:solidFill>
                  <a:srgbClr val="1155CC"/>
                </a:solidFill>
                <a:latin typeface="arial" panose="020B0604020202020204" pitchFamily="34" charset="0"/>
                <a:hlinkClick r:id="rId3"/>
              </a:rPr>
              <a:t>Kiva</a:t>
            </a:r>
            <a:r>
              <a:rPr lang="en-US" dirty="0">
                <a:solidFill>
                  <a:srgbClr val="000000"/>
                </a:solidFill>
                <a:latin typeface="arial" panose="020B0604020202020204" pitchFamily="34" charset="0"/>
              </a:rPr>
              <a:t> who will be sharing their projects in blockchain including an impressive digital identity initiative in Sierra Leone and their involvement in Libra. </a:t>
            </a:r>
            <a:endParaRPr lang="en-US" dirty="0"/>
          </a:p>
        </p:txBody>
      </p:sp>
      <p:pic>
        <p:nvPicPr>
          <p:cNvPr id="7" name="Content Placeholder 6">
            <a:extLst>
              <a:ext uri="{FF2B5EF4-FFF2-40B4-BE49-F238E27FC236}">
                <a16:creationId xmlns:a16="http://schemas.microsoft.com/office/drawing/2014/main" id="{65809CB5-6BE9-4AF5-8194-E23F902717FC}"/>
              </a:ext>
            </a:extLst>
          </p:cNvPr>
          <p:cNvPicPr>
            <a:picLocks noGrp="1" noChangeAspect="1"/>
          </p:cNvPicPr>
          <p:nvPr>
            <p:ph sz="half" idx="1"/>
          </p:nvPr>
        </p:nvPicPr>
        <p:blipFill>
          <a:blip r:embed="rId4"/>
          <a:stretch>
            <a:fillRect/>
          </a:stretch>
        </p:blipFill>
        <p:spPr>
          <a:xfrm>
            <a:off x="1305801" y="2151117"/>
            <a:ext cx="4532696" cy="2734602"/>
          </a:xfrm>
          <a:prstGeom prst="rect">
            <a:avLst/>
          </a:prstGeom>
        </p:spPr>
      </p:pic>
      <p:sp>
        <p:nvSpPr>
          <p:cNvPr id="8" name="Title 7">
            <a:extLst>
              <a:ext uri="{FF2B5EF4-FFF2-40B4-BE49-F238E27FC236}">
                <a16:creationId xmlns:a16="http://schemas.microsoft.com/office/drawing/2014/main" id="{F91BFDDD-3DE5-49FC-AEB6-F8860C83A78E}"/>
              </a:ext>
            </a:extLst>
          </p:cNvPr>
          <p:cNvSpPr>
            <a:spLocks noGrp="1"/>
          </p:cNvSpPr>
          <p:nvPr>
            <p:ph type="title"/>
          </p:nvPr>
        </p:nvSpPr>
        <p:spPr>
          <a:xfrm>
            <a:off x="1449388" y="804863"/>
            <a:ext cx="9605962" cy="535531"/>
          </a:xfrm>
          <a:prstGeom prst="rect">
            <a:avLst/>
          </a:prstGeom>
          <a:solidFill>
            <a:schemeClr val="bg1"/>
          </a:solidFill>
        </p:spPr>
        <p:txBody>
          <a:bodyPr wrap="square">
            <a:spAutoFit/>
          </a:bodyPr>
          <a:lstStyle/>
          <a:p>
            <a:r>
              <a:rPr lang="en-US" dirty="0"/>
              <a:t>Social Impact</a:t>
            </a:r>
          </a:p>
        </p:txBody>
      </p:sp>
    </p:spTree>
    <p:extLst>
      <p:ext uri="{BB962C8B-B14F-4D97-AF65-F5344CB8AC3E}">
        <p14:creationId xmlns:p14="http://schemas.microsoft.com/office/powerpoint/2010/main" val="8475078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3C1CF2A-1AF4-4BA7-9727-D40627711013}"/>
              </a:ext>
            </a:extLst>
          </p:cNvPr>
          <p:cNvSpPr/>
          <p:nvPr/>
        </p:nvSpPr>
        <p:spPr>
          <a:xfrm>
            <a:off x="617220" y="157490"/>
            <a:ext cx="9395460" cy="5632311"/>
          </a:xfrm>
          <a:prstGeom prst="rect">
            <a:avLst/>
          </a:prstGeom>
        </p:spPr>
        <p:txBody>
          <a:bodyPr wrap="square">
            <a:spAutoFit/>
          </a:bodyPr>
          <a:lstStyle/>
          <a:p>
            <a:r>
              <a:rPr lang="en-US" b="1" dirty="0">
                <a:solidFill>
                  <a:srgbClr val="172B4D"/>
                </a:solidFill>
                <a:latin typeface="-apple-system"/>
              </a:rPr>
              <a:t>Proof of Concept</a:t>
            </a:r>
            <a:endParaRPr lang="en-US" dirty="0">
              <a:solidFill>
                <a:srgbClr val="172B4D"/>
              </a:solidFill>
              <a:latin typeface="-apple-system"/>
            </a:endParaRPr>
          </a:p>
          <a:p>
            <a:r>
              <a:rPr lang="en-US" dirty="0">
                <a:solidFill>
                  <a:srgbClr val="172B4D"/>
                </a:solidFill>
                <a:latin typeface="-apple-system"/>
              </a:rPr>
              <a:t>Is available as an instance of Sawtooth chain on a single node (Dev); with the ability to create key-pairs; create assets; Transfer assets and accept or reject the asset. A tracking of the current holder of the asset is also view-able from the current front end interface.</a:t>
            </a:r>
          </a:p>
          <a:p>
            <a:r>
              <a:rPr lang="en-US" b="1" dirty="0">
                <a:solidFill>
                  <a:srgbClr val="172B4D"/>
                </a:solidFill>
                <a:latin typeface="-apple-system"/>
              </a:rPr>
              <a:t>MVP</a:t>
            </a:r>
            <a:endParaRPr lang="en-US" dirty="0">
              <a:solidFill>
                <a:srgbClr val="172B4D"/>
              </a:solidFill>
              <a:latin typeface="-apple-system"/>
            </a:endParaRPr>
          </a:p>
          <a:p>
            <a:r>
              <a:rPr lang="en-US" dirty="0">
                <a:solidFill>
                  <a:srgbClr val="172B4D"/>
                </a:solidFill>
                <a:latin typeface="-apple-system"/>
              </a:rPr>
              <a:t>Needs to be developed and will probably need to meet the following requirements (team to add anymore - high level requirements and constraints)</a:t>
            </a:r>
          </a:p>
          <a:p>
            <a:pPr>
              <a:buFont typeface="Arial" panose="020B0604020202020204" pitchFamily="34" charset="0"/>
              <a:buChar char="•"/>
            </a:pPr>
            <a:r>
              <a:rPr lang="en-US" dirty="0">
                <a:solidFill>
                  <a:srgbClr val="172B4D"/>
                </a:solidFill>
                <a:latin typeface="-apple-system"/>
              </a:rPr>
              <a:t>A Donor, Volunteer and Recipient (Actor) logins or interfaces</a:t>
            </a:r>
          </a:p>
          <a:p>
            <a:pPr>
              <a:buFont typeface="Arial" panose="020B0604020202020204" pitchFamily="34" charset="0"/>
              <a:buChar char="•"/>
            </a:pPr>
            <a:r>
              <a:rPr lang="en-US" dirty="0">
                <a:solidFill>
                  <a:srgbClr val="172B4D"/>
                </a:solidFill>
                <a:latin typeface="-apple-system"/>
              </a:rPr>
              <a:t>Ability for each actor to create their own key pairs pseudonymously</a:t>
            </a:r>
          </a:p>
          <a:p>
            <a:pPr>
              <a:buFont typeface="Arial" panose="020B0604020202020204" pitchFamily="34" charset="0"/>
              <a:buChar char="•"/>
            </a:pPr>
            <a:r>
              <a:rPr lang="en-US" dirty="0">
                <a:solidFill>
                  <a:srgbClr val="172B4D"/>
                </a:solidFill>
                <a:latin typeface="-apple-system"/>
              </a:rPr>
              <a:t>Ability to define assets that are fungible (from bulk donation to granular distribution - Asset name; Unit type and Units (numbers, </a:t>
            </a:r>
            <a:r>
              <a:rPr lang="en-US" dirty="0" err="1">
                <a:solidFill>
                  <a:srgbClr val="172B4D"/>
                </a:solidFill>
                <a:latin typeface="-apple-system"/>
              </a:rPr>
              <a:t>lbs</a:t>
            </a:r>
            <a:r>
              <a:rPr lang="en-US" dirty="0">
                <a:solidFill>
                  <a:srgbClr val="172B4D"/>
                </a:solidFill>
                <a:latin typeface="-apple-system"/>
              </a:rPr>
              <a:t> etc.)</a:t>
            </a:r>
          </a:p>
          <a:p>
            <a:pPr>
              <a:buFont typeface="Arial" panose="020B0604020202020204" pitchFamily="34" charset="0"/>
              <a:buChar char="•"/>
            </a:pPr>
            <a:r>
              <a:rPr lang="en-US" dirty="0">
                <a:solidFill>
                  <a:srgbClr val="172B4D"/>
                </a:solidFill>
                <a:latin typeface="-apple-system"/>
              </a:rPr>
              <a:t>Ability to assign assets (by donor or self assigned by volunteer) for trace-ability purposes</a:t>
            </a:r>
          </a:p>
          <a:p>
            <a:pPr>
              <a:buFont typeface="Arial" panose="020B0604020202020204" pitchFamily="34" charset="0"/>
              <a:buChar char="•"/>
            </a:pPr>
            <a:r>
              <a:rPr lang="en-US" dirty="0">
                <a:solidFill>
                  <a:srgbClr val="172B4D"/>
                </a:solidFill>
                <a:latin typeface="-apple-system"/>
              </a:rPr>
              <a:t>Ability to track assigned assets with the options of:</a:t>
            </a:r>
          </a:p>
          <a:p>
            <a:pPr marL="742950" lvl="1" indent="-285750">
              <a:buFont typeface="Arial" panose="020B0604020202020204" pitchFamily="34" charset="0"/>
              <a:buChar char="•"/>
            </a:pPr>
            <a:r>
              <a:rPr lang="en-US" dirty="0">
                <a:solidFill>
                  <a:srgbClr val="172B4D"/>
                </a:solidFill>
                <a:latin typeface="-apple-system"/>
              </a:rPr>
              <a:t>Tracking the assets themselves</a:t>
            </a:r>
          </a:p>
          <a:p>
            <a:pPr marL="742950" lvl="1" indent="-285750">
              <a:buFont typeface="Arial" panose="020B0604020202020204" pitchFamily="34" charset="0"/>
              <a:buChar char="•"/>
            </a:pPr>
            <a:r>
              <a:rPr lang="en-US" dirty="0">
                <a:solidFill>
                  <a:srgbClr val="172B4D"/>
                </a:solidFill>
                <a:latin typeface="-apple-system"/>
              </a:rPr>
              <a:t>Or tracking the packaging the asset is included into (</a:t>
            </a:r>
            <a:r>
              <a:rPr lang="en-US" dirty="0" err="1">
                <a:solidFill>
                  <a:srgbClr val="172B4D"/>
                </a:solidFill>
                <a:latin typeface="-apple-system"/>
              </a:rPr>
              <a:t>Eg</a:t>
            </a:r>
            <a:r>
              <a:rPr lang="en-US" dirty="0">
                <a:solidFill>
                  <a:srgbClr val="172B4D"/>
                </a:solidFill>
                <a:latin typeface="-apple-system"/>
              </a:rPr>
              <a:t>: bags, crates etc.)</a:t>
            </a:r>
          </a:p>
          <a:p>
            <a:pPr>
              <a:buFont typeface="Arial" panose="020B0604020202020204" pitchFamily="34" charset="0"/>
              <a:buChar char="•"/>
            </a:pPr>
            <a:r>
              <a:rPr lang="en-US" dirty="0">
                <a:solidFill>
                  <a:srgbClr val="172B4D"/>
                </a:solidFill>
                <a:latin typeface="-apple-system"/>
              </a:rPr>
              <a:t>N2H for MVP:</a:t>
            </a:r>
          </a:p>
          <a:p>
            <a:pPr marL="742950" lvl="1" indent="-285750">
              <a:buFont typeface="Arial" panose="020B0604020202020204" pitchFamily="34" charset="0"/>
              <a:buChar char="•"/>
            </a:pPr>
            <a:r>
              <a:rPr lang="en-US" dirty="0">
                <a:solidFill>
                  <a:srgbClr val="172B4D"/>
                </a:solidFill>
                <a:latin typeface="-apple-system"/>
              </a:rPr>
              <a:t>Security and audit-ability from bad actors (theft, diversion etc.)</a:t>
            </a:r>
          </a:p>
          <a:p>
            <a:pPr marL="742950" lvl="1" indent="-285750">
              <a:buFont typeface="Arial" panose="020B0604020202020204" pitchFamily="34" charset="0"/>
              <a:buChar char="•"/>
            </a:pPr>
            <a:r>
              <a:rPr lang="en-US" dirty="0">
                <a:solidFill>
                  <a:srgbClr val="172B4D"/>
                </a:solidFill>
                <a:latin typeface="-apple-system"/>
              </a:rPr>
              <a:t>Trace ability to final recipient (final recipient acknowledges receipt)</a:t>
            </a:r>
          </a:p>
          <a:p>
            <a:pPr marL="742950" lvl="1" indent="-285750">
              <a:buFont typeface="Arial" panose="020B0604020202020204" pitchFamily="34" charset="0"/>
              <a:buChar char="•"/>
            </a:pPr>
            <a:r>
              <a:rPr lang="en-US" dirty="0">
                <a:solidFill>
                  <a:srgbClr val="172B4D"/>
                </a:solidFill>
                <a:latin typeface="-apple-system"/>
              </a:rPr>
              <a:t>The above 2 may have to be currently based on the "honor system" for the MVP and a robust security and trace-ability may need to be developed in next phase</a:t>
            </a:r>
            <a:endParaRPr lang="en-US" b="0" i="0" dirty="0">
              <a:solidFill>
                <a:srgbClr val="172B4D"/>
              </a:solidFill>
              <a:effectLst/>
              <a:latin typeface="-apple-system"/>
            </a:endParaRPr>
          </a:p>
        </p:txBody>
      </p:sp>
      <p:sp>
        <p:nvSpPr>
          <p:cNvPr id="2" name="Explosion: 8 Points 1">
            <a:extLst>
              <a:ext uri="{FF2B5EF4-FFF2-40B4-BE49-F238E27FC236}">
                <a16:creationId xmlns:a16="http://schemas.microsoft.com/office/drawing/2014/main" id="{02298EF8-A801-4FB8-8FD4-8D681EF83455}"/>
              </a:ext>
            </a:extLst>
          </p:cNvPr>
          <p:cNvSpPr/>
          <p:nvPr/>
        </p:nvSpPr>
        <p:spPr>
          <a:xfrm>
            <a:off x="7777656" y="625366"/>
            <a:ext cx="2806262" cy="3111062"/>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How to create the three  user interfaces?</a:t>
            </a:r>
          </a:p>
        </p:txBody>
      </p:sp>
      <p:sp>
        <p:nvSpPr>
          <p:cNvPr id="4" name="Explosion: 8 Points 3">
            <a:extLst>
              <a:ext uri="{FF2B5EF4-FFF2-40B4-BE49-F238E27FC236}">
                <a16:creationId xmlns:a16="http://schemas.microsoft.com/office/drawing/2014/main" id="{456FB51A-C96F-4009-B40C-19885B9DE79D}"/>
              </a:ext>
            </a:extLst>
          </p:cNvPr>
          <p:cNvSpPr/>
          <p:nvPr/>
        </p:nvSpPr>
        <p:spPr>
          <a:xfrm>
            <a:off x="2159876" y="3584027"/>
            <a:ext cx="3936124" cy="241738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How do we define Transaction Families and Data Points?</a:t>
            </a:r>
          </a:p>
        </p:txBody>
      </p:sp>
      <p:sp>
        <p:nvSpPr>
          <p:cNvPr id="5" name="Explosion: 8 Points 4">
            <a:extLst>
              <a:ext uri="{FF2B5EF4-FFF2-40B4-BE49-F238E27FC236}">
                <a16:creationId xmlns:a16="http://schemas.microsoft.com/office/drawing/2014/main" id="{35649AC6-1D61-4189-AD1D-5844B4DB01F3}"/>
              </a:ext>
            </a:extLst>
          </p:cNvPr>
          <p:cNvSpPr/>
          <p:nvPr/>
        </p:nvSpPr>
        <p:spPr>
          <a:xfrm>
            <a:off x="6978869" y="3429000"/>
            <a:ext cx="3605049" cy="261444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How do we create a </a:t>
            </a:r>
            <a:r>
              <a:rPr lang="en-US" dirty="0" err="1"/>
              <a:t>muli</a:t>
            </a:r>
            <a:r>
              <a:rPr lang="en-US" dirty="0"/>
              <a:t> node system  for </a:t>
            </a:r>
            <a:r>
              <a:rPr lang="en-US" dirty="0" err="1"/>
              <a:t>consensys</a:t>
            </a:r>
            <a:r>
              <a:rPr lang="en-US" dirty="0"/>
              <a:t>? </a:t>
            </a:r>
          </a:p>
        </p:txBody>
      </p:sp>
      <p:sp>
        <p:nvSpPr>
          <p:cNvPr id="6" name="Explosion: 8 Points 5">
            <a:extLst>
              <a:ext uri="{FF2B5EF4-FFF2-40B4-BE49-F238E27FC236}">
                <a16:creationId xmlns:a16="http://schemas.microsoft.com/office/drawing/2014/main" id="{E3A90036-1BD8-4601-9032-A05F982ACD4E}"/>
              </a:ext>
            </a:extLst>
          </p:cNvPr>
          <p:cNvSpPr/>
          <p:nvPr/>
        </p:nvSpPr>
        <p:spPr>
          <a:xfrm>
            <a:off x="1865586" y="289034"/>
            <a:ext cx="3400097" cy="253299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How do we track the pack and logistically and digitally</a:t>
            </a:r>
          </a:p>
        </p:txBody>
      </p:sp>
    </p:spTree>
    <p:extLst>
      <p:ext uri="{BB962C8B-B14F-4D97-AF65-F5344CB8AC3E}">
        <p14:creationId xmlns:p14="http://schemas.microsoft.com/office/powerpoint/2010/main" val="417879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0C26C-F137-488B-AFE8-700056900AFC}"/>
              </a:ext>
            </a:extLst>
          </p:cNvPr>
          <p:cNvSpPr>
            <a:spLocks noGrp="1"/>
          </p:cNvSpPr>
          <p:nvPr>
            <p:ph type="title"/>
          </p:nvPr>
        </p:nvSpPr>
        <p:spPr>
          <a:xfrm>
            <a:off x="558487" y="483907"/>
            <a:ext cx="9603275" cy="1049235"/>
          </a:xfrm>
        </p:spPr>
        <p:txBody>
          <a:bodyPr/>
          <a:lstStyle/>
          <a:p>
            <a:r>
              <a:rPr lang="en-US" dirty="0"/>
              <a:t>Product  Development Working Group</a:t>
            </a:r>
          </a:p>
        </p:txBody>
      </p:sp>
      <p:sp>
        <p:nvSpPr>
          <p:cNvPr id="4" name="Footer Placeholder 3">
            <a:extLst>
              <a:ext uri="{FF2B5EF4-FFF2-40B4-BE49-F238E27FC236}">
                <a16:creationId xmlns:a16="http://schemas.microsoft.com/office/drawing/2014/main" id="{F13CE1B6-A20B-41EE-A75B-43EAAFA443DC}"/>
              </a:ext>
            </a:extLst>
          </p:cNvPr>
          <p:cNvSpPr>
            <a:spLocks noGrp="1"/>
          </p:cNvSpPr>
          <p:nvPr>
            <p:ph type="ftr" sz="quarter" idx="11"/>
          </p:nvPr>
        </p:nvSpPr>
        <p:spPr/>
        <p:txBody>
          <a:bodyPr/>
          <a:lstStyle/>
          <a:p>
            <a:r>
              <a:rPr lang="en-US"/>
              <a:t>Ledger Academy</a:t>
            </a:r>
          </a:p>
        </p:txBody>
      </p:sp>
      <p:pic>
        <p:nvPicPr>
          <p:cNvPr id="8" name="Content Placeholder 7">
            <a:extLst>
              <a:ext uri="{FF2B5EF4-FFF2-40B4-BE49-F238E27FC236}">
                <a16:creationId xmlns:a16="http://schemas.microsoft.com/office/drawing/2014/main" id="{D7F5D66A-21F0-41A9-AAD7-721B68FBE957}"/>
              </a:ext>
            </a:extLst>
          </p:cNvPr>
          <p:cNvPicPr>
            <a:picLocks noGrp="1" noChangeAspect="1"/>
          </p:cNvPicPr>
          <p:nvPr>
            <p:ph idx="1"/>
          </p:nvPr>
        </p:nvPicPr>
        <p:blipFill>
          <a:blip r:embed="rId2"/>
          <a:stretch>
            <a:fillRect/>
          </a:stretch>
        </p:blipFill>
        <p:spPr>
          <a:xfrm>
            <a:off x="4843636" y="1008524"/>
            <a:ext cx="6596046" cy="3449638"/>
          </a:xfrm>
          <a:prstGeom prst="rect">
            <a:avLst/>
          </a:prstGeom>
        </p:spPr>
      </p:pic>
      <p:pic>
        <p:nvPicPr>
          <p:cNvPr id="3" name="Picture 2">
            <a:extLst>
              <a:ext uri="{FF2B5EF4-FFF2-40B4-BE49-F238E27FC236}">
                <a16:creationId xmlns:a16="http://schemas.microsoft.com/office/drawing/2014/main" id="{791FA540-5CAD-4ADB-B98A-E16132BD679D}"/>
              </a:ext>
            </a:extLst>
          </p:cNvPr>
          <p:cNvPicPr>
            <a:picLocks noChangeAspect="1"/>
          </p:cNvPicPr>
          <p:nvPr/>
        </p:nvPicPr>
        <p:blipFill>
          <a:blip r:embed="rId3"/>
          <a:stretch>
            <a:fillRect/>
          </a:stretch>
        </p:blipFill>
        <p:spPr>
          <a:xfrm rot="20682705">
            <a:off x="365008" y="3205300"/>
            <a:ext cx="10810041" cy="1060575"/>
          </a:xfrm>
          <a:prstGeom prst="rect">
            <a:avLst/>
          </a:prstGeom>
        </p:spPr>
      </p:pic>
      <p:pic>
        <p:nvPicPr>
          <p:cNvPr id="5" name="Picture 4">
            <a:extLst>
              <a:ext uri="{FF2B5EF4-FFF2-40B4-BE49-F238E27FC236}">
                <a16:creationId xmlns:a16="http://schemas.microsoft.com/office/drawing/2014/main" id="{3D5CE4EC-82AF-4629-B309-58BD47173B75}"/>
              </a:ext>
            </a:extLst>
          </p:cNvPr>
          <p:cNvPicPr>
            <a:picLocks noChangeAspect="1"/>
          </p:cNvPicPr>
          <p:nvPr/>
        </p:nvPicPr>
        <p:blipFill>
          <a:blip r:embed="rId4"/>
          <a:stretch>
            <a:fillRect/>
          </a:stretch>
        </p:blipFill>
        <p:spPr>
          <a:xfrm rot="19658382">
            <a:off x="2631593" y="1981931"/>
            <a:ext cx="7598394" cy="2894139"/>
          </a:xfrm>
          <a:prstGeom prst="rect">
            <a:avLst/>
          </a:prstGeom>
        </p:spPr>
      </p:pic>
    </p:spTree>
    <p:extLst>
      <p:ext uri="{BB962C8B-B14F-4D97-AF65-F5344CB8AC3E}">
        <p14:creationId xmlns:p14="http://schemas.microsoft.com/office/powerpoint/2010/main" val="99031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5F8DC-D4F0-44A4-9232-D0D688C47380}"/>
              </a:ext>
            </a:extLst>
          </p:cNvPr>
          <p:cNvSpPr>
            <a:spLocks noGrp="1"/>
          </p:cNvSpPr>
          <p:nvPr>
            <p:ph type="title"/>
          </p:nvPr>
        </p:nvSpPr>
        <p:spPr/>
        <p:txBody>
          <a:bodyPr/>
          <a:lstStyle/>
          <a:p>
            <a:r>
              <a:rPr lang="en-US" dirty="0"/>
              <a:t>How To Track Project</a:t>
            </a:r>
          </a:p>
        </p:txBody>
      </p:sp>
      <p:pic>
        <p:nvPicPr>
          <p:cNvPr id="6" name="Content Placeholder 5" descr="Table">
            <a:extLst>
              <a:ext uri="{FF2B5EF4-FFF2-40B4-BE49-F238E27FC236}">
                <a16:creationId xmlns:a16="http://schemas.microsoft.com/office/drawing/2014/main" id="{BC98200A-8BCA-43C0-A5E2-31315E34F7DB}"/>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96400" y="2259724"/>
            <a:ext cx="914400" cy="914400"/>
          </a:xfrm>
        </p:spPr>
      </p:pic>
      <p:sp>
        <p:nvSpPr>
          <p:cNvPr id="4" name="Footer Placeholder 3">
            <a:extLst>
              <a:ext uri="{FF2B5EF4-FFF2-40B4-BE49-F238E27FC236}">
                <a16:creationId xmlns:a16="http://schemas.microsoft.com/office/drawing/2014/main" id="{59D658F4-53CF-42E0-B251-377933870D12}"/>
              </a:ext>
            </a:extLst>
          </p:cNvPr>
          <p:cNvSpPr>
            <a:spLocks noGrp="1"/>
          </p:cNvSpPr>
          <p:nvPr>
            <p:ph type="ftr" sz="quarter" idx="11"/>
          </p:nvPr>
        </p:nvSpPr>
        <p:spPr/>
        <p:txBody>
          <a:bodyPr/>
          <a:lstStyle/>
          <a:p>
            <a:r>
              <a:rPr lang="en-US"/>
              <a:t>Ledger Academy</a:t>
            </a:r>
          </a:p>
        </p:txBody>
      </p:sp>
      <p:sp>
        <p:nvSpPr>
          <p:cNvPr id="7" name="Arrow: Right 6">
            <a:extLst>
              <a:ext uri="{FF2B5EF4-FFF2-40B4-BE49-F238E27FC236}">
                <a16:creationId xmlns:a16="http://schemas.microsoft.com/office/drawing/2014/main" id="{29BABCF5-748B-4458-BD31-63F321F416D9}"/>
              </a:ext>
            </a:extLst>
          </p:cNvPr>
          <p:cNvSpPr/>
          <p:nvPr/>
        </p:nvSpPr>
        <p:spPr>
          <a:xfrm>
            <a:off x="3603817" y="2779248"/>
            <a:ext cx="1634359" cy="1734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0756734-0830-49BF-AEF5-E1198B09B4F5}"/>
              </a:ext>
            </a:extLst>
          </p:cNvPr>
          <p:cNvSpPr txBox="1"/>
          <p:nvPr/>
        </p:nvSpPr>
        <p:spPr>
          <a:xfrm>
            <a:off x="5509609" y="2187697"/>
            <a:ext cx="1487214" cy="2585323"/>
          </a:xfrm>
          <a:prstGeom prst="rect">
            <a:avLst/>
          </a:prstGeom>
          <a:noFill/>
          <a:ln w="34925">
            <a:solidFill>
              <a:schemeClr val="accent1"/>
            </a:solidFill>
          </a:ln>
        </p:spPr>
        <p:txBody>
          <a:bodyPr wrap="square" rtlCol="0">
            <a:spAutoFit/>
          </a:bodyPr>
          <a:lstStyle/>
          <a:p>
            <a:r>
              <a:rPr lang="en-US" dirty="0"/>
              <a:t>Bag #</a:t>
            </a:r>
          </a:p>
          <a:p>
            <a:r>
              <a:rPr lang="en-US" dirty="0"/>
              <a:t>Items</a:t>
            </a:r>
          </a:p>
          <a:p>
            <a:endParaRPr lang="en-US" dirty="0"/>
          </a:p>
          <a:p>
            <a:r>
              <a:rPr lang="en-US" dirty="0"/>
              <a:t>__________</a:t>
            </a:r>
          </a:p>
          <a:p>
            <a:endParaRPr lang="en-US" dirty="0"/>
          </a:p>
          <a:p>
            <a:r>
              <a:rPr lang="en-US" dirty="0"/>
              <a:t>Bag #</a:t>
            </a:r>
          </a:p>
          <a:p>
            <a:r>
              <a:rPr lang="en-US" dirty="0"/>
              <a:t>Items</a:t>
            </a:r>
          </a:p>
          <a:p>
            <a:endParaRPr lang="en-US" dirty="0"/>
          </a:p>
          <a:p>
            <a:endParaRPr lang="en-US" dirty="0"/>
          </a:p>
        </p:txBody>
      </p:sp>
      <p:pic>
        <p:nvPicPr>
          <p:cNvPr id="10" name="Graphic 9" descr="Lock">
            <a:extLst>
              <a:ext uri="{FF2B5EF4-FFF2-40B4-BE49-F238E27FC236}">
                <a16:creationId xmlns:a16="http://schemas.microsoft.com/office/drawing/2014/main" id="{9A94F804-83ED-4E8E-AE33-49558D51ABE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4798" y="2418924"/>
            <a:ext cx="2622331" cy="2622331"/>
          </a:xfrm>
          <a:prstGeom prst="rect">
            <a:avLst/>
          </a:prstGeom>
        </p:spPr>
      </p:pic>
      <p:sp>
        <p:nvSpPr>
          <p:cNvPr id="11" name="Arrow: Right 10">
            <a:extLst>
              <a:ext uri="{FF2B5EF4-FFF2-40B4-BE49-F238E27FC236}">
                <a16:creationId xmlns:a16="http://schemas.microsoft.com/office/drawing/2014/main" id="{A5A9C11D-25E0-4276-A9F9-7D2F2ABF2355}"/>
              </a:ext>
            </a:extLst>
          </p:cNvPr>
          <p:cNvSpPr/>
          <p:nvPr/>
        </p:nvSpPr>
        <p:spPr>
          <a:xfrm>
            <a:off x="7278414" y="2590800"/>
            <a:ext cx="1776248" cy="2522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B67E5065-ADD4-43E6-AE06-92A33610A477}"/>
              </a:ext>
            </a:extLst>
          </p:cNvPr>
          <p:cNvSpPr/>
          <p:nvPr/>
        </p:nvSpPr>
        <p:spPr>
          <a:xfrm>
            <a:off x="7320456" y="4014953"/>
            <a:ext cx="1776248" cy="2522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descr="Checklist">
            <a:extLst>
              <a:ext uri="{FF2B5EF4-FFF2-40B4-BE49-F238E27FC236}">
                <a16:creationId xmlns:a16="http://schemas.microsoft.com/office/drawing/2014/main" id="{9526EE73-96ED-45F2-AC14-5D51D47A97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407826" y="2133600"/>
            <a:ext cx="914400" cy="914400"/>
          </a:xfrm>
          <a:prstGeom prst="rect">
            <a:avLst/>
          </a:prstGeom>
        </p:spPr>
      </p:pic>
      <p:pic>
        <p:nvPicPr>
          <p:cNvPr id="15" name="Content Placeholder 5" descr="Table">
            <a:extLst>
              <a:ext uri="{FF2B5EF4-FFF2-40B4-BE49-F238E27FC236}">
                <a16:creationId xmlns:a16="http://schemas.microsoft.com/office/drawing/2014/main" id="{040CE964-667C-42C7-AF1A-64E442563F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96400" y="3858620"/>
            <a:ext cx="914400" cy="914400"/>
          </a:xfrm>
          <a:prstGeom prst="rect">
            <a:avLst/>
          </a:prstGeom>
        </p:spPr>
      </p:pic>
      <p:sp>
        <p:nvSpPr>
          <p:cNvPr id="16" name="TextBox 15">
            <a:extLst>
              <a:ext uri="{FF2B5EF4-FFF2-40B4-BE49-F238E27FC236}">
                <a16:creationId xmlns:a16="http://schemas.microsoft.com/office/drawing/2014/main" id="{2F627D41-5331-4699-A127-08F667CE05E7}"/>
              </a:ext>
            </a:extLst>
          </p:cNvPr>
          <p:cNvSpPr txBox="1"/>
          <p:nvPr/>
        </p:nvSpPr>
        <p:spPr>
          <a:xfrm>
            <a:off x="898634" y="4892566"/>
            <a:ext cx="1240220" cy="646331"/>
          </a:xfrm>
          <a:prstGeom prst="rect">
            <a:avLst/>
          </a:prstGeom>
          <a:noFill/>
        </p:spPr>
        <p:txBody>
          <a:bodyPr wrap="square" rtlCol="0">
            <a:spAutoFit/>
          </a:bodyPr>
          <a:lstStyle/>
          <a:p>
            <a:r>
              <a:rPr lang="en-US" dirty="0"/>
              <a:t>Numbered Bag</a:t>
            </a:r>
          </a:p>
        </p:txBody>
      </p:sp>
      <p:sp>
        <p:nvSpPr>
          <p:cNvPr id="17" name="TextBox 16">
            <a:extLst>
              <a:ext uri="{FF2B5EF4-FFF2-40B4-BE49-F238E27FC236}">
                <a16:creationId xmlns:a16="http://schemas.microsoft.com/office/drawing/2014/main" id="{FE06BFB5-FA03-494A-8540-4785F560D136}"/>
              </a:ext>
            </a:extLst>
          </p:cNvPr>
          <p:cNvSpPr txBox="1"/>
          <p:nvPr/>
        </p:nvSpPr>
        <p:spPr>
          <a:xfrm>
            <a:off x="3351266" y="1932857"/>
            <a:ext cx="2017109" cy="923330"/>
          </a:xfrm>
          <a:prstGeom prst="rect">
            <a:avLst/>
          </a:prstGeom>
          <a:noFill/>
        </p:spPr>
        <p:txBody>
          <a:bodyPr wrap="square" rtlCol="0">
            <a:spAutoFit/>
          </a:bodyPr>
          <a:lstStyle/>
          <a:p>
            <a:r>
              <a:rPr lang="en-US" dirty="0"/>
              <a:t>2-part ticket filled out with bag contents</a:t>
            </a:r>
          </a:p>
        </p:txBody>
      </p:sp>
      <p:sp>
        <p:nvSpPr>
          <p:cNvPr id="18" name="TextBox 17">
            <a:extLst>
              <a:ext uri="{FF2B5EF4-FFF2-40B4-BE49-F238E27FC236}">
                <a16:creationId xmlns:a16="http://schemas.microsoft.com/office/drawing/2014/main" id="{02E098DC-210F-435E-AFBB-18741266541F}"/>
              </a:ext>
            </a:extLst>
          </p:cNvPr>
          <p:cNvSpPr txBox="1"/>
          <p:nvPr/>
        </p:nvSpPr>
        <p:spPr>
          <a:xfrm>
            <a:off x="7029448" y="1753415"/>
            <a:ext cx="2993260" cy="923330"/>
          </a:xfrm>
          <a:prstGeom prst="rect">
            <a:avLst/>
          </a:prstGeom>
          <a:noFill/>
        </p:spPr>
        <p:txBody>
          <a:bodyPr wrap="square" rtlCol="0">
            <a:spAutoFit/>
          </a:bodyPr>
          <a:lstStyle/>
          <a:p>
            <a:r>
              <a:rPr lang="en-US" dirty="0"/>
              <a:t>Top part entered into data base at collection points</a:t>
            </a:r>
          </a:p>
          <a:p>
            <a:endParaRPr lang="en-US" dirty="0"/>
          </a:p>
        </p:txBody>
      </p:sp>
      <p:sp>
        <p:nvSpPr>
          <p:cNvPr id="19" name="TextBox 18">
            <a:extLst>
              <a:ext uri="{FF2B5EF4-FFF2-40B4-BE49-F238E27FC236}">
                <a16:creationId xmlns:a16="http://schemas.microsoft.com/office/drawing/2014/main" id="{0A7770D2-8FBF-468B-AFEC-B5A4D2B70049}"/>
              </a:ext>
            </a:extLst>
          </p:cNvPr>
          <p:cNvSpPr txBox="1"/>
          <p:nvPr/>
        </p:nvSpPr>
        <p:spPr>
          <a:xfrm>
            <a:off x="7233306" y="3122814"/>
            <a:ext cx="2585545" cy="923330"/>
          </a:xfrm>
          <a:prstGeom prst="rect">
            <a:avLst/>
          </a:prstGeom>
          <a:noFill/>
        </p:spPr>
        <p:txBody>
          <a:bodyPr wrap="square" rtlCol="0">
            <a:spAutoFit/>
          </a:bodyPr>
          <a:lstStyle/>
          <a:p>
            <a:r>
              <a:rPr lang="en-US" dirty="0"/>
              <a:t>Bottom part collected at </a:t>
            </a:r>
            <a:r>
              <a:rPr lang="en-US" dirty="0" err="1"/>
              <a:t>receiptant</a:t>
            </a:r>
            <a:r>
              <a:rPr lang="en-US" dirty="0"/>
              <a:t> location and recorded into database.</a:t>
            </a:r>
          </a:p>
        </p:txBody>
      </p:sp>
    </p:spTree>
    <p:extLst>
      <p:ext uri="{BB962C8B-B14F-4D97-AF65-F5344CB8AC3E}">
        <p14:creationId xmlns:p14="http://schemas.microsoft.com/office/powerpoint/2010/main" val="392816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6" grpId="0"/>
      <p:bldP spid="17" grpId="0"/>
      <p:bldP spid="18" grpId="0"/>
      <p:bldP spid="19"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DB663-8040-49CD-A5B9-27790CB4B367}"/>
              </a:ext>
            </a:extLst>
          </p:cNvPr>
          <p:cNvSpPr>
            <a:spLocks noGrp="1"/>
          </p:cNvSpPr>
          <p:nvPr>
            <p:ph type="title"/>
          </p:nvPr>
        </p:nvSpPr>
        <p:spPr/>
        <p:txBody>
          <a:bodyPr/>
          <a:lstStyle/>
          <a:p>
            <a:r>
              <a:rPr lang="en-US" dirty="0"/>
              <a:t>Fabric for Android</a:t>
            </a:r>
          </a:p>
        </p:txBody>
      </p:sp>
      <p:sp>
        <p:nvSpPr>
          <p:cNvPr id="4" name="Footer Placeholder 3">
            <a:extLst>
              <a:ext uri="{FF2B5EF4-FFF2-40B4-BE49-F238E27FC236}">
                <a16:creationId xmlns:a16="http://schemas.microsoft.com/office/drawing/2014/main" id="{D09AE907-E5D2-404B-B22C-BE5948AEE835}"/>
              </a:ext>
            </a:extLst>
          </p:cNvPr>
          <p:cNvSpPr>
            <a:spLocks noGrp="1"/>
          </p:cNvSpPr>
          <p:nvPr>
            <p:ph type="ftr" sz="quarter" idx="11"/>
          </p:nvPr>
        </p:nvSpPr>
        <p:spPr/>
        <p:txBody>
          <a:bodyPr/>
          <a:lstStyle/>
          <a:p>
            <a:r>
              <a:rPr lang="en-US"/>
              <a:t>Ledger Academy</a:t>
            </a:r>
          </a:p>
        </p:txBody>
      </p:sp>
      <p:sp>
        <p:nvSpPr>
          <p:cNvPr id="5" name="Rectangle 4">
            <a:extLst>
              <a:ext uri="{FF2B5EF4-FFF2-40B4-BE49-F238E27FC236}">
                <a16:creationId xmlns:a16="http://schemas.microsoft.com/office/drawing/2014/main" id="{DBF0279A-C63C-4713-AB14-6AB3A0342C44}"/>
              </a:ext>
            </a:extLst>
          </p:cNvPr>
          <p:cNvSpPr/>
          <p:nvPr/>
        </p:nvSpPr>
        <p:spPr>
          <a:xfrm>
            <a:off x="1634358" y="2019765"/>
            <a:ext cx="8208579" cy="3693319"/>
          </a:xfrm>
          <a:prstGeom prst="rect">
            <a:avLst/>
          </a:prstGeom>
        </p:spPr>
        <p:txBody>
          <a:bodyPr wrap="square">
            <a:spAutoFit/>
          </a:bodyPr>
          <a:lstStyle/>
          <a:p>
            <a:r>
              <a:rPr lang="en-US" b="1" dirty="0">
                <a:solidFill>
                  <a:srgbClr val="3B3B3B"/>
                </a:solidFill>
                <a:latin typeface="Source Sans Pro" panose="020B0503030403020204" pitchFamily="34" charset="0"/>
              </a:rPr>
              <a:t>Fabric</a:t>
            </a:r>
          </a:p>
          <a:p>
            <a:r>
              <a:rPr lang="en-US" b="1" dirty="0">
                <a:solidFill>
                  <a:srgbClr val="3B3B3B"/>
                </a:solidFill>
                <a:latin typeface="Source Sans Pro" panose="020B0503030403020204" pitchFamily="34" charset="0"/>
              </a:rPr>
              <a:t>Many powerful tools, one easy platform.</a:t>
            </a:r>
            <a:endParaRPr lang="en-US" dirty="0">
              <a:solidFill>
                <a:srgbClr val="3B3B3B"/>
              </a:solidFill>
              <a:latin typeface="Source Sans Pro" panose="020B0503030403020204" pitchFamily="34" charset="0"/>
            </a:endParaRPr>
          </a:p>
          <a:p>
            <a:r>
              <a:rPr lang="en-US" b="1" dirty="0">
                <a:solidFill>
                  <a:srgbClr val="FF0000"/>
                </a:solidFill>
                <a:latin typeface="Source Sans Pro" panose="020B0503030403020204" pitchFamily="34" charset="0"/>
              </a:rPr>
              <a:t>Fabric is a mobile platform </a:t>
            </a:r>
            <a:r>
              <a:rPr lang="en-US" dirty="0">
                <a:solidFill>
                  <a:srgbClr val="3B3B3B"/>
                </a:solidFill>
                <a:latin typeface="Source Sans Pro" panose="020B0503030403020204" pitchFamily="34" charset="0"/>
              </a:rPr>
              <a:t>with modular kits you can mix and match to build the best apps. Fabric is tightly integrated into your dev environment, making adding new services a breeze. Start with what you need from Fabric today, and quickly add more kits as your needs grow.</a:t>
            </a:r>
          </a:p>
          <a:p>
            <a:r>
              <a:rPr lang="en-US" b="1" dirty="0">
                <a:solidFill>
                  <a:srgbClr val="3B3B3B"/>
                </a:solidFill>
                <a:latin typeface="Source Sans Pro" panose="020B0503030403020204" pitchFamily="34" charset="0"/>
              </a:rPr>
              <a:t>Getting Started</a:t>
            </a:r>
          </a:p>
          <a:p>
            <a:r>
              <a:rPr lang="en-US" dirty="0">
                <a:solidFill>
                  <a:srgbClr val="3B3B3B"/>
                </a:solidFill>
                <a:latin typeface="Source Sans Pro" panose="020B0503030403020204" pitchFamily="34" charset="0"/>
              </a:rPr>
              <a:t>To get up and running with Fabric, </a:t>
            </a:r>
            <a:r>
              <a:rPr lang="en-US" dirty="0">
                <a:solidFill>
                  <a:srgbClr val="008BF3"/>
                </a:solidFill>
                <a:latin typeface="Source Sans Pro" panose="020B0503030403020204" pitchFamily="34" charset="0"/>
                <a:hlinkClick r:id="rId2"/>
              </a:rPr>
              <a:t>sign up for a free account</a:t>
            </a:r>
            <a:r>
              <a:rPr lang="en-US" dirty="0">
                <a:solidFill>
                  <a:srgbClr val="3B3B3B"/>
                </a:solidFill>
                <a:latin typeface="Source Sans Pro" panose="020B0503030403020204" pitchFamily="34" charset="0"/>
              </a:rPr>
              <a:t> and follow the on-screen instructions to quickly get set up!</a:t>
            </a:r>
          </a:p>
          <a:p>
            <a:r>
              <a:rPr lang="en-US" dirty="0">
                <a:solidFill>
                  <a:srgbClr val="3B3B3B"/>
                </a:solidFill>
                <a:latin typeface="Source Sans Pro" panose="020B0503030403020204" pitchFamily="34" charset="0"/>
              </a:rPr>
              <a:t>Once your account is configured, it’s time to onboard your first app to Fabric by installing a kit. Kits can be installed </a:t>
            </a:r>
            <a:r>
              <a:rPr lang="en-US" dirty="0">
                <a:solidFill>
                  <a:srgbClr val="008BF3"/>
                </a:solidFill>
                <a:latin typeface="Source Sans Pro" panose="020B0503030403020204" pitchFamily="34" charset="0"/>
                <a:hlinkClick r:id="rId3"/>
              </a:rPr>
              <a:t>manually</a:t>
            </a:r>
            <a:r>
              <a:rPr lang="en-US" dirty="0">
                <a:solidFill>
                  <a:srgbClr val="3B3B3B"/>
                </a:solidFill>
                <a:latin typeface="Source Sans Pro" panose="020B0503030403020204" pitchFamily="34" charset="0"/>
              </a:rPr>
              <a:t> or using the </a:t>
            </a:r>
            <a:r>
              <a:rPr lang="en-US" dirty="0">
                <a:solidFill>
                  <a:srgbClr val="008BF3"/>
                </a:solidFill>
                <a:latin typeface="Source Sans Pro" panose="020B0503030403020204" pitchFamily="34" charset="0"/>
                <a:hlinkClick r:id="rId4"/>
              </a:rPr>
              <a:t>Fabric IDE plugin</a:t>
            </a:r>
            <a:r>
              <a:rPr lang="en-US" dirty="0">
                <a:solidFill>
                  <a:srgbClr val="3B3B3B"/>
                </a:solidFill>
                <a:latin typeface="Source Sans Pro" panose="020B0503030403020204" pitchFamily="34" charset="0"/>
              </a:rPr>
              <a:t> for Android Studio or IntelliJ.</a:t>
            </a:r>
          </a:p>
          <a:p>
            <a:r>
              <a:rPr lang="en-US" b="1" dirty="0">
                <a:solidFill>
                  <a:srgbClr val="FFFFFF"/>
                </a:solidFill>
                <a:latin typeface="inherit"/>
              </a:rPr>
              <a:t>Note</a:t>
            </a:r>
            <a:endParaRPr lang="en-US" b="1" i="0" dirty="0">
              <a:solidFill>
                <a:srgbClr val="FFFFFF"/>
              </a:solidFill>
              <a:effectLst/>
              <a:latin typeface="inherit"/>
            </a:endParaRPr>
          </a:p>
        </p:txBody>
      </p:sp>
    </p:spTree>
    <p:extLst>
      <p:ext uri="{BB962C8B-B14F-4D97-AF65-F5344CB8AC3E}">
        <p14:creationId xmlns:p14="http://schemas.microsoft.com/office/powerpoint/2010/main" val="76338090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EDD2A78-3725-4481-AEE4-19B2C088C73D}"/>
              </a:ext>
            </a:extLst>
          </p:cNvPr>
          <p:cNvSpPr>
            <a:spLocks noGrp="1"/>
          </p:cNvSpPr>
          <p:nvPr>
            <p:ph type="ftr" sz="quarter" idx="4294967295"/>
          </p:nvPr>
        </p:nvSpPr>
        <p:spPr>
          <a:xfrm>
            <a:off x="0" y="323850"/>
            <a:ext cx="5938838" cy="309563"/>
          </a:xfrm>
        </p:spPr>
        <p:txBody>
          <a:bodyPr/>
          <a:lstStyle/>
          <a:p>
            <a:r>
              <a:rPr lang="en-US"/>
              <a:t>Ledger Academy</a:t>
            </a:r>
          </a:p>
        </p:txBody>
      </p:sp>
      <p:pic>
        <p:nvPicPr>
          <p:cNvPr id="5" name="Content Placeholder 4">
            <a:extLst>
              <a:ext uri="{FF2B5EF4-FFF2-40B4-BE49-F238E27FC236}">
                <a16:creationId xmlns:a16="http://schemas.microsoft.com/office/drawing/2014/main" id="{A01B489E-87A0-4BD2-B532-77A3D0305CDC}"/>
              </a:ext>
            </a:extLst>
          </p:cNvPr>
          <p:cNvPicPr>
            <a:picLocks noGrp="1" noChangeAspect="1"/>
          </p:cNvPicPr>
          <p:nvPr>
            <p:ph idx="4294967295"/>
          </p:nvPr>
        </p:nvPicPr>
        <p:blipFill>
          <a:blip r:embed="rId2"/>
          <a:stretch>
            <a:fillRect/>
          </a:stretch>
        </p:blipFill>
        <p:spPr>
          <a:xfrm>
            <a:off x="4277710" y="478631"/>
            <a:ext cx="3084786" cy="5533271"/>
          </a:xfrm>
          <a:prstGeom prst="rect">
            <a:avLst/>
          </a:prstGeom>
        </p:spPr>
      </p:pic>
    </p:spTree>
    <p:extLst>
      <p:ext uri="{BB962C8B-B14F-4D97-AF65-F5344CB8AC3E}">
        <p14:creationId xmlns:p14="http://schemas.microsoft.com/office/powerpoint/2010/main" val="52382531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E3F536-C251-4EDB-BFE8-79658DC3E887}"/>
              </a:ext>
            </a:extLst>
          </p:cNvPr>
          <p:cNvPicPr>
            <a:picLocks noChangeAspect="1"/>
          </p:cNvPicPr>
          <p:nvPr/>
        </p:nvPicPr>
        <p:blipFill>
          <a:blip r:embed="rId2"/>
          <a:stretch>
            <a:fillRect/>
          </a:stretch>
        </p:blipFill>
        <p:spPr>
          <a:xfrm>
            <a:off x="3681412" y="1681162"/>
            <a:ext cx="4829175" cy="3495675"/>
          </a:xfrm>
          <a:prstGeom prst="rect">
            <a:avLst/>
          </a:prstGeom>
        </p:spPr>
      </p:pic>
    </p:spTree>
    <p:extLst>
      <p:ext uri="{BB962C8B-B14F-4D97-AF65-F5344CB8AC3E}">
        <p14:creationId xmlns:p14="http://schemas.microsoft.com/office/powerpoint/2010/main" val="342489879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078983-69C9-4B94-96B9-666D8A9D733A}"/>
              </a:ext>
            </a:extLst>
          </p:cNvPr>
          <p:cNvPicPr>
            <a:picLocks noChangeAspect="1"/>
          </p:cNvPicPr>
          <p:nvPr/>
        </p:nvPicPr>
        <p:blipFill>
          <a:blip r:embed="rId2"/>
          <a:stretch>
            <a:fillRect/>
          </a:stretch>
        </p:blipFill>
        <p:spPr>
          <a:xfrm>
            <a:off x="1689847" y="808731"/>
            <a:ext cx="5756732" cy="5219955"/>
          </a:xfrm>
          <a:prstGeom prst="rect">
            <a:avLst/>
          </a:prstGeom>
        </p:spPr>
      </p:pic>
      <p:sp>
        <p:nvSpPr>
          <p:cNvPr id="3" name="TextBox 2">
            <a:extLst>
              <a:ext uri="{FF2B5EF4-FFF2-40B4-BE49-F238E27FC236}">
                <a16:creationId xmlns:a16="http://schemas.microsoft.com/office/drawing/2014/main" id="{90ED86FD-EF7A-4192-A248-34E38CE3B45E}"/>
              </a:ext>
            </a:extLst>
          </p:cNvPr>
          <p:cNvSpPr txBox="1"/>
          <p:nvPr/>
        </p:nvSpPr>
        <p:spPr>
          <a:xfrm>
            <a:off x="8492359" y="1308538"/>
            <a:ext cx="2596055" cy="1754326"/>
          </a:xfrm>
          <a:prstGeom prst="rect">
            <a:avLst/>
          </a:prstGeom>
          <a:noFill/>
        </p:spPr>
        <p:txBody>
          <a:bodyPr wrap="square" rtlCol="0">
            <a:spAutoFit/>
          </a:bodyPr>
          <a:lstStyle/>
          <a:p>
            <a:r>
              <a:rPr lang="en-US" dirty="0"/>
              <a:t>Applications</a:t>
            </a:r>
          </a:p>
          <a:p>
            <a:r>
              <a:rPr lang="en-US" dirty="0"/>
              <a:t>Organizations</a:t>
            </a:r>
          </a:p>
          <a:p>
            <a:r>
              <a:rPr lang="en-US" dirty="0"/>
              <a:t>Accounts</a:t>
            </a:r>
          </a:p>
          <a:p>
            <a:r>
              <a:rPr lang="en-US" dirty="0"/>
              <a:t>Notifications</a:t>
            </a:r>
          </a:p>
          <a:p>
            <a:endParaRPr lang="en-US" dirty="0"/>
          </a:p>
          <a:p>
            <a:endParaRPr lang="en-US" dirty="0"/>
          </a:p>
        </p:txBody>
      </p:sp>
      <p:sp>
        <p:nvSpPr>
          <p:cNvPr id="4" name="TextBox 3">
            <a:extLst>
              <a:ext uri="{FF2B5EF4-FFF2-40B4-BE49-F238E27FC236}">
                <a16:creationId xmlns:a16="http://schemas.microsoft.com/office/drawing/2014/main" id="{7F814691-8417-4BB0-8CC5-32907C4C3A8F}"/>
              </a:ext>
            </a:extLst>
          </p:cNvPr>
          <p:cNvSpPr txBox="1"/>
          <p:nvPr/>
        </p:nvSpPr>
        <p:spPr>
          <a:xfrm>
            <a:off x="2930067" y="459982"/>
            <a:ext cx="4516512" cy="369332"/>
          </a:xfrm>
          <a:prstGeom prst="rect">
            <a:avLst/>
          </a:prstGeom>
          <a:noFill/>
        </p:spPr>
        <p:txBody>
          <a:bodyPr wrap="square" rtlCol="0">
            <a:spAutoFit/>
          </a:bodyPr>
          <a:lstStyle/>
          <a:p>
            <a:r>
              <a:rPr lang="en-US" dirty="0"/>
              <a:t>Fabric for Android</a:t>
            </a:r>
          </a:p>
        </p:txBody>
      </p:sp>
    </p:spTree>
    <p:extLst>
      <p:ext uri="{BB962C8B-B14F-4D97-AF65-F5344CB8AC3E}">
        <p14:creationId xmlns:p14="http://schemas.microsoft.com/office/powerpoint/2010/main" val="2895448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0B401C-5A38-4FBE-A5A8-BF754F450A5F}"/>
              </a:ext>
            </a:extLst>
          </p:cNvPr>
          <p:cNvPicPr>
            <a:picLocks noChangeAspect="1"/>
          </p:cNvPicPr>
          <p:nvPr/>
        </p:nvPicPr>
        <p:blipFill>
          <a:blip r:embed="rId2"/>
          <a:stretch>
            <a:fillRect/>
          </a:stretch>
        </p:blipFill>
        <p:spPr>
          <a:xfrm>
            <a:off x="1114097" y="436180"/>
            <a:ext cx="8287104" cy="4942979"/>
          </a:xfrm>
          <a:prstGeom prst="rect">
            <a:avLst/>
          </a:prstGeom>
        </p:spPr>
      </p:pic>
    </p:spTree>
    <p:extLst>
      <p:ext uri="{BB962C8B-B14F-4D97-AF65-F5344CB8AC3E}">
        <p14:creationId xmlns:p14="http://schemas.microsoft.com/office/powerpoint/2010/main" val="132816981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B41C778-35EA-43AF-9174-562BFDD1259B}"/>
              </a:ext>
            </a:extLst>
          </p:cNvPr>
          <p:cNvPicPr>
            <a:picLocks noChangeAspect="1"/>
          </p:cNvPicPr>
          <p:nvPr/>
        </p:nvPicPr>
        <p:blipFill>
          <a:blip r:embed="rId2"/>
          <a:stretch>
            <a:fillRect/>
          </a:stretch>
        </p:blipFill>
        <p:spPr>
          <a:xfrm>
            <a:off x="1225354" y="289034"/>
            <a:ext cx="7816330" cy="5528441"/>
          </a:xfrm>
          <a:prstGeom prst="rect">
            <a:avLst/>
          </a:prstGeom>
        </p:spPr>
      </p:pic>
    </p:spTree>
    <p:extLst>
      <p:ext uri="{BB962C8B-B14F-4D97-AF65-F5344CB8AC3E}">
        <p14:creationId xmlns:p14="http://schemas.microsoft.com/office/powerpoint/2010/main" val="202490192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34A6-DC14-43DB-A474-50A14F36C84E}"/>
              </a:ext>
            </a:extLst>
          </p:cNvPr>
          <p:cNvSpPr>
            <a:spLocks noGrp="1"/>
          </p:cNvSpPr>
          <p:nvPr>
            <p:ph type="title"/>
          </p:nvPr>
        </p:nvSpPr>
        <p:spPr/>
        <p:txBody>
          <a:bodyPr>
            <a:normAutofit fontScale="90000"/>
          </a:bodyPr>
          <a:lstStyle/>
          <a:p>
            <a:pPr>
              <a:lnSpc>
                <a:spcPct val="107000"/>
              </a:lnSpc>
              <a:spcAft>
                <a:spcPts val="800"/>
              </a:spcAft>
            </a:pPr>
            <a:r>
              <a:rPr lang="en-US" b="1" cap="small" spc="25" dirty="0" err="1">
                <a:solidFill>
                  <a:srgbClr val="4472C4"/>
                </a:solidFill>
                <a:latin typeface="Calibri" panose="020F0502020204030204" pitchFamily="34" charset="0"/>
                <a:ea typeface="Calibri" panose="020F0502020204030204" pitchFamily="34" charset="0"/>
                <a:cs typeface="Times New Roman" panose="02020603050405020304" pitchFamily="18" charset="0"/>
              </a:rPr>
              <a:t>BCPrinceton’s</a:t>
            </a: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The Giving Chain</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b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3600"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Content Placeholder 3">
            <a:extLst>
              <a:ext uri="{FF2B5EF4-FFF2-40B4-BE49-F238E27FC236}">
                <a16:creationId xmlns:a16="http://schemas.microsoft.com/office/drawing/2014/main" id="{4AD45A79-9720-4306-BAC7-B26B548B533A}"/>
              </a:ext>
            </a:extLst>
          </p:cNvPr>
          <p:cNvSpPr>
            <a:spLocks noGrp="1"/>
          </p:cNvSpPr>
          <p:nvPr>
            <p:ph sz="half" idx="2"/>
          </p:nvPr>
        </p:nvSpPr>
        <p:spPr>
          <a:xfrm>
            <a:off x="1842045" y="2477753"/>
            <a:ext cx="4645152" cy="2644457"/>
          </a:xfrm>
        </p:spPr>
        <p:txBody>
          <a:bodyPr>
            <a:noAutofit/>
          </a:bodyPr>
          <a:lstStyle/>
          <a:p>
            <a:pPr marL="0" indent="0">
              <a:lnSpc>
                <a:spcPct val="107000"/>
              </a:lnSpc>
              <a:buNone/>
            </a:pPr>
            <a:b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Five checkpoints to be presented at meetups: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Opportunity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Technical Architecture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Development</a:t>
            </a: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Product Development</a:t>
            </a: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Delivery.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5943E4C2-3624-4BE8-8D6F-8F4710CE3107}"/>
              </a:ext>
            </a:extLst>
          </p:cNvPr>
          <p:cNvSpPr>
            <a:spLocks noGrp="1"/>
          </p:cNvSpPr>
          <p:nvPr>
            <p:ph sz="quarter" idx="4"/>
          </p:nvPr>
        </p:nvSpPr>
        <p:spPr>
          <a:xfrm>
            <a:off x="6251021" y="2737303"/>
            <a:ext cx="5544207" cy="2125355"/>
          </a:xfrm>
        </p:spPr>
        <p:txBody>
          <a:bodyPr>
            <a:normAutofit fontScale="47500" lnSpcReduction="20000"/>
          </a:bodyPr>
          <a:lstStyle/>
          <a:p>
            <a:pPr>
              <a:lnSpc>
                <a:spcPct val="107000"/>
              </a:lnSpc>
            </a:pPr>
            <a:r>
              <a:rPr lang="en-US" sz="38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Schedule: Tiger Labs</a:t>
            </a:r>
            <a:endParaRPr lang="en-US" sz="3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3800" b="1"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6</a:t>
            </a:r>
          </a:p>
          <a:p>
            <a:pPr marL="457200" lvl="1" indent="0">
              <a:lnSpc>
                <a:spcPct val="107000"/>
              </a:lnSpc>
              <a:buNone/>
            </a:pPr>
            <a:r>
              <a:rPr lang="en-US" sz="3400"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N</a:t>
            </a:r>
            <a:r>
              <a:rPr lang="en-US" sz="3400" dirty="0">
                <a:solidFill>
                  <a:srgbClr val="C00000"/>
                </a:solidFill>
                <a:latin typeface="Calibri" panose="020F0502020204030204" pitchFamily="34" charset="0"/>
                <a:ea typeface="Calibri" panose="020F0502020204030204" pitchFamily="34" charset="0"/>
                <a:cs typeface="Times New Roman" panose="02020603050405020304" pitchFamily="18" charset="0"/>
              </a:rPr>
              <a:t>ext Working Group August  20</a:t>
            </a:r>
            <a:r>
              <a:rPr lang="en-US" sz="3400" baseline="30000" dirty="0">
                <a:solidFill>
                  <a:srgbClr val="C00000"/>
                </a:solidFill>
                <a:latin typeface="Calibri" panose="020F0502020204030204" pitchFamily="34" charset="0"/>
                <a:ea typeface="Calibri" panose="020F0502020204030204" pitchFamily="34" charset="0"/>
                <a:cs typeface="Times New Roman" panose="02020603050405020304" pitchFamily="18" charset="0"/>
              </a:rPr>
              <a:t>th</a:t>
            </a:r>
          </a:p>
          <a:p>
            <a:pPr marL="457200" lvl="1" indent="0">
              <a:lnSpc>
                <a:spcPct val="107000"/>
              </a:lnSpc>
              <a:buNone/>
            </a:pPr>
            <a:r>
              <a:rPr lang="en-US" sz="3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PROJECT COLLECTION Sunday August 25</a:t>
            </a:r>
            <a:r>
              <a:rPr lang="en-US" sz="3400" b="1" baseline="30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th</a:t>
            </a:r>
            <a:endParaRPr lang="en-US" sz="3400"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buNone/>
            </a:pPr>
            <a:r>
              <a:rPr lang="en-US" sz="3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Project Wrap Up August 27</a:t>
            </a:r>
            <a:r>
              <a:rPr lang="en-US" sz="3400" b="1" baseline="30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th</a:t>
            </a:r>
            <a:endParaRPr lang="en-US" sz="3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marL="457200" lvl="1" indent="0">
              <a:lnSpc>
                <a:spcPct val="107000"/>
              </a:lnSpc>
              <a:buNone/>
            </a:pPr>
            <a:r>
              <a:rPr lang="en-US" sz="3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p>
          <a:p>
            <a:pPr marL="457200" lvl="1" indent="0">
              <a:lnSpc>
                <a:spcPct val="107000"/>
              </a:lnSpc>
              <a:buNone/>
            </a:pPr>
            <a:b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14143155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3912</Words>
  <Application>Microsoft Office PowerPoint</Application>
  <PresentationFormat>Widescreen</PresentationFormat>
  <Paragraphs>573</Paragraphs>
  <Slides>100</Slides>
  <Notes>26</Notes>
  <HiddenSlides>0</HiddenSlides>
  <MMClips>1</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100</vt:i4>
      </vt:variant>
    </vt:vector>
  </HeadingPairs>
  <TitlesOfParts>
    <vt:vector size="120" baseType="lpstr">
      <vt:lpstr>-apple-system</vt:lpstr>
      <vt:lpstr>Arial</vt:lpstr>
      <vt:lpstr>Arial</vt:lpstr>
      <vt:lpstr>Arial Rounded MT Bold</vt:lpstr>
      <vt:lpstr>Calibri</vt:lpstr>
      <vt:lpstr>Courier New</vt:lpstr>
      <vt:lpstr>Garamond</vt:lpstr>
      <vt:lpstr>Georgia</vt:lpstr>
      <vt:lpstr>Gill Sans MT</vt:lpstr>
      <vt:lpstr>inherit</vt:lpstr>
      <vt:lpstr>Leelawadee UI</vt:lpstr>
      <vt:lpstr>Merriweather</vt:lpstr>
      <vt:lpstr>Proxima Nova</vt:lpstr>
      <vt:lpstr>Roboto</vt:lpstr>
      <vt:lpstr>Segoe UI</vt:lpstr>
      <vt:lpstr>Source Sans Pro</vt:lpstr>
      <vt:lpstr>Symbol</vt:lpstr>
      <vt:lpstr>Verdana</vt:lpstr>
      <vt:lpstr>verdana, geneva, sans-serif</vt:lpstr>
      <vt:lpstr>Gallery</vt:lpstr>
      <vt:lpstr>  Welcome to  Blockchain Summer Project   hosted by: Hyperledger Princeton * Blockchain Princeton *  Blockchain Fundamentals * Ledger Academy  </vt:lpstr>
      <vt:lpstr>Blockchain Summer project</vt:lpstr>
      <vt:lpstr>AGENDA</vt:lpstr>
      <vt:lpstr>Housekeeping</vt:lpstr>
      <vt:lpstr>HOUSEKEEPING </vt:lpstr>
      <vt:lpstr>Princeton Blockchain Community</vt:lpstr>
      <vt:lpstr>meetups</vt:lpstr>
      <vt:lpstr>PowerPoint Presentation</vt:lpstr>
      <vt:lpstr>Social Impact</vt:lpstr>
      <vt:lpstr>Hyperledger Communities</vt:lpstr>
      <vt:lpstr>HYPERLEDGER PRINCETON  Digital Identity</vt:lpstr>
      <vt:lpstr>PowerPoint Presentation</vt:lpstr>
      <vt:lpstr>PowerPoint Presentation</vt:lpstr>
      <vt:lpstr>PowerPoint Presentation</vt:lpstr>
      <vt:lpstr>PowerPoint Presentation</vt:lpstr>
      <vt:lpstr>Blockchain Princeton</vt:lpstr>
      <vt:lpstr>Ledger Academy</vt:lpstr>
      <vt:lpstr>Launch of a new podcast called Venture Unplugged. </vt:lpstr>
      <vt:lpstr>Re-Cap Project Kick off Meeting Blockchain for Social Imapct</vt:lpstr>
      <vt:lpstr>Blockchain and social responsibility</vt:lpstr>
      <vt:lpstr>Summer Blockchain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BC Princeton Presents  Summer Blockchain Project</vt:lpstr>
      <vt:lpstr>Who We Are</vt:lpstr>
      <vt:lpstr>Giving Chain</vt:lpstr>
      <vt:lpstr>How Are We doing it</vt:lpstr>
      <vt:lpstr>Checkpoint 1:  Impact Opportunity</vt:lpstr>
      <vt:lpstr>Checkpoint 1</vt:lpstr>
      <vt:lpstr>Checkpoint 2:  Business Model</vt:lpstr>
      <vt:lpstr>Checkpoint 2: The Giving Chain</vt:lpstr>
      <vt:lpstr>Checkpoint 2: Giving Chain  Business Model</vt:lpstr>
      <vt:lpstr>Checkpoint 2 : BUSINESS MODEL </vt:lpstr>
      <vt:lpstr>Checkpoint 3:  Technical Architecture</vt:lpstr>
      <vt:lpstr>Checkpoint 3:  Technical Architecture</vt:lpstr>
      <vt:lpstr>Checkpoint 4:  Business Development </vt:lpstr>
      <vt:lpstr>Checkpoint 4:  Business Development </vt:lpstr>
      <vt:lpstr>Checkpoint 5:  Product Development</vt:lpstr>
      <vt:lpstr>Checkpoint 5:  Product Development</vt:lpstr>
      <vt:lpstr>Checkpoint 6:  Final Product Delivery </vt:lpstr>
      <vt:lpstr>Donor Blockchain - View</vt:lpstr>
      <vt:lpstr>Donor Blockchain - View</vt:lpstr>
      <vt:lpstr>Donor Blockchain - Donation record</vt:lpstr>
      <vt:lpstr>Driver Blockchain View</vt:lpstr>
      <vt:lpstr>Driver Blockchain - Transfer</vt:lpstr>
      <vt:lpstr>Recipients  Blockchain - View</vt:lpstr>
      <vt:lpstr>PowerPoint Presentation</vt:lpstr>
      <vt:lpstr>Recipient Blockchain - Change in Holder</vt:lpstr>
      <vt:lpstr>BCPrinceton</vt:lpstr>
      <vt:lpstr>Moving Forward </vt:lpstr>
      <vt:lpstr>Bloomberg New Economy Solutions </vt:lpstr>
      <vt:lpstr>Business Development Working Group</vt:lpstr>
      <vt:lpstr>PowerPoint Presentation</vt:lpstr>
      <vt:lpstr>PowerPoint Presentation</vt:lpstr>
      <vt:lpstr>Giving Bag Order</vt:lpstr>
      <vt:lpstr>PowerPoint Presentation</vt:lpstr>
      <vt:lpstr>Donor Marketing  Material</vt:lpstr>
      <vt:lpstr>Business Development Working Group</vt:lpstr>
      <vt:lpstr>Blockchain Explained</vt:lpstr>
      <vt:lpstr>What is Blockchain?</vt:lpstr>
      <vt:lpstr>How does Blockchain work?</vt:lpstr>
      <vt:lpstr>How does Blockchain work? (pt. 2)</vt:lpstr>
      <vt:lpstr>PowerPoint Presentation</vt:lpstr>
      <vt:lpstr>Real World Applications of Blockchain</vt:lpstr>
      <vt:lpstr>What is our project?</vt:lpstr>
      <vt:lpstr>How are we using Blockchain?</vt:lpstr>
      <vt:lpstr>Recap</vt:lpstr>
      <vt:lpstr>Sources</vt:lpstr>
      <vt:lpstr>PowerPoint Presentation</vt:lpstr>
      <vt:lpstr>Sponsors</vt:lpstr>
      <vt:lpstr>Recipients </vt:lpstr>
      <vt:lpstr>PowerPoint Presentation</vt:lpstr>
      <vt:lpstr>Web Site:      www.bcprinceton.com </vt:lpstr>
      <vt:lpstr>White Paper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Product  Development Working Group</vt:lpstr>
      <vt:lpstr>How To Track Project</vt:lpstr>
      <vt:lpstr>Fabric for Android</vt:lpstr>
      <vt:lpstr>PowerPoint Presentation</vt:lpstr>
      <vt:lpstr>PowerPoint Presentation</vt:lpstr>
      <vt:lpstr>PowerPoint Presentation</vt:lpstr>
      <vt:lpstr>PowerPoint Presentation</vt:lpstr>
      <vt:lpstr>PowerPoint Presentation</vt:lpstr>
      <vt:lpstr>BCPrinceton’s The Giving Chain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Blockchain Summer Project   hosted by: Hyperledger Princeton * Blockchain Princeton *  Blockchain Fundamentals * Ledger Academy  </dc:title>
  <dc:creator>Bobbi Muscara</dc:creator>
  <cp:lastModifiedBy>Bobbi Muscara</cp:lastModifiedBy>
  <cp:revision>1</cp:revision>
  <dcterms:created xsi:type="dcterms:W3CDTF">2019-08-13T20:50:24Z</dcterms:created>
  <dcterms:modified xsi:type="dcterms:W3CDTF">2019-08-14T00:03:03Z</dcterms:modified>
</cp:coreProperties>
</file>