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5" r:id="rId1"/>
    <p:sldMasterId id="2147483677" r:id="rId2"/>
  </p:sldMasterIdLst>
  <p:notesMasterIdLst>
    <p:notesMasterId r:id="rId14"/>
  </p:notesMasterIdLst>
  <p:sldIdLst>
    <p:sldId id="262" r:id="rId3"/>
    <p:sldId id="313" r:id="rId4"/>
    <p:sldId id="315" r:id="rId5"/>
    <p:sldId id="316" r:id="rId6"/>
    <p:sldId id="320" r:id="rId7"/>
    <p:sldId id="321" r:id="rId8"/>
    <p:sldId id="322" r:id="rId9"/>
    <p:sldId id="323" r:id="rId10"/>
    <p:sldId id="328" r:id="rId11"/>
    <p:sldId id="324" r:id="rId12"/>
    <p:sldId id="327" r:id="rId13"/>
  </p:sldIdLst>
  <p:sldSz cx="9144000" cy="5143500" type="screen16x9"/>
  <p:notesSz cx="6858000" cy="9144000"/>
  <p:embeddedFontLst>
    <p:embeddedFont>
      <p:font typeface="Consolas" panose="020B0609020204030204" pitchFamily="49" charset="0"/>
      <p:regular r:id="rId15"/>
      <p:bold r:id="rId16"/>
      <p:italic r:id="rId17"/>
      <p:boldItalic r:id="rId18"/>
    </p:embeddedFont>
    <p:embeddedFont>
      <p:font typeface="Space Grotesk" panose="020B0604020202020204" charset="0"/>
      <p:regular r:id="rId19"/>
      <p:bold r:id="rId20"/>
    </p:embeddedFont>
    <p:embeddedFont>
      <p:font typeface="Space Grotesk Medium" panose="020B0604020202020204" charset="0"/>
      <p:regular r:id="rId21"/>
      <p:bold r:id="rId22"/>
    </p:embeddedFont>
    <p:embeddedFont>
      <p:font typeface="Spectral ExtraLight" panose="020B0604020202020204" charset="0"/>
      <p:regular r:id="rId23"/>
      <p:bold r:id="rId24"/>
      <p:italic r:id="rId25"/>
      <p:boldItalic r:id="rId26"/>
    </p:embeddedFont>
    <p:embeddedFont>
      <p:font typeface="Spectral Light" panose="020B0604020202020204" charset="0"/>
      <p:regular r:id="rId27"/>
      <p:bold r:id="rId28"/>
      <p:italic r:id="rId29"/>
      <p:boldItalic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14" roundtripDataSignature="AMtx7mh67rdRD4WL3Y59i+ZP/iNBKFIBN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6CD61C7-CFA3-4771-8C75-A31C04B5EFD2}">
  <a:tblStyle styleId="{A6CD61C7-CFA3-4771-8C75-A31C04B5EFD2}"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928"/>
    <p:restoredTop sz="88180"/>
  </p:normalViewPr>
  <p:slideViewPr>
    <p:cSldViewPr snapToGrid="0">
      <p:cViewPr>
        <p:scale>
          <a:sx n="235" d="100"/>
          <a:sy n="235" d="100"/>
        </p:scale>
        <p:origin x="2752" y="672"/>
      </p:cViewPr>
      <p:guideLst>
        <p:guide orient="horz" pos="1620"/>
        <p:guide pos="2880"/>
      </p:guideLst>
    </p:cSldViewPr>
  </p:slideViewPr>
  <p:notesTextViewPr>
    <p:cViewPr>
      <p:scale>
        <a:sx n="110" d="100"/>
        <a:sy n="11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font" Target="fonts/font4.fntdata"/><Relationship Id="rId26" Type="http://schemas.openxmlformats.org/officeDocument/2006/relationships/font" Target="fonts/font12.fntdata"/><Relationship Id="rId117"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font" Target="fonts/font7.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3.fntdata"/><Relationship Id="rId25" Type="http://schemas.openxmlformats.org/officeDocument/2006/relationships/font" Target="fonts/font11.fntdata"/><Relationship Id="rId11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10.fntdata"/><Relationship Id="rId11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font" Target="fonts/font14.fntdata"/><Relationship Id="rId114" Type="http://customschemas.google.com/relationships/presentationmetadata" Target="metadata"/><Relationship Id="rId10" Type="http://schemas.openxmlformats.org/officeDocument/2006/relationships/slide" Target="slides/slide8.xml"/><Relationship Id="rId19" Type="http://schemas.openxmlformats.org/officeDocument/2006/relationships/font" Target="fonts/font5.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font" Target="fonts/font13.fntdata"/><Relationship Id="rId30" Type="http://schemas.openxmlformats.org/officeDocument/2006/relationships/font" Target="fonts/font16.fntdata"/><Relationship Id="rId118"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2" name="Google Shape;362;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3" name="Google Shape;343;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71450" lvl="0" indent="-171450" algn="l" rtl="0">
              <a:lnSpc>
                <a:spcPct val="100000"/>
              </a:lnSpc>
              <a:spcBef>
                <a:spcPts val="0"/>
              </a:spcBef>
              <a:spcAft>
                <a:spcPts val="0"/>
              </a:spcAft>
              <a:buSzPts val="1100"/>
            </a:pPr>
            <a:r>
              <a:rPr lang="en-US" dirty="0"/>
              <a:t>Don’t do this! Use the high-level API</a:t>
            </a:r>
          </a:p>
        </p:txBody>
      </p:sp>
    </p:spTree>
    <p:extLst>
      <p:ext uri="{BB962C8B-B14F-4D97-AF65-F5344CB8AC3E}">
        <p14:creationId xmlns:p14="http://schemas.microsoft.com/office/powerpoint/2010/main" val="35900330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Google Shape;450;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1" name="Google Shape;451;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71450" lvl="0" indent="-171450" algn="l" rtl="0">
              <a:lnSpc>
                <a:spcPct val="100000"/>
              </a:lnSpc>
              <a:spcBef>
                <a:spcPts val="0"/>
              </a:spcBef>
              <a:spcAft>
                <a:spcPts val="0"/>
              </a:spcAft>
              <a:buSzPts val="1100"/>
            </a:pPr>
            <a:r>
              <a:rPr lang="en-US" dirty="0"/>
              <a:t>Success() and Error() return type changes match the Init() and Invoke() changes</a:t>
            </a:r>
          </a:p>
          <a:p>
            <a:pPr marL="171450" lvl="0" indent="-171450" algn="l" rtl="0">
              <a:lnSpc>
                <a:spcPct val="100000"/>
              </a:lnSpc>
              <a:spcBef>
                <a:spcPts val="0"/>
              </a:spcBef>
              <a:spcAft>
                <a:spcPts val="0"/>
              </a:spcAft>
              <a:buSzPts val="1100"/>
            </a:pPr>
            <a:r>
              <a:rPr lang="en-US" dirty="0"/>
              <a:t>Application code changes should be minimal</a:t>
            </a:r>
            <a:endParaRPr dirty="0"/>
          </a:p>
        </p:txBody>
      </p:sp>
    </p:spTree>
    <p:extLst>
      <p:ext uri="{BB962C8B-B14F-4D97-AF65-F5344CB8AC3E}">
        <p14:creationId xmlns:p14="http://schemas.microsoft.com/office/powerpoint/2010/main" val="36040037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6" name="Google Shape;356;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71450" lvl="0" indent="-171450" algn="l" rtl="0">
              <a:lnSpc>
                <a:spcPct val="100000"/>
              </a:lnSpc>
              <a:spcBef>
                <a:spcPts val="0"/>
              </a:spcBef>
              <a:spcAft>
                <a:spcPts val="0"/>
              </a:spcAft>
              <a:buSzPts val="1100"/>
            </a:pPr>
            <a:r>
              <a:rPr lang="en-US" dirty="0"/>
              <a:t>https://</a:t>
            </a:r>
            <a:r>
              <a:rPr lang="en-US" dirty="0" err="1"/>
              <a:t>go.dev</a:t>
            </a:r>
            <a:r>
              <a:rPr lang="en-US" dirty="0"/>
              <a:t>/blog/protobuf-apiv2</a:t>
            </a:r>
          </a:p>
          <a:p>
            <a:pPr marL="171450" lvl="0" indent="-171450" algn="l" rtl="0">
              <a:lnSpc>
                <a:spcPct val="100000"/>
              </a:lnSpc>
              <a:spcBef>
                <a:spcPts val="0"/>
              </a:spcBef>
              <a:spcAft>
                <a:spcPts val="0"/>
              </a:spcAft>
              <a:buSzPts val="1100"/>
            </a:pPr>
            <a:r>
              <a:rPr lang="en-US" dirty="0"/>
              <a:t>V1 API used mix of pointers and struct pass-by-value</a:t>
            </a:r>
          </a:p>
          <a:p>
            <a:pPr marL="171450" lvl="0" indent="-171450" algn="l" rtl="0">
              <a:lnSpc>
                <a:spcPct val="100000"/>
              </a:lnSpc>
              <a:spcBef>
                <a:spcPts val="0"/>
              </a:spcBef>
              <a:spcAft>
                <a:spcPts val="0"/>
              </a:spcAft>
              <a:buSzPts val="1100"/>
            </a:pPr>
            <a:r>
              <a:rPr lang="en-US" dirty="0"/>
              <a:t>Protocol buffer messages often contain a mutex and should not be copied</a:t>
            </a:r>
          </a:p>
          <a:p>
            <a:pPr marL="171450" lvl="0" indent="-171450" algn="l" rtl="0">
              <a:lnSpc>
                <a:spcPct val="100000"/>
              </a:lnSpc>
              <a:spcBef>
                <a:spcPts val="0"/>
              </a:spcBef>
              <a:spcAft>
                <a:spcPts val="0"/>
              </a:spcAft>
              <a:buSzPts val="1100"/>
            </a:pPr>
            <a:r>
              <a:rPr lang="en-US" dirty="0"/>
              <a:t>An implementation is struct is not an instance of the </a:t>
            </a:r>
            <a:r>
              <a:rPr lang="en-US" dirty="0" err="1"/>
              <a:t>proto.Message</a:t>
            </a:r>
            <a:r>
              <a:rPr lang="en-US" dirty="0"/>
              <a:t> interface, whereas a point to a struct is.</a:t>
            </a:r>
            <a:endParaRPr dirty="0"/>
          </a:p>
        </p:txBody>
      </p:sp>
    </p:spTree>
    <p:extLst>
      <p:ext uri="{BB962C8B-B14F-4D97-AF65-F5344CB8AC3E}">
        <p14:creationId xmlns:p14="http://schemas.microsoft.com/office/powerpoint/2010/main" val="6503641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4" name="Google Shape;374;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71450" lvl="0" indent="-171450" algn="l" rtl="0">
              <a:lnSpc>
                <a:spcPct val="100000"/>
              </a:lnSpc>
              <a:spcBef>
                <a:spcPts val="0"/>
              </a:spcBef>
              <a:spcAft>
                <a:spcPts val="0"/>
              </a:spcAft>
              <a:buSzPts val="1100"/>
            </a:pPr>
            <a:r>
              <a:rPr lang="en-US" dirty="0"/>
              <a:t>Some function signatures change from value to pointer types.</a:t>
            </a:r>
          </a:p>
          <a:p>
            <a:pPr marL="171450" lvl="0" indent="-171450" algn="l" rtl="0">
              <a:lnSpc>
                <a:spcPct val="100000"/>
              </a:lnSpc>
              <a:spcBef>
                <a:spcPts val="0"/>
              </a:spcBef>
              <a:spcAft>
                <a:spcPts val="0"/>
              </a:spcAft>
              <a:buSzPts val="1100"/>
            </a:pPr>
            <a:r>
              <a:rPr lang="en-US" dirty="0"/>
              <a:t>Mixing two Fabric protos bindings in the same application results in protocol buffer namespace conflict</a:t>
            </a:r>
          </a:p>
          <a:p>
            <a:pPr marL="171450" lvl="0" indent="-171450" algn="l" rtl="0">
              <a:lnSpc>
                <a:spcPct val="100000"/>
              </a:lnSpc>
              <a:spcBef>
                <a:spcPts val="0"/>
              </a:spcBef>
              <a:spcAft>
                <a:spcPts val="0"/>
              </a:spcAft>
              <a:buSzPts val="1100"/>
            </a:pPr>
            <a:r>
              <a:rPr lang="en-GB" dirty="0"/>
              <a:t>https://</a:t>
            </a:r>
            <a:r>
              <a:rPr lang="en-GB" dirty="0" err="1"/>
              <a:t>protobuf.dev</a:t>
            </a:r>
            <a:r>
              <a:rPr lang="en-GB" dirty="0"/>
              <a:t>/reference/go/</a:t>
            </a:r>
            <a:r>
              <a:rPr lang="en-GB" dirty="0" err="1"/>
              <a:t>faq</a:t>
            </a:r>
            <a:r>
              <a:rPr lang="en-GB" dirty="0"/>
              <a:t>/#namespace-conflict</a:t>
            </a:r>
          </a:p>
          <a:p>
            <a:pPr marL="171450" lvl="0" indent="-171450" algn="l" rtl="0">
              <a:lnSpc>
                <a:spcPct val="100000"/>
              </a:lnSpc>
              <a:spcBef>
                <a:spcPts val="0"/>
              </a:spcBef>
              <a:spcAft>
                <a:spcPts val="0"/>
              </a:spcAft>
              <a:buSzPts val="1100"/>
            </a:pPr>
            <a:r>
              <a:rPr lang="en-GB" dirty="0"/>
              <a:t>v2 retains wire-level compatibility with Fabric</a:t>
            </a:r>
            <a:endParaRPr dirty="0"/>
          </a:p>
        </p:txBody>
      </p:sp>
    </p:spTree>
    <p:extLst>
      <p:ext uri="{BB962C8B-B14F-4D97-AF65-F5344CB8AC3E}">
        <p14:creationId xmlns:p14="http://schemas.microsoft.com/office/powerpoint/2010/main" val="40313652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3" name="Google Shape;343;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71450" lvl="0" indent="-171450" algn="l" rtl="0">
              <a:lnSpc>
                <a:spcPct val="100000"/>
              </a:lnSpc>
              <a:spcBef>
                <a:spcPts val="0"/>
              </a:spcBef>
              <a:spcAft>
                <a:spcPts val="0"/>
              </a:spcAft>
              <a:buSzPts val="1100"/>
            </a:pPr>
            <a:r>
              <a:rPr lang="en-US" dirty="0"/>
              <a:t>Reminder: low-level </a:t>
            </a:r>
            <a:r>
              <a:rPr lang="en-US" b="1" dirty="0"/>
              <a:t>fabric-</a:t>
            </a:r>
            <a:r>
              <a:rPr lang="en-US" b="1" dirty="0" err="1"/>
              <a:t>chaincode</a:t>
            </a:r>
            <a:r>
              <a:rPr lang="en-US" b="1" dirty="0"/>
              <a:t>-go</a:t>
            </a:r>
            <a:r>
              <a:rPr lang="en-US" dirty="0"/>
              <a:t>, high-level </a:t>
            </a:r>
            <a:r>
              <a:rPr lang="en-US" b="1" dirty="0"/>
              <a:t>fabric-contract-</a:t>
            </a:r>
            <a:r>
              <a:rPr lang="en-US" b="1" dirty="0" err="1"/>
              <a:t>api</a:t>
            </a:r>
            <a:r>
              <a:rPr lang="en-US" b="1" dirty="0"/>
              <a:t>-go</a:t>
            </a:r>
          </a:p>
          <a:p>
            <a:pPr marL="171450" lvl="0" indent="-171450" algn="l" rtl="0">
              <a:lnSpc>
                <a:spcPct val="100000"/>
              </a:lnSpc>
              <a:spcBef>
                <a:spcPts val="0"/>
              </a:spcBef>
              <a:spcAft>
                <a:spcPts val="0"/>
              </a:spcAft>
              <a:buSzPts val="1100"/>
            </a:pPr>
            <a:r>
              <a:rPr lang="en-US" dirty="0"/>
              <a:t>High-level API isolates application code from much of the change</a:t>
            </a:r>
            <a:endParaRPr dirty="0"/>
          </a:p>
        </p:txBody>
      </p:sp>
    </p:spTree>
    <p:extLst>
      <p:ext uri="{BB962C8B-B14F-4D97-AF65-F5344CB8AC3E}">
        <p14:creationId xmlns:p14="http://schemas.microsoft.com/office/powerpoint/2010/main" val="19658324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2" name="Google Shape;422;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71450" lvl="0" indent="-171450" algn="l" rtl="0">
              <a:lnSpc>
                <a:spcPct val="100000"/>
              </a:lnSpc>
              <a:spcBef>
                <a:spcPts val="0"/>
              </a:spcBef>
              <a:spcAft>
                <a:spcPts val="0"/>
              </a:spcAft>
              <a:buSzPts val="1100"/>
            </a:pPr>
            <a:r>
              <a:rPr lang="en-US" dirty="0"/>
              <a:t>Based on </a:t>
            </a:r>
            <a:r>
              <a:rPr lang="en-US" b="0" dirty="0"/>
              <a:t>fabric-samples/asset-transfer-basic/</a:t>
            </a:r>
            <a:r>
              <a:rPr lang="en-US" b="0" dirty="0" err="1"/>
              <a:t>chaincode</a:t>
            </a:r>
            <a:r>
              <a:rPr lang="en-US" b="0" dirty="0"/>
              <a:t>-go</a:t>
            </a:r>
            <a:endParaRPr b="0" dirty="0"/>
          </a:p>
        </p:txBody>
      </p:sp>
    </p:spTree>
    <p:extLst>
      <p:ext uri="{BB962C8B-B14F-4D97-AF65-F5344CB8AC3E}">
        <p14:creationId xmlns:p14="http://schemas.microsoft.com/office/powerpoint/2010/main" val="4680075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2" name="Google Shape;422;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71450" lvl="0" indent="-171450" algn="l" rtl="0">
              <a:lnSpc>
                <a:spcPct val="100000"/>
              </a:lnSpc>
              <a:spcBef>
                <a:spcPts val="0"/>
              </a:spcBef>
              <a:spcAft>
                <a:spcPts val="0"/>
              </a:spcAft>
              <a:buSzPts val="1100"/>
            </a:pPr>
            <a:r>
              <a:rPr lang="en-US" dirty="0"/>
              <a:t>Use v2 of contract API</a:t>
            </a:r>
            <a:endParaRPr dirty="0"/>
          </a:p>
        </p:txBody>
      </p:sp>
    </p:spTree>
    <p:extLst>
      <p:ext uri="{BB962C8B-B14F-4D97-AF65-F5344CB8AC3E}">
        <p14:creationId xmlns:p14="http://schemas.microsoft.com/office/powerpoint/2010/main" val="19379150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2" name="Google Shape;422;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71450" lvl="0" indent="-171450" algn="l" rtl="0">
              <a:lnSpc>
                <a:spcPct val="100000"/>
              </a:lnSpc>
              <a:spcBef>
                <a:spcPts val="0"/>
              </a:spcBef>
              <a:spcAft>
                <a:spcPts val="0"/>
              </a:spcAft>
              <a:buSzPts val="1100"/>
            </a:pPr>
            <a:r>
              <a:rPr lang="en-US" dirty="0" err="1"/>
              <a:t>Chaincode</a:t>
            </a:r>
            <a:r>
              <a:rPr lang="en-US" dirty="0"/>
              <a:t> as an external service main() example</a:t>
            </a:r>
          </a:p>
          <a:p>
            <a:pPr marL="171450" lvl="0" indent="-171450" algn="l" rtl="0">
              <a:lnSpc>
                <a:spcPct val="100000"/>
              </a:lnSpc>
              <a:spcBef>
                <a:spcPts val="0"/>
              </a:spcBef>
              <a:spcAft>
                <a:spcPts val="0"/>
              </a:spcAft>
              <a:buSzPts val="1100"/>
            </a:pPr>
            <a:r>
              <a:rPr lang="en-US" dirty="0"/>
              <a:t>Based on </a:t>
            </a:r>
            <a:r>
              <a:rPr lang="en-US" b="0" dirty="0"/>
              <a:t>fabric-samples/asset-transfer-basic/</a:t>
            </a:r>
            <a:r>
              <a:rPr lang="en-US" b="0" dirty="0" err="1"/>
              <a:t>chaincode</a:t>
            </a:r>
            <a:r>
              <a:rPr lang="en-US" b="0" dirty="0"/>
              <a:t>-external</a:t>
            </a:r>
          </a:p>
          <a:p>
            <a:pPr marL="171450" marR="0" lvl="0" indent="-171450" algn="l" defTabSz="914400" rtl="0" eaLnBrk="1" fontAlgn="auto" latinLnBrk="0" hangingPunct="1">
              <a:lnSpc>
                <a:spcPct val="100000"/>
              </a:lnSpc>
              <a:spcBef>
                <a:spcPts val="0"/>
              </a:spcBef>
              <a:spcAft>
                <a:spcPts val="0"/>
              </a:spcAft>
              <a:buClr>
                <a:srgbClr val="000000"/>
              </a:buClr>
              <a:buSzPts val="1100"/>
              <a:tabLst/>
              <a:defRPr/>
            </a:pPr>
            <a:r>
              <a:rPr lang="en-US" dirty="0"/>
              <a:t>Uses low-level shim API</a:t>
            </a:r>
          </a:p>
        </p:txBody>
      </p:sp>
    </p:spTree>
    <p:extLst>
      <p:ext uri="{BB962C8B-B14F-4D97-AF65-F5344CB8AC3E}">
        <p14:creationId xmlns:p14="http://schemas.microsoft.com/office/powerpoint/2010/main" val="39021212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2" name="Google Shape;422;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71450" lvl="0" indent="-171450" algn="l" rtl="0">
              <a:lnSpc>
                <a:spcPct val="100000"/>
              </a:lnSpc>
              <a:spcBef>
                <a:spcPts val="0"/>
              </a:spcBef>
              <a:spcAft>
                <a:spcPts val="0"/>
              </a:spcAft>
              <a:buSzPts val="1100"/>
            </a:pPr>
            <a:r>
              <a:rPr lang="en-US" dirty="0"/>
              <a:t>Use v2 of both contract and shim APIs</a:t>
            </a:r>
          </a:p>
          <a:p>
            <a:pPr marL="171450" lvl="0" indent="-171450" algn="l" rtl="0">
              <a:lnSpc>
                <a:spcPct val="100000"/>
              </a:lnSpc>
              <a:spcBef>
                <a:spcPts val="0"/>
              </a:spcBef>
              <a:spcAft>
                <a:spcPts val="0"/>
              </a:spcAft>
              <a:buSzPts val="1100"/>
            </a:pPr>
            <a:r>
              <a:rPr lang="en-US" dirty="0"/>
              <a:t>fabric-contract-</a:t>
            </a:r>
            <a:r>
              <a:rPr lang="en-US" dirty="0" err="1"/>
              <a:t>api</a:t>
            </a:r>
            <a:r>
              <a:rPr lang="en-US" dirty="0"/>
              <a:t>-go is based on corresponding version of fabric-</a:t>
            </a:r>
            <a:r>
              <a:rPr lang="en-US" dirty="0" err="1"/>
              <a:t>chaincode</a:t>
            </a:r>
            <a:r>
              <a:rPr lang="en-US"/>
              <a:t>-go</a:t>
            </a:r>
            <a:endParaRPr lang="en-US" dirty="0"/>
          </a:p>
        </p:txBody>
      </p:sp>
    </p:spTree>
    <p:extLst>
      <p:ext uri="{BB962C8B-B14F-4D97-AF65-F5344CB8AC3E}">
        <p14:creationId xmlns:p14="http://schemas.microsoft.com/office/powerpoint/2010/main" val="34298322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Google Shape;450;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1" name="Google Shape;451;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71450" lvl="0" indent="-171450" algn="l" rtl="0">
              <a:lnSpc>
                <a:spcPct val="100000"/>
              </a:lnSpc>
              <a:spcBef>
                <a:spcPts val="0"/>
              </a:spcBef>
              <a:spcAft>
                <a:spcPts val="0"/>
              </a:spcAft>
              <a:buSzPts val="1100"/>
            </a:pPr>
            <a:r>
              <a:rPr lang="en-US" dirty="0"/>
              <a:t>Use of fabric-protos-go is replaced by fabric-protos-go-apiv2</a:t>
            </a:r>
          </a:p>
          <a:p>
            <a:pPr marL="171450" lvl="0" indent="-171450" algn="l" rtl="0">
              <a:lnSpc>
                <a:spcPct val="100000"/>
              </a:lnSpc>
              <a:spcBef>
                <a:spcPts val="0"/>
              </a:spcBef>
              <a:spcAft>
                <a:spcPts val="0"/>
              </a:spcAft>
              <a:buSzPts val="1100"/>
            </a:pPr>
            <a:r>
              <a:rPr lang="en-US" dirty="0"/>
              <a:t>Use of </a:t>
            </a:r>
            <a:r>
              <a:rPr lang="en-US" sz="1100" dirty="0" err="1">
                <a:solidFill>
                  <a:schemeClr val="tx1"/>
                </a:solidFill>
                <a:latin typeface="Consolas" panose="020B0609020204030204" pitchFamily="49" charset="0"/>
                <a:cs typeface="Consolas" panose="020B0609020204030204" pitchFamily="49" charset="0"/>
              </a:rPr>
              <a:t>github.com</a:t>
            </a:r>
            <a:r>
              <a:rPr lang="en-US" sz="1100" dirty="0">
                <a:solidFill>
                  <a:schemeClr val="tx1"/>
                </a:solidFill>
                <a:latin typeface="Consolas" panose="020B0609020204030204" pitchFamily="49" charset="0"/>
                <a:cs typeface="Consolas" panose="020B0609020204030204" pitchFamily="49" charset="0"/>
              </a:rPr>
              <a:t>/</a:t>
            </a:r>
            <a:r>
              <a:rPr lang="en-US" sz="1100" dirty="0" err="1">
                <a:solidFill>
                  <a:schemeClr val="tx1"/>
                </a:solidFill>
                <a:latin typeface="Consolas" panose="020B0609020204030204" pitchFamily="49" charset="0"/>
                <a:cs typeface="Consolas" panose="020B0609020204030204" pitchFamily="49" charset="0"/>
              </a:rPr>
              <a:t>golang</a:t>
            </a:r>
            <a:r>
              <a:rPr lang="en-US" sz="1100" dirty="0">
                <a:solidFill>
                  <a:schemeClr val="tx1"/>
                </a:solidFill>
                <a:latin typeface="Consolas" panose="020B0609020204030204" pitchFamily="49" charset="0"/>
                <a:cs typeface="Consolas" panose="020B0609020204030204" pitchFamily="49" charset="0"/>
              </a:rPr>
              <a:t>/</a:t>
            </a:r>
            <a:r>
              <a:rPr lang="en-US" sz="1100" dirty="0" err="1">
                <a:solidFill>
                  <a:schemeClr val="tx1"/>
                </a:solidFill>
                <a:latin typeface="Consolas" panose="020B0609020204030204" pitchFamily="49" charset="0"/>
                <a:cs typeface="Consolas" panose="020B0609020204030204" pitchFamily="49" charset="0"/>
              </a:rPr>
              <a:t>protobuf</a:t>
            </a:r>
            <a:r>
              <a:rPr lang="en-US" sz="1100" dirty="0">
                <a:solidFill>
                  <a:schemeClr val="tx1"/>
                </a:solidFill>
                <a:latin typeface="Consolas" panose="020B0609020204030204" pitchFamily="49" charset="0"/>
                <a:cs typeface="Consolas" panose="020B0609020204030204" pitchFamily="49" charset="0"/>
              </a:rPr>
              <a:t> is replaced by </a:t>
            </a:r>
            <a:r>
              <a:rPr lang="en-US" sz="1100" b="0" dirty="0" err="1">
                <a:solidFill>
                  <a:schemeClr val="tx1"/>
                </a:solidFill>
                <a:latin typeface="Consolas" panose="020B0609020204030204" pitchFamily="49" charset="0"/>
                <a:cs typeface="Consolas" panose="020B0609020204030204" pitchFamily="49" charset="0"/>
              </a:rPr>
              <a:t>google.golang.org</a:t>
            </a:r>
            <a:r>
              <a:rPr lang="en-US" sz="1100" b="0" dirty="0">
                <a:solidFill>
                  <a:schemeClr val="tx1"/>
                </a:solidFill>
                <a:latin typeface="Consolas" panose="020B0609020204030204" pitchFamily="49" charset="0"/>
                <a:cs typeface="Consolas" panose="020B0609020204030204" pitchFamily="49" charset="0"/>
              </a:rPr>
              <a:t>/</a:t>
            </a:r>
            <a:r>
              <a:rPr lang="en-US" sz="1100" b="0" dirty="0" err="1">
                <a:solidFill>
                  <a:schemeClr val="tx1"/>
                </a:solidFill>
                <a:latin typeface="Consolas" panose="020B0609020204030204" pitchFamily="49" charset="0"/>
                <a:cs typeface="Consolas" panose="020B0609020204030204" pitchFamily="49" charset="0"/>
              </a:rPr>
              <a:t>protobuf</a:t>
            </a:r>
            <a:endParaRPr lang="en-US" b="0" dirty="0"/>
          </a:p>
          <a:p>
            <a:pPr marL="171450" lvl="0" indent="-171450" algn="l" rtl="0">
              <a:lnSpc>
                <a:spcPct val="100000"/>
              </a:lnSpc>
              <a:spcBef>
                <a:spcPts val="0"/>
              </a:spcBef>
              <a:spcAft>
                <a:spcPts val="0"/>
              </a:spcAft>
              <a:buSzPts val="1100"/>
            </a:pPr>
            <a:r>
              <a:rPr lang="en-US" dirty="0"/>
              <a:t>New </a:t>
            </a:r>
            <a:r>
              <a:rPr lang="en-US" dirty="0" err="1"/>
              <a:t>protobuf</a:t>
            </a:r>
            <a:r>
              <a:rPr lang="en-US" dirty="0"/>
              <a:t> API defines standard types differently</a:t>
            </a:r>
            <a:endParaRPr dirty="0"/>
          </a:p>
        </p:txBody>
      </p:sp>
    </p:spTree>
    <p:extLst>
      <p:ext uri="{BB962C8B-B14F-4D97-AF65-F5344CB8AC3E}">
        <p14:creationId xmlns:p14="http://schemas.microsoft.com/office/powerpoint/2010/main" val="2907550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hyperlink" Target="http://www.linuxfoundation.org/antitrust-policy" TargetMode="Externa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 Subtitle" type="title">
  <p:cSld name="TITLE">
    <p:spTree>
      <p:nvGrpSpPr>
        <p:cNvPr id="1" name="Shape 66"/>
        <p:cNvGrpSpPr/>
        <p:nvPr/>
      </p:nvGrpSpPr>
      <p:grpSpPr>
        <a:xfrm>
          <a:off x="0" y="0"/>
          <a:ext cx="0" cy="0"/>
          <a:chOff x="0" y="0"/>
          <a:chExt cx="0" cy="0"/>
        </a:xfrm>
      </p:grpSpPr>
      <p:sp>
        <p:nvSpPr>
          <p:cNvPr id="67" name="Google Shape;67;p61"/>
          <p:cNvSpPr txBox="1">
            <a:spLocks noGrp="1"/>
          </p:cNvSpPr>
          <p:nvPr>
            <p:ph type="ctrTitle"/>
          </p:nvPr>
        </p:nvSpPr>
        <p:spPr>
          <a:xfrm>
            <a:off x="311708" y="744575"/>
            <a:ext cx="8520600" cy="2052600"/>
          </a:xfrm>
          <a:prstGeom prst="rect">
            <a:avLst/>
          </a:prstGeom>
          <a:noFill/>
          <a:ln>
            <a:noFill/>
          </a:ln>
        </p:spPr>
        <p:txBody>
          <a:bodyPr spcFirstLastPara="1" wrap="square" lIns="45700" tIns="0" rIns="0" bIns="0" anchor="b" anchorCtr="0">
            <a:normAutofit/>
          </a:bodyPr>
          <a:lstStyle>
            <a:lvl1pPr lvl="0" algn="ctr">
              <a:lnSpc>
                <a:spcPct val="100000"/>
              </a:lnSpc>
              <a:spcBef>
                <a:spcPts val="0"/>
              </a:spcBef>
              <a:spcAft>
                <a:spcPts val="0"/>
              </a:spcAft>
              <a:buClr>
                <a:srgbClr val="023A44"/>
              </a:buClr>
              <a:buSzPts val="4200"/>
              <a:buNone/>
              <a:defRPr sz="4200">
                <a:solidFill>
                  <a:srgbClr val="023A44"/>
                </a:solidFill>
              </a:defRPr>
            </a:lvl1pPr>
            <a:lvl2pPr lvl="1" algn="ctr">
              <a:lnSpc>
                <a:spcPct val="100000"/>
              </a:lnSpc>
              <a:spcBef>
                <a:spcPts val="0"/>
              </a:spcBef>
              <a:spcAft>
                <a:spcPts val="0"/>
              </a:spcAft>
              <a:buClr>
                <a:srgbClr val="023A44"/>
              </a:buClr>
              <a:buSzPts val="5200"/>
              <a:buNone/>
              <a:defRPr sz="5200">
                <a:solidFill>
                  <a:srgbClr val="023A44"/>
                </a:solidFill>
              </a:defRPr>
            </a:lvl2pPr>
            <a:lvl3pPr lvl="2" algn="ctr">
              <a:lnSpc>
                <a:spcPct val="100000"/>
              </a:lnSpc>
              <a:spcBef>
                <a:spcPts val="0"/>
              </a:spcBef>
              <a:spcAft>
                <a:spcPts val="0"/>
              </a:spcAft>
              <a:buClr>
                <a:srgbClr val="023A44"/>
              </a:buClr>
              <a:buSzPts val="5200"/>
              <a:buNone/>
              <a:defRPr sz="5200">
                <a:solidFill>
                  <a:srgbClr val="023A44"/>
                </a:solidFill>
              </a:defRPr>
            </a:lvl3pPr>
            <a:lvl4pPr lvl="3" algn="ctr">
              <a:lnSpc>
                <a:spcPct val="100000"/>
              </a:lnSpc>
              <a:spcBef>
                <a:spcPts val="0"/>
              </a:spcBef>
              <a:spcAft>
                <a:spcPts val="0"/>
              </a:spcAft>
              <a:buClr>
                <a:srgbClr val="023A44"/>
              </a:buClr>
              <a:buSzPts val="5200"/>
              <a:buNone/>
              <a:defRPr sz="5200">
                <a:solidFill>
                  <a:srgbClr val="023A44"/>
                </a:solidFill>
              </a:defRPr>
            </a:lvl4pPr>
            <a:lvl5pPr lvl="4" algn="ctr">
              <a:lnSpc>
                <a:spcPct val="100000"/>
              </a:lnSpc>
              <a:spcBef>
                <a:spcPts val="0"/>
              </a:spcBef>
              <a:spcAft>
                <a:spcPts val="0"/>
              </a:spcAft>
              <a:buClr>
                <a:srgbClr val="023A44"/>
              </a:buClr>
              <a:buSzPts val="5200"/>
              <a:buNone/>
              <a:defRPr sz="5200">
                <a:solidFill>
                  <a:srgbClr val="023A44"/>
                </a:solidFill>
              </a:defRPr>
            </a:lvl5pPr>
            <a:lvl6pPr lvl="5" algn="ctr">
              <a:lnSpc>
                <a:spcPct val="100000"/>
              </a:lnSpc>
              <a:spcBef>
                <a:spcPts val="0"/>
              </a:spcBef>
              <a:spcAft>
                <a:spcPts val="0"/>
              </a:spcAft>
              <a:buClr>
                <a:srgbClr val="023A44"/>
              </a:buClr>
              <a:buSzPts val="5200"/>
              <a:buNone/>
              <a:defRPr sz="5200">
                <a:solidFill>
                  <a:srgbClr val="023A44"/>
                </a:solidFill>
              </a:defRPr>
            </a:lvl6pPr>
            <a:lvl7pPr lvl="6" algn="ctr">
              <a:lnSpc>
                <a:spcPct val="100000"/>
              </a:lnSpc>
              <a:spcBef>
                <a:spcPts val="0"/>
              </a:spcBef>
              <a:spcAft>
                <a:spcPts val="0"/>
              </a:spcAft>
              <a:buClr>
                <a:srgbClr val="023A44"/>
              </a:buClr>
              <a:buSzPts val="5200"/>
              <a:buNone/>
              <a:defRPr sz="5200">
                <a:solidFill>
                  <a:srgbClr val="023A44"/>
                </a:solidFill>
              </a:defRPr>
            </a:lvl7pPr>
            <a:lvl8pPr lvl="7" algn="ctr">
              <a:lnSpc>
                <a:spcPct val="100000"/>
              </a:lnSpc>
              <a:spcBef>
                <a:spcPts val="0"/>
              </a:spcBef>
              <a:spcAft>
                <a:spcPts val="0"/>
              </a:spcAft>
              <a:buClr>
                <a:srgbClr val="023A44"/>
              </a:buClr>
              <a:buSzPts val="5200"/>
              <a:buNone/>
              <a:defRPr sz="5200">
                <a:solidFill>
                  <a:srgbClr val="023A44"/>
                </a:solidFill>
              </a:defRPr>
            </a:lvl8pPr>
            <a:lvl9pPr lvl="8" algn="ctr">
              <a:lnSpc>
                <a:spcPct val="100000"/>
              </a:lnSpc>
              <a:spcBef>
                <a:spcPts val="0"/>
              </a:spcBef>
              <a:spcAft>
                <a:spcPts val="0"/>
              </a:spcAft>
              <a:buClr>
                <a:srgbClr val="023A44"/>
              </a:buClr>
              <a:buSzPts val="5200"/>
              <a:buNone/>
              <a:defRPr sz="5200">
                <a:solidFill>
                  <a:srgbClr val="023A44"/>
                </a:solidFill>
              </a:defRPr>
            </a:lvl9pPr>
          </a:lstStyle>
          <a:p>
            <a:endParaRPr/>
          </a:p>
        </p:txBody>
      </p:sp>
      <p:sp>
        <p:nvSpPr>
          <p:cNvPr id="68" name="Google Shape;68;p61"/>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rgbClr val="3BB7B9"/>
              </a:buClr>
              <a:buSzPts val="2200"/>
              <a:buFont typeface="Spectral"/>
              <a:buNone/>
              <a:defRPr sz="2200">
                <a:solidFill>
                  <a:srgbClr val="3BB7B9"/>
                </a:solidFill>
                <a:latin typeface="Spectral"/>
                <a:ea typeface="Spectral"/>
                <a:cs typeface="Spectral"/>
                <a:sym typeface="Spectral"/>
              </a:defRPr>
            </a:lvl1pPr>
            <a:lvl2pPr lvl="1" algn="ctr">
              <a:lnSpc>
                <a:spcPct val="100000"/>
              </a:lnSpc>
              <a:spcBef>
                <a:spcPts val="0"/>
              </a:spcBef>
              <a:spcAft>
                <a:spcPts val="0"/>
              </a:spcAft>
              <a:buClr>
                <a:srgbClr val="3BB7B9"/>
              </a:buClr>
              <a:buSzPts val="2800"/>
              <a:buNone/>
              <a:defRPr sz="2800">
                <a:solidFill>
                  <a:srgbClr val="3BB7B9"/>
                </a:solidFill>
              </a:defRPr>
            </a:lvl2pPr>
            <a:lvl3pPr lvl="2" algn="ctr">
              <a:lnSpc>
                <a:spcPct val="100000"/>
              </a:lnSpc>
              <a:spcBef>
                <a:spcPts val="0"/>
              </a:spcBef>
              <a:spcAft>
                <a:spcPts val="0"/>
              </a:spcAft>
              <a:buClr>
                <a:srgbClr val="3BB7B9"/>
              </a:buClr>
              <a:buSzPts val="2800"/>
              <a:buNone/>
              <a:defRPr sz="2800">
                <a:solidFill>
                  <a:srgbClr val="3BB7B9"/>
                </a:solidFill>
              </a:defRPr>
            </a:lvl3pPr>
            <a:lvl4pPr lvl="3" algn="ctr">
              <a:lnSpc>
                <a:spcPct val="100000"/>
              </a:lnSpc>
              <a:spcBef>
                <a:spcPts val="0"/>
              </a:spcBef>
              <a:spcAft>
                <a:spcPts val="0"/>
              </a:spcAft>
              <a:buClr>
                <a:srgbClr val="3BB7B9"/>
              </a:buClr>
              <a:buSzPts val="2800"/>
              <a:buNone/>
              <a:defRPr sz="2800">
                <a:solidFill>
                  <a:srgbClr val="3BB7B9"/>
                </a:solidFill>
              </a:defRPr>
            </a:lvl4pPr>
            <a:lvl5pPr lvl="4" algn="ctr">
              <a:lnSpc>
                <a:spcPct val="100000"/>
              </a:lnSpc>
              <a:spcBef>
                <a:spcPts val="0"/>
              </a:spcBef>
              <a:spcAft>
                <a:spcPts val="0"/>
              </a:spcAft>
              <a:buClr>
                <a:srgbClr val="3BB7B9"/>
              </a:buClr>
              <a:buSzPts val="2800"/>
              <a:buNone/>
              <a:defRPr sz="2800">
                <a:solidFill>
                  <a:srgbClr val="3BB7B9"/>
                </a:solidFill>
              </a:defRPr>
            </a:lvl5pPr>
            <a:lvl6pPr lvl="5" algn="ctr">
              <a:lnSpc>
                <a:spcPct val="100000"/>
              </a:lnSpc>
              <a:spcBef>
                <a:spcPts val="0"/>
              </a:spcBef>
              <a:spcAft>
                <a:spcPts val="0"/>
              </a:spcAft>
              <a:buClr>
                <a:srgbClr val="3BB7B9"/>
              </a:buClr>
              <a:buSzPts val="2800"/>
              <a:buNone/>
              <a:defRPr sz="2800">
                <a:solidFill>
                  <a:srgbClr val="3BB7B9"/>
                </a:solidFill>
              </a:defRPr>
            </a:lvl6pPr>
            <a:lvl7pPr lvl="6" algn="ctr">
              <a:lnSpc>
                <a:spcPct val="100000"/>
              </a:lnSpc>
              <a:spcBef>
                <a:spcPts val="0"/>
              </a:spcBef>
              <a:spcAft>
                <a:spcPts val="0"/>
              </a:spcAft>
              <a:buClr>
                <a:srgbClr val="3BB7B9"/>
              </a:buClr>
              <a:buSzPts val="2800"/>
              <a:buNone/>
              <a:defRPr sz="2800">
                <a:solidFill>
                  <a:srgbClr val="3BB7B9"/>
                </a:solidFill>
              </a:defRPr>
            </a:lvl7pPr>
            <a:lvl8pPr lvl="7" algn="ctr">
              <a:lnSpc>
                <a:spcPct val="100000"/>
              </a:lnSpc>
              <a:spcBef>
                <a:spcPts val="0"/>
              </a:spcBef>
              <a:spcAft>
                <a:spcPts val="0"/>
              </a:spcAft>
              <a:buClr>
                <a:srgbClr val="3BB7B9"/>
              </a:buClr>
              <a:buSzPts val="2800"/>
              <a:buNone/>
              <a:defRPr sz="2800">
                <a:solidFill>
                  <a:srgbClr val="3BB7B9"/>
                </a:solidFill>
              </a:defRPr>
            </a:lvl8pPr>
            <a:lvl9pPr lvl="8" algn="ctr">
              <a:lnSpc>
                <a:spcPct val="100000"/>
              </a:lnSpc>
              <a:spcBef>
                <a:spcPts val="0"/>
              </a:spcBef>
              <a:spcAft>
                <a:spcPts val="0"/>
              </a:spcAft>
              <a:buClr>
                <a:srgbClr val="3BB7B9"/>
              </a:buClr>
              <a:buSzPts val="2800"/>
              <a:buNone/>
              <a:defRPr sz="2800">
                <a:solidFill>
                  <a:srgbClr val="3BB7B9"/>
                </a:solidFill>
              </a:defRPr>
            </a:lvl9pPr>
          </a:lstStyle>
          <a:p>
            <a:endParaRPr/>
          </a:p>
        </p:txBody>
      </p:sp>
      <p:sp>
        <p:nvSpPr>
          <p:cNvPr id="69" name="Google Shape;69;p6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39"/>
        <p:cNvGrpSpPr/>
        <p:nvPr/>
      </p:nvGrpSpPr>
      <p:grpSpPr>
        <a:xfrm>
          <a:off x="0" y="0"/>
          <a:ext cx="0" cy="0"/>
          <a:chOff x="0" y="0"/>
          <a:chExt cx="0" cy="0"/>
        </a:xfrm>
      </p:grpSpPr>
      <p:sp>
        <p:nvSpPr>
          <p:cNvPr id="140" name="Google Shape;140;p88"/>
          <p:cNvSpPr txBox="1">
            <a:spLocks noGrp="1"/>
          </p:cNvSpPr>
          <p:nvPr>
            <p:ph type="title"/>
          </p:nvPr>
        </p:nvSpPr>
        <p:spPr>
          <a:xfrm>
            <a:off x="102025" y="37425"/>
            <a:ext cx="8520600" cy="5880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rgbClr val="023A44"/>
              </a:buClr>
              <a:buSzPts val="2800"/>
              <a:buNone/>
              <a:defRPr>
                <a:solidFill>
                  <a:srgbClr val="023A44"/>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41" name="Google Shape;141;p8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only 1">
  <p:cSld name="TITLE_ONLY_1">
    <p:spTree>
      <p:nvGrpSpPr>
        <p:cNvPr id="1" name="Shape 142"/>
        <p:cNvGrpSpPr/>
        <p:nvPr/>
      </p:nvGrpSpPr>
      <p:grpSpPr>
        <a:xfrm>
          <a:off x="0" y="0"/>
          <a:ext cx="0" cy="0"/>
          <a:chOff x="0" y="0"/>
          <a:chExt cx="0" cy="0"/>
        </a:xfrm>
      </p:grpSpPr>
      <p:sp>
        <p:nvSpPr>
          <p:cNvPr id="143" name="Google Shape;143;p89"/>
          <p:cNvSpPr txBox="1">
            <a:spLocks noGrp="1"/>
          </p:cNvSpPr>
          <p:nvPr>
            <p:ph type="title"/>
          </p:nvPr>
        </p:nvSpPr>
        <p:spPr>
          <a:xfrm>
            <a:off x="102025" y="37425"/>
            <a:ext cx="8520600" cy="5880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rgbClr val="023A44"/>
              </a:buClr>
              <a:buSzPts val="2800"/>
              <a:buNone/>
              <a:defRPr>
                <a:solidFill>
                  <a:srgbClr val="023A44"/>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44" name="Google Shape;144;p8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Anti Trust Policy Notice">
  <p:cSld name="TITLE_ONLY_1_1">
    <p:spTree>
      <p:nvGrpSpPr>
        <p:cNvPr id="1" name="Shape 145"/>
        <p:cNvGrpSpPr/>
        <p:nvPr/>
      </p:nvGrpSpPr>
      <p:grpSpPr>
        <a:xfrm>
          <a:off x="0" y="0"/>
          <a:ext cx="0" cy="0"/>
          <a:chOff x="0" y="0"/>
          <a:chExt cx="0" cy="0"/>
        </a:xfrm>
      </p:grpSpPr>
      <p:sp>
        <p:nvSpPr>
          <p:cNvPr id="146" name="Google Shape;146;p9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47" name="Google Shape;147;p90"/>
          <p:cNvSpPr txBox="1"/>
          <p:nvPr/>
        </p:nvSpPr>
        <p:spPr>
          <a:xfrm>
            <a:off x="123825" y="151775"/>
            <a:ext cx="8708400" cy="559500"/>
          </a:xfrm>
          <a:prstGeom prst="rect">
            <a:avLst/>
          </a:prstGeom>
          <a:noFill/>
          <a:ln>
            <a:noFill/>
          </a:ln>
        </p:spPr>
        <p:txBody>
          <a:bodyPr spcFirstLastPara="1" wrap="square" lIns="91425" tIns="91425" rIns="91425" bIns="91425" anchor="t" anchorCtr="0">
            <a:normAutofit fontScale="92500"/>
          </a:bodyPr>
          <a:lstStyle/>
          <a:p>
            <a:pPr marL="0" marR="0" lvl="0" indent="0" algn="l" rtl="0">
              <a:lnSpc>
                <a:spcPct val="100000"/>
              </a:lnSpc>
              <a:spcBef>
                <a:spcPts val="0"/>
              </a:spcBef>
              <a:spcAft>
                <a:spcPts val="0"/>
              </a:spcAft>
              <a:buClr>
                <a:srgbClr val="000000"/>
              </a:buClr>
              <a:buSzPts val="2800"/>
              <a:buFont typeface="Arial"/>
              <a:buNone/>
            </a:pPr>
            <a:r>
              <a:rPr lang="en" sz="2800" b="0" i="0" u="none" strike="noStrike" cap="none">
                <a:solidFill>
                  <a:srgbClr val="023A44"/>
                </a:solidFill>
                <a:latin typeface="Space Grotesk Medium"/>
                <a:ea typeface="Space Grotesk Medium"/>
                <a:cs typeface="Space Grotesk Medium"/>
                <a:sym typeface="Space Grotesk Medium"/>
              </a:rPr>
              <a:t>Antitrust Policy Notice</a:t>
            </a:r>
            <a:endParaRPr sz="2800" b="0" i="0" u="none" strike="noStrike" cap="none">
              <a:solidFill>
                <a:srgbClr val="023A44"/>
              </a:solidFill>
              <a:latin typeface="Space Grotesk Medium"/>
              <a:ea typeface="Space Grotesk Medium"/>
              <a:cs typeface="Space Grotesk Medium"/>
              <a:sym typeface="Space Grotesk Medium"/>
            </a:endParaRPr>
          </a:p>
        </p:txBody>
      </p:sp>
      <p:sp>
        <p:nvSpPr>
          <p:cNvPr id="148" name="Google Shape;148;p90"/>
          <p:cNvSpPr txBox="1"/>
          <p:nvPr/>
        </p:nvSpPr>
        <p:spPr>
          <a:xfrm>
            <a:off x="123825" y="772950"/>
            <a:ext cx="8460900" cy="2836200"/>
          </a:xfrm>
          <a:prstGeom prst="rect">
            <a:avLst/>
          </a:prstGeom>
          <a:noFill/>
          <a:ln>
            <a:noFill/>
          </a:ln>
        </p:spPr>
        <p:txBody>
          <a:bodyPr spcFirstLastPara="1" wrap="square" lIns="91425" tIns="91425" rIns="91425" bIns="91425" anchor="t" anchorCtr="0">
            <a:noAutofit/>
          </a:bodyPr>
          <a:lstStyle/>
          <a:p>
            <a:pPr marL="0" marR="0" lvl="0" indent="0" algn="l" rtl="0">
              <a:lnSpc>
                <a:spcPct val="105000"/>
              </a:lnSpc>
              <a:spcBef>
                <a:spcPts val="0"/>
              </a:spcBef>
              <a:spcAft>
                <a:spcPts val="0"/>
              </a:spcAft>
              <a:buClr>
                <a:srgbClr val="000000"/>
              </a:buClr>
              <a:buSzPts val="1018"/>
              <a:buFont typeface="Arial"/>
              <a:buNone/>
            </a:pPr>
            <a:r>
              <a:rPr lang="en" sz="1500" b="0" i="0" u="none" strike="noStrike" cap="none">
                <a:solidFill>
                  <a:srgbClr val="000000"/>
                </a:solidFill>
                <a:latin typeface="Space Grotesk"/>
                <a:ea typeface="Space Grotesk"/>
                <a:cs typeface="Space Grotesk"/>
                <a:sym typeface="Space Grotesk"/>
              </a:rPr>
              <a:t>Linux Foundation meetings involve participation by industry competitors, and it is the intention of the Linux Foundation to conduct all of its activities in accordance with applicable antitrust and competition laws. It is therefore extremely important that attendees adhere to meeting agendas, and be aware of, and not participate in, any activities that are prohibited under applicable US state, federal or foreign antitrust and competition laws.</a:t>
            </a:r>
            <a:br>
              <a:rPr lang="en" sz="1500" b="0" i="0" u="none" strike="noStrike" cap="none">
                <a:solidFill>
                  <a:srgbClr val="000000"/>
                </a:solidFill>
                <a:latin typeface="Space Grotesk"/>
                <a:ea typeface="Space Grotesk"/>
                <a:cs typeface="Space Grotesk"/>
                <a:sym typeface="Space Grotesk"/>
              </a:rPr>
            </a:br>
            <a:endParaRPr sz="1500" b="0" i="0" u="none" strike="noStrike" cap="none">
              <a:solidFill>
                <a:srgbClr val="000000"/>
              </a:solidFill>
              <a:latin typeface="Space Grotesk"/>
              <a:ea typeface="Space Grotesk"/>
              <a:cs typeface="Space Grotesk"/>
              <a:sym typeface="Space Grotesk"/>
            </a:endParaRPr>
          </a:p>
          <a:p>
            <a:pPr marL="0" marR="0" lvl="0" indent="0" algn="l" rtl="0">
              <a:lnSpc>
                <a:spcPct val="105000"/>
              </a:lnSpc>
              <a:spcBef>
                <a:spcPts val="0"/>
              </a:spcBef>
              <a:spcAft>
                <a:spcPts val="0"/>
              </a:spcAft>
              <a:buClr>
                <a:srgbClr val="000000"/>
              </a:buClr>
              <a:buSzPts val="1018"/>
              <a:buFont typeface="Arial"/>
              <a:buNone/>
            </a:pPr>
            <a:r>
              <a:rPr lang="en" sz="1500" b="0" i="0" u="none" strike="noStrike" cap="none">
                <a:solidFill>
                  <a:srgbClr val="000000"/>
                </a:solidFill>
                <a:latin typeface="Space Grotesk"/>
                <a:ea typeface="Space Grotesk"/>
                <a:cs typeface="Space Grotesk"/>
                <a:sym typeface="Space Grotesk"/>
              </a:rPr>
              <a:t>Examples of types of actions that are prohibited at Linux Foundation meetings and in connection with Linux Foundation activities are described in the Linux Foundation Antitrust Policy available at</a:t>
            </a:r>
            <a:r>
              <a:rPr lang="en" sz="1500" b="0" i="0" u="none" strike="noStrike" cap="none">
                <a:solidFill>
                  <a:srgbClr val="414042"/>
                </a:solidFill>
                <a:latin typeface="Space Grotesk"/>
                <a:ea typeface="Space Grotesk"/>
                <a:cs typeface="Space Grotesk"/>
                <a:sym typeface="Space Grotesk"/>
              </a:rPr>
              <a:t> </a:t>
            </a:r>
            <a:r>
              <a:rPr lang="en" sz="1500" b="0" i="0" u="sng" strike="noStrike" cap="none">
                <a:solidFill>
                  <a:srgbClr val="023A44"/>
                </a:solidFill>
                <a:latin typeface="Space Grotesk"/>
                <a:ea typeface="Space Grotesk"/>
                <a:cs typeface="Space Grotesk"/>
                <a:sym typeface="Space Grotesk"/>
                <a:hlinkClick r:id="rId2">
                  <a:extLst>
                    <a:ext uri="{A12FA001-AC4F-418D-AE19-62706E023703}">
                      <ahyp:hlinkClr xmlns:ahyp="http://schemas.microsoft.com/office/drawing/2018/hyperlinkcolor" val="tx"/>
                    </a:ext>
                  </a:extLst>
                </a:hlinkClick>
              </a:rPr>
              <a:t>http://www.linuxfoundation.org/antitrust-policy</a:t>
            </a:r>
            <a:r>
              <a:rPr lang="en" sz="1500" b="0" i="0" u="none" strike="noStrike" cap="none">
                <a:solidFill>
                  <a:srgbClr val="414042"/>
                </a:solidFill>
                <a:latin typeface="Space Grotesk"/>
                <a:ea typeface="Space Grotesk"/>
                <a:cs typeface="Space Grotesk"/>
                <a:sym typeface="Space Grotesk"/>
              </a:rPr>
              <a:t>. </a:t>
            </a:r>
            <a:endParaRPr sz="1500" b="0" i="0" u="none" strike="noStrike" cap="none">
              <a:solidFill>
                <a:srgbClr val="414042"/>
              </a:solidFill>
              <a:latin typeface="Space Grotesk"/>
              <a:ea typeface="Space Grotesk"/>
              <a:cs typeface="Space Grotesk"/>
              <a:sym typeface="Space Grotesk"/>
            </a:endParaRPr>
          </a:p>
          <a:p>
            <a:pPr marL="0" marR="0" lvl="0" indent="0" algn="l" rtl="0">
              <a:lnSpc>
                <a:spcPct val="105000"/>
              </a:lnSpc>
              <a:spcBef>
                <a:spcPts val="0"/>
              </a:spcBef>
              <a:spcAft>
                <a:spcPts val="0"/>
              </a:spcAft>
              <a:buClr>
                <a:srgbClr val="000000"/>
              </a:buClr>
              <a:buSzPts val="1018"/>
              <a:buFont typeface="Arial"/>
              <a:buNone/>
            </a:pPr>
            <a:endParaRPr sz="1500" b="0" i="0" u="none" strike="noStrike" cap="none">
              <a:solidFill>
                <a:srgbClr val="000000"/>
              </a:solidFill>
              <a:latin typeface="Space Grotesk"/>
              <a:ea typeface="Space Grotesk"/>
              <a:cs typeface="Space Grotesk"/>
              <a:sym typeface="Space Grotesk"/>
            </a:endParaRPr>
          </a:p>
          <a:p>
            <a:pPr marL="0" marR="0" lvl="0" indent="0" algn="l" rtl="0">
              <a:lnSpc>
                <a:spcPct val="105000"/>
              </a:lnSpc>
              <a:spcBef>
                <a:spcPts val="0"/>
              </a:spcBef>
              <a:spcAft>
                <a:spcPts val="0"/>
              </a:spcAft>
              <a:buClr>
                <a:srgbClr val="000000"/>
              </a:buClr>
              <a:buSzPts val="1018"/>
              <a:buFont typeface="Arial"/>
              <a:buNone/>
            </a:pPr>
            <a:r>
              <a:rPr lang="en" sz="1500" b="0" i="0" u="none" strike="noStrike" cap="none">
                <a:solidFill>
                  <a:srgbClr val="000000"/>
                </a:solidFill>
                <a:latin typeface="Space Grotesk"/>
                <a:ea typeface="Space Grotesk"/>
                <a:cs typeface="Space Grotesk"/>
                <a:sym typeface="Space Grotesk"/>
              </a:rPr>
              <a:t>If you have questions about these matters, please contact your company counsel, or if you are a member of the Linux Foundation, feel free to contact Andrew Updegrove of the firm of Gesmer Updegrove LLP, which provides legal counsel to the Linux Foundation.</a:t>
            </a:r>
            <a:endParaRPr sz="1500" b="0" i="0" u="none" strike="noStrike" cap="none">
              <a:solidFill>
                <a:srgbClr val="023A44"/>
              </a:solidFill>
              <a:latin typeface="Space Grotesk"/>
              <a:ea typeface="Space Grotesk"/>
              <a:cs typeface="Space Grotesk"/>
              <a:sym typeface="Space Grotesk"/>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hree column text">
  <p:cSld name="ONE_COLUMN_TEXT">
    <p:spTree>
      <p:nvGrpSpPr>
        <p:cNvPr id="1" name="Shape 149"/>
        <p:cNvGrpSpPr/>
        <p:nvPr/>
      </p:nvGrpSpPr>
      <p:grpSpPr>
        <a:xfrm>
          <a:off x="0" y="0"/>
          <a:ext cx="0" cy="0"/>
          <a:chOff x="0" y="0"/>
          <a:chExt cx="0" cy="0"/>
        </a:xfrm>
      </p:grpSpPr>
      <p:sp>
        <p:nvSpPr>
          <p:cNvPr id="150" name="Google Shape;150;p9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51" name="Google Shape;151;p91"/>
          <p:cNvSpPr txBox="1">
            <a:spLocks noGrp="1"/>
          </p:cNvSpPr>
          <p:nvPr>
            <p:ph type="title"/>
          </p:nvPr>
        </p:nvSpPr>
        <p:spPr>
          <a:xfrm>
            <a:off x="145175" y="101925"/>
            <a:ext cx="2655900" cy="8121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200"/>
              <a:buNone/>
              <a:defRPr sz="2200"/>
            </a:lvl1pPr>
            <a:lvl2pPr lvl="1" algn="l">
              <a:lnSpc>
                <a:spcPct val="100000"/>
              </a:lnSpc>
              <a:spcBef>
                <a:spcPts val="0"/>
              </a:spcBef>
              <a:spcAft>
                <a:spcPts val="0"/>
              </a:spcAft>
              <a:buSzPts val="2200"/>
              <a:buNone/>
              <a:defRPr sz="2200"/>
            </a:lvl2pPr>
            <a:lvl3pPr lvl="2" algn="l">
              <a:lnSpc>
                <a:spcPct val="100000"/>
              </a:lnSpc>
              <a:spcBef>
                <a:spcPts val="0"/>
              </a:spcBef>
              <a:spcAft>
                <a:spcPts val="0"/>
              </a:spcAft>
              <a:buSzPts val="2200"/>
              <a:buNone/>
              <a:defRPr sz="2200"/>
            </a:lvl3pPr>
            <a:lvl4pPr lvl="3" algn="l">
              <a:lnSpc>
                <a:spcPct val="100000"/>
              </a:lnSpc>
              <a:spcBef>
                <a:spcPts val="0"/>
              </a:spcBef>
              <a:spcAft>
                <a:spcPts val="0"/>
              </a:spcAft>
              <a:buSzPts val="2200"/>
              <a:buNone/>
              <a:defRPr sz="2200"/>
            </a:lvl4pPr>
            <a:lvl5pPr lvl="4" algn="l">
              <a:lnSpc>
                <a:spcPct val="100000"/>
              </a:lnSpc>
              <a:spcBef>
                <a:spcPts val="0"/>
              </a:spcBef>
              <a:spcAft>
                <a:spcPts val="0"/>
              </a:spcAft>
              <a:buSzPts val="2200"/>
              <a:buNone/>
              <a:defRPr sz="2200"/>
            </a:lvl5pPr>
            <a:lvl6pPr lvl="5" algn="l">
              <a:lnSpc>
                <a:spcPct val="100000"/>
              </a:lnSpc>
              <a:spcBef>
                <a:spcPts val="0"/>
              </a:spcBef>
              <a:spcAft>
                <a:spcPts val="0"/>
              </a:spcAft>
              <a:buSzPts val="2200"/>
              <a:buNone/>
              <a:defRPr sz="2200"/>
            </a:lvl6pPr>
            <a:lvl7pPr lvl="6" algn="l">
              <a:lnSpc>
                <a:spcPct val="100000"/>
              </a:lnSpc>
              <a:spcBef>
                <a:spcPts val="0"/>
              </a:spcBef>
              <a:spcAft>
                <a:spcPts val="0"/>
              </a:spcAft>
              <a:buSzPts val="2200"/>
              <a:buNone/>
              <a:defRPr sz="2200"/>
            </a:lvl7pPr>
            <a:lvl8pPr lvl="7" algn="l">
              <a:lnSpc>
                <a:spcPct val="100000"/>
              </a:lnSpc>
              <a:spcBef>
                <a:spcPts val="0"/>
              </a:spcBef>
              <a:spcAft>
                <a:spcPts val="0"/>
              </a:spcAft>
              <a:buSzPts val="2200"/>
              <a:buNone/>
              <a:defRPr sz="2200"/>
            </a:lvl8pPr>
            <a:lvl9pPr lvl="8" algn="l">
              <a:lnSpc>
                <a:spcPct val="100000"/>
              </a:lnSpc>
              <a:spcBef>
                <a:spcPts val="0"/>
              </a:spcBef>
              <a:spcAft>
                <a:spcPts val="0"/>
              </a:spcAft>
              <a:buSzPts val="2200"/>
              <a:buNone/>
              <a:defRPr sz="2200"/>
            </a:lvl9pPr>
          </a:lstStyle>
          <a:p>
            <a:endParaRPr/>
          </a:p>
        </p:txBody>
      </p:sp>
      <p:sp>
        <p:nvSpPr>
          <p:cNvPr id="152" name="Google Shape;152;p91"/>
          <p:cNvSpPr txBox="1">
            <a:spLocks noGrp="1"/>
          </p:cNvSpPr>
          <p:nvPr>
            <p:ph type="body" idx="1"/>
          </p:nvPr>
        </p:nvSpPr>
        <p:spPr>
          <a:xfrm>
            <a:off x="145175" y="998160"/>
            <a:ext cx="2655900" cy="34167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53" name="Google Shape;153;p91"/>
          <p:cNvSpPr txBox="1">
            <a:spLocks noGrp="1"/>
          </p:cNvSpPr>
          <p:nvPr>
            <p:ph type="title" idx="2"/>
          </p:nvPr>
        </p:nvSpPr>
        <p:spPr>
          <a:xfrm>
            <a:off x="2953860" y="101925"/>
            <a:ext cx="2655900" cy="8121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200"/>
              <a:buNone/>
              <a:defRPr sz="2200"/>
            </a:lvl1pPr>
            <a:lvl2pPr lvl="1" algn="l">
              <a:lnSpc>
                <a:spcPct val="100000"/>
              </a:lnSpc>
              <a:spcBef>
                <a:spcPts val="0"/>
              </a:spcBef>
              <a:spcAft>
                <a:spcPts val="0"/>
              </a:spcAft>
              <a:buSzPts val="2200"/>
              <a:buNone/>
              <a:defRPr sz="2200"/>
            </a:lvl2pPr>
            <a:lvl3pPr lvl="2" algn="l">
              <a:lnSpc>
                <a:spcPct val="100000"/>
              </a:lnSpc>
              <a:spcBef>
                <a:spcPts val="0"/>
              </a:spcBef>
              <a:spcAft>
                <a:spcPts val="0"/>
              </a:spcAft>
              <a:buSzPts val="2200"/>
              <a:buNone/>
              <a:defRPr sz="2200"/>
            </a:lvl3pPr>
            <a:lvl4pPr lvl="3" algn="l">
              <a:lnSpc>
                <a:spcPct val="100000"/>
              </a:lnSpc>
              <a:spcBef>
                <a:spcPts val="0"/>
              </a:spcBef>
              <a:spcAft>
                <a:spcPts val="0"/>
              </a:spcAft>
              <a:buSzPts val="2200"/>
              <a:buNone/>
              <a:defRPr sz="2200"/>
            </a:lvl4pPr>
            <a:lvl5pPr lvl="4" algn="l">
              <a:lnSpc>
                <a:spcPct val="100000"/>
              </a:lnSpc>
              <a:spcBef>
                <a:spcPts val="0"/>
              </a:spcBef>
              <a:spcAft>
                <a:spcPts val="0"/>
              </a:spcAft>
              <a:buSzPts val="2200"/>
              <a:buNone/>
              <a:defRPr sz="2200"/>
            </a:lvl5pPr>
            <a:lvl6pPr lvl="5" algn="l">
              <a:lnSpc>
                <a:spcPct val="100000"/>
              </a:lnSpc>
              <a:spcBef>
                <a:spcPts val="0"/>
              </a:spcBef>
              <a:spcAft>
                <a:spcPts val="0"/>
              </a:spcAft>
              <a:buSzPts val="2200"/>
              <a:buNone/>
              <a:defRPr sz="2200"/>
            </a:lvl6pPr>
            <a:lvl7pPr lvl="6" algn="l">
              <a:lnSpc>
                <a:spcPct val="100000"/>
              </a:lnSpc>
              <a:spcBef>
                <a:spcPts val="0"/>
              </a:spcBef>
              <a:spcAft>
                <a:spcPts val="0"/>
              </a:spcAft>
              <a:buSzPts val="2200"/>
              <a:buNone/>
              <a:defRPr sz="2200"/>
            </a:lvl7pPr>
            <a:lvl8pPr lvl="7" algn="l">
              <a:lnSpc>
                <a:spcPct val="100000"/>
              </a:lnSpc>
              <a:spcBef>
                <a:spcPts val="0"/>
              </a:spcBef>
              <a:spcAft>
                <a:spcPts val="0"/>
              </a:spcAft>
              <a:buSzPts val="2200"/>
              <a:buNone/>
              <a:defRPr sz="2200"/>
            </a:lvl8pPr>
            <a:lvl9pPr lvl="8" algn="l">
              <a:lnSpc>
                <a:spcPct val="100000"/>
              </a:lnSpc>
              <a:spcBef>
                <a:spcPts val="0"/>
              </a:spcBef>
              <a:spcAft>
                <a:spcPts val="0"/>
              </a:spcAft>
              <a:buSzPts val="2200"/>
              <a:buNone/>
              <a:defRPr sz="2200"/>
            </a:lvl9pPr>
          </a:lstStyle>
          <a:p>
            <a:endParaRPr/>
          </a:p>
        </p:txBody>
      </p:sp>
      <p:sp>
        <p:nvSpPr>
          <p:cNvPr id="154" name="Google Shape;154;p91"/>
          <p:cNvSpPr txBox="1">
            <a:spLocks noGrp="1"/>
          </p:cNvSpPr>
          <p:nvPr>
            <p:ph type="body" idx="3"/>
          </p:nvPr>
        </p:nvSpPr>
        <p:spPr>
          <a:xfrm>
            <a:off x="2953860" y="998160"/>
            <a:ext cx="2655900" cy="34167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55" name="Google Shape;155;p91"/>
          <p:cNvSpPr txBox="1">
            <a:spLocks noGrp="1"/>
          </p:cNvSpPr>
          <p:nvPr>
            <p:ph type="title" idx="4"/>
          </p:nvPr>
        </p:nvSpPr>
        <p:spPr>
          <a:xfrm>
            <a:off x="5725873" y="101925"/>
            <a:ext cx="2655900" cy="8121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200"/>
              <a:buNone/>
              <a:defRPr sz="2200"/>
            </a:lvl1pPr>
            <a:lvl2pPr lvl="1" algn="l">
              <a:lnSpc>
                <a:spcPct val="100000"/>
              </a:lnSpc>
              <a:spcBef>
                <a:spcPts val="0"/>
              </a:spcBef>
              <a:spcAft>
                <a:spcPts val="0"/>
              </a:spcAft>
              <a:buSzPts val="2200"/>
              <a:buNone/>
              <a:defRPr sz="2200"/>
            </a:lvl2pPr>
            <a:lvl3pPr lvl="2" algn="l">
              <a:lnSpc>
                <a:spcPct val="100000"/>
              </a:lnSpc>
              <a:spcBef>
                <a:spcPts val="0"/>
              </a:spcBef>
              <a:spcAft>
                <a:spcPts val="0"/>
              </a:spcAft>
              <a:buSzPts val="2200"/>
              <a:buNone/>
              <a:defRPr sz="2200"/>
            </a:lvl3pPr>
            <a:lvl4pPr lvl="3" algn="l">
              <a:lnSpc>
                <a:spcPct val="100000"/>
              </a:lnSpc>
              <a:spcBef>
                <a:spcPts val="0"/>
              </a:spcBef>
              <a:spcAft>
                <a:spcPts val="0"/>
              </a:spcAft>
              <a:buSzPts val="2200"/>
              <a:buNone/>
              <a:defRPr sz="2200"/>
            </a:lvl4pPr>
            <a:lvl5pPr lvl="4" algn="l">
              <a:lnSpc>
                <a:spcPct val="100000"/>
              </a:lnSpc>
              <a:spcBef>
                <a:spcPts val="0"/>
              </a:spcBef>
              <a:spcAft>
                <a:spcPts val="0"/>
              </a:spcAft>
              <a:buSzPts val="2200"/>
              <a:buNone/>
              <a:defRPr sz="2200"/>
            </a:lvl5pPr>
            <a:lvl6pPr lvl="5" algn="l">
              <a:lnSpc>
                <a:spcPct val="100000"/>
              </a:lnSpc>
              <a:spcBef>
                <a:spcPts val="0"/>
              </a:spcBef>
              <a:spcAft>
                <a:spcPts val="0"/>
              </a:spcAft>
              <a:buSzPts val="2200"/>
              <a:buNone/>
              <a:defRPr sz="2200"/>
            </a:lvl6pPr>
            <a:lvl7pPr lvl="6" algn="l">
              <a:lnSpc>
                <a:spcPct val="100000"/>
              </a:lnSpc>
              <a:spcBef>
                <a:spcPts val="0"/>
              </a:spcBef>
              <a:spcAft>
                <a:spcPts val="0"/>
              </a:spcAft>
              <a:buSzPts val="2200"/>
              <a:buNone/>
              <a:defRPr sz="2200"/>
            </a:lvl7pPr>
            <a:lvl8pPr lvl="7" algn="l">
              <a:lnSpc>
                <a:spcPct val="100000"/>
              </a:lnSpc>
              <a:spcBef>
                <a:spcPts val="0"/>
              </a:spcBef>
              <a:spcAft>
                <a:spcPts val="0"/>
              </a:spcAft>
              <a:buSzPts val="2200"/>
              <a:buNone/>
              <a:defRPr sz="2200"/>
            </a:lvl8pPr>
            <a:lvl9pPr lvl="8" algn="l">
              <a:lnSpc>
                <a:spcPct val="100000"/>
              </a:lnSpc>
              <a:spcBef>
                <a:spcPts val="0"/>
              </a:spcBef>
              <a:spcAft>
                <a:spcPts val="0"/>
              </a:spcAft>
              <a:buSzPts val="2200"/>
              <a:buNone/>
              <a:defRPr sz="2200"/>
            </a:lvl9pPr>
          </a:lstStyle>
          <a:p>
            <a:endParaRPr/>
          </a:p>
        </p:txBody>
      </p:sp>
      <p:sp>
        <p:nvSpPr>
          <p:cNvPr id="156" name="Google Shape;156;p91"/>
          <p:cNvSpPr txBox="1">
            <a:spLocks noGrp="1"/>
          </p:cNvSpPr>
          <p:nvPr>
            <p:ph type="body" idx="5"/>
          </p:nvPr>
        </p:nvSpPr>
        <p:spPr>
          <a:xfrm>
            <a:off x="5725873" y="998160"/>
            <a:ext cx="2655900" cy="34167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Four column text ">
  <p:cSld name="ONE_COLUMN_TEXT_1">
    <p:spTree>
      <p:nvGrpSpPr>
        <p:cNvPr id="1" name="Shape 157"/>
        <p:cNvGrpSpPr/>
        <p:nvPr/>
      </p:nvGrpSpPr>
      <p:grpSpPr>
        <a:xfrm>
          <a:off x="0" y="0"/>
          <a:ext cx="0" cy="0"/>
          <a:chOff x="0" y="0"/>
          <a:chExt cx="0" cy="0"/>
        </a:xfrm>
      </p:grpSpPr>
      <p:sp>
        <p:nvSpPr>
          <p:cNvPr id="158" name="Google Shape;158;p9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59" name="Google Shape;159;p92"/>
          <p:cNvSpPr txBox="1">
            <a:spLocks noGrp="1"/>
          </p:cNvSpPr>
          <p:nvPr>
            <p:ph type="title"/>
          </p:nvPr>
        </p:nvSpPr>
        <p:spPr>
          <a:xfrm>
            <a:off x="145175" y="101925"/>
            <a:ext cx="1986600" cy="8121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
        <p:nvSpPr>
          <p:cNvPr id="160" name="Google Shape;160;p92"/>
          <p:cNvSpPr txBox="1">
            <a:spLocks noGrp="1"/>
          </p:cNvSpPr>
          <p:nvPr>
            <p:ph type="body" idx="1"/>
          </p:nvPr>
        </p:nvSpPr>
        <p:spPr>
          <a:xfrm>
            <a:off x="145175" y="998156"/>
            <a:ext cx="1986600" cy="34167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61" name="Google Shape;161;p92"/>
          <p:cNvSpPr txBox="1">
            <a:spLocks noGrp="1"/>
          </p:cNvSpPr>
          <p:nvPr>
            <p:ph type="title" idx="2"/>
          </p:nvPr>
        </p:nvSpPr>
        <p:spPr>
          <a:xfrm>
            <a:off x="2246077" y="101925"/>
            <a:ext cx="1986600" cy="8121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
        <p:nvSpPr>
          <p:cNvPr id="162" name="Google Shape;162;p92"/>
          <p:cNvSpPr txBox="1">
            <a:spLocks noGrp="1"/>
          </p:cNvSpPr>
          <p:nvPr>
            <p:ph type="body" idx="3"/>
          </p:nvPr>
        </p:nvSpPr>
        <p:spPr>
          <a:xfrm>
            <a:off x="2246077" y="998156"/>
            <a:ext cx="1986600" cy="34167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63" name="Google Shape;163;p92"/>
          <p:cNvSpPr txBox="1">
            <a:spLocks noGrp="1"/>
          </p:cNvSpPr>
          <p:nvPr>
            <p:ph type="title" idx="4"/>
          </p:nvPr>
        </p:nvSpPr>
        <p:spPr>
          <a:xfrm>
            <a:off x="4319547" y="101925"/>
            <a:ext cx="1986600" cy="8121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
        <p:nvSpPr>
          <p:cNvPr id="164" name="Google Shape;164;p92"/>
          <p:cNvSpPr txBox="1">
            <a:spLocks noGrp="1"/>
          </p:cNvSpPr>
          <p:nvPr>
            <p:ph type="body" idx="5"/>
          </p:nvPr>
        </p:nvSpPr>
        <p:spPr>
          <a:xfrm>
            <a:off x="4319547" y="998156"/>
            <a:ext cx="1986600" cy="34167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65" name="Google Shape;165;p92"/>
          <p:cNvSpPr txBox="1">
            <a:spLocks noGrp="1"/>
          </p:cNvSpPr>
          <p:nvPr>
            <p:ph type="title" idx="6"/>
          </p:nvPr>
        </p:nvSpPr>
        <p:spPr>
          <a:xfrm>
            <a:off x="6393018" y="101925"/>
            <a:ext cx="1986600" cy="8121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
        <p:nvSpPr>
          <p:cNvPr id="166" name="Google Shape;166;p92"/>
          <p:cNvSpPr txBox="1">
            <a:spLocks noGrp="1"/>
          </p:cNvSpPr>
          <p:nvPr>
            <p:ph type="body" idx="7"/>
          </p:nvPr>
        </p:nvSpPr>
        <p:spPr>
          <a:xfrm>
            <a:off x="6393018" y="998156"/>
            <a:ext cx="1986600" cy="34167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67"/>
        <p:cNvGrpSpPr/>
        <p:nvPr/>
      </p:nvGrpSpPr>
      <p:grpSpPr>
        <a:xfrm>
          <a:off x="0" y="0"/>
          <a:ext cx="0" cy="0"/>
          <a:chOff x="0" y="0"/>
          <a:chExt cx="0" cy="0"/>
        </a:xfrm>
      </p:grpSpPr>
      <p:sp>
        <p:nvSpPr>
          <p:cNvPr id="168" name="Google Shape;168;p93"/>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9" name="Google Shape;169;p93"/>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170" name="Google Shape;170;p93"/>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1800"/>
              <a:buFont typeface="Space Grotesk"/>
              <a:buNone/>
              <a:defRPr>
                <a:latin typeface="Space Grotesk"/>
                <a:ea typeface="Space Grotesk"/>
                <a:cs typeface="Space Grotesk"/>
                <a:sym typeface="Space Grotesk"/>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71" name="Google Shape;171;p93"/>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Font typeface="Space Grotesk"/>
              <a:buChar char="●"/>
              <a:defRPr>
                <a:latin typeface="Space Grotesk"/>
                <a:ea typeface="Space Grotesk"/>
                <a:cs typeface="Space Grotesk"/>
                <a:sym typeface="Space Grotesk"/>
              </a:defRPr>
            </a:lvl1pPr>
            <a:lvl2pPr marL="914400" lvl="1" indent="-317500" algn="l">
              <a:lnSpc>
                <a:spcPct val="115000"/>
              </a:lnSpc>
              <a:spcBef>
                <a:spcPts val="0"/>
              </a:spcBef>
              <a:spcAft>
                <a:spcPts val="0"/>
              </a:spcAft>
              <a:buSzPts val="1400"/>
              <a:buFont typeface="Space Grotesk"/>
              <a:buChar char="○"/>
              <a:defRPr>
                <a:latin typeface="Space Grotesk"/>
                <a:ea typeface="Space Grotesk"/>
                <a:cs typeface="Space Grotesk"/>
                <a:sym typeface="Space Grotesk"/>
              </a:defRPr>
            </a:lvl2pPr>
            <a:lvl3pPr marL="1371600" lvl="2" indent="-317500" algn="l">
              <a:lnSpc>
                <a:spcPct val="115000"/>
              </a:lnSpc>
              <a:spcBef>
                <a:spcPts val="0"/>
              </a:spcBef>
              <a:spcAft>
                <a:spcPts val="0"/>
              </a:spcAft>
              <a:buSzPts val="1400"/>
              <a:buFont typeface="Space Grotesk"/>
              <a:buChar char="■"/>
              <a:defRPr>
                <a:latin typeface="Space Grotesk"/>
                <a:ea typeface="Space Grotesk"/>
                <a:cs typeface="Space Grotesk"/>
                <a:sym typeface="Space Grotesk"/>
              </a:defRPr>
            </a:lvl3pPr>
            <a:lvl4pPr marL="1828800" lvl="3" indent="-317500" algn="l">
              <a:lnSpc>
                <a:spcPct val="115000"/>
              </a:lnSpc>
              <a:spcBef>
                <a:spcPts val="0"/>
              </a:spcBef>
              <a:spcAft>
                <a:spcPts val="0"/>
              </a:spcAft>
              <a:buSzPts val="1400"/>
              <a:buFont typeface="Space Grotesk"/>
              <a:buChar char="●"/>
              <a:defRPr>
                <a:latin typeface="Space Grotesk"/>
                <a:ea typeface="Space Grotesk"/>
                <a:cs typeface="Space Grotesk"/>
                <a:sym typeface="Space Grotesk"/>
              </a:defRPr>
            </a:lvl4pPr>
            <a:lvl5pPr marL="2286000" lvl="4" indent="-317500" algn="l">
              <a:lnSpc>
                <a:spcPct val="115000"/>
              </a:lnSpc>
              <a:spcBef>
                <a:spcPts val="0"/>
              </a:spcBef>
              <a:spcAft>
                <a:spcPts val="0"/>
              </a:spcAft>
              <a:buSzPts val="1400"/>
              <a:buFont typeface="Space Grotesk"/>
              <a:buChar char="○"/>
              <a:defRPr>
                <a:latin typeface="Space Grotesk"/>
                <a:ea typeface="Space Grotesk"/>
                <a:cs typeface="Space Grotesk"/>
                <a:sym typeface="Space Grotesk"/>
              </a:defRPr>
            </a:lvl5pPr>
            <a:lvl6pPr marL="2743200" lvl="5" indent="-317500" algn="l">
              <a:lnSpc>
                <a:spcPct val="115000"/>
              </a:lnSpc>
              <a:spcBef>
                <a:spcPts val="0"/>
              </a:spcBef>
              <a:spcAft>
                <a:spcPts val="0"/>
              </a:spcAft>
              <a:buSzPts val="1400"/>
              <a:buFont typeface="Space Grotesk"/>
              <a:buChar char="■"/>
              <a:defRPr>
                <a:latin typeface="Space Grotesk"/>
                <a:ea typeface="Space Grotesk"/>
                <a:cs typeface="Space Grotesk"/>
                <a:sym typeface="Space Grotesk"/>
              </a:defRPr>
            </a:lvl6pPr>
            <a:lvl7pPr marL="3200400" lvl="6" indent="-317500" algn="l">
              <a:lnSpc>
                <a:spcPct val="115000"/>
              </a:lnSpc>
              <a:spcBef>
                <a:spcPts val="0"/>
              </a:spcBef>
              <a:spcAft>
                <a:spcPts val="0"/>
              </a:spcAft>
              <a:buSzPts val="1400"/>
              <a:buFont typeface="Space Grotesk"/>
              <a:buChar char="●"/>
              <a:defRPr>
                <a:latin typeface="Space Grotesk"/>
                <a:ea typeface="Space Grotesk"/>
                <a:cs typeface="Space Grotesk"/>
                <a:sym typeface="Space Grotesk"/>
              </a:defRPr>
            </a:lvl7pPr>
            <a:lvl8pPr marL="3657600" lvl="7" indent="-317500" algn="l">
              <a:lnSpc>
                <a:spcPct val="115000"/>
              </a:lnSpc>
              <a:spcBef>
                <a:spcPts val="0"/>
              </a:spcBef>
              <a:spcAft>
                <a:spcPts val="0"/>
              </a:spcAft>
              <a:buSzPts val="1400"/>
              <a:buFont typeface="Space Grotesk"/>
              <a:buChar char="○"/>
              <a:defRPr>
                <a:latin typeface="Space Grotesk"/>
                <a:ea typeface="Space Grotesk"/>
                <a:cs typeface="Space Grotesk"/>
                <a:sym typeface="Space Grotesk"/>
              </a:defRPr>
            </a:lvl8pPr>
            <a:lvl9pPr marL="4114800" lvl="8" indent="-317500" algn="l">
              <a:lnSpc>
                <a:spcPct val="115000"/>
              </a:lnSpc>
              <a:spcBef>
                <a:spcPts val="0"/>
              </a:spcBef>
              <a:spcAft>
                <a:spcPts val="0"/>
              </a:spcAft>
              <a:buSzPts val="1400"/>
              <a:buFont typeface="Space Grotesk"/>
              <a:buChar char="■"/>
              <a:defRPr>
                <a:latin typeface="Space Grotesk"/>
                <a:ea typeface="Space Grotesk"/>
                <a:cs typeface="Space Grotesk"/>
                <a:sym typeface="Space Grotesk"/>
              </a:defRPr>
            </a:lvl9pPr>
          </a:lstStyle>
          <a:p>
            <a:endParaRPr/>
          </a:p>
        </p:txBody>
      </p:sp>
      <p:sp>
        <p:nvSpPr>
          <p:cNvPr id="172" name="Google Shape;172;p9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asic Content Slide" type="obj">
  <p:cSld name="OBJECT">
    <p:spTree>
      <p:nvGrpSpPr>
        <p:cNvPr id="1" name="Shape 173"/>
        <p:cNvGrpSpPr/>
        <p:nvPr/>
      </p:nvGrpSpPr>
      <p:grpSpPr>
        <a:xfrm>
          <a:off x="0" y="0"/>
          <a:ext cx="0" cy="0"/>
          <a:chOff x="0" y="0"/>
          <a:chExt cx="0" cy="0"/>
        </a:xfrm>
      </p:grpSpPr>
      <p:sp>
        <p:nvSpPr>
          <p:cNvPr id="174" name="Google Shape;174;p94"/>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BFBFBF"/>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BFBFBF"/>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BFBFBF"/>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BFBFBF"/>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BFBFBF"/>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BFBFBF"/>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BFBFBF"/>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BFBFBF"/>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75" name="Google Shape;175;p94"/>
          <p:cNvSpPr txBox="1">
            <a:spLocks noGrp="1"/>
          </p:cNvSpPr>
          <p:nvPr>
            <p:ph type="ctrTitle"/>
          </p:nvPr>
        </p:nvSpPr>
        <p:spPr>
          <a:xfrm>
            <a:off x="311708" y="589500"/>
            <a:ext cx="8520600" cy="2052600"/>
          </a:xfrm>
          <a:prstGeom prst="rect">
            <a:avLst/>
          </a:prstGeom>
          <a:noFill/>
          <a:ln>
            <a:noFill/>
          </a:ln>
        </p:spPr>
        <p:txBody>
          <a:bodyPr spcFirstLastPara="1" wrap="square" lIns="91425" tIns="91425" rIns="91425" bIns="91425" anchor="b" anchorCtr="0">
            <a:noAutofit/>
          </a:bodyPr>
          <a:lstStyle>
            <a:lvl1pPr marR="0" lvl="0" algn="ctr">
              <a:lnSpc>
                <a:spcPct val="100000"/>
              </a:lnSpc>
              <a:spcBef>
                <a:spcPts val="0"/>
              </a:spcBef>
              <a:spcAft>
                <a:spcPts val="0"/>
              </a:spcAft>
              <a:buClr>
                <a:schemeClr val="dk1"/>
              </a:buClr>
              <a:buSzPts val="4200"/>
              <a:buFont typeface="Proxima Nova"/>
              <a:buChar char="●"/>
              <a:defRPr sz="4200" b="1" i="0" u="none" strike="noStrike" cap="none">
                <a:solidFill>
                  <a:schemeClr val="dk1"/>
                </a:solidFill>
                <a:latin typeface="Proxima Nova"/>
                <a:ea typeface="Proxima Nova"/>
                <a:cs typeface="Proxima Nova"/>
                <a:sym typeface="Proxima Nova"/>
              </a:defRPr>
            </a:lvl1pPr>
            <a:lvl2pPr marR="0" lvl="1" algn="ctr">
              <a:lnSpc>
                <a:spcPct val="100000"/>
              </a:lnSpc>
              <a:spcBef>
                <a:spcPts val="0"/>
              </a:spcBef>
              <a:spcAft>
                <a:spcPts val="0"/>
              </a:spcAft>
              <a:buClr>
                <a:schemeClr val="dk1"/>
              </a:buClr>
              <a:buSzPts val="5200"/>
              <a:buFont typeface="Arial"/>
              <a:buChar char="○"/>
              <a:defRPr sz="5200" b="0" i="0" u="none" strike="noStrike" cap="none">
                <a:solidFill>
                  <a:schemeClr val="dk1"/>
                </a:solidFill>
                <a:latin typeface="Arial"/>
                <a:ea typeface="Arial"/>
                <a:cs typeface="Arial"/>
                <a:sym typeface="Arial"/>
              </a:defRPr>
            </a:lvl2pPr>
            <a:lvl3pPr marR="0" lvl="2" algn="ctr">
              <a:lnSpc>
                <a:spcPct val="100000"/>
              </a:lnSpc>
              <a:spcBef>
                <a:spcPts val="0"/>
              </a:spcBef>
              <a:spcAft>
                <a:spcPts val="0"/>
              </a:spcAft>
              <a:buClr>
                <a:schemeClr val="dk1"/>
              </a:buClr>
              <a:buSzPts val="5200"/>
              <a:buFont typeface="Arial"/>
              <a:buChar char="■"/>
              <a:defRPr sz="5200" b="0" i="0" u="none" strike="noStrike" cap="none">
                <a:solidFill>
                  <a:schemeClr val="dk1"/>
                </a:solidFill>
                <a:latin typeface="Arial"/>
                <a:ea typeface="Arial"/>
                <a:cs typeface="Arial"/>
                <a:sym typeface="Arial"/>
              </a:defRPr>
            </a:lvl3pPr>
            <a:lvl4pPr marR="0" lvl="3" algn="ctr">
              <a:lnSpc>
                <a:spcPct val="100000"/>
              </a:lnSpc>
              <a:spcBef>
                <a:spcPts val="0"/>
              </a:spcBef>
              <a:spcAft>
                <a:spcPts val="0"/>
              </a:spcAft>
              <a:buClr>
                <a:schemeClr val="dk1"/>
              </a:buClr>
              <a:buSzPts val="5200"/>
              <a:buFont typeface="Arial"/>
              <a:buChar char="●"/>
              <a:defRPr sz="5200" b="0" i="0" u="none" strike="noStrike" cap="none">
                <a:solidFill>
                  <a:schemeClr val="dk1"/>
                </a:solidFill>
                <a:latin typeface="Arial"/>
                <a:ea typeface="Arial"/>
                <a:cs typeface="Arial"/>
                <a:sym typeface="Arial"/>
              </a:defRPr>
            </a:lvl4pPr>
            <a:lvl5pPr marR="0" lvl="4" algn="ctr">
              <a:lnSpc>
                <a:spcPct val="100000"/>
              </a:lnSpc>
              <a:spcBef>
                <a:spcPts val="0"/>
              </a:spcBef>
              <a:spcAft>
                <a:spcPts val="0"/>
              </a:spcAft>
              <a:buClr>
                <a:schemeClr val="dk1"/>
              </a:buClr>
              <a:buSzPts val="5200"/>
              <a:buFont typeface="Arial"/>
              <a:buChar char="○"/>
              <a:defRPr sz="5200" b="0" i="0" u="none" strike="noStrike" cap="none">
                <a:solidFill>
                  <a:schemeClr val="dk1"/>
                </a:solidFill>
                <a:latin typeface="Arial"/>
                <a:ea typeface="Arial"/>
                <a:cs typeface="Arial"/>
                <a:sym typeface="Arial"/>
              </a:defRPr>
            </a:lvl5pPr>
            <a:lvl6pPr marR="0" lvl="5" algn="ctr">
              <a:lnSpc>
                <a:spcPct val="100000"/>
              </a:lnSpc>
              <a:spcBef>
                <a:spcPts val="0"/>
              </a:spcBef>
              <a:spcAft>
                <a:spcPts val="0"/>
              </a:spcAft>
              <a:buClr>
                <a:schemeClr val="dk1"/>
              </a:buClr>
              <a:buSzPts val="5200"/>
              <a:buFont typeface="Arial"/>
              <a:buChar char="■"/>
              <a:defRPr sz="5200" b="0" i="0" u="none" strike="noStrike" cap="none">
                <a:solidFill>
                  <a:schemeClr val="dk1"/>
                </a:solidFill>
                <a:latin typeface="Arial"/>
                <a:ea typeface="Arial"/>
                <a:cs typeface="Arial"/>
                <a:sym typeface="Arial"/>
              </a:defRPr>
            </a:lvl6pPr>
            <a:lvl7pPr marR="0" lvl="6" algn="ctr">
              <a:lnSpc>
                <a:spcPct val="100000"/>
              </a:lnSpc>
              <a:spcBef>
                <a:spcPts val="0"/>
              </a:spcBef>
              <a:spcAft>
                <a:spcPts val="0"/>
              </a:spcAft>
              <a:buClr>
                <a:schemeClr val="dk1"/>
              </a:buClr>
              <a:buSzPts val="5200"/>
              <a:buFont typeface="Arial"/>
              <a:buChar char="●"/>
              <a:defRPr sz="5200" b="0" i="0" u="none" strike="noStrike" cap="none">
                <a:solidFill>
                  <a:schemeClr val="dk1"/>
                </a:solidFill>
                <a:latin typeface="Arial"/>
                <a:ea typeface="Arial"/>
                <a:cs typeface="Arial"/>
                <a:sym typeface="Arial"/>
              </a:defRPr>
            </a:lvl7pPr>
            <a:lvl8pPr marR="0" lvl="7" algn="ctr">
              <a:lnSpc>
                <a:spcPct val="100000"/>
              </a:lnSpc>
              <a:spcBef>
                <a:spcPts val="0"/>
              </a:spcBef>
              <a:spcAft>
                <a:spcPts val="0"/>
              </a:spcAft>
              <a:buClr>
                <a:schemeClr val="dk1"/>
              </a:buClr>
              <a:buSzPts val="5200"/>
              <a:buFont typeface="Arial"/>
              <a:buChar char="○"/>
              <a:defRPr sz="5200" b="0" i="0" u="none" strike="noStrike" cap="none">
                <a:solidFill>
                  <a:schemeClr val="dk1"/>
                </a:solidFill>
                <a:latin typeface="Arial"/>
                <a:ea typeface="Arial"/>
                <a:cs typeface="Arial"/>
                <a:sym typeface="Arial"/>
              </a:defRPr>
            </a:lvl8pPr>
            <a:lvl9pPr marR="0" lvl="8" algn="ctr">
              <a:lnSpc>
                <a:spcPct val="100000"/>
              </a:lnSpc>
              <a:spcBef>
                <a:spcPts val="0"/>
              </a:spcBef>
              <a:spcAft>
                <a:spcPts val="0"/>
              </a:spcAft>
              <a:buClr>
                <a:schemeClr val="dk1"/>
              </a:buClr>
              <a:buSzPts val="5200"/>
              <a:buFont typeface="Arial"/>
              <a:buChar char="■"/>
              <a:defRPr sz="5200" b="0" i="0" u="none" strike="noStrike" cap="none">
                <a:solidFill>
                  <a:schemeClr val="dk1"/>
                </a:solidFill>
                <a:latin typeface="Arial"/>
                <a:ea typeface="Arial"/>
                <a:cs typeface="Arial"/>
                <a:sym typeface="Arial"/>
              </a:defRPr>
            </a:lvl9pPr>
          </a:lstStyle>
          <a:p>
            <a:endParaRPr/>
          </a:p>
        </p:txBody>
      </p:sp>
      <p:sp>
        <p:nvSpPr>
          <p:cNvPr id="176" name="Google Shape;176;p94"/>
          <p:cNvSpPr txBox="1">
            <a:spLocks noGrp="1"/>
          </p:cNvSpPr>
          <p:nvPr>
            <p:ph type="subTitle" idx="1"/>
          </p:nvPr>
        </p:nvSpPr>
        <p:spPr>
          <a:xfrm>
            <a:off x="311700" y="2642100"/>
            <a:ext cx="8520600" cy="792600"/>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chemeClr val="dk1"/>
              </a:buClr>
              <a:buSzPts val="2800"/>
              <a:buFont typeface="Proxima Nova Semibold"/>
              <a:buNone/>
              <a:defRPr sz="2800" b="0" i="0" u="none" strike="noStrike" cap="none">
                <a:solidFill>
                  <a:schemeClr val="dk1"/>
                </a:solidFill>
                <a:latin typeface="Proxima Nova Semibold"/>
                <a:ea typeface="Proxima Nova Semibold"/>
                <a:cs typeface="Proxima Nova Semibold"/>
                <a:sym typeface="Proxima Nova Semibold"/>
              </a:defRPr>
            </a:lvl1pPr>
            <a:lvl2pPr marR="0" lvl="1" algn="ctr">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ctr">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ctr">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ctr">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ctr">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ctr">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ctr">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ctr">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_COLUMN_TEXT_2">
  <p:cSld name="ONE_COLUMN_TEXT_2">
    <p:spTree>
      <p:nvGrpSpPr>
        <p:cNvPr id="1" name="Shape 177"/>
        <p:cNvGrpSpPr/>
        <p:nvPr/>
      </p:nvGrpSpPr>
      <p:grpSpPr>
        <a:xfrm>
          <a:off x="0" y="0"/>
          <a:ext cx="0" cy="0"/>
          <a:chOff x="0" y="0"/>
          <a:chExt cx="0" cy="0"/>
        </a:xfrm>
      </p:grpSpPr>
      <p:sp>
        <p:nvSpPr>
          <p:cNvPr id="178" name="Google Shape;178;p95"/>
          <p:cNvSpPr txBox="1">
            <a:spLocks noGrp="1"/>
          </p:cNvSpPr>
          <p:nvPr>
            <p:ph type="title"/>
          </p:nvPr>
        </p:nvSpPr>
        <p:spPr>
          <a:xfrm>
            <a:off x="311700" y="256100"/>
            <a:ext cx="2808000" cy="812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Clr>
                <a:srgbClr val="023A44"/>
              </a:buClr>
              <a:buSzPts val="2400"/>
              <a:buNone/>
              <a:defRPr sz="2400">
                <a:solidFill>
                  <a:srgbClr val="023A44"/>
                </a:solidFill>
              </a:defRPr>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79" name="Google Shape;179;p95"/>
          <p:cNvSpPr txBox="1">
            <a:spLocks noGrp="1"/>
          </p:cNvSpPr>
          <p:nvPr>
            <p:ph type="body" idx="1"/>
          </p:nvPr>
        </p:nvSpPr>
        <p:spPr>
          <a:xfrm>
            <a:off x="311700" y="1152337"/>
            <a:ext cx="2808000" cy="34167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180" name="Google Shape;180;p9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NE_COLUMN_TEXT_3">
  <p:cSld name="ONE_COLUMN_TEXT_3">
    <p:spTree>
      <p:nvGrpSpPr>
        <p:cNvPr id="1" name="Shape 181"/>
        <p:cNvGrpSpPr/>
        <p:nvPr/>
      </p:nvGrpSpPr>
      <p:grpSpPr>
        <a:xfrm>
          <a:off x="0" y="0"/>
          <a:ext cx="0" cy="0"/>
          <a:chOff x="0" y="0"/>
          <a:chExt cx="0" cy="0"/>
        </a:xfrm>
      </p:grpSpPr>
      <p:sp>
        <p:nvSpPr>
          <p:cNvPr id="182" name="Google Shape;182;p96"/>
          <p:cNvSpPr txBox="1">
            <a:spLocks noGrp="1"/>
          </p:cNvSpPr>
          <p:nvPr>
            <p:ph type="title"/>
          </p:nvPr>
        </p:nvSpPr>
        <p:spPr>
          <a:xfrm>
            <a:off x="311700" y="256100"/>
            <a:ext cx="2808000" cy="812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Clr>
                <a:srgbClr val="023A44"/>
              </a:buClr>
              <a:buSzPts val="2400"/>
              <a:buNone/>
              <a:defRPr sz="2400">
                <a:solidFill>
                  <a:srgbClr val="023A44"/>
                </a:solidFill>
              </a:defRPr>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83" name="Google Shape;183;p96"/>
          <p:cNvSpPr txBox="1">
            <a:spLocks noGrp="1"/>
          </p:cNvSpPr>
          <p:nvPr>
            <p:ph type="body" idx="1"/>
          </p:nvPr>
        </p:nvSpPr>
        <p:spPr>
          <a:xfrm>
            <a:off x="311700" y="1152337"/>
            <a:ext cx="2808000" cy="34167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184" name="Google Shape;184;p9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0"/>
        <p:cNvGrpSpPr/>
        <p:nvPr/>
      </p:nvGrpSpPr>
      <p:grpSpPr>
        <a:xfrm>
          <a:off x="0" y="0"/>
          <a:ext cx="0" cy="0"/>
          <a:chOff x="0" y="0"/>
          <a:chExt cx="0" cy="0"/>
        </a:xfrm>
      </p:grpSpPr>
      <p:sp>
        <p:nvSpPr>
          <p:cNvPr id="71" name="Google Shape;71;p64"/>
          <p:cNvSpPr txBox="1">
            <a:spLocks noGrp="1"/>
          </p:cNvSpPr>
          <p:nvPr>
            <p:ph type="title"/>
          </p:nvPr>
        </p:nvSpPr>
        <p:spPr>
          <a:xfrm>
            <a:off x="311700" y="2150850"/>
            <a:ext cx="8520600" cy="841800"/>
          </a:xfrm>
          <a:prstGeom prst="rect">
            <a:avLst/>
          </a:prstGeom>
          <a:noFill/>
          <a:ln>
            <a:noFill/>
          </a:ln>
        </p:spPr>
        <p:txBody>
          <a:bodyPr spcFirstLastPara="1" wrap="square" lIns="45700" tIns="0" rIns="0" bIns="0" anchor="ctr" anchorCtr="0">
            <a:normAutofit/>
          </a:bodyPr>
          <a:lstStyle>
            <a:lvl1pPr lvl="0" algn="ctr">
              <a:lnSpc>
                <a:spcPct val="100000"/>
              </a:lnSpc>
              <a:spcBef>
                <a:spcPts val="0"/>
              </a:spcBef>
              <a:spcAft>
                <a:spcPts val="0"/>
              </a:spcAft>
              <a:buClr>
                <a:srgbClr val="023A44"/>
              </a:buClr>
              <a:buSzPts val="3600"/>
              <a:buNone/>
              <a:defRPr sz="3600">
                <a:solidFill>
                  <a:srgbClr val="023A44"/>
                </a:solidFill>
              </a:defRPr>
            </a:lvl1pPr>
            <a:lvl2pPr lvl="1" algn="ctr">
              <a:lnSpc>
                <a:spcPct val="100000"/>
              </a:lnSpc>
              <a:spcBef>
                <a:spcPts val="0"/>
              </a:spcBef>
              <a:spcAft>
                <a:spcPts val="0"/>
              </a:spcAft>
              <a:buClr>
                <a:srgbClr val="023A44"/>
              </a:buClr>
              <a:buSzPts val="3600"/>
              <a:buFont typeface="Quantico"/>
              <a:buNone/>
              <a:defRPr sz="3600">
                <a:solidFill>
                  <a:srgbClr val="023A44"/>
                </a:solidFill>
                <a:latin typeface="Quantico"/>
                <a:ea typeface="Quantico"/>
                <a:cs typeface="Quantico"/>
                <a:sym typeface="Quantico"/>
              </a:defRPr>
            </a:lvl2pPr>
            <a:lvl3pPr lvl="2" algn="ctr">
              <a:lnSpc>
                <a:spcPct val="100000"/>
              </a:lnSpc>
              <a:spcBef>
                <a:spcPts val="0"/>
              </a:spcBef>
              <a:spcAft>
                <a:spcPts val="0"/>
              </a:spcAft>
              <a:buClr>
                <a:srgbClr val="023A44"/>
              </a:buClr>
              <a:buSzPts val="3600"/>
              <a:buFont typeface="Quantico"/>
              <a:buNone/>
              <a:defRPr sz="3600">
                <a:solidFill>
                  <a:srgbClr val="023A44"/>
                </a:solidFill>
                <a:latin typeface="Quantico"/>
                <a:ea typeface="Quantico"/>
                <a:cs typeface="Quantico"/>
                <a:sym typeface="Quantico"/>
              </a:defRPr>
            </a:lvl3pPr>
            <a:lvl4pPr lvl="3" algn="ctr">
              <a:lnSpc>
                <a:spcPct val="100000"/>
              </a:lnSpc>
              <a:spcBef>
                <a:spcPts val="0"/>
              </a:spcBef>
              <a:spcAft>
                <a:spcPts val="0"/>
              </a:spcAft>
              <a:buClr>
                <a:srgbClr val="023A44"/>
              </a:buClr>
              <a:buSzPts val="3600"/>
              <a:buFont typeface="Quantico"/>
              <a:buNone/>
              <a:defRPr sz="3600">
                <a:solidFill>
                  <a:srgbClr val="023A44"/>
                </a:solidFill>
                <a:latin typeface="Quantico"/>
                <a:ea typeface="Quantico"/>
                <a:cs typeface="Quantico"/>
                <a:sym typeface="Quantico"/>
              </a:defRPr>
            </a:lvl4pPr>
            <a:lvl5pPr lvl="4" algn="ctr">
              <a:lnSpc>
                <a:spcPct val="100000"/>
              </a:lnSpc>
              <a:spcBef>
                <a:spcPts val="0"/>
              </a:spcBef>
              <a:spcAft>
                <a:spcPts val="0"/>
              </a:spcAft>
              <a:buClr>
                <a:srgbClr val="023A44"/>
              </a:buClr>
              <a:buSzPts val="3600"/>
              <a:buFont typeface="Quantico"/>
              <a:buNone/>
              <a:defRPr sz="3600">
                <a:solidFill>
                  <a:srgbClr val="023A44"/>
                </a:solidFill>
                <a:latin typeface="Quantico"/>
                <a:ea typeface="Quantico"/>
                <a:cs typeface="Quantico"/>
                <a:sym typeface="Quantico"/>
              </a:defRPr>
            </a:lvl5pPr>
            <a:lvl6pPr lvl="5" algn="ctr">
              <a:lnSpc>
                <a:spcPct val="100000"/>
              </a:lnSpc>
              <a:spcBef>
                <a:spcPts val="0"/>
              </a:spcBef>
              <a:spcAft>
                <a:spcPts val="0"/>
              </a:spcAft>
              <a:buClr>
                <a:srgbClr val="023A44"/>
              </a:buClr>
              <a:buSzPts val="3600"/>
              <a:buFont typeface="Quantico"/>
              <a:buNone/>
              <a:defRPr sz="3600">
                <a:solidFill>
                  <a:srgbClr val="023A44"/>
                </a:solidFill>
                <a:latin typeface="Quantico"/>
                <a:ea typeface="Quantico"/>
                <a:cs typeface="Quantico"/>
                <a:sym typeface="Quantico"/>
              </a:defRPr>
            </a:lvl6pPr>
            <a:lvl7pPr lvl="6" algn="ctr">
              <a:lnSpc>
                <a:spcPct val="100000"/>
              </a:lnSpc>
              <a:spcBef>
                <a:spcPts val="0"/>
              </a:spcBef>
              <a:spcAft>
                <a:spcPts val="0"/>
              </a:spcAft>
              <a:buClr>
                <a:srgbClr val="023A44"/>
              </a:buClr>
              <a:buSzPts val="3600"/>
              <a:buFont typeface="Quantico"/>
              <a:buNone/>
              <a:defRPr sz="3600">
                <a:solidFill>
                  <a:srgbClr val="023A44"/>
                </a:solidFill>
                <a:latin typeface="Quantico"/>
                <a:ea typeface="Quantico"/>
                <a:cs typeface="Quantico"/>
                <a:sym typeface="Quantico"/>
              </a:defRPr>
            </a:lvl7pPr>
            <a:lvl8pPr lvl="7" algn="ctr">
              <a:lnSpc>
                <a:spcPct val="100000"/>
              </a:lnSpc>
              <a:spcBef>
                <a:spcPts val="0"/>
              </a:spcBef>
              <a:spcAft>
                <a:spcPts val="0"/>
              </a:spcAft>
              <a:buClr>
                <a:srgbClr val="023A44"/>
              </a:buClr>
              <a:buSzPts val="3600"/>
              <a:buFont typeface="Quantico"/>
              <a:buNone/>
              <a:defRPr sz="3600">
                <a:solidFill>
                  <a:srgbClr val="023A44"/>
                </a:solidFill>
                <a:latin typeface="Quantico"/>
                <a:ea typeface="Quantico"/>
                <a:cs typeface="Quantico"/>
                <a:sym typeface="Quantico"/>
              </a:defRPr>
            </a:lvl8pPr>
            <a:lvl9pPr lvl="8" algn="ctr">
              <a:lnSpc>
                <a:spcPct val="100000"/>
              </a:lnSpc>
              <a:spcBef>
                <a:spcPts val="0"/>
              </a:spcBef>
              <a:spcAft>
                <a:spcPts val="0"/>
              </a:spcAft>
              <a:buClr>
                <a:srgbClr val="023A44"/>
              </a:buClr>
              <a:buSzPts val="3600"/>
              <a:buFont typeface="Quantico"/>
              <a:buNone/>
              <a:defRPr sz="3600">
                <a:solidFill>
                  <a:srgbClr val="023A44"/>
                </a:solidFill>
                <a:latin typeface="Quantico"/>
                <a:ea typeface="Quantico"/>
                <a:cs typeface="Quantico"/>
                <a:sym typeface="Quantico"/>
              </a:defRPr>
            </a:lvl9pPr>
          </a:lstStyle>
          <a:p>
            <a:endParaRPr/>
          </a:p>
        </p:txBody>
      </p:sp>
      <p:sp>
        <p:nvSpPr>
          <p:cNvPr id="72" name="Google Shape;72;p6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3"/>
        <p:cNvGrpSpPr/>
        <p:nvPr/>
      </p:nvGrpSpPr>
      <p:grpSpPr>
        <a:xfrm>
          <a:off x="0" y="0"/>
          <a:ext cx="0" cy="0"/>
          <a:chOff x="0" y="0"/>
          <a:chExt cx="0" cy="0"/>
        </a:xfrm>
      </p:grpSpPr>
      <p:sp>
        <p:nvSpPr>
          <p:cNvPr id="74" name="Google Shape;74;p65"/>
          <p:cNvSpPr txBox="1">
            <a:spLocks noGrp="1"/>
          </p:cNvSpPr>
          <p:nvPr>
            <p:ph type="title"/>
          </p:nvPr>
        </p:nvSpPr>
        <p:spPr>
          <a:xfrm>
            <a:off x="74475" y="40775"/>
            <a:ext cx="8708400" cy="464700"/>
          </a:xfrm>
          <a:prstGeom prst="rect">
            <a:avLst/>
          </a:prstGeom>
          <a:noFill/>
          <a:ln>
            <a:noFill/>
          </a:ln>
        </p:spPr>
        <p:txBody>
          <a:bodyPr spcFirstLastPara="1" wrap="square" lIns="45700" tIns="0" rIns="0" bIns="0" anchor="t" anchorCtr="0">
            <a:normAutofit/>
          </a:bodyPr>
          <a:lstStyle>
            <a:lvl1pPr lvl="0" algn="l">
              <a:lnSpc>
                <a:spcPct val="100000"/>
              </a:lnSpc>
              <a:spcBef>
                <a:spcPts val="0"/>
              </a:spcBef>
              <a:spcAft>
                <a:spcPts val="0"/>
              </a:spcAft>
              <a:buClr>
                <a:srgbClr val="023A44"/>
              </a:buClr>
              <a:buSzPts val="2800"/>
              <a:buNone/>
              <a:defRPr>
                <a:solidFill>
                  <a:srgbClr val="023A44"/>
                </a:solidFill>
              </a:defRPr>
            </a:lvl1pPr>
            <a:lvl2pPr lvl="1" algn="l">
              <a:lnSpc>
                <a:spcPct val="100000"/>
              </a:lnSpc>
              <a:spcBef>
                <a:spcPts val="0"/>
              </a:spcBef>
              <a:spcAft>
                <a:spcPts val="0"/>
              </a:spcAft>
              <a:buClr>
                <a:srgbClr val="023A44"/>
              </a:buClr>
              <a:buSzPts val="2800"/>
              <a:buNone/>
              <a:defRPr>
                <a:solidFill>
                  <a:srgbClr val="023A44"/>
                </a:solidFill>
              </a:defRPr>
            </a:lvl2pPr>
            <a:lvl3pPr lvl="2" algn="l">
              <a:lnSpc>
                <a:spcPct val="100000"/>
              </a:lnSpc>
              <a:spcBef>
                <a:spcPts val="0"/>
              </a:spcBef>
              <a:spcAft>
                <a:spcPts val="0"/>
              </a:spcAft>
              <a:buClr>
                <a:srgbClr val="023A44"/>
              </a:buClr>
              <a:buSzPts val="2800"/>
              <a:buNone/>
              <a:defRPr>
                <a:solidFill>
                  <a:srgbClr val="023A44"/>
                </a:solidFill>
              </a:defRPr>
            </a:lvl3pPr>
            <a:lvl4pPr lvl="3" algn="l">
              <a:lnSpc>
                <a:spcPct val="100000"/>
              </a:lnSpc>
              <a:spcBef>
                <a:spcPts val="0"/>
              </a:spcBef>
              <a:spcAft>
                <a:spcPts val="0"/>
              </a:spcAft>
              <a:buClr>
                <a:srgbClr val="023A44"/>
              </a:buClr>
              <a:buSzPts val="2800"/>
              <a:buNone/>
              <a:defRPr>
                <a:solidFill>
                  <a:srgbClr val="023A44"/>
                </a:solidFill>
              </a:defRPr>
            </a:lvl4pPr>
            <a:lvl5pPr lvl="4" algn="l">
              <a:lnSpc>
                <a:spcPct val="100000"/>
              </a:lnSpc>
              <a:spcBef>
                <a:spcPts val="0"/>
              </a:spcBef>
              <a:spcAft>
                <a:spcPts val="0"/>
              </a:spcAft>
              <a:buClr>
                <a:srgbClr val="023A44"/>
              </a:buClr>
              <a:buSzPts val="2800"/>
              <a:buNone/>
              <a:defRPr>
                <a:solidFill>
                  <a:srgbClr val="023A44"/>
                </a:solidFill>
              </a:defRPr>
            </a:lvl5pPr>
            <a:lvl6pPr lvl="5" algn="l">
              <a:lnSpc>
                <a:spcPct val="100000"/>
              </a:lnSpc>
              <a:spcBef>
                <a:spcPts val="0"/>
              </a:spcBef>
              <a:spcAft>
                <a:spcPts val="0"/>
              </a:spcAft>
              <a:buClr>
                <a:srgbClr val="023A44"/>
              </a:buClr>
              <a:buSzPts val="2800"/>
              <a:buNone/>
              <a:defRPr>
                <a:solidFill>
                  <a:srgbClr val="023A44"/>
                </a:solidFill>
              </a:defRPr>
            </a:lvl6pPr>
            <a:lvl7pPr lvl="6" algn="l">
              <a:lnSpc>
                <a:spcPct val="100000"/>
              </a:lnSpc>
              <a:spcBef>
                <a:spcPts val="0"/>
              </a:spcBef>
              <a:spcAft>
                <a:spcPts val="0"/>
              </a:spcAft>
              <a:buClr>
                <a:srgbClr val="023A44"/>
              </a:buClr>
              <a:buSzPts val="2800"/>
              <a:buNone/>
              <a:defRPr>
                <a:solidFill>
                  <a:srgbClr val="023A44"/>
                </a:solidFill>
              </a:defRPr>
            </a:lvl7pPr>
            <a:lvl8pPr lvl="7" algn="l">
              <a:lnSpc>
                <a:spcPct val="100000"/>
              </a:lnSpc>
              <a:spcBef>
                <a:spcPts val="0"/>
              </a:spcBef>
              <a:spcAft>
                <a:spcPts val="0"/>
              </a:spcAft>
              <a:buClr>
                <a:srgbClr val="023A44"/>
              </a:buClr>
              <a:buSzPts val="2800"/>
              <a:buNone/>
              <a:defRPr>
                <a:solidFill>
                  <a:srgbClr val="023A44"/>
                </a:solidFill>
              </a:defRPr>
            </a:lvl8pPr>
            <a:lvl9pPr lvl="8" algn="l">
              <a:lnSpc>
                <a:spcPct val="100000"/>
              </a:lnSpc>
              <a:spcBef>
                <a:spcPts val="0"/>
              </a:spcBef>
              <a:spcAft>
                <a:spcPts val="0"/>
              </a:spcAft>
              <a:buClr>
                <a:srgbClr val="023A44"/>
              </a:buClr>
              <a:buSzPts val="2800"/>
              <a:buNone/>
              <a:defRPr>
                <a:solidFill>
                  <a:srgbClr val="023A44"/>
                </a:solidFill>
              </a:defRPr>
            </a:lvl9pPr>
          </a:lstStyle>
          <a:p>
            <a:endParaRPr/>
          </a:p>
        </p:txBody>
      </p:sp>
      <p:sp>
        <p:nvSpPr>
          <p:cNvPr id="75" name="Google Shape;75;p65"/>
          <p:cNvSpPr txBox="1">
            <a:spLocks noGrp="1"/>
          </p:cNvSpPr>
          <p:nvPr>
            <p:ph type="body" idx="1"/>
          </p:nvPr>
        </p:nvSpPr>
        <p:spPr>
          <a:xfrm>
            <a:off x="74475" y="567525"/>
            <a:ext cx="8946600" cy="38583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Clr>
                <a:schemeClr val="dk1"/>
              </a:buClr>
              <a:buSzPts val="1800"/>
              <a:buFont typeface="Space Grotesk"/>
              <a:buChar char="●"/>
              <a:defRPr>
                <a:solidFill>
                  <a:schemeClr val="dk1"/>
                </a:solidFill>
                <a:latin typeface="Space Grotesk"/>
                <a:ea typeface="Space Grotesk"/>
                <a:cs typeface="Space Grotesk"/>
                <a:sym typeface="Space Grotesk"/>
              </a:defRPr>
            </a:lvl1pPr>
            <a:lvl2pPr marL="914400" lvl="1" indent="-317500" algn="l">
              <a:lnSpc>
                <a:spcPct val="115000"/>
              </a:lnSpc>
              <a:spcBef>
                <a:spcPts val="0"/>
              </a:spcBef>
              <a:spcAft>
                <a:spcPts val="0"/>
              </a:spcAft>
              <a:buClr>
                <a:schemeClr val="dk1"/>
              </a:buClr>
              <a:buSzPts val="1400"/>
              <a:buFont typeface="Space Grotesk"/>
              <a:buChar char="○"/>
              <a:defRPr>
                <a:solidFill>
                  <a:schemeClr val="dk1"/>
                </a:solidFill>
                <a:latin typeface="Space Grotesk"/>
                <a:ea typeface="Space Grotesk"/>
                <a:cs typeface="Space Grotesk"/>
                <a:sym typeface="Space Grotesk"/>
              </a:defRPr>
            </a:lvl2pPr>
            <a:lvl3pPr marL="1371600" lvl="2" indent="-317500" algn="l">
              <a:lnSpc>
                <a:spcPct val="115000"/>
              </a:lnSpc>
              <a:spcBef>
                <a:spcPts val="0"/>
              </a:spcBef>
              <a:spcAft>
                <a:spcPts val="0"/>
              </a:spcAft>
              <a:buClr>
                <a:schemeClr val="dk1"/>
              </a:buClr>
              <a:buSzPts val="1400"/>
              <a:buFont typeface="Space Grotesk"/>
              <a:buChar char="■"/>
              <a:defRPr>
                <a:solidFill>
                  <a:schemeClr val="dk1"/>
                </a:solidFill>
                <a:latin typeface="Space Grotesk"/>
                <a:ea typeface="Space Grotesk"/>
                <a:cs typeface="Space Grotesk"/>
                <a:sym typeface="Space Grotesk"/>
              </a:defRPr>
            </a:lvl3pPr>
            <a:lvl4pPr marL="1828800" lvl="3" indent="-317500" algn="l">
              <a:lnSpc>
                <a:spcPct val="115000"/>
              </a:lnSpc>
              <a:spcBef>
                <a:spcPts val="0"/>
              </a:spcBef>
              <a:spcAft>
                <a:spcPts val="0"/>
              </a:spcAft>
              <a:buClr>
                <a:schemeClr val="dk1"/>
              </a:buClr>
              <a:buSzPts val="1400"/>
              <a:buFont typeface="Space Grotesk"/>
              <a:buChar char="●"/>
              <a:defRPr>
                <a:solidFill>
                  <a:schemeClr val="dk1"/>
                </a:solidFill>
                <a:latin typeface="Space Grotesk"/>
                <a:ea typeface="Space Grotesk"/>
                <a:cs typeface="Space Grotesk"/>
                <a:sym typeface="Space Grotesk"/>
              </a:defRPr>
            </a:lvl4pPr>
            <a:lvl5pPr marL="2286000" lvl="4" indent="-317500" algn="l">
              <a:lnSpc>
                <a:spcPct val="115000"/>
              </a:lnSpc>
              <a:spcBef>
                <a:spcPts val="0"/>
              </a:spcBef>
              <a:spcAft>
                <a:spcPts val="0"/>
              </a:spcAft>
              <a:buClr>
                <a:schemeClr val="dk1"/>
              </a:buClr>
              <a:buSzPts val="1400"/>
              <a:buFont typeface="Space Grotesk"/>
              <a:buChar char="○"/>
              <a:defRPr>
                <a:solidFill>
                  <a:schemeClr val="dk1"/>
                </a:solidFill>
                <a:latin typeface="Space Grotesk"/>
                <a:ea typeface="Space Grotesk"/>
                <a:cs typeface="Space Grotesk"/>
                <a:sym typeface="Space Grotesk"/>
              </a:defRPr>
            </a:lvl5pPr>
            <a:lvl6pPr marL="2743200" lvl="5" indent="-317500" algn="l">
              <a:lnSpc>
                <a:spcPct val="115000"/>
              </a:lnSpc>
              <a:spcBef>
                <a:spcPts val="0"/>
              </a:spcBef>
              <a:spcAft>
                <a:spcPts val="0"/>
              </a:spcAft>
              <a:buClr>
                <a:schemeClr val="dk1"/>
              </a:buClr>
              <a:buSzPts val="1400"/>
              <a:buFont typeface="Space Grotesk"/>
              <a:buChar char="■"/>
              <a:defRPr>
                <a:solidFill>
                  <a:schemeClr val="dk1"/>
                </a:solidFill>
                <a:latin typeface="Space Grotesk"/>
                <a:ea typeface="Space Grotesk"/>
                <a:cs typeface="Space Grotesk"/>
                <a:sym typeface="Space Grotesk"/>
              </a:defRPr>
            </a:lvl6pPr>
            <a:lvl7pPr marL="3200400" lvl="6" indent="-317500" algn="l">
              <a:lnSpc>
                <a:spcPct val="115000"/>
              </a:lnSpc>
              <a:spcBef>
                <a:spcPts val="0"/>
              </a:spcBef>
              <a:spcAft>
                <a:spcPts val="0"/>
              </a:spcAft>
              <a:buClr>
                <a:schemeClr val="dk1"/>
              </a:buClr>
              <a:buSzPts val="1400"/>
              <a:buFont typeface="Space Grotesk"/>
              <a:buChar char="●"/>
              <a:defRPr>
                <a:solidFill>
                  <a:schemeClr val="dk1"/>
                </a:solidFill>
                <a:latin typeface="Space Grotesk"/>
                <a:ea typeface="Space Grotesk"/>
                <a:cs typeface="Space Grotesk"/>
                <a:sym typeface="Space Grotesk"/>
              </a:defRPr>
            </a:lvl7pPr>
            <a:lvl8pPr marL="3657600" lvl="7" indent="-317500" algn="l">
              <a:lnSpc>
                <a:spcPct val="115000"/>
              </a:lnSpc>
              <a:spcBef>
                <a:spcPts val="0"/>
              </a:spcBef>
              <a:spcAft>
                <a:spcPts val="0"/>
              </a:spcAft>
              <a:buClr>
                <a:schemeClr val="dk1"/>
              </a:buClr>
              <a:buSzPts val="1400"/>
              <a:buFont typeface="Space Grotesk"/>
              <a:buChar char="○"/>
              <a:defRPr>
                <a:solidFill>
                  <a:schemeClr val="dk1"/>
                </a:solidFill>
                <a:latin typeface="Space Grotesk"/>
                <a:ea typeface="Space Grotesk"/>
                <a:cs typeface="Space Grotesk"/>
                <a:sym typeface="Space Grotesk"/>
              </a:defRPr>
            </a:lvl8pPr>
            <a:lvl9pPr marL="4114800" lvl="8" indent="-317500" algn="l">
              <a:lnSpc>
                <a:spcPct val="115000"/>
              </a:lnSpc>
              <a:spcBef>
                <a:spcPts val="0"/>
              </a:spcBef>
              <a:spcAft>
                <a:spcPts val="0"/>
              </a:spcAft>
              <a:buClr>
                <a:schemeClr val="dk1"/>
              </a:buClr>
              <a:buSzPts val="1400"/>
              <a:buFont typeface="Space Grotesk"/>
              <a:buChar char="■"/>
              <a:defRPr>
                <a:solidFill>
                  <a:schemeClr val="dk1"/>
                </a:solidFill>
                <a:latin typeface="Space Grotesk"/>
                <a:ea typeface="Space Grotesk"/>
                <a:cs typeface="Space Grotesk"/>
                <a:sym typeface="Space Grotesk"/>
              </a:defRPr>
            </a:lvl9pPr>
          </a:lstStyle>
          <a:p>
            <a:endParaRPr/>
          </a:p>
        </p:txBody>
      </p:sp>
      <p:sp>
        <p:nvSpPr>
          <p:cNvPr id="76" name="Google Shape;76;p6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7"/>
        <p:cNvGrpSpPr/>
        <p:nvPr/>
      </p:nvGrpSpPr>
      <p:grpSpPr>
        <a:xfrm>
          <a:off x="0" y="0"/>
          <a:ext cx="0" cy="0"/>
          <a:chOff x="0" y="0"/>
          <a:chExt cx="0" cy="0"/>
        </a:xfrm>
      </p:grpSpPr>
      <p:sp>
        <p:nvSpPr>
          <p:cNvPr id="78" name="Google Shape;78;p66"/>
          <p:cNvSpPr txBox="1">
            <a:spLocks noGrp="1"/>
          </p:cNvSpPr>
          <p:nvPr>
            <p:ph type="body" idx="1"/>
          </p:nvPr>
        </p:nvSpPr>
        <p:spPr>
          <a:xfrm>
            <a:off x="92525" y="621075"/>
            <a:ext cx="3999900" cy="38055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Clr>
                <a:schemeClr val="dk1"/>
              </a:buClr>
              <a:buSzPts val="1400"/>
              <a:buFont typeface="Space Grotesk"/>
              <a:buChar char="●"/>
              <a:defRPr sz="1400">
                <a:solidFill>
                  <a:schemeClr val="dk1"/>
                </a:solidFill>
                <a:latin typeface="Space Grotesk"/>
                <a:ea typeface="Space Grotesk"/>
                <a:cs typeface="Space Grotesk"/>
                <a:sym typeface="Space Grotesk"/>
              </a:defRPr>
            </a:lvl1pPr>
            <a:lvl2pPr marL="914400" lvl="1" indent="-304800" algn="l">
              <a:lnSpc>
                <a:spcPct val="115000"/>
              </a:lnSpc>
              <a:spcBef>
                <a:spcPts val="0"/>
              </a:spcBef>
              <a:spcAft>
                <a:spcPts val="0"/>
              </a:spcAft>
              <a:buClr>
                <a:schemeClr val="dk1"/>
              </a:buClr>
              <a:buSzPts val="1200"/>
              <a:buFont typeface="Space Grotesk"/>
              <a:buChar char="○"/>
              <a:defRPr sz="1200">
                <a:solidFill>
                  <a:schemeClr val="dk1"/>
                </a:solidFill>
                <a:latin typeface="Space Grotesk"/>
                <a:ea typeface="Space Grotesk"/>
                <a:cs typeface="Space Grotesk"/>
                <a:sym typeface="Space Grotesk"/>
              </a:defRPr>
            </a:lvl2pPr>
            <a:lvl3pPr marL="1371600" lvl="2" indent="-304800" algn="l">
              <a:lnSpc>
                <a:spcPct val="115000"/>
              </a:lnSpc>
              <a:spcBef>
                <a:spcPts val="0"/>
              </a:spcBef>
              <a:spcAft>
                <a:spcPts val="0"/>
              </a:spcAft>
              <a:buClr>
                <a:schemeClr val="dk1"/>
              </a:buClr>
              <a:buSzPts val="1200"/>
              <a:buFont typeface="Space Grotesk"/>
              <a:buChar char="■"/>
              <a:defRPr sz="1200">
                <a:solidFill>
                  <a:schemeClr val="dk1"/>
                </a:solidFill>
                <a:latin typeface="Space Grotesk"/>
                <a:ea typeface="Space Grotesk"/>
                <a:cs typeface="Space Grotesk"/>
                <a:sym typeface="Space Grotesk"/>
              </a:defRPr>
            </a:lvl3pPr>
            <a:lvl4pPr marL="1828800" lvl="3" indent="-304800" algn="l">
              <a:lnSpc>
                <a:spcPct val="115000"/>
              </a:lnSpc>
              <a:spcBef>
                <a:spcPts val="0"/>
              </a:spcBef>
              <a:spcAft>
                <a:spcPts val="0"/>
              </a:spcAft>
              <a:buClr>
                <a:schemeClr val="dk1"/>
              </a:buClr>
              <a:buSzPts val="1200"/>
              <a:buFont typeface="Space Grotesk"/>
              <a:buChar char="●"/>
              <a:defRPr sz="1200">
                <a:solidFill>
                  <a:schemeClr val="dk1"/>
                </a:solidFill>
                <a:latin typeface="Space Grotesk"/>
                <a:ea typeface="Space Grotesk"/>
                <a:cs typeface="Space Grotesk"/>
                <a:sym typeface="Space Grotesk"/>
              </a:defRPr>
            </a:lvl4pPr>
            <a:lvl5pPr marL="2286000" lvl="4" indent="-304800" algn="l">
              <a:lnSpc>
                <a:spcPct val="115000"/>
              </a:lnSpc>
              <a:spcBef>
                <a:spcPts val="0"/>
              </a:spcBef>
              <a:spcAft>
                <a:spcPts val="0"/>
              </a:spcAft>
              <a:buClr>
                <a:schemeClr val="dk1"/>
              </a:buClr>
              <a:buSzPts val="1200"/>
              <a:buFont typeface="Space Grotesk"/>
              <a:buChar char="○"/>
              <a:defRPr sz="1200">
                <a:solidFill>
                  <a:schemeClr val="dk1"/>
                </a:solidFill>
                <a:latin typeface="Space Grotesk"/>
                <a:ea typeface="Space Grotesk"/>
                <a:cs typeface="Space Grotesk"/>
                <a:sym typeface="Space Grotesk"/>
              </a:defRPr>
            </a:lvl5pPr>
            <a:lvl6pPr marL="2743200" lvl="5" indent="-304800" algn="l">
              <a:lnSpc>
                <a:spcPct val="115000"/>
              </a:lnSpc>
              <a:spcBef>
                <a:spcPts val="0"/>
              </a:spcBef>
              <a:spcAft>
                <a:spcPts val="0"/>
              </a:spcAft>
              <a:buClr>
                <a:schemeClr val="dk1"/>
              </a:buClr>
              <a:buSzPts val="1200"/>
              <a:buFont typeface="Space Grotesk"/>
              <a:buChar char="■"/>
              <a:defRPr sz="1200">
                <a:solidFill>
                  <a:schemeClr val="dk1"/>
                </a:solidFill>
                <a:latin typeface="Space Grotesk"/>
                <a:ea typeface="Space Grotesk"/>
                <a:cs typeface="Space Grotesk"/>
                <a:sym typeface="Space Grotesk"/>
              </a:defRPr>
            </a:lvl6pPr>
            <a:lvl7pPr marL="3200400" lvl="6" indent="-304800" algn="l">
              <a:lnSpc>
                <a:spcPct val="115000"/>
              </a:lnSpc>
              <a:spcBef>
                <a:spcPts val="0"/>
              </a:spcBef>
              <a:spcAft>
                <a:spcPts val="0"/>
              </a:spcAft>
              <a:buClr>
                <a:schemeClr val="dk1"/>
              </a:buClr>
              <a:buSzPts val="1200"/>
              <a:buFont typeface="Space Grotesk"/>
              <a:buChar char="●"/>
              <a:defRPr sz="1200">
                <a:solidFill>
                  <a:schemeClr val="dk1"/>
                </a:solidFill>
                <a:latin typeface="Space Grotesk"/>
                <a:ea typeface="Space Grotesk"/>
                <a:cs typeface="Space Grotesk"/>
                <a:sym typeface="Space Grotesk"/>
              </a:defRPr>
            </a:lvl7pPr>
            <a:lvl8pPr marL="3657600" lvl="7" indent="-304800" algn="l">
              <a:lnSpc>
                <a:spcPct val="115000"/>
              </a:lnSpc>
              <a:spcBef>
                <a:spcPts val="0"/>
              </a:spcBef>
              <a:spcAft>
                <a:spcPts val="0"/>
              </a:spcAft>
              <a:buClr>
                <a:schemeClr val="dk1"/>
              </a:buClr>
              <a:buSzPts val="1200"/>
              <a:buFont typeface="Space Grotesk"/>
              <a:buChar char="○"/>
              <a:defRPr sz="1200">
                <a:solidFill>
                  <a:schemeClr val="dk1"/>
                </a:solidFill>
                <a:latin typeface="Space Grotesk"/>
                <a:ea typeface="Space Grotesk"/>
                <a:cs typeface="Space Grotesk"/>
                <a:sym typeface="Space Grotesk"/>
              </a:defRPr>
            </a:lvl8pPr>
            <a:lvl9pPr marL="4114800" lvl="8" indent="-304800" algn="l">
              <a:lnSpc>
                <a:spcPct val="115000"/>
              </a:lnSpc>
              <a:spcBef>
                <a:spcPts val="0"/>
              </a:spcBef>
              <a:spcAft>
                <a:spcPts val="0"/>
              </a:spcAft>
              <a:buClr>
                <a:schemeClr val="dk1"/>
              </a:buClr>
              <a:buSzPts val="1200"/>
              <a:buFont typeface="Space Grotesk"/>
              <a:buChar char="■"/>
              <a:defRPr sz="1200">
                <a:solidFill>
                  <a:schemeClr val="dk1"/>
                </a:solidFill>
                <a:latin typeface="Space Grotesk"/>
                <a:ea typeface="Space Grotesk"/>
                <a:cs typeface="Space Grotesk"/>
                <a:sym typeface="Space Grotesk"/>
              </a:defRPr>
            </a:lvl9pPr>
          </a:lstStyle>
          <a:p>
            <a:endParaRPr/>
          </a:p>
        </p:txBody>
      </p:sp>
      <p:sp>
        <p:nvSpPr>
          <p:cNvPr id="79" name="Google Shape;79;p66"/>
          <p:cNvSpPr txBox="1">
            <a:spLocks noGrp="1"/>
          </p:cNvSpPr>
          <p:nvPr>
            <p:ph type="body" idx="2"/>
          </p:nvPr>
        </p:nvSpPr>
        <p:spPr>
          <a:xfrm>
            <a:off x="4613225" y="803719"/>
            <a:ext cx="3999900" cy="36228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Clr>
                <a:schemeClr val="dk1"/>
              </a:buClr>
              <a:buSzPts val="1400"/>
              <a:buFont typeface="Space Grotesk"/>
              <a:buChar char="●"/>
              <a:defRPr sz="1400">
                <a:solidFill>
                  <a:schemeClr val="dk1"/>
                </a:solidFill>
                <a:latin typeface="Space Grotesk"/>
                <a:ea typeface="Space Grotesk"/>
                <a:cs typeface="Space Grotesk"/>
                <a:sym typeface="Space Grotesk"/>
              </a:defRPr>
            </a:lvl1pPr>
            <a:lvl2pPr marL="914400" lvl="1" indent="-304800" algn="l">
              <a:lnSpc>
                <a:spcPct val="115000"/>
              </a:lnSpc>
              <a:spcBef>
                <a:spcPts val="0"/>
              </a:spcBef>
              <a:spcAft>
                <a:spcPts val="0"/>
              </a:spcAft>
              <a:buClr>
                <a:schemeClr val="dk1"/>
              </a:buClr>
              <a:buSzPts val="1200"/>
              <a:buFont typeface="Space Grotesk"/>
              <a:buChar char="○"/>
              <a:defRPr sz="1200">
                <a:solidFill>
                  <a:schemeClr val="dk1"/>
                </a:solidFill>
                <a:latin typeface="Space Grotesk"/>
                <a:ea typeface="Space Grotesk"/>
                <a:cs typeface="Space Grotesk"/>
                <a:sym typeface="Space Grotesk"/>
              </a:defRPr>
            </a:lvl2pPr>
            <a:lvl3pPr marL="1371600" lvl="2" indent="-304800" algn="l">
              <a:lnSpc>
                <a:spcPct val="115000"/>
              </a:lnSpc>
              <a:spcBef>
                <a:spcPts val="0"/>
              </a:spcBef>
              <a:spcAft>
                <a:spcPts val="0"/>
              </a:spcAft>
              <a:buClr>
                <a:schemeClr val="dk1"/>
              </a:buClr>
              <a:buSzPts val="1200"/>
              <a:buFont typeface="Space Grotesk"/>
              <a:buChar char="■"/>
              <a:defRPr sz="1200">
                <a:solidFill>
                  <a:schemeClr val="dk1"/>
                </a:solidFill>
                <a:latin typeface="Space Grotesk"/>
                <a:ea typeface="Space Grotesk"/>
                <a:cs typeface="Space Grotesk"/>
                <a:sym typeface="Space Grotesk"/>
              </a:defRPr>
            </a:lvl3pPr>
            <a:lvl4pPr marL="1828800" lvl="3" indent="-304800" algn="l">
              <a:lnSpc>
                <a:spcPct val="115000"/>
              </a:lnSpc>
              <a:spcBef>
                <a:spcPts val="0"/>
              </a:spcBef>
              <a:spcAft>
                <a:spcPts val="0"/>
              </a:spcAft>
              <a:buClr>
                <a:schemeClr val="dk1"/>
              </a:buClr>
              <a:buSzPts val="1200"/>
              <a:buFont typeface="Space Grotesk"/>
              <a:buChar char="●"/>
              <a:defRPr sz="1200">
                <a:solidFill>
                  <a:schemeClr val="dk1"/>
                </a:solidFill>
                <a:latin typeface="Space Grotesk"/>
                <a:ea typeface="Space Grotesk"/>
                <a:cs typeface="Space Grotesk"/>
                <a:sym typeface="Space Grotesk"/>
              </a:defRPr>
            </a:lvl4pPr>
            <a:lvl5pPr marL="2286000" lvl="4" indent="-304800" algn="l">
              <a:lnSpc>
                <a:spcPct val="115000"/>
              </a:lnSpc>
              <a:spcBef>
                <a:spcPts val="0"/>
              </a:spcBef>
              <a:spcAft>
                <a:spcPts val="0"/>
              </a:spcAft>
              <a:buClr>
                <a:schemeClr val="dk1"/>
              </a:buClr>
              <a:buSzPts val="1200"/>
              <a:buFont typeface="Space Grotesk"/>
              <a:buChar char="○"/>
              <a:defRPr sz="1200">
                <a:solidFill>
                  <a:schemeClr val="dk1"/>
                </a:solidFill>
                <a:latin typeface="Space Grotesk"/>
                <a:ea typeface="Space Grotesk"/>
                <a:cs typeface="Space Grotesk"/>
                <a:sym typeface="Space Grotesk"/>
              </a:defRPr>
            </a:lvl5pPr>
            <a:lvl6pPr marL="2743200" lvl="5" indent="-304800" algn="l">
              <a:lnSpc>
                <a:spcPct val="115000"/>
              </a:lnSpc>
              <a:spcBef>
                <a:spcPts val="0"/>
              </a:spcBef>
              <a:spcAft>
                <a:spcPts val="0"/>
              </a:spcAft>
              <a:buClr>
                <a:schemeClr val="dk1"/>
              </a:buClr>
              <a:buSzPts val="1200"/>
              <a:buFont typeface="Space Grotesk"/>
              <a:buChar char="■"/>
              <a:defRPr sz="1200">
                <a:solidFill>
                  <a:schemeClr val="dk1"/>
                </a:solidFill>
                <a:latin typeface="Space Grotesk"/>
                <a:ea typeface="Space Grotesk"/>
                <a:cs typeface="Space Grotesk"/>
                <a:sym typeface="Space Grotesk"/>
              </a:defRPr>
            </a:lvl6pPr>
            <a:lvl7pPr marL="3200400" lvl="6" indent="-304800" algn="l">
              <a:lnSpc>
                <a:spcPct val="115000"/>
              </a:lnSpc>
              <a:spcBef>
                <a:spcPts val="0"/>
              </a:spcBef>
              <a:spcAft>
                <a:spcPts val="0"/>
              </a:spcAft>
              <a:buClr>
                <a:schemeClr val="dk1"/>
              </a:buClr>
              <a:buSzPts val="1200"/>
              <a:buFont typeface="Space Grotesk"/>
              <a:buChar char="●"/>
              <a:defRPr sz="1200">
                <a:solidFill>
                  <a:schemeClr val="dk1"/>
                </a:solidFill>
                <a:latin typeface="Space Grotesk"/>
                <a:ea typeface="Space Grotesk"/>
                <a:cs typeface="Space Grotesk"/>
                <a:sym typeface="Space Grotesk"/>
              </a:defRPr>
            </a:lvl7pPr>
            <a:lvl8pPr marL="3657600" lvl="7" indent="-304800" algn="l">
              <a:lnSpc>
                <a:spcPct val="115000"/>
              </a:lnSpc>
              <a:spcBef>
                <a:spcPts val="0"/>
              </a:spcBef>
              <a:spcAft>
                <a:spcPts val="0"/>
              </a:spcAft>
              <a:buClr>
                <a:schemeClr val="dk1"/>
              </a:buClr>
              <a:buSzPts val="1200"/>
              <a:buFont typeface="Space Grotesk"/>
              <a:buChar char="○"/>
              <a:defRPr sz="1200">
                <a:solidFill>
                  <a:schemeClr val="dk1"/>
                </a:solidFill>
                <a:latin typeface="Space Grotesk"/>
                <a:ea typeface="Space Grotesk"/>
                <a:cs typeface="Space Grotesk"/>
                <a:sym typeface="Space Grotesk"/>
              </a:defRPr>
            </a:lvl8pPr>
            <a:lvl9pPr marL="4114800" lvl="8" indent="-304800" algn="l">
              <a:lnSpc>
                <a:spcPct val="115000"/>
              </a:lnSpc>
              <a:spcBef>
                <a:spcPts val="0"/>
              </a:spcBef>
              <a:spcAft>
                <a:spcPts val="0"/>
              </a:spcAft>
              <a:buClr>
                <a:schemeClr val="dk1"/>
              </a:buClr>
              <a:buSzPts val="1200"/>
              <a:buFont typeface="Space Grotesk"/>
              <a:buChar char="■"/>
              <a:defRPr sz="1200">
                <a:solidFill>
                  <a:schemeClr val="dk1"/>
                </a:solidFill>
                <a:latin typeface="Space Grotesk"/>
                <a:ea typeface="Space Grotesk"/>
                <a:cs typeface="Space Grotesk"/>
                <a:sym typeface="Space Grotesk"/>
              </a:defRPr>
            </a:lvl9pPr>
          </a:lstStyle>
          <a:p>
            <a:endParaRPr/>
          </a:p>
        </p:txBody>
      </p:sp>
      <p:sp>
        <p:nvSpPr>
          <p:cNvPr id="80" name="Google Shape;80;p6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81" name="Google Shape;81;p66"/>
          <p:cNvSpPr txBox="1">
            <a:spLocks noGrp="1"/>
          </p:cNvSpPr>
          <p:nvPr>
            <p:ph type="title"/>
          </p:nvPr>
        </p:nvSpPr>
        <p:spPr>
          <a:xfrm>
            <a:off x="74475" y="40775"/>
            <a:ext cx="8708400" cy="464700"/>
          </a:xfrm>
          <a:prstGeom prst="rect">
            <a:avLst/>
          </a:prstGeom>
          <a:noFill/>
          <a:ln>
            <a:noFill/>
          </a:ln>
        </p:spPr>
        <p:txBody>
          <a:bodyPr spcFirstLastPara="1" wrap="square" lIns="45700" tIns="0" rIns="0" bIns="0" anchor="t" anchorCtr="0">
            <a:spAutoFit/>
          </a:bodyPr>
          <a:lstStyle>
            <a:lvl1pPr lvl="0" algn="l">
              <a:lnSpc>
                <a:spcPct val="100000"/>
              </a:lnSpc>
              <a:spcBef>
                <a:spcPts val="0"/>
              </a:spcBef>
              <a:spcAft>
                <a:spcPts val="0"/>
              </a:spcAft>
              <a:buClr>
                <a:srgbClr val="023A44"/>
              </a:buClr>
              <a:buSzPts val="2800"/>
              <a:buNone/>
              <a:defRPr>
                <a:solidFill>
                  <a:srgbClr val="023A44"/>
                </a:solidFill>
              </a:defRPr>
            </a:lvl1pPr>
            <a:lvl2pPr lvl="1" algn="l">
              <a:lnSpc>
                <a:spcPct val="100000"/>
              </a:lnSpc>
              <a:spcBef>
                <a:spcPts val="0"/>
              </a:spcBef>
              <a:spcAft>
                <a:spcPts val="0"/>
              </a:spcAft>
              <a:buClr>
                <a:srgbClr val="023A44"/>
              </a:buClr>
              <a:buSzPts val="2800"/>
              <a:buNone/>
              <a:defRPr>
                <a:solidFill>
                  <a:srgbClr val="023A44"/>
                </a:solidFill>
              </a:defRPr>
            </a:lvl2pPr>
            <a:lvl3pPr lvl="2" algn="l">
              <a:lnSpc>
                <a:spcPct val="100000"/>
              </a:lnSpc>
              <a:spcBef>
                <a:spcPts val="0"/>
              </a:spcBef>
              <a:spcAft>
                <a:spcPts val="0"/>
              </a:spcAft>
              <a:buClr>
                <a:srgbClr val="023A44"/>
              </a:buClr>
              <a:buSzPts val="2800"/>
              <a:buNone/>
              <a:defRPr>
                <a:solidFill>
                  <a:srgbClr val="023A44"/>
                </a:solidFill>
              </a:defRPr>
            </a:lvl3pPr>
            <a:lvl4pPr lvl="3" algn="l">
              <a:lnSpc>
                <a:spcPct val="100000"/>
              </a:lnSpc>
              <a:spcBef>
                <a:spcPts val="0"/>
              </a:spcBef>
              <a:spcAft>
                <a:spcPts val="0"/>
              </a:spcAft>
              <a:buClr>
                <a:srgbClr val="023A44"/>
              </a:buClr>
              <a:buSzPts val="2800"/>
              <a:buNone/>
              <a:defRPr>
                <a:solidFill>
                  <a:srgbClr val="023A44"/>
                </a:solidFill>
              </a:defRPr>
            </a:lvl4pPr>
            <a:lvl5pPr lvl="4" algn="l">
              <a:lnSpc>
                <a:spcPct val="100000"/>
              </a:lnSpc>
              <a:spcBef>
                <a:spcPts val="0"/>
              </a:spcBef>
              <a:spcAft>
                <a:spcPts val="0"/>
              </a:spcAft>
              <a:buClr>
                <a:srgbClr val="023A44"/>
              </a:buClr>
              <a:buSzPts val="2800"/>
              <a:buNone/>
              <a:defRPr>
                <a:solidFill>
                  <a:srgbClr val="023A44"/>
                </a:solidFill>
              </a:defRPr>
            </a:lvl5pPr>
            <a:lvl6pPr lvl="5" algn="l">
              <a:lnSpc>
                <a:spcPct val="100000"/>
              </a:lnSpc>
              <a:spcBef>
                <a:spcPts val="0"/>
              </a:spcBef>
              <a:spcAft>
                <a:spcPts val="0"/>
              </a:spcAft>
              <a:buClr>
                <a:srgbClr val="023A44"/>
              </a:buClr>
              <a:buSzPts val="2800"/>
              <a:buNone/>
              <a:defRPr>
                <a:solidFill>
                  <a:srgbClr val="023A44"/>
                </a:solidFill>
              </a:defRPr>
            </a:lvl6pPr>
            <a:lvl7pPr lvl="6" algn="l">
              <a:lnSpc>
                <a:spcPct val="100000"/>
              </a:lnSpc>
              <a:spcBef>
                <a:spcPts val="0"/>
              </a:spcBef>
              <a:spcAft>
                <a:spcPts val="0"/>
              </a:spcAft>
              <a:buClr>
                <a:srgbClr val="023A44"/>
              </a:buClr>
              <a:buSzPts val="2800"/>
              <a:buNone/>
              <a:defRPr>
                <a:solidFill>
                  <a:srgbClr val="023A44"/>
                </a:solidFill>
              </a:defRPr>
            </a:lvl7pPr>
            <a:lvl8pPr lvl="7" algn="l">
              <a:lnSpc>
                <a:spcPct val="100000"/>
              </a:lnSpc>
              <a:spcBef>
                <a:spcPts val="0"/>
              </a:spcBef>
              <a:spcAft>
                <a:spcPts val="0"/>
              </a:spcAft>
              <a:buClr>
                <a:srgbClr val="023A44"/>
              </a:buClr>
              <a:buSzPts val="2800"/>
              <a:buNone/>
              <a:defRPr>
                <a:solidFill>
                  <a:srgbClr val="023A44"/>
                </a:solidFill>
              </a:defRPr>
            </a:lvl8pPr>
            <a:lvl9pPr lvl="8" algn="l">
              <a:lnSpc>
                <a:spcPct val="100000"/>
              </a:lnSpc>
              <a:spcBef>
                <a:spcPts val="0"/>
              </a:spcBef>
              <a:spcAft>
                <a:spcPts val="0"/>
              </a:spcAft>
              <a:buClr>
                <a:srgbClr val="023A44"/>
              </a:buClr>
              <a:buSzPts val="2800"/>
              <a:buNone/>
              <a:defRPr>
                <a:solidFill>
                  <a:srgbClr val="023A44"/>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06"/>
        <p:cNvGrpSpPr/>
        <p:nvPr/>
      </p:nvGrpSpPr>
      <p:grpSpPr>
        <a:xfrm>
          <a:off x="0" y="0"/>
          <a:ext cx="0" cy="0"/>
          <a:chOff x="0" y="0"/>
          <a:chExt cx="0" cy="0"/>
        </a:xfrm>
      </p:grpSpPr>
      <p:sp>
        <p:nvSpPr>
          <p:cNvPr id="107" name="Google Shape;107;p8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08" name="Google Shape;108;p84"/>
          <p:cNvSpPr txBox="1">
            <a:spLocks noGrp="1"/>
          </p:cNvSpPr>
          <p:nvPr>
            <p:ph type="title"/>
          </p:nvPr>
        </p:nvSpPr>
        <p:spPr>
          <a:xfrm>
            <a:off x="74475" y="40775"/>
            <a:ext cx="8708400" cy="464700"/>
          </a:xfrm>
          <a:prstGeom prst="rect">
            <a:avLst/>
          </a:prstGeom>
          <a:noFill/>
          <a:ln>
            <a:noFill/>
          </a:ln>
        </p:spPr>
        <p:txBody>
          <a:bodyPr spcFirstLastPara="1" wrap="square" lIns="45700" tIns="91425" rIns="91425" bIns="91425" anchor="t" anchorCtr="0">
            <a:normAutofit/>
          </a:bodyPr>
          <a:lstStyle>
            <a:lvl1pPr lvl="0" algn="l">
              <a:lnSpc>
                <a:spcPct val="100000"/>
              </a:lnSpc>
              <a:spcBef>
                <a:spcPts val="0"/>
              </a:spcBef>
              <a:spcAft>
                <a:spcPts val="0"/>
              </a:spcAft>
              <a:buClr>
                <a:srgbClr val="023A44"/>
              </a:buClr>
              <a:buSzPts val="2800"/>
              <a:buNone/>
              <a:defRPr>
                <a:solidFill>
                  <a:srgbClr val="023A44"/>
                </a:solidFill>
              </a:defRPr>
            </a:lvl1pPr>
            <a:lvl2pPr lvl="1" algn="l">
              <a:lnSpc>
                <a:spcPct val="100000"/>
              </a:lnSpc>
              <a:spcBef>
                <a:spcPts val="0"/>
              </a:spcBef>
              <a:spcAft>
                <a:spcPts val="0"/>
              </a:spcAft>
              <a:buClr>
                <a:srgbClr val="023A44"/>
              </a:buClr>
              <a:buSzPts val="2800"/>
              <a:buNone/>
              <a:defRPr>
                <a:solidFill>
                  <a:srgbClr val="023A44"/>
                </a:solidFill>
              </a:defRPr>
            </a:lvl2pPr>
            <a:lvl3pPr lvl="2" algn="l">
              <a:lnSpc>
                <a:spcPct val="100000"/>
              </a:lnSpc>
              <a:spcBef>
                <a:spcPts val="0"/>
              </a:spcBef>
              <a:spcAft>
                <a:spcPts val="0"/>
              </a:spcAft>
              <a:buClr>
                <a:srgbClr val="023A44"/>
              </a:buClr>
              <a:buSzPts val="2800"/>
              <a:buNone/>
              <a:defRPr>
                <a:solidFill>
                  <a:srgbClr val="023A44"/>
                </a:solidFill>
              </a:defRPr>
            </a:lvl3pPr>
            <a:lvl4pPr lvl="3" algn="l">
              <a:lnSpc>
                <a:spcPct val="100000"/>
              </a:lnSpc>
              <a:spcBef>
                <a:spcPts val="0"/>
              </a:spcBef>
              <a:spcAft>
                <a:spcPts val="0"/>
              </a:spcAft>
              <a:buClr>
                <a:srgbClr val="023A44"/>
              </a:buClr>
              <a:buSzPts val="2800"/>
              <a:buNone/>
              <a:defRPr>
                <a:solidFill>
                  <a:srgbClr val="023A44"/>
                </a:solidFill>
              </a:defRPr>
            </a:lvl4pPr>
            <a:lvl5pPr lvl="4" algn="l">
              <a:lnSpc>
                <a:spcPct val="100000"/>
              </a:lnSpc>
              <a:spcBef>
                <a:spcPts val="0"/>
              </a:spcBef>
              <a:spcAft>
                <a:spcPts val="0"/>
              </a:spcAft>
              <a:buClr>
                <a:srgbClr val="023A44"/>
              </a:buClr>
              <a:buSzPts val="2800"/>
              <a:buNone/>
              <a:defRPr>
                <a:solidFill>
                  <a:srgbClr val="023A44"/>
                </a:solidFill>
              </a:defRPr>
            </a:lvl5pPr>
            <a:lvl6pPr lvl="5" algn="l">
              <a:lnSpc>
                <a:spcPct val="100000"/>
              </a:lnSpc>
              <a:spcBef>
                <a:spcPts val="0"/>
              </a:spcBef>
              <a:spcAft>
                <a:spcPts val="0"/>
              </a:spcAft>
              <a:buClr>
                <a:srgbClr val="023A44"/>
              </a:buClr>
              <a:buSzPts val="2800"/>
              <a:buNone/>
              <a:defRPr>
                <a:solidFill>
                  <a:srgbClr val="023A44"/>
                </a:solidFill>
              </a:defRPr>
            </a:lvl6pPr>
            <a:lvl7pPr lvl="6" algn="l">
              <a:lnSpc>
                <a:spcPct val="100000"/>
              </a:lnSpc>
              <a:spcBef>
                <a:spcPts val="0"/>
              </a:spcBef>
              <a:spcAft>
                <a:spcPts val="0"/>
              </a:spcAft>
              <a:buClr>
                <a:srgbClr val="023A44"/>
              </a:buClr>
              <a:buSzPts val="2800"/>
              <a:buNone/>
              <a:defRPr>
                <a:solidFill>
                  <a:srgbClr val="023A44"/>
                </a:solidFill>
              </a:defRPr>
            </a:lvl7pPr>
            <a:lvl8pPr lvl="7" algn="l">
              <a:lnSpc>
                <a:spcPct val="100000"/>
              </a:lnSpc>
              <a:spcBef>
                <a:spcPts val="0"/>
              </a:spcBef>
              <a:spcAft>
                <a:spcPts val="0"/>
              </a:spcAft>
              <a:buClr>
                <a:srgbClr val="023A44"/>
              </a:buClr>
              <a:buSzPts val="2800"/>
              <a:buNone/>
              <a:defRPr>
                <a:solidFill>
                  <a:srgbClr val="023A44"/>
                </a:solidFill>
              </a:defRPr>
            </a:lvl8pPr>
            <a:lvl9pPr lvl="8" algn="l">
              <a:lnSpc>
                <a:spcPct val="100000"/>
              </a:lnSpc>
              <a:spcBef>
                <a:spcPts val="0"/>
              </a:spcBef>
              <a:spcAft>
                <a:spcPts val="0"/>
              </a:spcAft>
              <a:buClr>
                <a:srgbClr val="023A44"/>
              </a:buClr>
              <a:buSzPts val="2800"/>
              <a:buNone/>
              <a:defRPr>
                <a:solidFill>
                  <a:srgbClr val="023A44"/>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1">
  <p:cSld name="TITLE_ONLY_1">
    <p:spTree>
      <p:nvGrpSpPr>
        <p:cNvPr id="1" name="Shape 109"/>
        <p:cNvGrpSpPr/>
        <p:nvPr/>
      </p:nvGrpSpPr>
      <p:grpSpPr>
        <a:xfrm>
          <a:off x="0" y="0"/>
          <a:ext cx="0" cy="0"/>
          <a:chOff x="0" y="0"/>
          <a:chExt cx="0" cy="0"/>
        </a:xfrm>
      </p:grpSpPr>
      <p:sp>
        <p:nvSpPr>
          <p:cNvPr id="110" name="Google Shape;110;p8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11"/>
        <p:cNvGrpSpPr/>
        <p:nvPr/>
      </p:nvGrpSpPr>
      <p:grpSpPr>
        <a:xfrm>
          <a:off x="0" y="0"/>
          <a:ext cx="0" cy="0"/>
          <a:chOff x="0" y="0"/>
          <a:chExt cx="0" cy="0"/>
        </a:xfrm>
      </p:grpSpPr>
      <p:sp>
        <p:nvSpPr>
          <p:cNvPr id="112" name="Google Shape;112;p86"/>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 name="Google Shape;113;p86"/>
          <p:cNvSpPr txBox="1">
            <a:spLocks noGrp="1"/>
          </p:cNvSpPr>
          <p:nvPr>
            <p:ph type="title"/>
          </p:nvPr>
        </p:nvSpPr>
        <p:spPr>
          <a:xfrm>
            <a:off x="265500" y="1233175"/>
            <a:ext cx="4045200" cy="1482300"/>
          </a:xfrm>
          <a:prstGeom prst="rect">
            <a:avLst/>
          </a:prstGeom>
          <a:noFill/>
          <a:ln>
            <a:noFill/>
          </a:ln>
        </p:spPr>
        <p:txBody>
          <a:bodyPr spcFirstLastPara="1" wrap="square" lIns="45700" tIns="0" rIns="0" bIns="0" anchor="b" anchorCtr="0">
            <a:norm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114" name="Google Shape;114;p86"/>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dk1"/>
              </a:buClr>
              <a:buSzPts val="1800"/>
              <a:buFont typeface="Space Grotesk"/>
              <a:buNone/>
              <a:defRPr>
                <a:solidFill>
                  <a:schemeClr val="dk1"/>
                </a:solidFill>
                <a:latin typeface="Space Grotesk"/>
                <a:ea typeface="Space Grotesk"/>
                <a:cs typeface="Space Grotesk"/>
                <a:sym typeface="Space Grotesk"/>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15" name="Google Shape;115;p86"/>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Clr>
                <a:schemeClr val="dk1"/>
              </a:buClr>
              <a:buSzPts val="1800"/>
              <a:buFont typeface="Space Grotesk"/>
              <a:buChar char="●"/>
              <a:defRPr>
                <a:solidFill>
                  <a:schemeClr val="dk1"/>
                </a:solidFill>
                <a:latin typeface="Space Grotesk"/>
                <a:ea typeface="Space Grotesk"/>
                <a:cs typeface="Space Grotesk"/>
                <a:sym typeface="Space Grotesk"/>
              </a:defRPr>
            </a:lvl1pPr>
            <a:lvl2pPr marL="914400" lvl="1" indent="-317500" algn="l">
              <a:lnSpc>
                <a:spcPct val="115000"/>
              </a:lnSpc>
              <a:spcBef>
                <a:spcPts val="0"/>
              </a:spcBef>
              <a:spcAft>
                <a:spcPts val="0"/>
              </a:spcAft>
              <a:buClr>
                <a:schemeClr val="dk1"/>
              </a:buClr>
              <a:buSzPts val="1400"/>
              <a:buFont typeface="Space Grotesk"/>
              <a:buChar char="○"/>
              <a:defRPr>
                <a:solidFill>
                  <a:schemeClr val="dk1"/>
                </a:solidFill>
                <a:latin typeface="Space Grotesk"/>
                <a:ea typeface="Space Grotesk"/>
                <a:cs typeface="Space Grotesk"/>
                <a:sym typeface="Space Grotesk"/>
              </a:defRPr>
            </a:lvl2pPr>
            <a:lvl3pPr marL="1371600" lvl="2" indent="-317500" algn="l">
              <a:lnSpc>
                <a:spcPct val="115000"/>
              </a:lnSpc>
              <a:spcBef>
                <a:spcPts val="0"/>
              </a:spcBef>
              <a:spcAft>
                <a:spcPts val="0"/>
              </a:spcAft>
              <a:buClr>
                <a:schemeClr val="dk1"/>
              </a:buClr>
              <a:buSzPts val="1400"/>
              <a:buFont typeface="Space Grotesk"/>
              <a:buChar char="■"/>
              <a:defRPr>
                <a:solidFill>
                  <a:schemeClr val="dk1"/>
                </a:solidFill>
                <a:latin typeface="Space Grotesk"/>
                <a:ea typeface="Space Grotesk"/>
                <a:cs typeface="Space Grotesk"/>
                <a:sym typeface="Space Grotesk"/>
              </a:defRPr>
            </a:lvl3pPr>
            <a:lvl4pPr marL="1828800" lvl="3" indent="-317500" algn="l">
              <a:lnSpc>
                <a:spcPct val="115000"/>
              </a:lnSpc>
              <a:spcBef>
                <a:spcPts val="0"/>
              </a:spcBef>
              <a:spcAft>
                <a:spcPts val="0"/>
              </a:spcAft>
              <a:buClr>
                <a:schemeClr val="dk1"/>
              </a:buClr>
              <a:buSzPts val="1400"/>
              <a:buFont typeface="Space Grotesk"/>
              <a:buChar char="●"/>
              <a:defRPr>
                <a:solidFill>
                  <a:schemeClr val="dk1"/>
                </a:solidFill>
                <a:latin typeface="Space Grotesk"/>
                <a:ea typeface="Space Grotesk"/>
                <a:cs typeface="Space Grotesk"/>
                <a:sym typeface="Space Grotesk"/>
              </a:defRPr>
            </a:lvl4pPr>
            <a:lvl5pPr marL="2286000" lvl="4" indent="-317500" algn="l">
              <a:lnSpc>
                <a:spcPct val="115000"/>
              </a:lnSpc>
              <a:spcBef>
                <a:spcPts val="0"/>
              </a:spcBef>
              <a:spcAft>
                <a:spcPts val="0"/>
              </a:spcAft>
              <a:buClr>
                <a:schemeClr val="dk1"/>
              </a:buClr>
              <a:buSzPts val="1400"/>
              <a:buFont typeface="Space Grotesk"/>
              <a:buChar char="○"/>
              <a:defRPr>
                <a:solidFill>
                  <a:schemeClr val="dk1"/>
                </a:solidFill>
                <a:latin typeface="Space Grotesk"/>
                <a:ea typeface="Space Grotesk"/>
                <a:cs typeface="Space Grotesk"/>
                <a:sym typeface="Space Grotesk"/>
              </a:defRPr>
            </a:lvl5pPr>
            <a:lvl6pPr marL="2743200" lvl="5" indent="-317500" algn="l">
              <a:lnSpc>
                <a:spcPct val="115000"/>
              </a:lnSpc>
              <a:spcBef>
                <a:spcPts val="0"/>
              </a:spcBef>
              <a:spcAft>
                <a:spcPts val="0"/>
              </a:spcAft>
              <a:buClr>
                <a:schemeClr val="dk1"/>
              </a:buClr>
              <a:buSzPts val="1400"/>
              <a:buFont typeface="Space Grotesk"/>
              <a:buChar char="■"/>
              <a:defRPr>
                <a:solidFill>
                  <a:schemeClr val="dk1"/>
                </a:solidFill>
                <a:latin typeface="Space Grotesk"/>
                <a:ea typeface="Space Grotesk"/>
                <a:cs typeface="Space Grotesk"/>
                <a:sym typeface="Space Grotesk"/>
              </a:defRPr>
            </a:lvl6pPr>
            <a:lvl7pPr marL="3200400" lvl="6" indent="-317500" algn="l">
              <a:lnSpc>
                <a:spcPct val="115000"/>
              </a:lnSpc>
              <a:spcBef>
                <a:spcPts val="0"/>
              </a:spcBef>
              <a:spcAft>
                <a:spcPts val="0"/>
              </a:spcAft>
              <a:buClr>
                <a:schemeClr val="dk1"/>
              </a:buClr>
              <a:buSzPts val="1400"/>
              <a:buFont typeface="Space Grotesk"/>
              <a:buChar char="●"/>
              <a:defRPr>
                <a:solidFill>
                  <a:schemeClr val="dk1"/>
                </a:solidFill>
                <a:latin typeface="Space Grotesk"/>
                <a:ea typeface="Space Grotesk"/>
                <a:cs typeface="Space Grotesk"/>
                <a:sym typeface="Space Grotesk"/>
              </a:defRPr>
            </a:lvl7pPr>
            <a:lvl8pPr marL="3657600" lvl="7" indent="-317500" algn="l">
              <a:lnSpc>
                <a:spcPct val="115000"/>
              </a:lnSpc>
              <a:spcBef>
                <a:spcPts val="0"/>
              </a:spcBef>
              <a:spcAft>
                <a:spcPts val="0"/>
              </a:spcAft>
              <a:buClr>
                <a:schemeClr val="dk1"/>
              </a:buClr>
              <a:buSzPts val="1400"/>
              <a:buFont typeface="Space Grotesk"/>
              <a:buChar char="○"/>
              <a:defRPr>
                <a:solidFill>
                  <a:schemeClr val="dk1"/>
                </a:solidFill>
                <a:latin typeface="Space Grotesk"/>
                <a:ea typeface="Space Grotesk"/>
                <a:cs typeface="Space Grotesk"/>
                <a:sym typeface="Space Grotesk"/>
              </a:defRPr>
            </a:lvl8pPr>
            <a:lvl9pPr marL="4114800" lvl="8" indent="-317500" algn="l">
              <a:lnSpc>
                <a:spcPct val="115000"/>
              </a:lnSpc>
              <a:spcBef>
                <a:spcPts val="0"/>
              </a:spcBef>
              <a:spcAft>
                <a:spcPts val="0"/>
              </a:spcAft>
              <a:buClr>
                <a:schemeClr val="dk1"/>
              </a:buClr>
              <a:buSzPts val="1400"/>
              <a:buFont typeface="Space Grotesk"/>
              <a:buChar char="■"/>
              <a:defRPr>
                <a:solidFill>
                  <a:schemeClr val="dk1"/>
                </a:solidFill>
                <a:latin typeface="Space Grotesk"/>
                <a:ea typeface="Space Grotesk"/>
                <a:cs typeface="Space Grotesk"/>
                <a:sym typeface="Space Grotesk"/>
              </a:defRPr>
            </a:lvl9pPr>
          </a:lstStyle>
          <a:p>
            <a:endParaRPr/>
          </a:p>
        </p:txBody>
      </p:sp>
      <p:sp>
        <p:nvSpPr>
          <p:cNvPr id="116" name="Google Shape;116;p8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25"/>
        <p:cNvGrpSpPr/>
        <p:nvPr/>
      </p:nvGrpSpPr>
      <p:grpSpPr>
        <a:xfrm>
          <a:off x="0" y="0"/>
          <a:ext cx="0" cy="0"/>
          <a:chOff x="0" y="0"/>
          <a:chExt cx="0" cy="0"/>
        </a:xfrm>
      </p:grpSpPr>
      <p:sp>
        <p:nvSpPr>
          <p:cNvPr id="126" name="Google Shape;126;p70"/>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Clr>
                <a:srgbClr val="023A44"/>
              </a:buClr>
              <a:buSzPts val="3600"/>
              <a:buNone/>
              <a:defRPr sz="3600">
                <a:solidFill>
                  <a:srgbClr val="023A44"/>
                </a:solidFill>
              </a:defRPr>
            </a:lvl1pPr>
            <a:lvl2pPr lvl="1" algn="ctr">
              <a:lnSpc>
                <a:spcPct val="100000"/>
              </a:lnSpc>
              <a:spcBef>
                <a:spcPts val="0"/>
              </a:spcBef>
              <a:spcAft>
                <a:spcPts val="0"/>
              </a:spcAft>
              <a:buClr>
                <a:srgbClr val="023A44"/>
              </a:buClr>
              <a:buSzPts val="3600"/>
              <a:buFont typeface="Quantico"/>
              <a:buNone/>
              <a:defRPr sz="3600">
                <a:solidFill>
                  <a:srgbClr val="023A44"/>
                </a:solidFill>
                <a:latin typeface="Quantico"/>
                <a:ea typeface="Quantico"/>
                <a:cs typeface="Quantico"/>
                <a:sym typeface="Quantico"/>
              </a:defRPr>
            </a:lvl2pPr>
            <a:lvl3pPr lvl="2" algn="ctr">
              <a:lnSpc>
                <a:spcPct val="100000"/>
              </a:lnSpc>
              <a:spcBef>
                <a:spcPts val="0"/>
              </a:spcBef>
              <a:spcAft>
                <a:spcPts val="0"/>
              </a:spcAft>
              <a:buClr>
                <a:srgbClr val="023A44"/>
              </a:buClr>
              <a:buSzPts val="3600"/>
              <a:buFont typeface="Quantico"/>
              <a:buNone/>
              <a:defRPr sz="3600">
                <a:solidFill>
                  <a:srgbClr val="023A44"/>
                </a:solidFill>
                <a:latin typeface="Quantico"/>
                <a:ea typeface="Quantico"/>
                <a:cs typeface="Quantico"/>
                <a:sym typeface="Quantico"/>
              </a:defRPr>
            </a:lvl3pPr>
            <a:lvl4pPr lvl="3" algn="ctr">
              <a:lnSpc>
                <a:spcPct val="100000"/>
              </a:lnSpc>
              <a:spcBef>
                <a:spcPts val="0"/>
              </a:spcBef>
              <a:spcAft>
                <a:spcPts val="0"/>
              </a:spcAft>
              <a:buClr>
                <a:srgbClr val="023A44"/>
              </a:buClr>
              <a:buSzPts val="3600"/>
              <a:buFont typeface="Quantico"/>
              <a:buNone/>
              <a:defRPr sz="3600">
                <a:solidFill>
                  <a:srgbClr val="023A44"/>
                </a:solidFill>
                <a:latin typeface="Quantico"/>
                <a:ea typeface="Quantico"/>
                <a:cs typeface="Quantico"/>
                <a:sym typeface="Quantico"/>
              </a:defRPr>
            </a:lvl4pPr>
            <a:lvl5pPr lvl="4" algn="ctr">
              <a:lnSpc>
                <a:spcPct val="100000"/>
              </a:lnSpc>
              <a:spcBef>
                <a:spcPts val="0"/>
              </a:spcBef>
              <a:spcAft>
                <a:spcPts val="0"/>
              </a:spcAft>
              <a:buClr>
                <a:srgbClr val="023A44"/>
              </a:buClr>
              <a:buSzPts val="3600"/>
              <a:buFont typeface="Quantico"/>
              <a:buNone/>
              <a:defRPr sz="3600">
                <a:solidFill>
                  <a:srgbClr val="023A44"/>
                </a:solidFill>
                <a:latin typeface="Quantico"/>
                <a:ea typeface="Quantico"/>
                <a:cs typeface="Quantico"/>
                <a:sym typeface="Quantico"/>
              </a:defRPr>
            </a:lvl5pPr>
            <a:lvl6pPr lvl="5" algn="ctr">
              <a:lnSpc>
                <a:spcPct val="100000"/>
              </a:lnSpc>
              <a:spcBef>
                <a:spcPts val="0"/>
              </a:spcBef>
              <a:spcAft>
                <a:spcPts val="0"/>
              </a:spcAft>
              <a:buClr>
                <a:srgbClr val="023A44"/>
              </a:buClr>
              <a:buSzPts val="3600"/>
              <a:buFont typeface="Quantico"/>
              <a:buNone/>
              <a:defRPr sz="3600">
                <a:solidFill>
                  <a:srgbClr val="023A44"/>
                </a:solidFill>
                <a:latin typeface="Quantico"/>
                <a:ea typeface="Quantico"/>
                <a:cs typeface="Quantico"/>
                <a:sym typeface="Quantico"/>
              </a:defRPr>
            </a:lvl6pPr>
            <a:lvl7pPr lvl="6" algn="ctr">
              <a:lnSpc>
                <a:spcPct val="100000"/>
              </a:lnSpc>
              <a:spcBef>
                <a:spcPts val="0"/>
              </a:spcBef>
              <a:spcAft>
                <a:spcPts val="0"/>
              </a:spcAft>
              <a:buClr>
                <a:srgbClr val="023A44"/>
              </a:buClr>
              <a:buSzPts val="3600"/>
              <a:buFont typeface="Quantico"/>
              <a:buNone/>
              <a:defRPr sz="3600">
                <a:solidFill>
                  <a:srgbClr val="023A44"/>
                </a:solidFill>
                <a:latin typeface="Quantico"/>
                <a:ea typeface="Quantico"/>
                <a:cs typeface="Quantico"/>
                <a:sym typeface="Quantico"/>
              </a:defRPr>
            </a:lvl7pPr>
            <a:lvl8pPr lvl="7" algn="ctr">
              <a:lnSpc>
                <a:spcPct val="100000"/>
              </a:lnSpc>
              <a:spcBef>
                <a:spcPts val="0"/>
              </a:spcBef>
              <a:spcAft>
                <a:spcPts val="0"/>
              </a:spcAft>
              <a:buClr>
                <a:srgbClr val="023A44"/>
              </a:buClr>
              <a:buSzPts val="3600"/>
              <a:buFont typeface="Quantico"/>
              <a:buNone/>
              <a:defRPr sz="3600">
                <a:solidFill>
                  <a:srgbClr val="023A44"/>
                </a:solidFill>
                <a:latin typeface="Quantico"/>
                <a:ea typeface="Quantico"/>
                <a:cs typeface="Quantico"/>
                <a:sym typeface="Quantico"/>
              </a:defRPr>
            </a:lvl8pPr>
            <a:lvl9pPr lvl="8" algn="ctr">
              <a:lnSpc>
                <a:spcPct val="100000"/>
              </a:lnSpc>
              <a:spcBef>
                <a:spcPts val="0"/>
              </a:spcBef>
              <a:spcAft>
                <a:spcPts val="0"/>
              </a:spcAft>
              <a:buClr>
                <a:srgbClr val="023A44"/>
              </a:buClr>
              <a:buSzPts val="3600"/>
              <a:buFont typeface="Quantico"/>
              <a:buNone/>
              <a:defRPr sz="3600">
                <a:solidFill>
                  <a:srgbClr val="023A44"/>
                </a:solidFill>
                <a:latin typeface="Quantico"/>
                <a:ea typeface="Quantico"/>
                <a:cs typeface="Quantico"/>
                <a:sym typeface="Quantico"/>
              </a:defRPr>
            </a:lvl9pPr>
          </a:lstStyle>
          <a:p>
            <a:endParaRPr/>
          </a:p>
        </p:txBody>
      </p:sp>
      <p:sp>
        <p:nvSpPr>
          <p:cNvPr id="127" name="Google Shape;127;p7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34"/>
        <p:cNvGrpSpPr/>
        <p:nvPr/>
      </p:nvGrpSpPr>
      <p:grpSpPr>
        <a:xfrm>
          <a:off x="0" y="0"/>
          <a:ext cx="0" cy="0"/>
          <a:chOff x="0" y="0"/>
          <a:chExt cx="0" cy="0"/>
        </a:xfrm>
      </p:grpSpPr>
      <p:sp>
        <p:nvSpPr>
          <p:cNvPr id="135" name="Google Shape;135;p87"/>
          <p:cNvSpPr txBox="1">
            <a:spLocks noGrp="1"/>
          </p:cNvSpPr>
          <p:nvPr>
            <p:ph type="title"/>
          </p:nvPr>
        </p:nvSpPr>
        <p:spPr>
          <a:xfrm>
            <a:off x="92525" y="0"/>
            <a:ext cx="8520600" cy="5502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rgbClr val="023A44"/>
              </a:buClr>
              <a:buSzPts val="2800"/>
              <a:buNone/>
              <a:defRPr>
                <a:solidFill>
                  <a:srgbClr val="023A44"/>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36" name="Google Shape;136;p87"/>
          <p:cNvSpPr txBox="1">
            <a:spLocks noGrp="1"/>
          </p:cNvSpPr>
          <p:nvPr>
            <p:ph type="body" idx="1"/>
          </p:nvPr>
        </p:nvSpPr>
        <p:spPr>
          <a:xfrm>
            <a:off x="92525" y="621075"/>
            <a:ext cx="3999900" cy="38055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Font typeface="Space Grotesk"/>
              <a:buChar char="●"/>
              <a:defRPr sz="1400">
                <a:latin typeface="Space Grotesk"/>
                <a:ea typeface="Space Grotesk"/>
                <a:cs typeface="Space Grotesk"/>
                <a:sym typeface="Space Grotesk"/>
              </a:defRPr>
            </a:lvl1pPr>
            <a:lvl2pPr marL="914400" lvl="1" indent="-304800" algn="l">
              <a:lnSpc>
                <a:spcPct val="115000"/>
              </a:lnSpc>
              <a:spcBef>
                <a:spcPts val="0"/>
              </a:spcBef>
              <a:spcAft>
                <a:spcPts val="0"/>
              </a:spcAft>
              <a:buSzPts val="1200"/>
              <a:buFont typeface="Space Grotesk"/>
              <a:buChar char="○"/>
              <a:defRPr sz="1200">
                <a:latin typeface="Space Grotesk"/>
                <a:ea typeface="Space Grotesk"/>
                <a:cs typeface="Space Grotesk"/>
                <a:sym typeface="Space Grotesk"/>
              </a:defRPr>
            </a:lvl2pPr>
            <a:lvl3pPr marL="1371600" lvl="2" indent="-304800" algn="l">
              <a:lnSpc>
                <a:spcPct val="115000"/>
              </a:lnSpc>
              <a:spcBef>
                <a:spcPts val="0"/>
              </a:spcBef>
              <a:spcAft>
                <a:spcPts val="0"/>
              </a:spcAft>
              <a:buSzPts val="1200"/>
              <a:buFont typeface="Space Grotesk"/>
              <a:buChar char="■"/>
              <a:defRPr sz="1200">
                <a:latin typeface="Space Grotesk"/>
                <a:ea typeface="Space Grotesk"/>
                <a:cs typeface="Space Grotesk"/>
                <a:sym typeface="Space Grotesk"/>
              </a:defRPr>
            </a:lvl3pPr>
            <a:lvl4pPr marL="1828800" lvl="3" indent="-304800" algn="l">
              <a:lnSpc>
                <a:spcPct val="115000"/>
              </a:lnSpc>
              <a:spcBef>
                <a:spcPts val="0"/>
              </a:spcBef>
              <a:spcAft>
                <a:spcPts val="0"/>
              </a:spcAft>
              <a:buSzPts val="1200"/>
              <a:buFont typeface="Space Grotesk"/>
              <a:buChar char="●"/>
              <a:defRPr sz="1200">
                <a:latin typeface="Space Grotesk"/>
                <a:ea typeface="Space Grotesk"/>
                <a:cs typeface="Space Grotesk"/>
                <a:sym typeface="Space Grotesk"/>
              </a:defRPr>
            </a:lvl4pPr>
            <a:lvl5pPr marL="2286000" lvl="4" indent="-304800" algn="l">
              <a:lnSpc>
                <a:spcPct val="115000"/>
              </a:lnSpc>
              <a:spcBef>
                <a:spcPts val="0"/>
              </a:spcBef>
              <a:spcAft>
                <a:spcPts val="0"/>
              </a:spcAft>
              <a:buSzPts val="1200"/>
              <a:buFont typeface="Space Grotesk"/>
              <a:buChar char="○"/>
              <a:defRPr sz="1200">
                <a:latin typeface="Space Grotesk"/>
                <a:ea typeface="Space Grotesk"/>
                <a:cs typeface="Space Grotesk"/>
                <a:sym typeface="Space Grotesk"/>
              </a:defRPr>
            </a:lvl5pPr>
            <a:lvl6pPr marL="2743200" lvl="5" indent="-304800" algn="l">
              <a:lnSpc>
                <a:spcPct val="115000"/>
              </a:lnSpc>
              <a:spcBef>
                <a:spcPts val="0"/>
              </a:spcBef>
              <a:spcAft>
                <a:spcPts val="0"/>
              </a:spcAft>
              <a:buSzPts val="1200"/>
              <a:buFont typeface="Space Grotesk"/>
              <a:buChar char="■"/>
              <a:defRPr sz="1200">
                <a:latin typeface="Space Grotesk"/>
                <a:ea typeface="Space Grotesk"/>
                <a:cs typeface="Space Grotesk"/>
                <a:sym typeface="Space Grotesk"/>
              </a:defRPr>
            </a:lvl6pPr>
            <a:lvl7pPr marL="3200400" lvl="6" indent="-304800" algn="l">
              <a:lnSpc>
                <a:spcPct val="115000"/>
              </a:lnSpc>
              <a:spcBef>
                <a:spcPts val="0"/>
              </a:spcBef>
              <a:spcAft>
                <a:spcPts val="0"/>
              </a:spcAft>
              <a:buSzPts val="1200"/>
              <a:buFont typeface="Space Grotesk"/>
              <a:buChar char="●"/>
              <a:defRPr sz="1200">
                <a:latin typeface="Space Grotesk"/>
                <a:ea typeface="Space Grotesk"/>
                <a:cs typeface="Space Grotesk"/>
                <a:sym typeface="Space Grotesk"/>
              </a:defRPr>
            </a:lvl7pPr>
            <a:lvl8pPr marL="3657600" lvl="7" indent="-304800" algn="l">
              <a:lnSpc>
                <a:spcPct val="115000"/>
              </a:lnSpc>
              <a:spcBef>
                <a:spcPts val="0"/>
              </a:spcBef>
              <a:spcAft>
                <a:spcPts val="0"/>
              </a:spcAft>
              <a:buSzPts val="1200"/>
              <a:buFont typeface="Space Grotesk"/>
              <a:buChar char="○"/>
              <a:defRPr sz="1200">
                <a:latin typeface="Space Grotesk"/>
                <a:ea typeface="Space Grotesk"/>
                <a:cs typeface="Space Grotesk"/>
                <a:sym typeface="Space Grotesk"/>
              </a:defRPr>
            </a:lvl8pPr>
            <a:lvl9pPr marL="4114800" lvl="8" indent="-304800" algn="l">
              <a:lnSpc>
                <a:spcPct val="115000"/>
              </a:lnSpc>
              <a:spcBef>
                <a:spcPts val="0"/>
              </a:spcBef>
              <a:spcAft>
                <a:spcPts val="0"/>
              </a:spcAft>
              <a:buSzPts val="1200"/>
              <a:buFont typeface="Space Grotesk"/>
              <a:buChar char="■"/>
              <a:defRPr sz="1200">
                <a:latin typeface="Space Grotesk"/>
                <a:ea typeface="Space Grotesk"/>
                <a:cs typeface="Space Grotesk"/>
                <a:sym typeface="Space Grotesk"/>
              </a:defRPr>
            </a:lvl9pPr>
          </a:lstStyle>
          <a:p>
            <a:endParaRPr/>
          </a:p>
        </p:txBody>
      </p:sp>
      <p:sp>
        <p:nvSpPr>
          <p:cNvPr id="137" name="Google Shape;137;p87"/>
          <p:cNvSpPr txBox="1">
            <a:spLocks noGrp="1"/>
          </p:cNvSpPr>
          <p:nvPr>
            <p:ph type="body" idx="2"/>
          </p:nvPr>
        </p:nvSpPr>
        <p:spPr>
          <a:xfrm>
            <a:off x="4613225" y="803719"/>
            <a:ext cx="3999900" cy="36228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Font typeface="Space Grotesk"/>
              <a:buChar char="●"/>
              <a:defRPr sz="1400">
                <a:latin typeface="Space Grotesk"/>
                <a:ea typeface="Space Grotesk"/>
                <a:cs typeface="Space Grotesk"/>
                <a:sym typeface="Space Grotesk"/>
              </a:defRPr>
            </a:lvl1pPr>
            <a:lvl2pPr marL="914400" lvl="1" indent="-304800" algn="l">
              <a:lnSpc>
                <a:spcPct val="115000"/>
              </a:lnSpc>
              <a:spcBef>
                <a:spcPts val="0"/>
              </a:spcBef>
              <a:spcAft>
                <a:spcPts val="0"/>
              </a:spcAft>
              <a:buSzPts val="1200"/>
              <a:buFont typeface="Space Grotesk"/>
              <a:buChar char="○"/>
              <a:defRPr sz="1200">
                <a:latin typeface="Space Grotesk"/>
                <a:ea typeface="Space Grotesk"/>
                <a:cs typeface="Space Grotesk"/>
                <a:sym typeface="Space Grotesk"/>
              </a:defRPr>
            </a:lvl2pPr>
            <a:lvl3pPr marL="1371600" lvl="2" indent="-304800" algn="l">
              <a:lnSpc>
                <a:spcPct val="115000"/>
              </a:lnSpc>
              <a:spcBef>
                <a:spcPts val="0"/>
              </a:spcBef>
              <a:spcAft>
                <a:spcPts val="0"/>
              </a:spcAft>
              <a:buSzPts val="1200"/>
              <a:buFont typeface="Space Grotesk"/>
              <a:buChar char="■"/>
              <a:defRPr sz="1200">
                <a:latin typeface="Space Grotesk"/>
                <a:ea typeface="Space Grotesk"/>
                <a:cs typeface="Space Grotesk"/>
                <a:sym typeface="Space Grotesk"/>
              </a:defRPr>
            </a:lvl3pPr>
            <a:lvl4pPr marL="1828800" lvl="3" indent="-304800" algn="l">
              <a:lnSpc>
                <a:spcPct val="115000"/>
              </a:lnSpc>
              <a:spcBef>
                <a:spcPts val="0"/>
              </a:spcBef>
              <a:spcAft>
                <a:spcPts val="0"/>
              </a:spcAft>
              <a:buSzPts val="1200"/>
              <a:buFont typeface="Space Grotesk"/>
              <a:buChar char="●"/>
              <a:defRPr sz="1200">
                <a:latin typeface="Space Grotesk"/>
                <a:ea typeface="Space Grotesk"/>
                <a:cs typeface="Space Grotesk"/>
                <a:sym typeface="Space Grotesk"/>
              </a:defRPr>
            </a:lvl4pPr>
            <a:lvl5pPr marL="2286000" lvl="4" indent="-304800" algn="l">
              <a:lnSpc>
                <a:spcPct val="115000"/>
              </a:lnSpc>
              <a:spcBef>
                <a:spcPts val="0"/>
              </a:spcBef>
              <a:spcAft>
                <a:spcPts val="0"/>
              </a:spcAft>
              <a:buSzPts val="1200"/>
              <a:buFont typeface="Space Grotesk"/>
              <a:buChar char="○"/>
              <a:defRPr sz="1200">
                <a:latin typeface="Space Grotesk"/>
                <a:ea typeface="Space Grotesk"/>
                <a:cs typeface="Space Grotesk"/>
                <a:sym typeface="Space Grotesk"/>
              </a:defRPr>
            </a:lvl5pPr>
            <a:lvl6pPr marL="2743200" lvl="5" indent="-304800" algn="l">
              <a:lnSpc>
                <a:spcPct val="115000"/>
              </a:lnSpc>
              <a:spcBef>
                <a:spcPts val="0"/>
              </a:spcBef>
              <a:spcAft>
                <a:spcPts val="0"/>
              </a:spcAft>
              <a:buSzPts val="1200"/>
              <a:buFont typeface="Space Grotesk"/>
              <a:buChar char="■"/>
              <a:defRPr sz="1200">
                <a:latin typeface="Space Grotesk"/>
                <a:ea typeface="Space Grotesk"/>
                <a:cs typeface="Space Grotesk"/>
                <a:sym typeface="Space Grotesk"/>
              </a:defRPr>
            </a:lvl6pPr>
            <a:lvl7pPr marL="3200400" lvl="6" indent="-304800" algn="l">
              <a:lnSpc>
                <a:spcPct val="115000"/>
              </a:lnSpc>
              <a:spcBef>
                <a:spcPts val="0"/>
              </a:spcBef>
              <a:spcAft>
                <a:spcPts val="0"/>
              </a:spcAft>
              <a:buSzPts val="1200"/>
              <a:buFont typeface="Space Grotesk"/>
              <a:buChar char="●"/>
              <a:defRPr sz="1200">
                <a:latin typeface="Space Grotesk"/>
                <a:ea typeface="Space Grotesk"/>
                <a:cs typeface="Space Grotesk"/>
                <a:sym typeface="Space Grotesk"/>
              </a:defRPr>
            </a:lvl7pPr>
            <a:lvl8pPr marL="3657600" lvl="7" indent="-304800" algn="l">
              <a:lnSpc>
                <a:spcPct val="115000"/>
              </a:lnSpc>
              <a:spcBef>
                <a:spcPts val="0"/>
              </a:spcBef>
              <a:spcAft>
                <a:spcPts val="0"/>
              </a:spcAft>
              <a:buSzPts val="1200"/>
              <a:buFont typeface="Space Grotesk"/>
              <a:buChar char="○"/>
              <a:defRPr sz="1200">
                <a:latin typeface="Space Grotesk"/>
                <a:ea typeface="Space Grotesk"/>
                <a:cs typeface="Space Grotesk"/>
                <a:sym typeface="Space Grotesk"/>
              </a:defRPr>
            </a:lvl8pPr>
            <a:lvl9pPr marL="4114800" lvl="8" indent="-304800" algn="l">
              <a:lnSpc>
                <a:spcPct val="115000"/>
              </a:lnSpc>
              <a:spcBef>
                <a:spcPts val="0"/>
              </a:spcBef>
              <a:spcAft>
                <a:spcPts val="0"/>
              </a:spcAft>
              <a:buSzPts val="1200"/>
              <a:buFont typeface="Space Grotesk"/>
              <a:buChar char="■"/>
              <a:defRPr sz="1200">
                <a:latin typeface="Space Grotesk"/>
                <a:ea typeface="Space Grotesk"/>
                <a:cs typeface="Space Grotesk"/>
                <a:sym typeface="Space Grotesk"/>
              </a:defRPr>
            </a:lvl9pPr>
          </a:lstStyle>
          <a:p>
            <a:endParaRPr/>
          </a:p>
        </p:txBody>
      </p:sp>
      <p:sp>
        <p:nvSpPr>
          <p:cNvPr id="138" name="Google Shape;138;p8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image" Target="../media/image1.png"/><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9">
            <a:alphaModFix/>
          </a:blip>
          <a:stretch>
            <a:fillRect/>
          </a:stretch>
        </a:blipFill>
        <a:effectLst/>
      </p:bgPr>
    </p:bg>
    <p:spTree>
      <p:nvGrpSpPr>
        <p:cNvPr id="1" name="Shape 62"/>
        <p:cNvGrpSpPr/>
        <p:nvPr/>
      </p:nvGrpSpPr>
      <p:grpSpPr>
        <a:xfrm>
          <a:off x="0" y="0"/>
          <a:ext cx="0" cy="0"/>
          <a:chOff x="0" y="0"/>
          <a:chExt cx="0" cy="0"/>
        </a:xfrm>
      </p:grpSpPr>
      <p:sp>
        <p:nvSpPr>
          <p:cNvPr id="63" name="Google Shape;63;p60"/>
          <p:cNvSpPr txBox="1">
            <a:spLocks noGrp="1"/>
          </p:cNvSpPr>
          <p:nvPr>
            <p:ph type="title"/>
          </p:nvPr>
        </p:nvSpPr>
        <p:spPr>
          <a:xfrm>
            <a:off x="107075" y="50325"/>
            <a:ext cx="8197500" cy="434700"/>
          </a:xfrm>
          <a:prstGeom prst="rect">
            <a:avLst/>
          </a:prstGeom>
          <a:noFill/>
          <a:ln>
            <a:noFill/>
          </a:ln>
        </p:spPr>
        <p:txBody>
          <a:bodyPr spcFirstLastPara="1" wrap="square" lIns="45700" tIns="0" rIns="0" bIns="0" anchor="t" anchorCtr="0">
            <a:normAutofit/>
          </a:bodyPr>
          <a:lstStyle>
            <a:lvl1pPr marR="0" lvl="0" algn="l" rtl="0">
              <a:lnSpc>
                <a:spcPct val="100000"/>
              </a:lnSpc>
              <a:spcBef>
                <a:spcPts val="0"/>
              </a:spcBef>
              <a:spcAft>
                <a:spcPts val="0"/>
              </a:spcAft>
              <a:buClr>
                <a:srgbClr val="023A44"/>
              </a:buClr>
              <a:buSzPts val="2800"/>
              <a:buFont typeface="Space Grotesk Medium"/>
              <a:buNone/>
              <a:defRPr sz="2800" b="0" i="0" u="none" strike="noStrike" cap="none">
                <a:solidFill>
                  <a:srgbClr val="023A44"/>
                </a:solidFill>
                <a:latin typeface="Space Grotesk Medium"/>
                <a:ea typeface="Space Grotesk Medium"/>
                <a:cs typeface="Space Grotesk Medium"/>
                <a:sym typeface="Space Grotesk Medium"/>
              </a:defRPr>
            </a:lvl1pPr>
            <a:lvl2pPr marR="0" lvl="1" algn="l" rtl="0">
              <a:lnSpc>
                <a:spcPct val="100000"/>
              </a:lnSpc>
              <a:spcBef>
                <a:spcPts val="0"/>
              </a:spcBef>
              <a:spcAft>
                <a:spcPts val="0"/>
              </a:spcAft>
              <a:buClr>
                <a:schemeClr val="dk1"/>
              </a:buClr>
              <a:buSzPts val="2800"/>
              <a:buFont typeface="Space Grotesk Medium"/>
              <a:buNone/>
              <a:defRPr sz="2800" b="0" i="0" u="none" strike="noStrike" cap="none">
                <a:solidFill>
                  <a:schemeClr val="dk1"/>
                </a:solidFill>
                <a:latin typeface="Space Grotesk Medium"/>
                <a:ea typeface="Space Grotesk Medium"/>
                <a:cs typeface="Space Grotesk Medium"/>
                <a:sym typeface="Space Grotesk Medium"/>
              </a:defRPr>
            </a:lvl2pPr>
            <a:lvl3pPr marR="0" lvl="2" algn="l" rtl="0">
              <a:lnSpc>
                <a:spcPct val="100000"/>
              </a:lnSpc>
              <a:spcBef>
                <a:spcPts val="0"/>
              </a:spcBef>
              <a:spcAft>
                <a:spcPts val="0"/>
              </a:spcAft>
              <a:buClr>
                <a:schemeClr val="dk1"/>
              </a:buClr>
              <a:buSzPts val="2800"/>
              <a:buFont typeface="Space Grotesk Medium"/>
              <a:buNone/>
              <a:defRPr sz="2800" b="0" i="0" u="none" strike="noStrike" cap="none">
                <a:solidFill>
                  <a:schemeClr val="dk1"/>
                </a:solidFill>
                <a:latin typeface="Space Grotesk Medium"/>
                <a:ea typeface="Space Grotesk Medium"/>
                <a:cs typeface="Space Grotesk Medium"/>
                <a:sym typeface="Space Grotesk Medium"/>
              </a:defRPr>
            </a:lvl3pPr>
            <a:lvl4pPr marR="0" lvl="3" algn="l" rtl="0">
              <a:lnSpc>
                <a:spcPct val="100000"/>
              </a:lnSpc>
              <a:spcBef>
                <a:spcPts val="0"/>
              </a:spcBef>
              <a:spcAft>
                <a:spcPts val="0"/>
              </a:spcAft>
              <a:buClr>
                <a:schemeClr val="dk1"/>
              </a:buClr>
              <a:buSzPts val="2800"/>
              <a:buFont typeface="Space Grotesk Medium"/>
              <a:buNone/>
              <a:defRPr sz="2800" b="0" i="0" u="none" strike="noStrike" cap="none">
                <a:solidFill>
                  <a:schemeClr val="dk1"/>
                </a:solidFill>
                <a:latin typeface="Space Grotesk Medium"/>
                <a:ea typeface="Space Grotesk Medium"/>
                <a:cs typeface="Space Grotesk Medium"/>
                <a:sym typeface="Space Grotesk Medium"/>
              </a:defRPr>
            </a:lvl4pPr>
            <a:lvl5pPr marR="0" lvl="4" algn="l" rtl="0">
              <a:lnSpc>
                <a:spcPct val="100000"/>
              </a:lnSpc>
              <a:spcBef>
                <a:spcPts val="0"/>
              </a:spcBef>
              <a:spcAft>
                <a:spcPts val="0"/>
              </a:spcAft>
              <a:buClr>
                <a:schemeClr val="dk1"/>
              </a:buClr>
              <a:buSzPts val="2800"/>
              <a:buFont typeface="Space Grotesk Medium"/>
              <a:buNone/>
              <a:defRPr sz="2800" b="0" i="0" u="none" strike="noStrike" cap="none">
                <a:solidFill>
                  <a:schemeClr val="dk1"/>
                </a:solidFill>
                <a:latin typeface="Space Grotesk Medium"/>
                <a:ea typeface="Space Grotesk Medium"/>
                <a:cs typeface="Space Grotesk Medium"/>
                <a:sym typeface="Space Grotesk Medium"/>
              </a:defRPr>
            </a:lvl5pPr>
            <a:lvl6pPr marR="0" lvl="5" algn="l" rtl="0">
              <a:lnSpc>
                <a:spcPct val="100000"/>
              </a:lnSpc>
              <a:spcBef>
                <a:spcPts val="0"/>
              </a:spcBef>
              <a:spcAft>
                <a:spcPts val="0"/>
              </a:spcAft>
              <a:buClr>
                <a:schemeClr val="dk1"/>
              </a:buClr>
              <a:buSzPts val="2800"/>
              <a:buFont typeface="Space Grotesk Medium"/>
              <a:buNone/>
              <a:defRPr sz="2800" b="0" i="0" u="none" strike="noStrike" cap="none">
                <a:solidFill>
                  <a:schemeClr val="dk1"/>
                </a:solidFill>
                <a:latin typeface="Space Grotesk Medium"/>
                <a:ea typeface="Space Grotesk Medium"/>
                <a:cs typeface="Space Grotesk Medium"/>
                <a:sym typeface="Space Grotesk Medium"/>
              </a:defRPr>
            </a:lvl6pPr>
            <a:lvl7pPr marR="0" lvl="6" algn="l" rtl="0">
              <a:lnSpc>
                <a:spcPct val="100000"/>
              </a:lnSpc>
              <a:spcBef>
                <a:spcPts val="0"/>
              </a:spcBef>
              <a:spcAft>
                <a:spcPts val="0"/>
              </a:spcAft>
              <a:buClr>
                <a:schemeClr val="dk1"/>
              </a:buClr>
              <a:buSzPts val="2800"/>
              <a:buFont typeface="Space Grotesk Medium"/>
              <a:buNone/>
              <a:defRPr sz="2800" b="0" i="0" u="none" strike="noStrike" cap="none">
                <a:solidFill>
                  <a:schemeClr val="dk1"/>
                </a:solidFill>
                <a:latin typeface="Space Grotesk Medium"/>
                <a:ea typeface="Space Grotesk Medium"/>
                <a:cs typeface="Space Grotesk Medium"/>
                <a:sym typeface="Space Grotesk Medium"/>
              </a:defRPr>
            </a:lvl7pPr>
            <a:lvl8pPr marR="0" lvl="7" algn="l" rtl="0">
              <a:lnSpc>
                <a:spcPct val="100000"/>
              </a:lnSpc>
              <a:spcBef>
                <a:spcPts val="0"/>
              </a:spcBef>
              <a:spcAft>
                <a:spcPts val="0"/>
              </a:spcAft>
              <a:buClr>
                <a:schemeClr val="dk1"/>
              </a:buClr>
              <a:buSzPts val="2800"/>
              <a:buFont typeface="Space Grotesk Medium"/>
              <a:buNone/>
              <a:defRPr sz="2800" b="0" i="0" u="none" strike="noStrike" cap="none">
                <a:solidFill>
                  <a:schemeClr val="dk1"/>
                </a:solidFill>
                <a:latin typeface="Space Grotesk Medium"/>
                <a:ea typeface="Space Grotesk Medium"/>
                <a:cs typeface="Space Grotesk Medium"/>
                <a:sym typeface="Space Grotesk Medium"/>
              </a:defRPr>
            </a:lvl8pPr>
            <a:lvl9pPr marR="0" lvl="8" algn="l" rtl="0">
              <a:lnSpc>
                <a:spcPct val="100000"/>
              </a:lnSpc>
              <a:spcBef>
                <a:spcPts val="0"/>
              </a:spcBef>
              <a:spcAft>
                <a:spcPts val="0"/>
              </a:spcAft>
              <a:buClr>
                <a:schemeClr val="dk1"/>
              </a:buClr>
              <a:buSzPts val="2800"/>
              <a:buFont typeface="Space Grotesk Medium"/>
              <a:buNone/>
              <a:defRPr sz="2800" b="0" i="0" u="none" strike="noStrike" cap="none">
                <a:solidFill>
                  <a:schemeClr val="dk1"/>
                </a:solidFill>
                <a:latin typeface="Space Grotesk Medium"/>
                <a:ea typeface="Space Grotesk Medium"/>
                <a:cs typeface="Space Grotesk Medium"/>
                <a:sym typeface="Space Grotesk Medium"/>
              </a:defRPr>
            </a:lvl9pPr>
          </a:lstStyle>
          <a:p>
            <a:endParaRPr/>
          </a:p>
        </p:txBody>
      </p:sp>
      <p:sp>
        <p:nvSpPr>
          <p:cNvPr id="64" name="Google Shape;64;p60"/>
          <p:cNvSpPr txBox="1">
            <a:spLocks noGrp="1"/>
          </p:cNvSpPr>
          <p:nvPr>
            <p:ph type="body" idx="1"/>
          </p:nvPr>
        </p:nvSpPr>
        <p:spPr>
          <a:xfrm>
            <a:off x="107075" y="608825"/>
            <a:ext cx="8858100" cy="38391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1"/>
              </a:buClr>
              <a:buSzPts val="1800"/>
              <a:buFont typeface="Spectral Light"/>
              <a:buChar char="●"/>
              <a:defRPr sz="1800" b="0" i="0" u="none" strike="noStrike" cap="none">
                <a:solidFill>
                  <a:schemeClr val="dk1"/>
                </a:solidFill>
                <a:latin typeface="Spectral Light"/>
                <a:ea typeface="Spectral Light"/>
                <a:cs typeface="Spectral Light"/>
                <a:sym typeface="Spectral Light"/>
              </a:defRPr>
            </a:lvl1pPr>
            <a:lvl2pPr marL="914400" marR="0" lvl="1" indent="-317500" algn="l" rtl="0">
              <a:lnSpc>
                <a:spcPct val="115000"/>
              </a:lnSpc>
              <a:spcBef>
                <a:spcPts val="0"/>
              </a:spcBef>
              <a:spcAft>
                <a:spcPts val="0"/>
              </a:spcAft>
              <a:buClr>
                <a:schemeClr val="dk1"/>
              </a:buClr>
              <a:buSzPts val="1400"/>
              <a:buFont typeface="Spectral"/>
              <a:buChar char="○"/>
              <a:defRPr sz="1400" b="0" i="0" u="none" strike="noStrike" cap="none">
                <a:solidFill>
                  <a:schemeClr val="dk1"/>
                </a:solidFill>
                <a:latin typeface="Spectral"/>
                <a:ea typeface="Spectral"/>
                <a:cs typeface="Spectral"/>
                <a:sym typeface="Spectral"/>
              </a:defRPr>
            </a:lvl2pPr>
            <a:lvl3pPr marL="1371600" marR="0" lvl="2" indent="-317500" algn="l" rtl="0">
              <a:lnSpc>
                <a:spcPct val="115000"/>
              </a:lnSpc>
              <a:spcBef>
                <a:spcPts val="0"/>
              </a:spcBef>
              <a:spcAft>
                <a:spcPts val="0"/>
              </a:spcAft>
              <a:buClr>
                <a:schemeClr val="dk1"/>
              </a:buClr>
              <a:buSzPts val="1400"/>
              <a:buFont typeface="Spectral"/>
              <a:buChar char="■"/>
              <a:defRPr sz="1400" b="0" i="0" u="none" strike="noStrike" cap="none">
                <a:solidFill>
                  <a:schemeClr val="dk1"/>
                </a:solidFill>
                <a:latin typeface="Spectral"/>
                <a:ea typeface="Spectral"/>
                <a:cs typeface="Spectral"/>
                <a:sym typeface="Spectral"/>
              </a:defRPr>
            </a:lvl3pPr>
            <a:lvl4pPr marL="1828800" marR="0" lvl="3" indent="-317500" algn="l" rtl="0">
              <a:lnSpc>
                <a:spcPct val="115000"/>
              </a:lnSpc>
              <a:spcBef>
                <a:spcPts val="0"/>
              </a:spcBef>
              <a:spcAft>
                <a:spcPts val="0"/>
              </a:spcAft>
              <a:buClr>
                <a:schemeClr val="dk1"/>
              </a:buClr>
              <a:buSzPts val="1400"/>
              <a:buFont typeface="Spectral"/>
              <a:buChar char="●"/>
              <a:defRPr sz="1400" b="0" i="0" u="none" strike="noStrike" cap="none">
                <a:solidFill>
                  <a:schemeClr val="dk1"/>
                </a:solidFill>
                <a:latin typeface="Spectral"/>
                <a:ea typeface="Spectral"/>
                <a:cs typeface="Spectral"/>
                <a:sym typeface="Spectral"/>
              </a:defRPr>
            </a:lvl4pPr>
            <a:lvl5pPr marL="2286000" marR="0" lvl="4" indent="-317500" algn="l" rtl="0">
              <a:lnSpc>
                <a:spcPct val="115000"/>
              </a:lnSpc>
              <a:spcBef>
                <a:spcPts val="0"/>
              </a:spcBef>
              <a:spcAft>
                <a:spcPts val="0"/>
              </a:spcAft>
              <a:buClr>
                <a:schemeClr val="dk1"/>
              </a:buClr>
              <a:buSzPts val="1400"/>
              <a:buFont typeface="Spectral"/>
              <a:buChar char="○"/>
              <a:defRPr sz="1400" b="0" i="0" u="none" strike="noStrike" cap="none">
                <a:solidFill>
                  <a:schemeClr val="dk1"/>
                </a:solidFill>
                <a:latin typeface="Spectral"/>
                <a:ea typeface="Spectral"/>
                <a:cs typeface="Spectral"/>
                <a:sym typeface="Spectral"/>
              </a:defRPr>
            </a:lvl5pPr>
            <a:lvl6pPr marL="2743200" marR="0" lvl="5" indent="-317500" algn="l" rtl="0">
              <a:lnSpc>
                <a:spcPct val="115000"/>
              </a:lnSpc>
              <a:spcBef>
                <a:spcPts val="0"/>
              </a:spcBef>
              <a:spcAft>
                <a:spcPts val="0"/>
              </a:spcAft>
              <a:buClr>
                <a:schemeClr val="dk1"/>
              </a:buClr>
              <a:buSzPts val="1400"/>
              <a:buFont typeface="Spectral"/>
              <a:buChar char="■"/>
              <a:defRPr sz="1400" b="0" i="0" u="none" strike="noStrike" cap="none">
                <a:solidFill>
                  <a:schemeClr val="dk1"/>
                </a:solidFill>
                <a:latin typeface="Spectral"/>
                <a:ea typeface="Spectral"/>
                <a:cs typeface="Spectral"/>
                <a:sym typeface="Spectral"/>
              </a:defRPr>
            </a:lvl6pPr>
            <a:lvl7pPr marL="3200400" marR="0" lvl="6" indent="-317500" algn="l" rtl="0">
              <a:lnSpc>
                <a:spcPct val="115000"/>
              </a:lnSpc>
              <a:spcBef>
                <a:spcPts val="0"/>
              </a:spcBef>
              <a:spcAft>
                <a:spcPts val="0"/>
              </a:spcAft>
              <a:buClr>
                <a:schemeClr val="dk1"/>
              </a:buClr>
              <a:buSzPts val="1400"/>
              <a:buFont typeface="Spectral"/>
              <a:buChar char="●"/>
              <a:defRPr sz="1400" b="0" i="0" u="none" strike="noStrike" cap="none">
                <a:solidFill>
                  <a:schemeClr val="dk1"/>
                </a:solidFill>
                <a:latin typeface="Spectral"/>
                <a:ea typeface="Spectral"/>
                <a:cs typeface="Spectral"/>
                <a:sym typeface="Spectral"/>
              </a:defRPr>
            </a:lvl7pPr>
            <a:lvl8pPr marL="3657600" marR="0" lvl="7" indent="-317500" algn="l" rtl="0">
              <a:lnSpc>
                <a:spcPct val="115000"/>
              </a:lnSpc>
              <a:spcBef>
                <a:spcPts val="0"/>
              </a:spcBef>
              <a:spcAft>
                <a:spcPts val="0"/>
              </a:spcAft>
              <a:buClr>
                <a:schemeClr val="dk1"/>
              </a:buClr>
              <a:buSzPts val="1400"/>
              <a:buFont typeface="Spectral"/>
              <a:buChar char="○"/>
              <a:defRPr sz="1400" b="0" i="0" u="none" strike="noStrike" cap="none">
                <a:solidFill>
                  <a:schemeClr val="dk1"/>
                </a:solidFill>
                <a:latin typeface="Spectral"/>
                <a:ea typeface="Spectral"/>
                <a:cs typeface="Spectral"/>
                <a:sym typeface="Spectral"/>
              </a:defRPr>
            </a:lvl8pPr>
            <a:lvl9pPr marL="4114800" marR="0" lvl="8" indent="-317500" algn="l" rtl="0">
              <a:lnSpc>
                <a:spcPct val="115000"/>
              </a:lnSpc>
              <a:spcBef>
                <a:spcPts val="0"/>
              </a:spcBef>
              <a:spcAft>
                <a:spcPts val="0"/>
              </a:spcAft>
              <a:buClr>
                <a:schemeClr val="dk1"/>
              </a:buClr>
              <a:buSzPts val="1400"/>
              <a:buFont typeface="Spectral"/>
              <a:buChar char="■"/>
              <a:defRPr sz="1400" b="0" i="0" u="none" strike="noStrike" cap="none">
                <a:solidFill>
                  <a:schemeClr val="dk1"/>
                </a:solidFill>
                <a:latin typeface="Spectral"/>
                <a:ea typeface="Spectral"/>
                <a:cs typeface="Spectral"/>
                <a:sym typeface="Spectral"/>
              </a:defRPr>
            </a:lvl9pPr>
          </a:lstStyle>
          <a:p>
            <a:endParaRPr/>
          </a:p>
        </p:txBody>
      </p:sp>
      <p:sp>
        <p:nvSpPr>
          <p:cNvPr id="65" name="Google Shape;65;p6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4" r:id="rId5"/>
    <p:sldLayoutId id="2147483675" r:id="rId6"/>
    <p:sldLayoutId id="2147483676"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blipFill>
          <a:blip r:embed="rId13">
            <a:alphaModFix/>
          </a:blip>
          <a:stretch>
            <a:fillRect/>
          </a:stretch>
        </a:blipFill>
        <a:effectLst/>
      </p:bgPr>
    </p:bg>
    <p:spTree>
      <p:nvGrpSpPr>
        <p:cNvPr id="1" name="Shape 117"/>
        <p:cNvGrpSpPr/>
        <p:nvPr/>
      </p:nvGrpSpPr>
      <p:grpSpPr>
        <a:xfrm>
          <a:off x="0" y="0"/>
          <a:ext cx="0" cy="0"/>
          <a:chOff x="0" y="0"/>
          <a:chExt cx="0" cy="0"/>
        </a:xfrm>
      </p:grpSpPr>
      <p:sp>
        <p:nvSpPr>
          <p:cNvPr id="118" name="Google Shape;118;p62"/>
          <p:cNvSpPr txBox="1">
            <a:spLocks noGrp="1"/>
          </p:cNvSpPr>
          <p:nvPr>
            <p:ph type="title"/>
          </p:nvPr>
        </p:nvSpPr>
        <p:spPr>
          <a:xfrm>
            <a:off x="77350" y="503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rgbClr val="023A44"/>
              </a:buClr>
              <a:buSzPts val="2800"/>
              <a:buFont typeface="Space Grotesk Medium"/>
              <a:buNone/>
              <a:defRPr sz="2800" b="0" i="0" u="none" strike="noStrike" cap="none">
                <a:solidFill>
                  <a:srgbClr val="023A44"/>
                </a:solidFill>
                <a:latin typeface="Space Grotesk Medium"/>
                <a:ea typeface="Space Grotesk Medium"/>
                <a:cs typeface="Space Grotesk Medium"/>
                <a:sym typeface="Space Grotesk Medium"/>
              </a:defRPr>
            </a:lvl1pPr>
            <a:lvl2pPr marR="0" lvl="1" algn="l" rtl="0">
              <a:lnSpc>
                <a:spcPct val="100000"/>
              </a:lnSpc>
              <a:spcBef>
                <a:spcPts val="0"/>
              </a:spcBef>
              <a:spcAft>
                <a:spcPts val="0"/>
              </a:spcAft>
              <a:buClr>
                <a:schemeClr val="dk1"/>
              </a:buClr>
              <a:buSzPts val="2800"/>
              <a:buFont typeface="Space Grotesk Medium"/>
              <a:buNone/>
              <a:defRPr sz="2800" b="0" i="0" u="none" strike="noStrike" cap="none">
                <a:solidFill>
                  <a:schemeClr val="dk1"/>
                </a:solidFill>
                <a:latin typeface="Space Grotesk Medium"/>
                <a:ea typeface="Space Grotesk Medium"/>
                <a:cs typeface="Space Grotesk Medium"/>
                <a:sym typeface="Space Grotesk Medium"/>
              </a:defRPr>
            </a:lvl2pPr>
            <a:lvl3pPr marR="0" lvl="2" algn="l" rtl="0">
              <a:lnSpc>
                <a:spcPct val="100000"/>
              </a:lnSpc>
              <a:spcBef>
                <a:spcPts val="0"/>
              </a:spcBef>
              <a:spcAft>
                <a:spcPts val="0"/>
              </a:spcAft>
              <a:buClr>
                <a:schemeClr val="dk1"/>
              </a:buClr>
              <a:buSzPts val="2800"/>
              <a:buFont typeface="Space Grotesk Medium"/>
              <a:buNone/>
              <a:defRPr sz="2800" b="0" i="0" u="none" strike="noStrike" cap="none">
                <a:solidFill>
                  <a:schemeClr val="dk1"/>
                </a:solidFill>
                <a:latin typeface="Space Grotesk Medium"/>
                <a:ea typeface="Space Grotesk Medium"/>
                <a:cs typeface="Space Grotesk Medium"/>
                <a:sym typeface="Space Grotesk Medium"/>
              </a:defRPr>
            </a:lvl3pPr>
            <a:lvl4pPr marR="0" lvl="3" algn="l" rtl="0">
              <a:lnSpc>
                <a:spcPct val="100000"/>
              </a:lnSpc>
              <a:spcBef>
                <a:spcPts val="0"/>
              </a:spcBef>
              <a:spcAft>
                <a:spcPts val="0"/>
              </a:spcAft>
              <a:buClr>
                <a:schemeClr val="dk1"/>
              </a:buClr>
              <a:buSzPts val="2800"/>
              <a:buFont typeface="Space Grotesk Medium"/>
              <a:buNone/>
              <a:defRPr sz="2800" b="0" i="0" u="none" strike="noStrike" cap="none">
                <a:solidFill>
                  <a:schemeClr val="dk1"/>
                </a:solidFill>
                <a:latin typeface="Space Grotesk Medium"/>
                <a:ea typeface="Space Grotesk Medium"/>
                <a:cs typeface="Space Grotesk Medium"/>
                <a:sym typeface="Space Grotesk Medium"/>
              </a:defRPr>
            </a:lvl4pPr>
            <a:lvl5pPr marR="0" lvl="4" algn="l" rtl="0">
              <a:lnSpc>
                <a:spcPct val="100000"/>
              </a:lnSpc>
              <a:spcBef>
                <a:spcPts val="0"/>
              </a:spcBef>
              <a:spcAft>
                <a:spcPts val="0"/>
              </a:spcAft>
              <a:buClr>
                <a:schemeClr val="dk1"/>
              </a:buClr>
              <a:buSzPts val="2800"/>
              <a:buFont typeface="Space Grotesk Medium"/>
              <a:buNone/>
              <a:defRPr sz="2800" b="0" i="0" u="none" strike="noStrike" cap="none">
                <a:solidFill>
                  <a:schemeClr val="dk1"/>
                </a:solidFill>
                <a:latin typeface="Space Grotesk Medium"/>
                <a:ea typeface="Space Grotesk Medium"/>
                <a:cs typeface="Space Grotesk Medium"/>
                <a:sym typeface="Space Grotesk Medium"/>
              </a:defRPr>
            </a:lvl5pPr>
            <a:lvl6pPr marR="0" lvl="5" algn="l" rtl="0">
              <a:lnSpc>
                <a:spcPct val="100000"/>
              </a:lnSpc>
              <a:spcBef>
                <a:spcPts val="0"/>
              </a:spcBef>
              <a:spcAft>
                <a:spcPts val="0"/>
              </a:spcAft>
              <a:buClr>
                <a:schemeClr val="dk1"/>
              </a:buClr>
              <a:buSzPts val="2800"/>
              <a:buFont typeface="Space Grotesk Medium"/>
              <a:buNone/>
              <a:defRPr sz="2800" b="0" i="0" u="none" strike="noStrike" cap="none">
                <a:solidFill>
                  <a:schemeClr val="dk1"/>
                </a:solidFill>
                <a:latin typeface="Space Grotesk Medium"/>
                <a:ea typeface="Space Grotesk Medium"/>
                <a:cs typeface="Space Grotesk Medium"/>
                <a:sym typeface="Space Grotesk Medium"/>
              </a:defRPr>
            </a:lvl6pPr>
            <a:lvl7pPr marR="0" lvl="6" algn="l" rtl="0">
              <a:lnSpc>
                <a:spcPct val="100000"/>
              </a:lnSpc>
              <a:spcBef>
                <a:spcPts val="0"/>
              </a:spcBef>
              <a:spcAft>
                <a:spcPts val="0"/>
              </a:spcAft>
              <a:buClr>
                <a:schemeClr val="dk1"/>
              </a:buClr>
              <a:buSzPts val="2800"/>
              <a:buFont typeface="Space Grotesk Medium"/>
              <a:buNone/>
              <a:defRPr sz="2800" b="0" i="0" u="none" strike="noStrike" cap="none">
                <a:solidFill>
                  <a:schemeClr val="dk1"/>
                </a:solidFill>
                <a:latin typeface="Space Grotesk Medium"/>
                <a:ea typeface="Space Grotesk Medium"/>
                <a:cs typeface="Space Grotesk Medium"/>
                <a:sym typeface="Space Grotesk Medium"/>
              </a:defRPr>
            </a:lvl7pPr>
            <a:lvl8pPr marR="0" lvl="7" algn="l" rtl="0">
              <a:lnSpc>
                <a:spcPct val="100000"/>
              </a:lnSpc>
              <a:spcBef>
                <a:spcPts val="0"/>
              </a:spcBef>
              <a:spcAft>
                <a:spcPts val="0"/>
              </a:spcAft>
              <a:buClr>
                <a:schemeClr val="dk1"/>
              </a:buClr>
              <a:buSzPts val="2800"/>
              <a:buFont typeface="Space Grotesk Medium"/>
              <a:buNone/>
              <a:defRPr sz="2800" b="0" i="0" u="none" strike="noStrike" cap="none">
                <a:solidFill>
                  <a:schemeClr val="dk1"/>
                </a:solidFill>
                <a:latin typeface="Space Grotesk Medium"/>
                <a:ea typeface="Space Grotesk Medium"/>
                <a:cs typeface="Space Grotesk Medium"/>
                <a:sym typeface="Space Grotesk Medium"/>
              </a:defRPr>
            </a:lvl8pPr>
            <a:lvl9pPr marR="0" lvl="8" algn="l" rtl="0">
              <a:lnSpc>
                <a:spcPct val="100000"/>
              </a:lnSpc>
              <a:spcBef>
                <a:spcPts val="0"/>
              </a:spcBef>
              <a:spcAft>
                <a:spcPts val="0"/>
              </a:spcAft>
              <a:buClr>
                <a:schemeClr val="dk1"/>
              </a:buClr>
              <a:buSzPts val="2800"/>
              <a:buFont typeface="Space Grotesk Medium"/>
              <a:buNone/>
              <a:defRPr sz="2800" b="0" i="0" u="none" strike="noStrike" cap="none">
                <a:solidFill>
                  <a:schemeClr val="dk1"/>
                </a:solidFill>
                <a:latin typeface="Space Grotesk Medium"/>
                <a:ea typeface="Space Grotesk Medium"/>
                <a:cs typeface="Space Grotesk Medium"/>
                <a:sym typeface="Space Grotesk Medium"/>
              </a:defRPr>
            </a:lvl9pPr>
          </a:lstStyle>
          <a:p>
            <a:endParaRPr/>
          </a:p>
        </p:txBody>
      </p:sp>
      <p:sp>
        <p:nvSpPr>
          <p:cNvPr id="119" name="Google Shape;119;p62"/>
          <p:cNvSpPr txBox="1">
            <a:spLocks noGrp="1"/>
          </p:cNvSpPr>
          <p:nvPr>
            <p:ph type="body" idx="1"/>
          </p:nvPr>
        </p:nvSpPr>
        <p:spPr>
          <a:xfrm>
            <a:off x="145175" y="7022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Spectral Light"/>
              <a:buChar char="●"/>
              <a:defRPr sz="1800" b="0" i="0" u="none" strike="noStrike" cap="none">
                <a:solidFill>
                  <a:schemeClr val="dk2"/>
                </a:solidFill>
                <a:latin typeface="Spectral Light"/>
                <a:ea typeface="Spectral Light"/>
                <a:cs typeface="Spectral Light"/>
                <a:sym typeface="Spectral Light"/>
              </a:defRPr>
            </a:lvl1pPr>
            <a:lvl2pPr marL="914400" marR="0" lvl="1" indent="-317500" algn="l" rtl="0">
              <a:lnSpc>
                <a:spcPct val="115000"/>
              </a:lnSpc>
              <a:spcBef>
                <a:spcPts val="0"/>
              </a:spcBef>
              <a:spcAft>
                <a:spcPts val="0"/>
              </a:spcAft>
              <a:buClr>
                <a:schemeClr val="dk2"/>
              </a:buClr>
              <a:buSzPts val="1400"/>
              <a:buFont typeface="Spectral"/>
              <a:buChar char="○"/>
              <a:defRPr sz="1400" b="0" i="0" u="none" strike="noStrike" cap="none">
                <a:solidFill>
                  <a:schemeClr val="dk2"/>
                </a:solidFill>
                <a:latin typeface="Spectral"/>
                <a:ea typeface="Spectral"/>
                <a:cs typeface="Spectral"/>
                <a:sym typeface="Spectral"/>
              </a:defRPr>
            </a:lvl2pPr>
            <a:lvl3pPr marL="1371600" marR="0" lvl="2" indent="-317500" algn="l" rtl="0">
              <a:lnSpc>
                <a:spcPct val="115000"/>
              </a:lnSpc>
              <a:spcBef>
                <a:spcPts val="0"/>
              </a:spcBef>
              <a:spcAft>
                <a:spcPts val="0"/>
              </a:spcAft>
              <a:buClr>
                <a:schemeClr val="dk2"/>
              </a:buClr>
              <a:buSzPts val="1400"/>
              <a:buFont typeface="Spectral"/>
              <a:buChar char="■"/>
              <a:defRPr sz="1400" b="0" i="0" u="none" strike="noStrike" cap="none">
                <a:solidFill>
                  <a:schemeClr val="dk2"/>
                </a:solidFill>
                <a:latin typeface="Spectral"/>
                <a:ea typeface="Spectral"/>
                <a:cs typeface="Spectral"/>
                <a:sym typeface="Spectral"/>
              </a:defRPr>
            </a:lvl3pPr>
            <a:lvl4pPr marL="1828800" marR="0" lvl="3" indent="-317500" algn="l" rtl="0">
              <a:lnSpc>
                <a:spcPct val="115000"/>
              </a:lnSpc>
              <a:spcBef>
                <a:spcPts val="0"/>
              </a:spcBef>
              <a:spcAft>
                <a:spcPts val="0"/>
              </a:spcAft>
              <a:buClr>
                <a:schemeClr val="dk2"/>
              </a:buClr>
              <a:buSzPts val="1400"/>
              <a:buFont typeface="Spectral"/>
              <a:buChar char="●"/>
              <a:defRPr sz="1400" b="0" i="0" u="none" strike="noStrike" cap="none">
                <a:solidFill>
                  <a:schemeClr val="dk2"/>
                </a:solidFill>
                <a:latin typeface="Spectral"/>
                <a:ea typeface="Spectral"/>
                <a:cs typeface="Spectral"/>
                <a:sym typeface="Spectral"/>
              </a:defRPr>
            </a:lvl4pPr>
            <a:lvl5pPr marL="2286000" marR="0" lvl="4" indent="-317500" algn="l" rtl="0">
              <a:lnSpc>
                <a:spcPct val="115000"/>
              </a:lnSpc>
              <a:spcBef>
                <a:spcPts val="0"/>
              </a:spcBef>
              <a:spcAft>
                <a:spcPts val="0"/>
              </a:spcAft>
              <a:buClr>
                <a:schemeClr val="dk2"/>
              </a:buClr>
              <a:buSzPts val="1400"/>
              <a:buFont typeface="Spectral"/>
              <a:buChar char="○"/>
              <a:defRPr sz="1400" b="0" i="0" u="none" strike="noStrike" cap="none">
                <a:solidFill>
                  <a:schemeClr val="dk2"/>
                </a:solidFill>
                <a:latin typeface="Spectral"/>
                <a:ea typeface="Spectral"/>
                <a:cs typeface="Spectral"/>
                <a:sym typeface="Spectral"/>
              </a:defRPr>
            </a:lvl5pPr>
            <a:lvl6pPr marL="2743200" marR="0" lvl="5" indent="-317500" algn="l" rtl="0">
              <a:lnSpc>
                <a:spcPct val="115000"/>
              </a:lnSpc>
              <a:spcBef>
                <a:spcPts val="0"/>
              </a:spcBef>
              <a:spcAft>
                <a:spcPts val="0"/>
              </a:spcAft>
              <a:buClr>
                <a:schemeClr val="dk2"/>
              </a:buClr>
              <a:buSzPts val="1400"/>
              <a:buFont typeface="Spectral"/>
              <a:buChar char="■"/>
              <a:defRPr sz="1400" b="0" i="0" u="none" strike="noStrike" cap="none">
                <a:solidFill>
                  <a:schemeClr val="dk2"/>
                </a:solidFill>
                <a:latin typeface="Spectral"/>
                <a:ea typeface="Spectral"/>
                <a:cs typeface="Spectral"/>
                <a:sym typeface="Spectral"/>
              </a:defRPr>
            </a:lvl6pPr>
            <a:lvl7pPr marL="3200400" marR="0" lvl="6" indent="-317500" algn="l" rtl="0">
              <a:lnSpc>
                <a:spcPct val="115000"/>
              </a:lnSpc>
              <a:spcBef>
                <a:spcPts val="0"/>
              </a:spcBef>
              <a:spcAft>
                <a:spcPts val="0"/>
              </a:spcAft>
              <a:buClr>
                <a:schemeClr val="dk2"/>
              </a:buClr>
              <a:buSzPts val="1400"/>
              <a:buFont typeface="Spectral"/>
              <a:buChar char="●"/>
              <a:defRPr sz="1400" b="0" i="0" u="none" strike="noStrike" cap="none">
                <a:solidFill>
                  <a:schemeClr val="dk2"/>
                </a:solidFill>
                <a:latin typeface="Spectral"/>
                <a:ea typeface="Spectral"/>
                <a:cs typeface="Spectral"/>
                <a:sym typeface="Spectral"/>
              </a:defRPr>
            </a:lvl7pPr>
            <a:lvl8pPr marL="3657600" marR="0" lvl="7" indent="-317500" algn="l" rtl="0">
              <a:lnSpc>
                <a:spcPct val="115000"/>
              </a:lnSpc>
              <a:spcBef>
                <a:spcPts val="0"/>
              </a:spcBef>
              <a:spcAft>
                <a:spcPts val="0"/>
              </a:spcAft>
              <a:buClr>
                <a:schemeClr val="dk2"/>
              </a:buClr>
              <a:buSzPts val="1400"/>
              <a:buFont typeface="Spectral"/>
              <a:buChar char="○"/>
              <a:defRPr sz="1400" b="0" i="0" u="none" strike="noStrike" cap="none">
                <a:solidFill>
                  <a:schemeClr val="dk2"/>
                </a:solidFill>
                <a:latin typeface="Spectral"/>
                <a:ea typeface="Spectral"/>
                <a:cs typeface="Spectral"/>
                <a:sym typeface="Spectral"/>
              </a:defRPr>
            </a:lvl8pPr>
            <a:lvl9pPr marL="4114800" marR="0" lvl="8" indent="-317500" algn="l" rtl="0">
              <a:lnSpc>
                <a:spcPct val="115000"/>
              </a:lnSpc>
              <a:spcBef>
                <a:spcPts val="0"/>
              </a:spcBef>
              <a:spcAft>
                <a:spcPts val="0"/>
              </a:spcAft>
              <a:buClr>
                <a:schemeClr val="dk2"/>
              </a:buClr>
              <a:buSzPts val="1400"/>
              <a:buFont typeface="Spectral"/>
              <a:buChar char="■"/>
              <a:defRPr sz="1400" b="0" i="0" u="none" strike="noStrike" cap="none">
                <a:solidFill>
                  <a:schemeClr val="dk2"/>
                </a:solidFill>
                <a:latin typeface="Spectral"/>
                <a:ea typeface="Spectral"/>
                <a:cs typeface="Spectral"/>
                <a:sym typeface="Spectral"/>
              </a:defRPr>
            </a:lvl9pPr>
          </a:lstStyle>
          <a:p>
            <a:endParaRPr/>
          </a:p>
        </p:txBody>
      </p:sp>
      <p:sp>
        <p:nvSpPr>
          <p:cNvPr id="120" name="Google Shape;120;p6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79"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63"/>
        <p:cNvGrpSpPr/>
        <p:nvPr/>
      </p:nvGrpSpPr>
      <p:grpSpPr>
        <a:xfrm>
          <a:off x="0" y="0"/>
          <a:ext cx="0" cy="0"/>
          <a:chOff x="0" y="0"/>
          <a:chExt cx="0" cy="0"/>
        </a:xfrm>
      </p:grpSpPr>
      <p:sp>
        <p:nvSpPr>
          <p:cNvPr id="364" name="Google Shape;364;p7"/>
          <p:cNvSpPr txBox="1">
            <a:spLocks noGrp="1"/>
          </p:cNvSpPr>
          <p:nvPr>
            <p:ph type="ctrTitle"/>
          </p:nvPr>
        </p:nvSpPr>
        <p:spPr>
          <a:xfrm>
            <a:off x="311708" y="744575"/>
            <a:ext cx="8520600" cy="2052600"/>
          </a:xfrm>
          <a:prstGeom prst="rect">
            <a:avLst/>
          </a:prstGeom>
          <a:noFill/>
          <a:ln>
            <a:noFill/>
          </a:ln>
        </p:spPr>
        <p:txBody>
          <a:bodyPr spcFirstLastPara="1" wrap="square" lIns="45700" tIns="0" rIns="0" bIns="0" anchor="b" anchorCtr="0">
            <a:normAutofit/>
          </a:bodyPr>
          <a:lstStyle/>
          <a:p>
            <a:pPr marL="0" lvl="0" indent="0" algn="ctr" rtl="0">
              <a:lnSpc>
                <a:spcPct val="100000"/>
              </a:lnSpc>
              <a:spcBef>
                <a:spcPts val="0"/>
              </a:spcBef>
              <a:spcAft>
                <a:spcPts val="0"/>
              </a:spcAft>
              <a:buSzPts val="4200"/>
              <a:buNone/>
            </a:pPr>
            <a:r>
              <a:rPr lang="en-US" dirty="0">
                <a:solidFill>
                  <a:schemeClr val="lt1"/>
                </a:solidFill>
              </a:rPr>
              <a:t>v2 Go </a:t>
            </a:r>
            <a:r>
              <a:rPr lang="en-US" dirty="0" err="1">
                <a:solidFill>
                  <a:schemeClr val="lt1"/>
                </a:solidFill>
              </a:rPr>
              <a:t>Chaincode</a:t>
            </a:r>
            <a:r>
              <a:rPr lang="en-US" dirty="0">
                <a:solidFill>
                  <a:schemeClr val="lt1"/>
                </a:solidFill>
              </a:rPr>
              <a:t> API</a:t>
            </a:r>
            <a:endParaRPr dirty="0">
              <a:solidFill>
                <a:schemeClr val="lt1"/>
              </a:solidFill>
            </a:endParaRPr>
          </a:p>
        </p:txBody>
      </p:sp>
      <p:sp>
        <p:nvSpPr>
          <p:cNvPr id="365" name="Google Shape;365;p7"/>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200"/>
              <a:buNone/>
            </a:pPr>
            <a:r>
              <a:rPr lang="en-US" dirty="0">
                <a:latin typeface="Spectral ExtraLight"/>
                <a:ea typeface="Spectral ExtraLight"/>
                <a:cs typeface="Spectral ExtraLight"/>
                <a:sym typeface="Spectral ExtraLight"/>
              </a:rPr>
              <a:t>17 July 2024</a:t>
            </a:r>
            <a:endParaRPr dirty="0">
              <a:latin typeface="Spectral ExtraLight"/>
              <a:ea typeface="Spectral ExtraLight"/>
              <a:cs typeface="Spectral ExtraLight"/>
              <a:sym typeface="Spectral Extra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p4"/>
          <p:cNvSpPr txBox="1">
            <a:spLocks noGrp="1"/>
          </p:cNvSpPr>
          <p:nvPr>
            <p:ph type="title"/>
          </p:nvPr>
        </p:nvSpPr>
        <p:spPr>
          <a:xfrm>
            <a:off x="311700" y="2150850"/>
            <a:ext cx="8520600" cy="841800"/>
          </a:xfrm>
          <a:prstGeom prst="rect">
            <a:avLst/>
          </a:prstGeom>
          <a:noFill/>
          <a:ln>
            <a:noFill/>
          </a:ln>
        </p:spPr>
        <p:txBody>
          <a:bodyPr spcFirstLastPara="1" wrap="square" lIns="45700" tIns="0" rIns="0" bIns="0" anchor="ctr" anchorCtr="0">
            <a:normAutofit fontScale="90000"/>
          </a:bodyPr>
          <a:lstStyle/>
          <a:p>
            <a:pPr marL="0" lvl="0" indent="0" algn="ctr" rtl="0">
              <a:lnSpc>
                <a:spcPct val="100000"/>
              </a:lnSpc>
              <a:spcBef>
                <a:spcPts val="0"/>
              </a:spcBef>
              <a:spcAft>
                <a:spcPts val="0"/>
              </a:spcAft>
              <a:buSzPts val="3600"/>
              <a:buNone/>
            </a:pPr>
            <a:r>
              <a:rPr lang="en-US" dirty="0"/>
              <a:t>What if my </a:t>
            </a:r>
            <a:r>
              <a:rPr lang="en-US" dirty="0" err="1"/>
              <a:t>chaincode</a:t>
            </a:r>
            <a:r>
              <a:rPr lang="en-US" dirty="0"/>
              <a:t> is implemented using the low-level API directly?</a:t>
            </a:r>
            <a:endParaRPr dirty="0"/>
          </a:p>
        </p:txBody>
      </p:sp>
    </p:spTree>
    <p:extLst>
      <p:ext uri="{BB962C8B-B14F-4D97-AF65-F5344CB8AC3E}">
        <p14:creationId xmlns:p14="http://schemas.microsoft.com/office/powerpoint/2010/main" val="2191861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52"/>
        <p:cNvGrpSpPr/>
        <p:nvPr/>
      </p:nvGrpSpPr>
      <p:grpSpPr>
        <a:xfrm>
          <a:off x="0" y="0"/>
          <a:ext cx="0" cy="0"/>
          <a:chOff x="0" y="0"/>
          <a:chExt cx="0" cy="0"/>
        </a:xfrm>
      </p:grpSpPr>
      <p:sp>
        <p:nvSpPr>
          <p:cNvPr id="453" name="Google Shape;453;p20"/>
          <p:cNvSpPr txBox="1">
            <a:spLocks noGrp="1"/>
          </p:cNvSpPr>
          <p:nvPr>
            <p:ph type="title"/>
          </p:nvPr>
        </p:nvSpPr>
        <p:spPr>
          <a:xfrm>
            <a:off x="0" y="0"/>
            <a:ext cx="9144000" cy="638100"/>
          </a:xfrm>
          <a:prstGeom prst="rect">
            <a:avLst/>
          </a:prstGeom>
          <a:noFill/>
          <a:ln>
            <a:noFill/>
          </a:ln>
        </p:spPr>
        <p:txBody>
          <a:bodyPr spcFirstLastPara="1" wrap="square" lIns="91425" tIns="91425" rIns="91425" bIns="91425" anchor="ctr" anchorCtr="0">
            <a:normAutofit/>
          </a:bodyPr>
          <a:lstStyle/>
          <a:p>
            <a:r>
              <a:rPr lang="en-GB" sz="2800" dirty="0">
                <a:solidFill>
                  <a:schemeClr val="lt1"/>
                </a:solidFill>
              </a:rPr>
              <a:t>shim package changes</a:t>
            </a:r>
            <a:endParaRPr sz="2800" dirty="0">
              <a:solidFill>
                <a:schemeClr val="lt1"/>
              </a:solidFill>
            </a:endParaRPr>
          </a:p>
        </p:txBody>
      </p:sp>
      <p:sp>
        <p:nvSpPr>
          <p:cNvPr id="454" name="Google Shape;454;p20"/>
          <p:cNvSpPr txBox="1">
            <a:spLocks noGrp="1"/>
          </p:cNvSpPr>
          <p:nvPr>
            <p:ph type="title" idx="4294967295"/>
          </p:nvPr>
        </p:nvSpPr>
        <p:spPr>
          <a:xfrm>
            <a:off x="77000" y="744325"/>
            <a:ext cx="4400100" cy="546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sz="2400" dirty="0"/>
              <a:t>v1</a:t>
            </a:r>
            <a:endParaRPr sz="2400" dirty="0"/>
          </a:p>
        </p:txBody>
      </p:sp>
      <p:sp>
        <p:nvSpPr>
          <p:cNvPr id="455" name="Google Shape;455;p20"/>
          <p:cNvSpPr txBox="1">
            <a:spLocks noGrp="1"/>
          </p:cNvSpPr>
          <p:nvPr>
            <p:ph type="body" idx="4294967295"/>
          </p:nvPr>
        </p:nvSpPr>
        <p:spPr>
          <a:xfrm>
            <a:off x="77000" y="1397450"/>
            <a:ext cx="4400100" cy="3678600"/>
          </a:xfrm>
          <a:prstGeom prst="rect">
            <a:avLst/>
          </a:prstGeom>
          <a:noFill/>
          <a:ln>
            <a:noFill/>
          </a:ln>
        </p:spPr>
        <p:txBody>
          <a:bodyPr spcFirstLastPara="1" wrap="square" lIns="91425" tIns="91425" rIns="91425" bIns="91425" anchor="t" anchorCtr="0">
            <a:normAutofit/>
          </a:bodyPr>
          <a:lstStyle/>
          <a:p>
            <a:pPr marL="0" indent="0">
              <a:lnSpc>
                <a:spcPct val="110000"/>
              </a:lnSpc>
              <a:buNone/>
            </a:pPr>
            <a:r>
              <a:rPr lang="en-US" sz="1000" dirty="0">
                <a:solidFill>
                  <a:schemeClr val="tx1"/>
                </a:solidFill>
                <a:latin typeface="Consolas" panose="020B0609020204030204" pitchFamily="49" charset="0"/>
                <a:cs typeface="Consolas" panose="020B0609020204030204" pitchFamily="49" charset="0"/>
              </a:rPr>
              <a:t>import (</a:t>
            </a:r>
          </a:p>
          <a:p>
            <a:pPr marL="0" indent="0">
              <a:lnSpc>
                <a:spcPct val="110000"/>
              </a:lnSpc>
              <a:buNone/>
            </a:pPr>
            <a:r>
              <a:rPr lang="en-US" sz="1000" dirty="0">
                <a:solidFill>
                  <a:schemeClr val="tx1"/>
                </a:solidFill>
                <a:latin typeface="Consolas" panose="020B0609020204030204" pitchFamily="49" charset="0"/>
                <a:cs typeface="Consolas" panose="020B0609020204030204" pitchFamily="49" charset="0"/>
              </a:rPr>
              <a:t>    "</a:t>
            </a:r>
            <a:r>
              <a:rPr lang="en-US" sz="1000" dirty="0" err="1">
                <a:solidFill>
                  <a:schemeClr val="tx1"/>
                </a:solidFill>
                <a:latin typeface="Consolas" panose="020B0609020204030204" pitchFamily="49" charset="0"/>
                <a:cs typeface="Consolas" panose="020B0609020204030204" pitchFamily="49" charset="0"/>
              </a:rPr>
              <a:t>github.com</a:t>
            </a:r>
            <a:r>
              <a:rPr lang="en-US" sz="1000" dirty="0">
                <a:solidFill>
                  <a:schemeClr val="tx1"/>
                </a:solidFill>
                <a:latin typeface="Consolas" panose="020B0609020204030204" pitchFamily="49" charset="0"/>
                <a:cs typeface="Consolas" panose="020B0609020204030204" pitchFamily="49" charset="0"/>
              </a:rPr>
              <a:t>/</a:t>
            </a:r>
            <a:r>
              <a:rPr lang="en-US" sz="1000" dirty="0" err="1">
                <a:solidFill>
                  <a:schemeClr val="tx1"/>
                </a:solidFill>
                <a:latin typeface="Consolas" panose="020B0609020204030204" pitchFamily="49" charset="0"/>
                <a:cs typeface="Consolas" panose="020B0609020204030204" pitchFamily="49" charset="0"/>
              </a:rPr>
              <a:t>hyperledger</a:t>
            </a:r>
            <a:r>
              <a:rPr lang="en-US" sz="1000" dirty="0">
                <a:solidFill>
                  <a:schemeClr val="tx1"/>
                </a:solidFill>
                <a:latin typeface="Consolas" panose="020B0609020204030204" pitchFamily="49" charset="0"/>
                <a:cs typeface="Consolas" panose="020B0609020204030204" pitchFamily="49" charset="0"/>
              </a:rPr>
              <a:t>/fabric-protos-go/peer"</a:t>
            </a:r>
          </a:p>
          <a:p>
            <a:pPr marL="0" indent="0">
              <a:lnSpc>
                <a:spcPct val="110000"/>
              </a:lnSpc>
              <a:buNone/>
            </a:pPr>
            <a:r>
              <a:rPr lang="en-US" sz="1000" dirty="0">
                <a:solidFill>
                  <a:schemeClr val="tx1"/>
                </a:solidFill>
                <a:latin typeface="Consolas" panose="020B0609020204030204" pitchFamily="49" charset="0"/>
                <a:cs typeface="Consolas" panose="020B0609020204030204" pitchFamily="49" charset="0"/>
              </a:rPr>
              <a:t>)</a:t>
            </a:r>
          </a:p>
          <a:p>
            <a:pPr marL="0" indent="0">
              <a:lnSpc>
                <a:spcPct val="110000"/>
              </a:lnSpc>
              <a:buNone/>
            </a:pPr>
            <a:endParaRPr lang="en-US" sz="1000" dirty="0">
              <a:solidFill>
                <a:schemeClr val="tx1"/>
              </a:solidFill>
              <a:latin typeface="Consolas" panose="020B0609020204030204" pitchFamily="49" charset="0"/>
              <a:cs typeface="Consolas" panose="020B0609020204030204" pitchFamily="49" charset="0"/>
            </a:endParaRPr>
          </a:p>
          <a:p>
            <a:pPr marL="0" indent="0">
              <a:lnSpc>
                <a:spcPct val="110000"/>
              </a:lnSpc>
              <a:buNone/>
            </a:pPr>
            <a:r>
              <a:rPr lang="en-US" sz="1000" dirty="0">
                <a:solidFill>
                  <a:schemeClr val="tx1"/>
                </a:solidFill>
                <a:latin typeface="Consolas" panose="020B0609020204030204" pitchFamily="49" charset="0"/>
                <a:cs typeface="Consolas" panose="020B0609020204030204" pitchFamily="49" charset="0"/>
              </a:rPr>
              <a:t>type </a:t>
            </a:r>
            <a:r>
              <a:rPr lang="en-US" sz="1000" dirty="0" err="1">
                <a:solidFill>
                  <a:schemeClr val="tx1"/>
                </a:solidFill>
                <a:latin typeface="Consolas" panose="020B0609020204030204" pitchFamily="49" charset="0"/>
                <a:cs typeface="Consolas" panose="020B0609020204030204" pitchFamily="49" charset="0"/>
              </a:rPr>
              <a:t>Chaincode</a:t>
            </a:r>
            <a:r>
              <a:rPr lang="en-US" sz="1000" dirty="0">
                <a:solidFill>
                  <a:schemeClr val="tx1"/>
                </a:solidFill>
                <a:latin typeface="Consolas" panose="020B0609020204030204" pitchFamily="49" charset="0"/>
                <a:cs typeface="Consolas" panose="020B0609020204030204" pitchFamily="49" charset="0"/>
              </a:rPr>
              <a:t> interface {</a:t>
            </a:r>
          </a:p>
          <a:p>
            <a:pPr marL="0" indent="0">
              <a:lnSpc>
                <a:spcPct val="110000"/>
              </a:lnSpc>
              <a:buNone/>
            </a:pPr>
            <a:r>
              <a:rPr lang="en-US" sz="1000" dirty="0">
                <a:solidFill>
                  <a:schemeClr val="tx1"/>
                </a:solidFill>
                <a:latin typeface="Consolas" panose="020B0609020204030204" pitchFamily="49" charset="0"/>
                <a:cs typeface="Consolas" panose="020B0609020204030204" pitchFamily="49" charset="0"/>
              </a:rPr>
              <a:t>    Init(stub </a:t>
            </a:r>
            <a:r>
              <a:rPr lang="en-US" sz="1000" dirty="0" err="1">
                <a:solidFill>
                  <a:schemeClr val="tx1"/>
                </a:solidFill>
                <a:latin typeface="Consolas" panose="020B0609020204030204" pitchFamily="49" charset="0"/>
                <a:cs typeface="Consolas" panose="020B0609020204030204" pitchFamily="49" charset="0"/>
              </a:rPr>
              <a:t>ChaincodeStubInterface</a:t>
            </a:r>
            <a:r>
              <a:rPr lang="en-US" sz="1000" dirty="0">
                <a:solidFill>
                  <a:schemeClr val="tx1"/>
                </a:solidFill>
                <a:latin typeface="Consolas" panose="020B0609020204030204" pitchFamily="49" charset="0"/>
                <a:cs typeface="Consolas" panose="020B0609020204030204" pitchFamily="49" charset="0"/>
              </a:rPr>
              <a:t>) </a:t>
            </a:r>
            <a:r>
              <a:rPr lang="en-US" sz="1000" dirty="0" err="1">
                <a:solidFill>
                  <a:schemeClr val="tx1"/>
                </a:solidFill>
                <a:latin typeface="Consolas" panose="020B0609020204030204" pitchFamily="49" charset="0"/>
                <a:cs typeface="Consolas" panose="020B0609020204030204" pitchFamily="49" charset="0"/>
              </a:rPr>
              <a:t>peer.Response</a:t>
            </a:r>
            <a:endParaRPr lang="en-US" sz="1000" dirty="0">
              <a:solidFill>
                <a:schemeClr val="tx1"/>
              </a:solidFill>
              <a:latin typeface="Consolas" panose="020B0609020204030204" pitchFamily="49" charset="0"/>
              <a:cs typeface="Consolas" panose="020B0609020204030204" pitchFamily="49" charset="0"/>
            </a:endParaRPr>
          </a:p>
          <a:p>
            <a:pPr marL="0" indent="0">
              <a:lnSpc>
                <a:spcPct val="110000"/>
              </a:lnSpc>
              <a:buNone/>
            </a:pPr>
            <a:r>
              <a:rPr lang="en-US" sz="1000" dirty="0">
                <a:solidFill>
                  <a:schemeClr val="tx1"/>
                </a:solidFill>
                <a:latin typeface="Consolas" panose="020B0609020204030204" pitchFamily="49" charset="0"/>
                <a:cs typeface="Consolas" panose="020B0609020204030204" pitchFamily="49" charset="0"/>
              </a:rPr>
              <a:t>    Invoke(stub </a:t>
            </a:r>
            <a:r>
              <a:rPr lang="en-US" sz="1000" dirty="0" err="1">
                <a:solidFill>
                  <a:schemeClr val="tx1"/>
                </a:solidFill>
                <a:latin typeface="Consolas" panose="020B0609020204030204" pitchFamily="49" charset="0"/>
                <a:cs typeface="Consolas" panose="020B0609020204030204" pitchFamily="49" charset="0"/>
              </a:rPr>
              <a:t>ChaincodeStubInterface</a:t>
            </a:r>
            <a:r>
              <a:rPr lang="en-US" sz="1000" dirty="0">
                <a:solidFill>
                  <a:schemeClr val="tx1"/>
                </a:solidFill>
                <a:latin typeface="Consolas" panose="020B0609020204030204" pitchFamily="49" charset="0"/>
                <a:cs typeface="Consolas" panose="020B0609020204030204" pitchFamily="49" charset="0"/>
              </a:rPr>
              <a:t>) </a:t>
            </a:r>
            <a:r>
              <a:rPr lang="en-US" sz="1000" dirty="0" err="1">
                <a:solidFill>
                  <a:schemeClr val="tx1"/>
                </a:solidFill>
                <a:latin typeface="Consolas" panose="020B0609020204030204" pitchFamily="49" charset="0"/>
                <a:cs typeface="Consolas" panose="020B0609020204030204" pitchFamily="49" charset="0"/>
              </a:rPr>
              <a:t>peer.Response</a:t>
            </a:r>
            <a:endParaRPr lang="en-US" sz="1000" dirty="0">
              <a:solidFill>
                <a:schemeClr val="tx1"/>
              </a:solidFill>
              <a:latin typeface="Consolas" panose="020B0609020204030204" pitchFamily="49" charset="0"/>
              <a:cs typeface="Consolas" panose="020B0609020204030204" pitchFamily="49" charset="0"/>
            </a:endParaRPr>
          </a:p>
          <a:p>
            <a:pPr marL="0" indent="0">
              <a:lnSpc>
                <a:spcPct val="110000"/>
              </a:lnSpc>
              <a:buNone/>
            </a:pPr>
            <a:r>
              <a:rPr lang="en-US" sz="1000" dirty="0">
                <a:solidFill>
                  <a:schemeClr val="tx1"/>
                </a:solidFill>
                <a:latin typeface="Consolas" panose="020B0609020204030204" pitchFamily="49" charset="0"/>
                <a:cs typeface="Consolas" panose="020B0609020204030204" pitchFamily="49" charset="0"/>
              </a:rPr>
              <a:t>}</a:t>
            </a:r>
          </a:p>
          <a:p>
            <a:pPr marL="0" indent="0">
              <a:lnSpc>
                <a:spcPct val="110000"/>
              </a:lnSpc>
              <a:buNone/>
            </a:pPr>
            <a:endParaRPr lang="en-US" sz="1000" dirty="0">
              <a:solidFill>
                <a:schemeClr val="tx1"/>
              </a:solidFill>
              <a:latin typeface="Consolas" panose="020B0609020204030204" pitchFamily="49" charset="0"/>
              <a:cs typeface="Consolas" panose="020B0609020204030204" pitchFamily="49" charset="0"/>
            </a:endParaRPr>
          </a:p>
          <a:p>
            <a:pPr marL="0" indent="0">
              <a:lnSpc>
                <a:spcPct val="110000"/>
              </a:lnSpc>
              <a:buNone/>
            </a:pPr>
            <a:r>
              <a:rPr lang="en-US" sz="1000" dirty="0" err="1">
                <a:solidFill>
                  <a:schemeClr val="tx1"/>
                </a:solidFill>
                <a:latin typeface="Consolas" panose="020B0609020204030204" pitchFamily="49" charset="0"/>
                <a:cs typeface="Consolas" panose="020B0609020204030204" pitchFamily="49" charset="0"/>
              </a:rPr>
              <a:t>func</a:t>
            </a:r>
            <a:r>
              <a:rPr lang="en-US" sz="1000" dirty="0">
                <a:solidFill>
                  <a:schemeClr val="tx1"/>
                </a:solidFill>
                <a:latin typeface="Consolas" panose="020B0609020204030204" pitchFamily="49" charset="0"/>
                <a:cs typeface="Consolas" panose="020B0609020204030204" pitchFamily="49" charset="0"/>
              </a:rPr>
              <a:t> Success(payload []byte) </a:t>
            </a:r>
            <a:r>
              <a:rPr lang="en-US" sz="1000" dirty="0" err="1">
                <a:solidFill>
                  <a:schemeClr val="tx1"/>
                </a:solidFill>
                <a:latin typeface="Consolas" panose="020B0609020204030204" pitchFamily="49" charset="0"/>
                <a:cs typeface="Consolas" panose="020B0609020204030204" pitchFamily="49" charset="0"/>
              </a:rPr>
              <a:t>peer.Response</a:t>
            </a:r>
            <a:endParaRPr lang="en-US" sz="1000" dirty="0">
              <a:solidFill>
                <a:schemeClr val="tx1"/>
              </a:solidFill>
              <a:latin typeface="Consolas" panose="020B0609020204030204" pitchFamily="49" charset="0"/>
              <a:cs typeface="Consolas" panose="020B0609020204030204" pitchFamily="49" charset="0"/>
            </a:endParaRPr>
          </a:p>
          <a:p>
            <a:pPr marL="0" indent="0">
              <a:lnSpc>
                <a:spcPct val="110000"/>
              </a:lnSpc>
              <a:buNone/>
            </a:pPr>
            <a:r>
              <a:rPr lang="en-US" sz="1000" dirty="0" err="1">
                <a:solidFill>
                  <a:schemeClr val="tx1"/>
                </a:solidFill>
                <a:latin typeface="Consolas" panose="020B0609020204030204" pitchFamily="49" charset="0"/>
                <a:cs typeface="Consolas" panose="020B0609020204030204" pitchFamily="49" charset="0"/>
              </a:rPr>
              <a:t>func</a:t>
            </a:r>
            <a:r>
              <a:rPr lang="en-US" sz="1000" dirty="0">
                <a:solidFill>
                  <a:schemeClr val="tx1"/>
                </a:solidFill>
                <a:latin typeface="Consolas" panose="020B0609020204030204" pitchFamily="49" charset="0"/>
                <a:cs typeface="Consolas" panose="020B0609020204030204" pitchFamily="49" charset="0"/>
              </a:rPr>
              <a:t> Error(msg string) </a:t>
            </a:r>
            <a:r>
              <a:rPr lang="en-US" sz="1000" dirty="0" err="1">
                <a:solidFill>
                  <a:schemeClr val="tx1"/>
                </a:solidFill>
                <a:latin typeface="Consolas" panose="020B0609020204030204" pitchFamily="49" charset="0"/>
                <a:cs typeface="Consolas" panose="020B0609020204030204" pitchFamily="49" charset="0"/>
              </a:rPr>
              <a:t>peer.Response</a:t>
            </a:r>
            <a:endParaRPr lang="en-US" sz="1000" dirty="0">
              <a:solidFill>
                <a:schemeClr val="tx1"/>
              </a:solidFill>
              <a:latin typeface="Consolas" panose="020B0609020204030204" pitchFamily="49" charset="0"/>
              <a:cs typeface="Consolas" panose="020B0609020204030204" pitchFamily="49" charset="0"/>
            </a:endParaRPr>
          </a:p>
        </p:txBody>
      </p:sp>
      <p:sp>
        <p:nvSpPr>
          <p:cNvPr id="456" name="Google Shape;456;p20"/>
          <p:cNvSpPr txBox="1">
            <a:spLocks noGrp="1"/>
          </p:cNvSpPr>
          <p:nvPr>
            <p:ph type="title" idx="4294967295"/>
          </p:nvPr>
        </p:nvSpPr>
        <p:spPr>
          <a:xfrm>
            <a:off x="4669804" y="744325"/>
            <a:ext cx="4400100" cy="546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sz="2400" dirty="0"/>
              <a:t>v2</a:t>
            </a:r>
            <a:endParaRPr sz="2400" dirty="0"/>
          </a:p>
        </p:txBody>
      </p:sp>
      <p:sp>
        <p:nvSpPr>
          <p:cNvPr id="457" name="Google Shape;457;p20"/>
          <p:cNvSpPr txBox="1">
            <a:spLocks noGrp="1"/>
          </p:cNvSpPr>
          <p:nvPr>
            <p:ph type="body" idx="4294967295"/>
          </p:nvPr>
        </p:nvSpPr>
        <p:spPr>
          <a:xfrm>
            <a:off x="4669804" y="1397450"/>
            <a:ext cx="4400100" cy="3678600"/>
          </a:xfrm>
          <a:prstGeom prst="rect">
            <a:avLst/>
          </a:prstGeom>
          <a:noFill/>
          <a:ln>
            <a:noFill/>
          </a:ln>
        </p:spPr>
        <p:txBody>
          <a:bodyPr spcFirstLastPara="1" wrap="square" lIns="91425" tIns="91425" rIns="91425" bIns="91425" anchor="t" anchorCtr="0">
            <a:normAutofit/>
          </a:bodyPr>
          <a:lstStyle/>
          <a:p>
            <a:pPr marL="0" indent="0">
              <a:lnSpc>
                <a:spcPct val="110000"/>
              </a:lnSpc>
              <a:buNone/>
            </a:pPr>
            <a:r>
              <a:rPr lang="en-US" sz="1000" dirty="0">
                <a:solidFill>
                  <a:schemeClr val="bg2">
                    <a:lumMod val="60000"/>
                    <a:lumOff val="40000"/>
                  </a:schemeClr>
                </a:solidFill>
                <a:latin typeface="Consolas" panose="020B0609020204030204" pitchFamily="49" charset="0"/>
                <a:cs typeface="Consolas" panose="020B0609020204030204" pitchFamily="49" charset="0"/>
              </a:rPr>
              <a:t>import (</a:t>
            </a:r>
          </a:p>
          <a:p>
            <a:pPr marL="0" indent="0">
              <a:lnSpc>
                <a:spcPct val="110000"/>
              </a:lnSpc>
              <a:buNone/>
            </a:pPr>
            <a:r>
              <a:rPr lang="en-US" sz="1000" dirty="0">
                <a:solidFill>
                  <a:schemeClr val="bg2">
                    <a:lumMod val="60000"/>
                    <a:lumOff val="40000"/>
                  </a:schemeClr>
                </a:solidFill>
                <a:latin typeface="Consolas" panose="020B0609020204030204" pitchFamily="49" charset="0"/>
                <a:cs typeface="Consolas" panose="020B0609020204030204" pitchFamily="49" charset="0"/>
              </a:rPr>
              <a:t>    "</a:t>
            </a:r>
            <a:r>
              <a:rPr lang="en-US" sz="1000" dirty="0" err="1">
                <a:solidFill>
                  <a:schemeClr val="bg2">
                    <a:lumMod val="60000"/>
                    <a:lumOff val="40000"/>
                  </a:schemeClr>
                </a:solidFill>
                <a:latin typeface="Consolas" panose="020B0609020204030204" pitchFamily="49" charset="0"/>
                <a:cs typeface="Consolas" panose="020B0609020204030204" pitchFamily="49" charset="0"/>
              </a:rPr>
              <a:t>github.com</a:t>
            </a:r>
            <a:r>
              <a:rPr lang="en-US" sz="1000" dirty="0">
                <a:solidFill>
                  <a:schemeClr val="bg2">
                    <a:lumMod val="60000"/>
                    <a:lumOff val="40000"/>
                  </a:schemeClr>
                </a:solidFill>
                <a:latin typeface="Consolas" panose="020B0609020204030204" pitchFamily="49" charset="0"/>
                <a:cs typeface="Consolas" panose="020B0609020204030204" pitchFamily="49" charset="0"/>
              </a:rPr>
              <a:t>/</a:t>
            </a:r>
            <a:r>
              <a:rPr lang="en-US" sz="1000" dirty="0" err="1">
                <a:solidFill>
                  <a:schemeClr val="bg2">
                    <a:lumMod val="60000"/>
                    <a:lumOff val="40000"/>
                  </a:schemeClr>
                </a:solidFill>
                <a:latin typeface="Consolas" panose="020B0609020204030204" pitchFamily="49" charset="0"/>
                <a:cs typeface="Consolas" panose="020B0609020204030204" pitchFamily="49" charset="0"/>
              </a:rPr>
              <a:t>hyperledger</a:t>
            </a:r>
            <a:r>
              <a:rPr lang="en-US" sz="1000" dirty="0">
                <a:solidFill>
                  <a:schemeClr val="bg2">
                    <a:lumMod val="60000"/>
                    <a:lumOff val="40000"/>
                  </a:schemeClr>
                </a:solidFill>
                <a:latin typeface="Consolas" panose="020B0609020204030204" pitchFamily="49" charset="0"/>
                <a:cs typeface="Consolas" panose="020B0609020204030204" pitchFamily="49" charset="0"/>
              </a:rPr>
              <a:t>/</a:t>
            </a:r>
            <a:r>
              <a:rPr lang="en-US" sz="1000" b="1" dirty="0">
                <a:solidFill>
                  <a:schemeClr val="tx1"/>
                </a:solidFill>
                <a:latin typeface="Consolas" panose="020B0609020204030204" pitchFamily="49" charset="0"/>
                <a:cs typeface="Consolas" panose="020B0609020204030204" pitchFamily="49" charset="0"/>
              </a:rPr>
              <a:t>fabric-protos-go-apiv2</a:t>
            </a:r>
            <a:r>
              <a:rPr lang="en-US" sz="1000" dirty="0">
                <a:solidFill>
                  <a:schemeClr val="bg2">
                    <a:lumMod val="60000"/>
                    <a:lumOff val="40000"/>
                  </a:schemeClr>
                </a:solidFill>
                <a:latin typeface="Consolas" panose="020B0609020204030204" pitchFamily="49" charset="0"/>
                <a:cs typeface="Consolas" panose="020B0609020204030204" pitchFamily="49" charset="0"/>
              </a:rPr>
              <a:t>/peer"</a:t>
            </a:r>
          </a:p>
          <a:p>
            <a:pPr marL="0" indent="0">
              <a:lnSpc>
                <a:spcPct val="110000"/>
              </a:lnSpc>
              <a:buNone/>
            </a:pPr>
            <a:r>
              <a:rPr lang="en-US" sz="1000" dirty="0">
                <a:solidFill>
                  <a:schemeClr val="bg2">
                    <a:lumMod val="60000"/>
                    <a:lumOff val="40000"/>
                  </a:schemeClr>
                </a:solidFill>
                <a:latin typeface="Consolas" panose="020B0609020204030204" pitchFamily="49" charset="0"/>
                <a:cs typeface="Consolas" panose="020B0609020204030204" pitchFamily="49" charset="0"/>
              </a:rPr>
              <a:t>)</a:t>
            </a:r>
          </a:p>
          <a:p>
            <a:pPr marL="0" marR="0" lvl="0" indent="0" algn="l" defTabSz="914400" rtl="0" eaLnBrk="1" fontAlgn="auto" latinLnBrk="0" hangingPunct="1">
              <a:lnSpc>
                <a:spcPct val="110000"/>
              </a:lnSpc>
              <a:spcBef>
                <a:spcPts val="0"/>
              </a:spcBef>
              <a:spcAft>
                <a:spcPts val="0"/>
              </a:spcAft>
              <a:buClr>
                <a:srgbClr val="595959"/>
              </a:buClr>
              <a:buSzPts val="1800"/>
              <a:buFont typeface="Spectral Light"/>
              <a:buNone/>
              <a:tabLst/>
              <a:defRPr/>
            </a:pPr>
            <a:endParaRPr kumimoji="0" lang="en-US" sz="1000" b="0" i="0" u="none" strike="noStrike" kern="0" cap="none" spc="0" normalizeH="0" baseline="0" noProof="0" dirty="0">
              <a:ln>
                <a:noFill/>
              </a:ln>
              <a:solidFill>
                <a:schemeClr val="bg2">
                  <a:lumMod val="60000"/>
                  <a:lumOff val="40000"/>
                </a:schemeClr>
              </a:solidFill>
              <a:effectLst/>
              <a:uLnTx/>
              <a:uFillTx/>
              <a:latin typeface="Consolas" panose="020B0609020204030204" pitchFamily="49" charset="0"/>
              <a:cs typeface="Consolas" panose="020B0609020204030204" pitchFamily="49" charset="0"/>
              <a:sym typeface="Spectral Light"/>
            </a:endParaRPr>
          </a:p>
          <a:p>
            <a:pPr marL="0" marR="0" lvl="0" indent="0" algn="l" defTabSz="914400" rtl="0" eaLnBrk="1" fontAlgn="auto" latinLnBrk="0" hangingPunct="1">
              <a:lnSpc>
                <a:spcPct val="110000"/>
              </a:lnSpc>
              <a:spcBef>
                <a:spcPts val="0"/>
              </a:spcBef>
              <a:spcAft>
                <a:spcPts val="0"/>
              </a:spcAft>
              <a:buClr>
                <a:srgbClr val="595959"/>
              </a:buClr>
              <a:buSzPts val="1800"/>
              <a:buFont typeface="Spectral Light"/>
              <a:buNone/>
              <a:tabLst/>
              <a:defRPr/>
            </a:pPr>
            <a:r>
              <a:rPr kumimoji="0" lang="en-US" sz="1000" b="0" i="0" u="none" strike="noStrike" kern="0" cap="none" spc="0" normalizeH="0" baseline="0" noProof="0" dirty="0">
                <a:ln>
                  <a:noFill/>
                </a:ln>
                <a:solidFill>
                  <a:schemeClr val="bg2">
                    <a:lumMod val="60000"/>
                    <a:lumOff val="40000"/>
                  </a:schemeClr>
                </a:solidFill>
                <a:effectLst/>
                <a:uLnTx/>
                <a:uFillTx/>
                <a:latin typeface="Consolas" panose="020B0609020204030204" pitchFamily="49" charset="0"/>
                <a:cs typeface="Consolas" panose="020B0609020204030204" pitchFamily="49" charset="0"/>
                <a:sym typeface="Spectral Light"/>
              </a:rPr>
              <a:t>type </a:t>
            </a:r>
            <a:r>
              <a:rPr kumimoji="0" lang="en-US" sz="1000" b="0" i="0" u="none" strike="noStrike" kern="0" cap="none" spc="0" normalizeH="0" baseline="0" noProof="0" dirty="0" err="1">
                <a:ln>
                  <a:noFill/>
                </a:ln>
                <a:solidFill>
                  <a:schemeClr val="bg2">
                    <a:lumMod val="60000"/>
                    <a:lumOff val="40000"/>
                  </a:schemeClr>
                </a:solidFill>
                <a:effectLst/>
                <a:uLnTx/>
                <a:uFillTx/>
                <a:latin typeface="Consolas" panose="020B0609020204030204" pitchFamily="49" charset="0"/>
                <a:cs typeface="Consolas" panose="020B0609020204030204" pitchFamily="49" charset="0"/>
                <a:sym typeface="Spectral Light"/>
              </a:rPr>
              <a:t>Chaincode</a:t>
            </a:r>
            <a:r>
              <a:rPr kumimoji="0" lang="en-US" sz="1000" b="0" i="0" u="none" strike="noStrike" kern="0" cap="none" spc="0" normalizeH="0" baseline="0" noProof="0" dirty="0">
                <a:ln>
                  <a:noFill/>
                </a:ln>
                <a:solidFill>
                  <a:schemeClr val="bg2">
                    <a:lumMod val="60000"/>
                    <a:lumOff val="40000"/>
                  </a:schemeClr>
                </a:solidFill>
                <a:effectLst/>
                <a:uLnTx/>
                <a:uFillTx/>
                <a:latin typeface="Consolas" panose="020B0609020204030204" pitchFamily="49" charset="0"/>
                <a:cs typeface="Consolas" panose="020B0609020204030204" pitchFamily="49" charset="0"/>
                <a:sym typeface="Spectral Light"/>
              </a:rPr>
              <a:t> interface {</a:t>
            </a:r>
          </a:p>
          <a:p>
            <a:pPr marL="0" marR="0" lvl="0" indent="0" algn="l" defTabSz="914400" rtl="0" eaLnBrk="1" fontAlgn="auto" latinLnBrk="0" hangingPunct="1">
              <a:lnSpc>
                <a:spcPct val="110000"/>
              </a:lnSpc>
              <a:spcBef>
                <a:spcPts val="0"/>
              </a:spcBef>
              <a:spcAft>
                <a:spcPts val="0"/>
              </a:spcAft>
              <a:buClr>
                <a:srgbClr val="595959"/>
              </a:buClr>
              <a:buSzPts val="1800"/>
              <a:buFont typeface="Spectral Light"/>
              <a:buNone/>
              <a:tabLst/>
              <a:defRPr/>
            </a:pPr>
            <a:r>
              <a:rPr kumimoji="0" lang="en-US" sz="1000" b="0" i="0" u="none" strike="noStrike" kern="0" cap="none" spc="0" normalizeH="0" baseline="0" noProof="0" dirty="0">
                <a:ln>
                  <a:noFill/>
                </a:ln>
                <a:solidFill>
                  <a:schemeClr val="bg2">
                    <a:lumMod val="60000"/>
                    <a:lumOff val="40000"/>
                  </a:schemeClr>
                </a:solidFill>
                <a:effectLst/>
                <a:uLnTx/>
                <a:uFillTx/>
                <a:latin typeface="Consolas" panose="020B0609020204030204" pitchFamily="49" charset="0"/>
                <a:cs typeface="Consolas" panose="020B0609020204030204" pitchFamily="49" charset="0"/>
                <a:sym typeface="Spectral Light"/>
              </a:rPr>
              <a:t>    Init(stub </a:t>
            </a:r>
            <a:r>
              <a:rPr kumimoji="0" lang="en-US" sz="1000" b="0" i="0" u="none" strike="noStrike" kern="0" cap="none" spc="0" normalizeH="0" baseline="0" noProof="0" dirty="0" err="1">
                <a:ln>
                  <a:noFill/>
                </a:ln>
                <a:solidFill>
                  <a:schemeClr val="bg2">
                    <a:lumMod val="60000"/>
                    <a:lumOff val="40000"/>
                  </a:schemeClr>
                </a:solidFill>
                <a:effectLst/>
                <a:uLnTx/>
                <a:uFillTx/>
                <a:latin typeface="Consolas" panose="020B0609020204030204" pitchFamily="49" charset="0"/>
                <a:cs typeface="Consolas" panose="020B0609020204030204" pitchFamily="49" charset="0"/>
                <a:sym typeface="Spectral Light"/>
              </a:rPr>
              <a:t>ChaincodeStubInterface</a:t>
            </a:r>
            <a:r>
              <a:rPr kumimoji="0" lang="en-US" sz="1000" b="0" i="0" u="none" strike="noStrike" kern="0" cap="none" spc="0" normalizeH="0" baseline="0" noProof="0" dirty="0">
                <a:ln>
                  <a:noFill/>
                </a:ln>
                <a:solidFill>
                  <a:schemeClr val="bg2">
                    <a:lumMod val="60000"/>
                    <a:lumOff val="40000"/>
                  </a:schemeClr>
                </a:solidFill>
                <a:effectLst/>
                <a:uLnTx/>
                <a:uFillTx/>
                <a:latin typeface="Consolas" panose="020B0609020204030204" pitchFamily="49" charset="0"/>
                <a:cs typeface="Consolas" panose="020B0609020204030204" pitchFamily="49" charset="0"/>
                <a:sym typeface="Spectral Light"/>
              </a:rPr>
              <a:t>) </a:t>
            </a:r>
            <a:r>
              <a:rPr kumimoji="0" lang="en-US" sz="1000" b="1" i="0" u="none" strike="noStrike" kern="0" cap="none" spc="0" normalizeH="0" baseline="0" noProof="0" dirty="0">
                <a:ln>
                  <a:noFill/>
                </a:ln>
                <a:solidFill>
                  <a:schemeClr val="tx1"/>
                </a:solidFill>
                <a:effectLst/>
                <a:uLnTx/>
                <a:uFillTx/>
                <a:latin typeface="Consolas" panose="020B0609020204030204" pitchFamily="49" charset="0"/>
                <a:cs typeface="Consolas" panose="020B0609020204030204" pitchFamily="49" charset="0"/>
                <a:sym typeface="Spectral Light"/>
              </a:rPr>
              <a:t>*</a:t>
            </a:r>
            <a:r>
              <a:rPr kumimoji="0" lang="en-US" sz="1000" b="1" i="0" u="none" strike="noStrike" kern="0" cap="none" spc="0" normalizeH="0" baseline="0" noProof="0" dirty="0" err="1">
                <a:ln>
                  <a:noFill/>
                </a:ln>
                <a:solidFill>
                  <a:schemeClr val="tx1"/>
                </a:solidFill>
                <a:effectLst/>
                <a:uLnTx/>
                <a:uFillTx/>
                <a:latin typeface="Consolas" panose="020B0609020204030204" pitchFamily="49" charset="0"/>
                <a:cs typeface="Consolas" panose="020B0609020204030204" pitchFamily="49" charset="0"/>
                <a:sym typeface="Spectral Light"/>
              </a:rPr>
              <a:t>peer.Response</a:t>
            </a:r>
            <a:endParaRPr kumimoji="0" lang="en-US" sz="1000" b="1" i="0" u="none" strike="noStrike" kern="0" cap="none" spc="0" normalizeH="0" baseline="0" noProof="0" dirty="0">
              <a:ln>
                <a:noFill/>
              </a:ln>
              <a:solidFill>
                <a:schemeClr val="tx1"/>
              </a:solidFill>
              <a:effectLst/>
              <a:uLnTx/>
              <a:uFillTx/>
              <a:latin typeface="Consolas" panose="020B0609020204030204" pitchFamily="49" charset="0"/>
              <a:cs typeface="Consolas" panose="020B0609020204030204" pitchFamily="49" charset="0"/>
              <a:sym typeface="Spectral Light"/>
            </a:endParaRPr>
          </a:p>
          <a:p>
            <a:pPr marL="0" marR="0" lvl="0" indent="0" algn="l" defTabSz="914400" rtl="0" eaLnBrk="1" fontAlgn="auto" latinLnBrk="0" hangingPunct="1">
              <a:lnSpc>
                <a:spcPct val="110000"/>
              </a:lnSpc>
              <a:spcBef>
                <a:spcPts val="0"/>
              </a:spcBef>
              <a:spcAft>
                <a:spcPts val="0"/>
              </a:spcAft>
              <a:buClr>
                <a:srgbClr val="595959"/>
              </a:buClr>
              <a:buSzPts val="1800"/>
              <a:buFont typeface="Spectral Light"/>
              <a:buNone/>
              <a:tabLst/>
              <a:defRPr/>
            </a:pPr>
            <a:r>
              <a:rPr kumimoji="0" lang="en-US" sz="1000" b="0" i="0" u="none" strike="noStrike" kern="0" cap="none" spc="0" normalizeH="0" baseline="0" noProof="0" dirty="0">
                <a:ln>
                  <a:noFill/>
                </a:ln>
                <a:solidFill>
                  <a:schemeClr val="bg2">
                    <a:lumMod val="60000"/>
                    <a:lumOff val="40000"/>
                  </a:schemeClr>
                </a:solidFill>
                <a:effectLst/>
                <a:uLnTx/>
                <a:uFillTx/>
                <a:latin typeface="Consolas" panose="020B0609020204030204" pitchFamily="49" charset="0"/>
                <a:cs typeface="Consolas" panose="020B0609020204030204" pitchFamily="49" charset="0"/>
                <a:sym typeface="Spectral Light"/>
              </a:rPr>
              <a:t>    Invoke(stub </a:t>
            </a:r>
            <a:r>
              <a:rPr kumimoji="0" lang="en-US" sz="1000" b="0" i="0" u="none" strike="noStrike" kern="0" cap="none" spc="0" normalizeH="0" baseline="0" noProof="0" dirty="0" err="1">
                <a:ln>
                  <a:noFill/>
                </a:ln>
                <a:solidFill>
                  <a:schemeClr val="bg2">
                    <a:lumMod val="60000"/>
                    <a:lumOff val="40000"/>
                  </a:schemeClr>
                </a:solidFill>
                <a:effectLst/>
                <a:uLnTx/>
                <a:uFillTx/>
                <a:latin typeface="Consolas" panose="020B0609020204030204" pitchFamily="49" charset="0"/>
                <a:cs typeface="Consolas" panose="020B0609020204030204" pitchFamily="49" charset="0"/>
                <a:sym typeface="Spectral Light"/>
              </a:rPr>
              <a:t>ChaincodeStubInterface</a:t>
            </a:r>
            <a:r>
              <a:rPr kumimoji="0" lang="en-US" sz="1000" b="0" i="0" u="none" strike="noStrike" kern="0" cap="none" spc="0" normalizeH="0" baseline="0" noProof="0" dirty="0">
                <a:ln>
                  <a:noFill/>
                </a:ln>
                <a:solidFill>
                  <a:schemeClr val="bg2">
                    <a:lumMod val="60000"/>
                    <a:lumOff val="40000"/>
                  </a:schemeClr>
                </a:solidFill>
                <a:effectLst/>
                <a:uLnTx/>
                <a:uFillTx/>
                <a:latin typeface="Consolas" panose="020B0609020204030204" pitchFamily="49" charset="0"/>
                <a:cs typeface="Consolas" panose="020B0609020204030204" pitchFamily="49" charset="0"/>
                <a:sym typeface="Spectral Light"/>
              </a:rPr>
              <a:t>) </a:t>
            </a:r>
            <a:r>
              <a:rPr kumimoji="0" lang="en-US" sz="1000" b="1" i="0" u="none" strike="noStrike" kern="0" cap="none" spc="0" normalizeH="0" baseline="0" noProof="0" dirty="0">
                <a:ln>
                  <a:noFill/>
                </a:ln>
                <a:solidFill>
                  <a:schemeClr val="tx1"/>
                </a:solidFill>
                <a:effectLst/>
                <a:uLnTx/>
                <a:uFillTx/>
                <a:latin typeface="Consolas" panose="020B0609020204030204" pitchFamily="49" charset="0"/>
                <a:cs typeface="Consolas" panose="020B0609020204030204" pitchFamily="49" charset="0"/>
                <a:sym typeface="Spectral Light"/>
              </a:rPr>
              <a:t>*</a:t>
            </a:r>
            <a:r>
              <a:rPr kumimoji="0" lang="en-US" sz="1000" b="1" i="0" u="none" strike="noStrike" kern="0" cap="none" spc="0" normalizeH="0" baseline="0" noProof="0" dirty="0" err="1">
                <a:ln>
                  <a:noFill/>
                </a:ln>
                <a:solidFill>
                  <a:schemeClr val="tx1"/>
                </a:solidFill>
                <a:effectLst/>
                <a:uLnTx/>
                <a:uFillTx/>
                <a:latin typeface="Consolas" panose="020B0609020204030204" pitchFamily="49" charset="0"/>
                <a:cs typeface="Consolas" panose="020B0609020204030204" pitchFamily="49" charset="0"/>
                <a:sym typeface="Spectral Light"/>
              </a:rPr>
              <a:t>peer.Response</a:t>
            </a:r>
            <a:endParaRPr kumimoji="0" lang="en-US" sz="1000" b="1" i="0" u="none" strike="noStrike" kern="0" cap="none" spc="0" normalizeH="0" baseline="0" noProof="0" dirty="0">
              <a:ln>
                <a:noFill/>
              </a:ln>
              <a:solidFill>
                <a:schemeClr val="tx1"/>
              </a:solidFill>
              <a:effectLst/>
              <a:uLnTx/>
              <a:uFillTx/>
              <a:latin typeface="Consolas" panose="020B0609020204030204" pitchFamily="49" charset="0"/>
              <a:cs typeface="Consolas" panose="020B0609020204030204" pitchFamily="49" charset="0"/>
              <a:sym typeface="Spectral Light"/>
            </a:endParaRPr>
          </a:p>
          <a:p>
            <a:pPr marL="0" marR="0" lvl="0" indent="0" algn="l" defTabSz="914400" rtl="0" eaLnBrk="1" fontAlgn="auto" latinLnBrk="0" hangingPunct="1">
              <a:lnSpc>
                <a:spcPct val="110000"/>
              </a:lnSpc>
              <a:spcBef>
                <a:spcPts val="0"/>
              </a:spcBef>
              <a:spcAft>
                <a:spcPts val="0"/>
              </a:spcAft>
              <a:buClr>
                <a:srgbClr val="595959"/>
              </a:buClr>
              <a:buSzPts val="1800"/>
              <a:buFont typeface="Spectral Light"/>
              <a:buNone/>
              <a:tabLst/>
              <a:defRPr/>
            </a:pPr>
            <a:r>
              <a:rPr kumimoji="0" lang="en-US" sz="1000" b="0" i="0" u="none" strike="noStrike" kern="0" cap="none" spc="0" normalizeH="0" baseline="0" noProof="0" dirty="0">
                <a:ln>
                  <a:noFill/>
                </a:ln>
                <a:solidFill>
                  <a:schemeClr val="bg2">
                    <a:lumMod val="60000"/>
                    <a:lumOff val="40000"/>
                  </a:schemeClr>
                </a:solidFill>
                <a:effectLst/>
                <a:uLnTx/>
                <a:uFillTx/>
                <a:latin typeface="Consolas" panose="020B0609020204030204" pitchFamily="49" charset="0"/>
                <a:cs typeface="Consolas" panose="020B0609020204030204" pitchFamily="49" charset="0"/>
                <a:sym typeface="Spectral Light"/>
              </a:rPr>
              <a:t>}</a:t>
            </a:r>
          </a:p>
          <a:p>
            <a:pPr marL="0" marR="0" lvl="0" indent="0" algn="l" defTabSz="914400" rtl="0" eaLnBrk="1" fontAlgn="auto" latinLnBrk="0" hangingPunct="1">
              <a:lnSpc>
                <a:spcPct val="110000"/>
              </a:lnSpc>
              <a:spcBef>
                <a:spcPts val="0"/>
              </a:spcBef>
              <a:spcAft>
                <a:spcPts val="0"/>
              </a:spcAft>
              <a:buClr>
                <a:srgbClr val="595959"/>
              </a:buClr>
              <a:buSzPts val="1800"/>
              <a:buFont typeface="Spectral Light"/>
              <a:buNone/>
              <a:tabLst/>
              <a:defRPr/>
            </a:pPr>
            <a:endParaRPr lang="en-US" sz="1000" dirty="0">
              <a:solidFill>
                <a:schemeClr val="bg2">
                  <a:lumMod val="60000"/>
                  <a:lumOff val="40000"/>
                </a:schemeClr>
              </a:solidFill>
              <a:latin typeface="Consolas" panose="020B0609020204030204" pitchFamily="49" charset="0"/>
              <a:cs typeface="Consolas" panose="020B0609020204030204" pitchFamily="49" charset="0"/>
            </a:endParaRPr>
          </a:p>
          <a:p>
            <a:pPr marL="0" marR="0" lvl="0" indent="0" algn="l" defTabSz="914400" rtl="0" eaLnBrk="1" fontAlgn="auto" latinLnBrk="0" hangingPunct="1">
              <a:lnSpc>
                <a:spcPct val="110000"/>
              </a:lnSpc>
              <a:spcBef>
                <a:spcPts val="0"/>
              </a:spcBef>
              <a:spcAft>
                <a:spcPts val="0"/>
              </a:spcAft>
              <a:buClr>
                <a:srgbClr val="595959"/>
              </a:buClr>
              <a:buSzPts val="1800"/>
              <a:buFont typeface="Spectral Light"/>
              <a:buNone/>
              <a:tabLst/>
              <a:defRPr/>
            </a:pPr>
            <a:r>
              <a:rPr kumimoji="0" lang="en-US" sz="1000" b="0" i="0" u="none" strike="noStrike" kern="0" cap="none" spc="0" normalizeH="0" baseline="0" noProof="0" dirty="0" err="1">
                <a:ln>
                  <a:noFill/>
                </a:ln>
                <a:solidFill>
                  <a:schemeClr val="bg2">
                    <a:lumMod val="60000"/>
                    <a:lumOff val="40000"/>
                  </a:schemeClr>
                </a:solidFill>
                <a:effectLst/>
                <a:uLnTx/>
                <a:uFillTx/>
                <a:latin typeface="Consolas" panose="020B0609020204030204" pitchFamily="49" charset="0"/>
                <a:cs typeface="Consolas" panose="020B0609020204030204" pitchFamily="49" charset="0"/>
                <a:sym typeface="Spectral Light"/>
              </a:rPr>
              <a:t>func</a:t>
            </a:r>
            <a:r>
              <a:rPr kumimoji="0" lang="en-US" sz="1000" b="0" i="0" u="none" strike="noStrike" kern="0" cap="none" spc="0" normalizeH="0" baseline="0" noProof="0" dirty="0">
                <a:ln>
                  <a:noFill/>
                </a:ln>
                <a:solidFill>
                  <a:schemeClr val="bg2">
                    <a:lumMod val="60000"/>
                    <a:lumOff val="40000"/>
                  </a:schemeClr>
                </a:solidFill>
                <a:effectLst/>
                <a:uLnTx/>
                <a:uFillTx/>
                <a:latin typeface="Consolas" panose="020B0609020204030204" pitchFamily="49" charset="0"/>
                <a:cs typeface="Consolas" panose="020B0609020204030204" pitchFamily="49" charset="0"/>
                <a:sym typeface="Spectral Light"/>
              </a:rPr>
              <a:t> Success(payload []byte) </a:t>
            </a:r>
            <a:r>
              <a:rPr kumimoji="0" lang="en-US" sz="1000" b="1" i="0" u="none" strike="noStrike" kern="0" cap="none" spc="0" normalizeH="0" baseline="0" noProof="0" dirty="0">
                <a:ln>
                  <a:noFill/>
                </a:ln>
                <a:solidFill>
                  <a:schemeClr val="tx1"/>
                </a:solidFill>
                <a:effectLst/>
                <a:uLnTx/>
                <a:uFillTx/>
                <a:latin typeface="Consolas" panose="020B0609020204030204" pitchFamily="49" charset="0"/>
                <a:cs typeface="Consolas" panose="020B0609020204030204" pitchFamily="49" charset="0"/>
                <a:sym typeface="Spectral Light"/>
              </a:rPr>
              <a:t>*</a:t>
            </a:r>
            <a:r>
              <a:rPr kumimoji="0" lang="en-US" sz="1000" b="1" i="0" u="none" strike="noStrike" kern="0" cap="none" spc="0" normalizeH="0" baseline="0" noProof="0" dirty="0" err="1">
                <a:ln>
                  <a:noFill/>
                </a:ln>
                <a:solidFill>
                  <a:schemeClr val="tx1"/>
                </a:solidFill>
                <a:effectLst/>
                <a:uLnTx/>
                <a:uFillTx/>
                <a:latin typeface="Consolas" panose="020B0609020204030204" pitchFamily="49" charset="0"/>
                <a:cs typeface="Consolas" panose="020B0609020204030204" pitchFamily="49" charset="0"/>
                <a:sym typeface="Spectral Light"/>
              </a:rPr>
              <a:t>peer.Response</a:t>
            </a:r>
            <a:endParaRPr kumimoji="0" lang="en-US" sz="1000" b="1" i="0" u="none" strike="noStrike" kern="0" cap="none" spc="0" normalizeH="0" baseline="0" noProof="0" dirty="0">
              <a:ln>
                <a:noFill/>
              </a:ln>
              <a:solidFill>
                <a:schemeClr val="tx1"/>
              </a:solidFill>
              <a:effectLst/>
              <a:uLnTx/>
              <a:uFillTx/>
              <a:latin typeface="Consolas" panose="020B0609020204030204" pitchFamily="49" charset="0"/>
              <a:cs typeface="Consolas" panose="020B0609020204030204" pitchFamily="49" charset="0"/>
              <a:sym typeface="Spectral Light"/>
            </a:endParaRPr>
          </a:p>
          <a:p>
            <a:pPr marL="0" marR="0" lvl="0" indent="0" algn="l" defTabSz="914400" rtl="0" eaLnBrk="1" fontAlgn="auto" latinLnBrk="0" hangingPunct="1">
              <a:lnSpc>
                <a:spcPct val="110000"/>
              </a:lnSpc>
              <a:spcBef>
                <a:spcPts val="0"/>
              </a:spcBef>
              <a:spcAft>
                <a:spcPts val="0"/>
              </a:spcAft>
              <a:buClr>
                <a:srgbClr val="595959"/>
              </a:buClr>
              <a:buSzPts val="1800"/>
              <a:buFont typeface="Spectral Light"/>
              <a:buNone/>
              <a:tabLst/>
              <a:defRPr/>
            </a:pPr>
            <a:r>
              <a:rPr kumimoji="0" lang="en-US" sz="1000" b="0" i="0" u="none" strike="noStrike" kern="0" cap="none" spc="0" normalizeH="0" baseline="0" noProof="0" dirty="0" err="1">
                <a:ln>
                  <a:noFill/>
                </a:ln>
                <a:solidFill>
                  <a:schemeClr val="bg2">
                    <a:lumMod val="60000"/>
                    <a:lumOff val="40000"/>
                  </a:schemeClr>
                </a:solidFill>
                <a:effectLst/>
                <a:uLnTx/>
                <a:uFillTx/>
                <a:latin typeface="Consolas" panose="020B0609020204030204" pitchFamily="49" charset="0"/>
                <a:cs typeface="Consolas" panose="020B0609020204030204" pitchFamily="49" charset="0"/>
                <a:sym typeface="Spectral Light"/>
              </a:rPr>
              <a:t>func</a:t>
            </a:r>
            <a:r>
              <a:rPr kumimoji="0" lang="en-US" sz="1000" b="0" i="0" u="none" strike="noStrike" kern="0" cap="none" spc="0" normalizeH="0" baseline="0" noProof="0" dirty="0">
                <a:ln>
                  <a:noFill/>
                </a:ln>
                <a:solidFill>
                  <a:schemeClr val="bg2">
                    <a:lumMod val="60000"/>
                    <a:lumOff val="40000"/>
                  </a:schemeClr>
                </a:solidFill>
                <a:effectLst/>
                <a:uLnTx/>
                <a:uFillTx/>
                <a:latin typeface="Consolas" panose="020B0609020204030204" pitchFamily="49" charset="0"/>
                <a:cs typeface="Consolas" panose="020B0609020204030204" pitchFamily="49" charset="0"/>
                <a:sym typeface="Spectral Light"/>
              </a:rPr>
              <a:t> Error(msg string) </a:t>
            </a:r>
            <a:r>
              <a:rPr kumimoji="0" lang="en-US" sz="1000" b="1" i="0" u="none" strike="noStrike" kern="0" cap="none" spc="0" normalizeH="0" baseline="0" noProof="0" dirty="0">
                <a:ln>
                  <a:noFill/>
                </a:ln>
                <a:solidFill>
                  <a:schemeClr val="tx1"/>
                </a:solidFill>
                <a:effectLst/>
                <a:uLnTx/>
                <a:uFillTx/>
                <a:latin typeface="Consolas" panose="020B0609020204030204" pitchFamily="49" charset="0"/>
                <a:cs typeface="Consolas" panose="020B0609020204030204" pitchFamily="49" charset="0"/>
                <a:sym typeface="Spectral Light"/>
              </a:rPr>
              <a:t>*</a:t>
            </a:r>
            <a:r>
              <a:rPr kumimoji="0" lang="en-US" sz="1000" b="1" i="0" u="none" strike="noStrike" kern="0" cap="none" spc="0" normalizeH="0" baseline="0" noProof="0" dirty="0" err="1">
                <a:ln>
                  <a:noFill/>
                </a:ln>
                <a:solidFill>
                  <a:schemeClr val="tx1"/>
                </a:solidFill>
                <a:effectLst/>
                <a:uLnTx/>
                <a:uFillTx/>
                <a:latin typeface="Consolas" panose="020B0609020204030204" pitchFamily="49" charset="0"/>
                <a:cs typeface="Consolas" panose="020B0609020204030204" pitchFamily="49" charset="0"/>
                <a:sym typeface="Spectral Light"/>
              </a:rPr>
              <a:t>peer.Response</a:t>
            </a:r>
            <a:endParaRPr kumimoji="0" lang="en-US" sz="1000" b="1" i="0" u="none" strike="noStrike" kern="0" cap="none" spc="0" normalizeH="0" baseline="0" noProof="0" dirty="0">
              <a:ln>
                <a:noFill/>
              </a:ln>
              <a:solidFill>
                <a:schemeClr val="tx1"/>
              </a:solidFill>
              <a:effectLst/>
              <a:uLnTx/>
              <a:uFillTx/>
              <a:latin typeface="Consolas" panose="020B0609020204030204" pitchFamily="49" charset="0"/>
              <a:cs typeface="Consolas" panose="020B0609020204030204" pitchFamily="49" charset="0"/>
              <a:sym typeface="Spectral Light"/>
            </a:endParaRPr>
          </a:p>
        </p:txBody>
      </p:sp>
    </p:spTree>
    <p:extLst>
      <p:ext uri="{BB962C8B-B14F-4D97-AF65-F5344CB8AC3E}">
        <p14:creationId xmlns:p14="http://schemas.microsoft.com/office/powerpoint/2010/main" val="1149067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sp>
        <p:nvSpPr>
          <p:cNvPr id="358" name="Google Shape;358;p6"/>
          <p:cNvSpPr txBox="1">
            <a:spLocks noGrp="1"/>
          </p:cNvSpPr>
          <p:nvPr>
            <p:ph type="title"/>
          </p:nvPr>
        </p:nvSpPr>
        <p:spPr>
          <a:xfrm>
            <a:off x="60700" y="68775"/>
            <a:ext cx="8708400" cy="559500"/>
          </a:xfrm>
          <a:prstGeom prst="rect">
            <a:avLst/>
          </a:prstGeom>
          <a:noFill/>
          <a:ln>
            <a:noFill/>
          </a:ln>
        </p:spPr>
        <p:txBody>
          <a:bodyPr spcFirstLastPara="1" wrap="square" lIns="45700" tIns="0" rIns="0" bIns="0" anchor="t" anchorCtr="0">
            <a:normAutofit/>
          </a:bodyPr>
          <a:lstStyle/>
          <a:p>
            <a:pPr marL="0" lvl="0" indent="0" algn="l" rtl="0">
              <a:lnSpc>
                <a:spcPct val="100000"/>
              </a:lnSpc>
              <a:spcBef>
                <a:spcPts val="0"/>
              </a:spcBef>
              <a:spcAft>
                <a:spcPts val="0"/>
              </a:spcAft>
              <a:buSzPts val="2800"/>
              <a:buNone/>
            </a:pPr>
            <a:r>
              <a:rPr lang="en-US" dirty="0"/>
              <a:t>Motivation</a:t>
            </a:r>
            <a:endParaRPr dirty="0"/>
          </a:p>
        </p:txBody>
      </p:sp>
      <p:sp>
        <p:nvSpPr>
          <p:cNvPr id="359" name="Google Shape;359;p6"/>
          <p:cNvSpPr txBox="1">
            <a:spLocks noGrp="1"/>
          </p:cNvSpPr>
          <p:nvPr>
            <p:ph type="body" idx="1"/>
          </p:nvPr>
        </p:nvSpPr>
        <p:spPr>
          <a:xfrm>
            <a:off x="60700" y="708760"/>
            <a:ext cx="8708400" cy="3777000"/>
          </a:xfrm>
          <a:prstGeom prst="rect">
            <a:avLst/>
          </a:prstGeom>
          <a:noFill/>
          <a:ln>
            <a:noFill/>
          </a:ln>
        </p:spPr>
        <p:txBody>
          <a:bodyPr spcFirstLastPara="1" wrap="square" lIns="91425" tIns="91425" rIns="91425" bIns="91425" anchor="t" anchorCtr="0">
            <a:normAutofit/>
          </a:bodyPr>
          <a:lstStyle/>
          <a:p>
            <a:pPr marL="285750" indent="-285750">
              <a:spcAft>
                <a:spcPts val="1200"/>
              </a:spcAft>
            </a:pPr>
            <a:r>
              <a:rPr lang="en-US" dirty="0"/>
              <a:t>Adopt “new” Go API for </a:t>
            </a:r>
            <a:r>
              <a:rPr lang="en-US"/>
              <a:t>protocol buffers</a:t>
            </a:r>
            <a:endParaRPr lang="en-US" dirty="0"/>
          </a:p>
          <a:p>
            <a:pPr marL="742950" lvl="1" indent="-285750">
              <a:spcAft>
                <a:spcPts val="1200"/>
              </a:spcAft>
            </a:pPr>
            <a:r>
              <a:rPr lang="en-US" dirty="0"/>
              <a:t>Released in 2020 (when Go 1.14 was current)</a:t>
            </a:r>
          </a:p>
          <a:p>
            <a:pPr marL="742950" lvl="1" indent="-285750">
              <a:spcAft>
                <a:spcPts val="1200"/>
              </a:spcAft>
            </a:pPr>
            <a:r>
              <a:rPr lang="en-US" dirty="0"/>
              <a:t>Old Go API is still supported but </a:t>
            </a:r>
            <a:r>
              <a:rPr lang="en-US" b="1" dirty="0"/>
              <a:t>deprecated</a:t>
            </a:r>
            <a:endParaRPr lang="en-US" dirty="0"/>
          </a:p>
          <a:p>
            <a:pPr marL="285750" indent="-285750">
              <a:spcAft>
                <a:spcPts val="1200"/>
              </a:spcAft>
            </a:pPr>
            <a:r>
              <a:rPr lang="en-US" dirty="0"/>
              <a:t>Consistency and correctness</a:t>
            </a:r>
          </a:p>
          <a:p>
            <a:pPr marL="742950" lvl="1" indent="-285750">
              <a:spcAft>
                <a:spcPts val="1200"/>
              </a:spcAft>
            </a:pPr>
            <a:r>
              <a:rPr lang="en-US" dirty="0"/>
              <a:t>Use only </a:t>
            </a:r>
            <a:r>
              <a:rPr lang="en-US" b="1" dirty="0"/>
              <a:t>pointers</a:t>
            </a:r>
            <a:r>
              <a:rPr lang="en-US" dirty="0"/>
              <a:t> to protocol buffer messages</a:t>
            </a:r>
          </a:p>
        </p:txBody>
      </p:sp>
    </p:spTree>
    <p:extLst>
      <p:ext uri="{BB962C8B-B14F-4D97-AF65-F5344CB8AC3E}">
        <p14:creationId xmlns:p14="http://schemas.microsoft.com/office/powerpoint/2010/main" val="30111910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Google Shape;376;p9"/>
          <p:cNvSpPr txBox="1">
            <a:spLocks noGrp="1"/>
          </p:cNvSpPr>
          <p:nvPr>
            <p:ph type="body" idx="1"/>
          </p:nvPr>
        </p:nvSpPr>
        <p:spPr>
          <a:xfrm>
            <a:off x="92525" y="621075"/>
            <a:ext cx="3999900" cy="3805500"/>
          </a:xfrm>
          <a:prstGeom prst="rect">
            <a:avLst/>
          </a:prstGeom>
          <a:noFill/>
          <a:ln>
            <a:noFill/>
          </a:ln>
        </p:spPr>
        <p:txBody>
          <a:bodyPr spcFirstLastPara="1" wrap="square" lIns="91425" tIns="91425" rIns="91425" bIns="91425" anchor="t" anchorCtr="0">
            <a:normAutofit lnSpcReduction="10000"/>
          </a:bodyPr>
          <a:lstStyle/>
          <a:p>
            <a:pPr marL="285750" indent="-285750">
              <a:spcAft>
                <a:spcPts val="1200"/>
              </a:spcAft>
            </a:pPr>
            <a:r>
              <a:rPr lang="en-US" dirty="0"/>
              <a:t>Smart contract / </a:t>
            </a:r>
            <a:r>
              <a:rPr lang="en-US" dirty="0" err="1"/>
              <a:t>chaincode</a:t>
            </a:r>
            <a:r>
              <a:rPr lang="en-US" dirty="0"/>
              <a:t> API changes</a:t>
            </a:r>
          </a:p>
          <a:p>
            <a:pPr marL="742950" lvl="1" indent="-285750">
              <a:spcAft>
                <a:spcPts val="1200"/>
              </a:spcAft>
            </a:pPr>
            <a:r>
              <a:rPr lang="en-US" dirty="0" err="1"/>
              <a:t>ChaincodeStubInterface</a:t>
            </a:r>
            <a:endParaRPr lang="en-US" dirty="0"/>
          </a:p>
          <a:p>
            <a:pPr marL="742950" lvl="1" indent="-285750">
              <a:spcAft>
                <a:spcPts val="1200"/>
              </a:spcAft>
            </a:pPr>
            <a:r>
              <a:rPr lang="en-US" dirty="0" err="1"/>
              <a:t>Chaincode</a:t>
            </a:r>
            <a:r>
              <a:rPr lang="en-US" dirty="0"/>
              <a:t> (low-level)</a:t>
            </a:r>
          </a:p>
          <a:p>
            <a:pPr marL="285750" indent="-285750">
              <a:spcAft>
                <a:spcPts val="1200"/>
              </a:spcAft>
            </a:pPr>
            <a:r>
              <a:rPr lang="en-US" dirty="0"/>
              <a:t>Incompatible Fabric protocol buffer binding versions</a:t>
            </a:r>
          </a:p>
          <a:p>
            <a:pPr marL="742950" lvl="1" indent="-285750">
              <a:spcAft>
                <a:spcPts val="1200"/>
              </a:spcAft>
            </a:pPr>
            <a:r>
              <a:rPr lang="en-US" dirty="0"/>
              <a:t>fabric-protos-go</a:t>
            </a:r>
          </a:p>
          <a:p>
            <a:pPr marL="742950" lvl="1" indent="-285750">
              <a:spcAft>
                <a:spcPts val="1200"/>
              </a:spcAft>
            </a:pPr>
            <a:r>
              <a:rPr lang="en-US" dirty="0"/>
              <a:t>fabric-protos-go-apiv2</a:t>
            </a:r>
          </a:p>
          <a:p>
            <a:pPr marL="285750" indent="-285750">
              <a:spcAft>
                <a:spcPts val="1200"/>
              </a:spcAft>
            </a:pPr>
            <a:r>
              <a:rPr lang="en-US" dirty="0"/>
              <a:t>Choice of v1 or v2 implementation</a:t>
            </a:r>
          </a:p>
          <a:p>
            <a:pPr marL="742950" lvl="1" indent="-285750">
              <a:spcAft>
                <a:spcPts val="1200"/>
              </a:spcAft>
            </a:pPr>
            <a:r>
              <a:rPr lang="en-US" dirty="0"/>
              <a:t>Wire-level compatible</a:t>
            </a:r>
          </a:p>
          <a:p>
            <a:pPr marL="285750" indent="-285750">
              <a:spcAft>
                <a:spcPts val="1200"/>
              </a:spcAft>
            </a:pPr>
            <a:r>
              <a:rPr lang="en-US" dirty="0"/>
              <a:t>Removed deprecated </a:t>
            </a:r>
            <a:r>
              <a:rPr lang="en-US" dirty="0" err="1"/>
              <a:t>shimtest</a:t>
            </a:r>
            <a:r>
              <a:rPr lang="en-US" dirty="0"/>
              <a:t> package</a:t>
            </a:r>
          </a:p>
        </p:txBody>
      </p:sp>
      <p:sp>
        <p:nvSpPr>
          <p:cNvPr id="378" name="Google Shape;378;p9"/>
          <p:cNvSpPr txBox="1">
            <a:spLocks noGrp="1"/>
          </p:cNvSpPr>
          <p:nvPr>
            <p:ph type="title"/>
          </p:nvPr>
        </p:nvSpPr>
        <p:spPr>
          <a:xfrm>
            <a:off x="74475" y="40775"/>
            <a:ext cx="8708400" cy="431100"/>
          </a:xfrm>
          <a:prstGeom prst="rect">
            <a:avLst/>
          </a:prstGeom>
          <a:noFill/>
          <a:ln>
            <a:noFill/>
          </a:ln>
        </p:spPr>
        <p:txBody>
          <a:bodyPr spcFirstLastPara="1" wrap="square" lIns="45700" tIns="0" rIns="0" bIns="0" anchor="t" anchorCtr="0">
            <a:spAutoFit/>
          </a:bodyPr>
          <a:lstStyle/>
          <a:p>
            <a:pPr marL="0" lvl="0" indent="0" algn="l" rtl="0">
              <a:lnSpc>
                <a:spcPct val="100000"/>
              </a:lnSpc>
              <a:spcBef>
                <a:spcPts val="0"/>
              </a:spcBef>
              <a:spcAft>
                <a:spcPts val="0"/>
              </a:spcAft>
              <a:buSzPts val="2800"/>
              <a:buNone/>
            </a:pPr>
            <a:r>
              <a:rPr lang="en-US" dirty="0"/>
              <a:t>Why version 2?</a:t>
            </a:r>
            <a:endParaRPr dirty="0"/>
          </a:p>
        </p:txBody>
      </p:sp>
      <p:pic>
        <p:nvPicPr>
          <p:cNvPr id="3" name="Picture 2" descr="An exploding light bulb">
            <a:extLst>
              <a:ext uri="{FF2B5EF4-FFF2-40B4-BE49-F238E27FC236}">
                <a16:creationId xmlns:a16="http://schemas.microsoft.com/office/drawing/2014/main" id="{34D7219E-DBAB-157B-092D-0F1BFF1D7B0F}"/>
              </a:ext>
            </a:extLst>
          </p:cNvPr>
          <p:cNvPicPr>
            <a:picLocks noChangeAspect="1"/>
          </p:cNvPicPr>
          <p:nvPr/>
        </p:nvPicPr>
        <p:blipFill rotWithShape="1">
          <a:blip r:embed="rId3"/>
          <a:srcRect l="3587" r="43703"/>
          <a:stretch/>
        </p:blipFill>
        <p:spPr>
          <a:xfrm>
            <a:off x="4572000" y="0"/>
            <a:ext cx="4572000" cy="5143500"/>
          </a:xfrm>
          <a:prstGeom prst="rect">
            <a:avLst/>
          </a:prstGeom>
        </p:spPr>
      </p:pic>
    </p:spTree>
    <p:extLst>
      <p:ext uri="{BB962C8B-B14F-4D97-AF65-F5344CB8AC3E}">
        <p14:creationId xmlns:p14="http://schemas.microsoft.com/office/powerpoint/2010/main" val="1334440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p4"/>
          <p:cNvSpPr txBox="1">
            <a:spLocks noGrp="1"/>
          </p:cNvSpPr>
          <p:nvPr>
            <p:ph type="title"/>
          </p:nvPr>
        </p:nvSpPr>
        <p:spPr>
          <a:xfrm>
            <a:off x="311700" y="2150850"/>
            <a:ext cx="8520600" cy="841800"/>
          </a:xfrm>
          <a:prstGeom prst="rect">
            <a:avLst/>
          </a:prstGeom>
          <a:noFill/>
          <a:ln>
            <a:noFill/>
          </a:ln>
        </p:spPr>
        <p:txBody>
          <a:bodyPr spcFirstLastPara="1" wrap="square" lIns="45700" tIns="0" rIns="0" bIns="0" anchor="ctr" anchorCtr="0">
            <a:normAutofit/>
          </a:bodyPr>
          <a:lstStyle/>
          <a:p>
            <a:pPr marL="0" lvl="0" indent="0" algn="ctr" rtl="0">
              <a:lnSpc>
                <a:spcPct val="100000"/>
              </a:lnSpc>
              <a:spcBef>
                <a:spcPts val="0"/>
              </a:spcBef>
              <a:spcAft>
                <a:spcPts val="0"/>
              </a:spcAft>
              <a:buSzPts val="3600"/>
              <a:buNone/>
            </a:pPr>
            <a:r>
              <a:rPr lang="en-US" dirty="0"/>
              <a:t>How do I use the v2 API?</a:t>
            </a:r>
            <a:endParaRPr dirty="0"/>
          </a:p>
        </p:txBody>
      </p:sp>
    </p:spTree>
    <p:extLst>
      <p:ext uri="{BB962C8B-B14F-4D97-AF65-F5344CB8AC3E}">
        <p14:creationId xmlns:p14="http://schemas.microsoft.com/office/powerpoint/2010/main" val="33702525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23"/>
        <p:cNvGrpSpPr/>
        <p:nvPr/>
      </p:nvGrpSpPr>
      <p:grpSpPr>
        <a:xfrm>
          <a:off x="0" y="0"/>
          <a:ext cx="0" cy="0"/>
          <a:chOff x="0" y="0"/>
          <a:chExt cx="0" cy="0"/>
        </a:xfrm>
      </p:grpSpPr>
      <p:sp>
        <p:nvSpPr>
          <p:cNvPr id="424" name="Google Shape;424;p15"/>
          <p:cNvSpPr txBox="1">
            <a:spLocks noGrp="1"/>
          </p:cNvSpPr>
          <p:nvPr>
            <p:ph type="title"/>
          </p:nvPr>
        </p:nvSpPr>
        <p:spPr>
          <a:xfrm>
            <a:off x="0" y="0"/>
            <a:ext cx="9144000" cy="638100"/>
          </a:xfrm>
          <a:prstGeom prst="rect">
            <a:avLst/>
          </a:prstGeom>
          <a:noFill/>
          <a:ln>
            <a:noFill/>
          </a:ln>
        </p:spPr>
        <p:txBody>
          <a:bodyPr spcFirstLastPara="1" wrap="square" lIns="91425" tIns="91425" rIns="91425" bIns="91425" anchor="ctr" anchorCtr="0">
            <a:normAutofit/>
          </a:bodyPr>
          <a:lstStyle/>
          <a:p>
            <a:r>
              <a:rPr lang="en-GB" sz="2800" dirty="0">
                <a:solidFill>
                  <a:schemeClr val="lt1"/>
                </a:solidFill>
              </a:rPr>
              <a:t>Simple contract (v1)</a:t>
            </a:r>
            <a:endParaRPr sz="2800" dirty="0">
              <a:solidFill>
                <a:schemeClr val="lt1"/>
              </a:solidFill>
            </a:endParaRPr>
          </a:p>
        </p:txBody>
      </p:sp>
      <p:sp>
        <p:nvSpPr>
          <p:cNvPr id="425" name="Google Shape;425;p15"/>
          <p:cNvSpPr txBox="1">
            <a:spLocks noGrp="1"/>
          </p:cNvSpPr>
          <p:nvPr>
            <p:ph type="body" idx="4294967295"/>
          </p:nvPr>
        </p:nvSpPr>
        <p:spPr>
          <a:xfrm>
            <a:off x="77000" y="722025"/>
            <a:ext cx="8980200" cy="4353900"/>
          </a:xfrm>
          <a:prstGeom prst="rect">
            <a:avLst/>
          </a:prstGeom>
          <a:noFill/>
          <a:ln>
            <a:noFill/>
          </a:ln>
        </p:spPr>
        <p:txBody>
          <a:bodyPr spcFirstLastPara="1" wrap="square" lIns="91425" tIns="91425" rIns="91425" bIns="91425" anchor="t" anchorCtr="0">
            <a:normAutofit/>
          </a:bodyPr>
          <a:lstStyle/>
          <a:p>
            <a:pPr marL="0" lvl="0" indent="0" algn="l" rtl="0">
              <a:lnSpc>
                <a:spcPct val="120000"/>
              </a:lnSpc>
              <a:spcBef>
                <a:spcPts val="0"/>
              </a:spcBef>
              <a:buSzPts val="1800"/>
              <a:buNone/>
            </a:pPr>
            <a:r>
              <a:rPr lang="en-GB" sz="1000" dirty="0">
                <a:solidFill>
                  <a:schemeClr val="tx1"/>
                </a:solidFill>
                <a:latin typeface="Consolas" panose="020B0609020204030204" pitchFamily="49" charset="0"/>
                <a:cs typeface="Consolas" panose="020B0609020204030204" pitchFamily="49" charset="0"/>
              </a:rPr>
              <a:t>import (</a:t>
            </a:r>
          </a:p>
          <a:p>
            <a:pPr marL="0" lvl="0" indent="0" algn="l" rtl="0">
              <a:lnSpc>
                <a:spcPct val="120000"/>
              </a:lnSpc>
              <a:spcBef>
                <a:spcPts val="0"/>
              </a:spcBef>
              <a:buSzPts val="1800"/>
              <a:buNone/>
            </a:pPr>
            <a:r>
              <a:rPr lang="en-GB" sz="1000" dirty="0">
                <a:solidFill>
                  <a:schemeClr val="tx1"/>
                </a:solidFill>
                <a:latin typeface="Consolas" panose="020B0609020204030204" pitchFamily="49" charset="0"/>
                <a:cs typeface="Consolas" panose="020B0609020204030204" pitchFamily="49" charset="0"/>
              </a:rPr>
              <a:t>    "</a:t>
            </a:r>
            <a:r>
              <a:rPr lang="en-GB" sz="1000" dirty="0" err="1">
                <a:solidFill>
                  <a:schemeClr val="tx1"/>
                </a:solidFill>
                <a:latin typeface="Consolas" panose="020B0609020204030204" pitchFamily="49" charset="0"/>
                <a:cs typeface="Consolas" panose="020B0609020204030204" pitchFamily="49" charset="0"/>
              </a:rPr>
              <a:t>github.com</a:t>
            </a:r>
            <a:r>
              <a:rPr lang="en-GB" sz="1000" dirty="0">
                <a:solidFill>
                  <a:schemeClr val="tx1"/>
                </a:solidFill>
                <a:latin typeface="Consolas" panose="020B0609020204030204" pitchFamily="49" charset="0"/>
                <a:cs typeface="Consolas" panose="020B0609020204030204" pitchFamily="49" charset="0"/>
              </a:rPr>
              <a:t>/</a:t>
            </a:r>
            <a:r>
              <a:rPr lang="en-GB" sz="1000" dirty="0" err="1">
                <a:solidFill>
                  <a:schemeClr val="tx1"/>
                </a:solidFill>
                <a:latin typeface="Consolas" panose="020B0609020204030204" pitchFamily="49" charset="0"/>
                <a:cs typeface="Consolas" panose="020B0609020204030204" pitchFamily="49" charset="0"/>
              </a:rPr>
              <a:t>hyperledger</a:t>
            </a:r>
            <a:r>
              <a:rPr lang="en-GB" sz="1000" dirty="0">
                <a:solidFill>
                  <a:schemeClr val="tx1"/>
                </a:solidFill>
                <a:latin typeface="Consolas" panose="020B0609020204030204" pitchFamily="49" charset="0"/>
                <a:cs typeface="Consolas" panose="020B0609020204030204" pitchFamily="49" charset="0"/>
              </a:rPr>
              <a:t>/fabric-contract-</a:t>
            </a:r>
            <a:r>
              <a:rPr lang="en-GB" sz="1000" dirty="0" err="1">
                <a:solidFill>
                  <a:schemeClr val="tx1"/>
                </a:solidFill>
                <a:latin typeface="Consolas" panose="020B0609020204030204" pitchFamily="49" charset="0"/>
                <a:cs typeface="Consolas" panose="020B0609020204030204" pitchFamily="49" charset="0"/>
              </a:rPr>
              <a:t>api</a:t>
            </a:r>
            <a:r>
              <a:rPr lang="en-GB" sz="1000" dirty="0">
                <a:solidFill>
                  <a:schemeClr val="tx1"/>
                </a:solidFill>
                <a:latin typeface="Consolas" panose="020B0609020204030204" pitchFamily="49" charset="0"/>
                <a:cs typeface="Consolas" panose="020B0609020204030204" pitchFamily="49" charset="0"/>
              </a:rPr>
              <a:t>-go/</a:t>
            </a:r>
            <a:r>
              <a:rPr lang="en-GB" sz="1000" dirty="0" err="1">
                <a:solidFill>
                  <a:schemeClr val="tx1"/>
                </a:solidFill>
                <a:latin typeface="Consolas" panose="020B0609020204030204" pitchFamily="49" charset="0"/>
                <a:cs typeface="Consolas" panose="020B0609020204030204" pitchFamily="49" charset="0"/>
              </a:rPr>
              <a:t>contractapi</a:t>
            </a:r>
            <a:r>
              <a:rPr lang="en-GB" sz="1000" dirty="0">
                <a:solidFill>
                  <a:schemeClr val="tx1"/>
                </a:solidFill>
                <a:latin typeface="Consolas" panose="020B0609020204030204" pitchFamily="49" charset="0"/>
                <a:cs typeface="Consolas" panose="020B0609020204030204" pitchFamily="49" charset="0"/>
              </a:rPr>
              <a:t>"</a:t>
            </a:r>
          </a:p>
          <a:p>
            <a:pPr marL="0" lvl="0" indent="0" algn="l" rtl="0">
              <a:lnSpc>
                <a:spcPct val="120000"/>
              </a:lnSpc>
              <a:spcBef>
                <a:spcPts val="0"/>
              </a:spcBef>
              <a:buSzPts val="1800"/>
              <a:buNone/>
            </a:pPr>
            <a:r>
              <a:rPr lang="en-GB" sz="1000" dirty="0">
                <a:solidFill>
                  <a:schemeClr val="tx1"/>
                </a:solidFill>
                <a:latin typeface="Consolas" panose="020B0609020204030204" pitchFamily="49" charset="0"/>
                <a:cs typeface="Consolas" panose="020B0609020204030204" pitchFamily="49" charset="0"/>
              </a:rPr>
              <a:t>)</a:t>
            </a:r>
          </a:p>
          <a:p>
            <a:pPr marL="0" lvl="0" indent="0" algn="l" rtl="0">
              <a:lnSpc>
                <a:spcPct val="120000"/>
              </a:lnSpc>
              <a:spcBef>
                <a:spcPts val="0"/>
              </a:spcBef>
              <a:buSzPts val="1800"/>
              <a:buNone/>
            </a:pPr>
            <a:endParaRPr lang="en-GB" sz="1000" dirty="0">
              <a:solidFill>
                <a:schemeClr val="tx1"/>
              </a:solidFill>
              <a:latin typeface="Consolas" panose="020B0609020204030204" pitchFamily="49" charset="0"/>
              <a:cs typeface="Consolas" panose="020B0609020204030204" pitchFamily="49" charset="0"/>
            </a:endParaRPr>
          </a:p>
          <a:p>
            <a:pPr marL="0" lvl="0" indent="0" algn="l" rtl="0">
              <a:lnSpc>
                <a:spcPct val="120000"/>
              </a:lnSpc>
              <a:spcBef>
                <a:spcPts val="0"/>
              </a:spcBef>
              <a:buSzPts val="1800"/>
              <a:buNone/>
            </a:pPr>
            <a:r>
              <a:rPr lang="en-GB" sz="1000" dirty="0">
                <a:solidFill>
                  <a:schemeClr val="tx1"/>
                </a:solidFill>
                <a:latin typeface="Consolas" panose="020B0609020204030204" pitchFamily="49" charset="0"/>
                <a:cs typeface="Consolas" panose="020B0609020204030204" pitchFamily="49" charset="0"/>
              </a:rPr>
              <a:t>type </a:t>
            </a:r>
            <a:r>
              <a:rPr lang="en-GB" sz="1000" dirty="0" err="1">
                <a:solidFill>
                  <a:schemeClr val="tx1"/>
                </a:solidFill>
                <a:latin typeface="Consolas" panose="020B0609020204030204" pitchFamily="49" charset="0"/>
                <a:cs typeface="Consolas" panose="020B0609020204030204" pitchFamily="49" charset="0"/>
              </a:rPr>
              <a:t>SmartContract</a:t>
            </a:r>
            <a:r>
              <a:rPr lang="en-GB" sz="1000" dirty="0">
                <a:solidFill>
                  <a:schemeClr val="tx1"/>
                </a:solidFill>
                <a:latin typeface="Consolas" panose="020B0609020204030204" pitchFamily="49" charset="0"/>
                <a:cs typeface="Consolas" panose="020B0609020204030204" pitchFamily="49" charset="0"/>
              </a:rPr>
              <a:t> struct {</a:t>
            </a:r>
          </a:p>
          <a:p>
            <a:pPr marL="0" lvl="0" indent="0" algn="l" rtl="0">
              <a:lnSpc>
                <a:spcPct val="120000"/>
              </a:lnSpc>
              <a:spcBef>
                <a:spcPts val="0"/>
              </a:spcBef>
              <a:buSzPts val="1800"/>
              <a:buNone/>
            </a:pPr>
            <a:r>
              <a:rPr lang="en-GB" sz="1000" dirty="0">
                <a:solidFill>
                  <a:schemeClr val="tx1"/>
                </a:solidFill>
                <a:latin typeface="Consolas" panose="020B0609020204030204" pitchFamily="49" charset="0"/>
                <a:cs typeface="Consolas" panose="020B0609020204030204" pitchFamily="49" charset="0"/>
              </a:rPr>
              <a:t>    </a:t>
            </a:r>
            <a:r>
              <a:rPr lang="en-GB" sz="1000" dirty="0" err="1">
                <a:solidFill>
                  <a:schemeClr val="tx1"/>
                </a:solidFill>
                <a:latin typeface="Consolas" panose="020B0609020204030204" pitchFamily="49" charset="0"/>
                <a:cs typeface="Consolas" panose="020B0609020204030204" pitchFamily="49" charset="0"/>
              </a:rPr>
              <a:t>contractapi.Contract</a:t>
            </a:r>
            <a:endParaRPr lang="en-GB" sz="1000" dirty="0">
              <a:solidFill>
                <a:schemeClr val="tx1"/>
              </a:solidFill>
              <a:latin typeface="Consolas" panose="020B0609020204030204" pitchFamily="49" charset="0"/>
              <a:cs typeface="Consolas" panose="020B0609020204030204" pitchFamily="49" charset="0"/>
            </a:endParaRPr>
          </a:p>
          <a:p>
            <a:pPr marL="0" lvl="0" indent="0" algn="l" rtl="0">
              <a:lnSpc>
                <a:spcPct val="120000"/>
              </a:lnSpc>
              <a:spcBef>
                <a:spcPts val="0"/>
              </a:spcBef>
              <a:buSzPts val="1800"/>
              <a:buNone/>
            </a:pPr>
            <a:r>
              <a:rPr lang="en-GB" sz="1000" dirty="0">
                <a:solidFill>
                  <a:schemeClr val="tx1"/>
                </a:solidFill>
                <a:latin typeface="Consolas" panose="020B0609020204030204" pitchFamily="49" charset="0"/>
                <a:cs typeface="Consolas" panose="020B0609020204030204" pitchFamily="49" charset="0"/>
              </a:rPr>
              <a:t>}</a:t>
            </a:r>
          </a:p>
          <a:p>
            <a:pPr marL="0" lvl="0" indent="0" algn="l" rtl="0">
              <a:lnSpc>
                <a:spcPct val="120000"/>
              </a:lnSpc>
              <a:spcBef>
                <a:spcPts val="0"/>
              </a:spcBef>
              <a:buSzPts val="1800"/>
              <a:buNone/>
            </a:pPr>
            <a:endParaRPr lang="en-GB" sz="1000" dirty="0">
              <a:solidFill>
                <a:schemeClr val="tx1"/>
              </a:solidFill>
              <a:latin typeface="Consolas" panose="020B0609020204030204" pitchFamily="49" charset="0"/>
              <a:cs typeface="Consolas" panose="020B0609020204030204" pitchFamily="49" charset="0"/>
            </a:endParaRPr>
          </a:p>
          <a:p>
            <a:pPr marL="0" lvl="0" indent="0" algn="l" rtl="0">
              <a:lnSpc>
                <a:spcPct val="120000"/>
              </a:lnSpc>
              <a:spcBef>
                <a:spcPts val="0"/>
              </a:spcBef>
              <a:buSzPts val="1800"/>
              <a:buNone/>
            </a:pPr>
            <a:r>
              <a:rPr lang="en-GB" sz="1000" dirty="0" err="1">
                <a:solidFill>
                  <a:schemeClr val="tx1"/>
                </a:solidFill>
                <a:latin typeface="Consolas" panose="020B0609020204030204" pitchFamily="49" charset="0"/>
                <a:cs typeface="Consolas" panose="020B0609020204030204" pitchFamily="49" charset="0"/>
              </a:rPr>
              <a:t>func</a:t>
            </a:r>
            <a:r>
              <a:rPr lang="en-GB" sz="1000" dirty="0">
                <a:solidFill>
                  <a:schemeClr val="tx1"/>
                </a:solidFill>
                <a:latin typeface="Consolas" panose="020B0609020204030204" pitchFamily="49" charset="0"/>
                <a:cs typeface="Consolas" panose="020B0609020204030204" pitchFamily="49" charset="0"/>
              </a:rPr>
              <a:t> (s *</a:t>
            </a:r>
            <a:r>
              <a:rPr lang="en-GB" sz="1000" dirty="0" err="1">
                <a:solidFill>
                  <a:schemeClr val="tx1"/>
                </a:solidFill>
                <a:latin typeface="Consolas" panose="020B0609020204030204" pitchFamily="49" charset="0"/>
                <a:cs typeface="Consolas" panose="020B0609020204030204" pitchFamily="49" charset="0"/>
              </a:rPr>
              <a:t>SmartContract</a:t>
            </a:r>
            <a:r>
              <a:rPr lang="en-GB" sz="1000" dirty="0">
                <a:solidFill>
                  <a:schemeClr val="tx1"/>
                </a:solidFill>
                <a:latin typeface="Consolas" panose="020B0609020204030204" pitchFamily="49" charset="0"/>
                <a:cs typeface="Consolas" panose="020B0609020204030204" pitchFamily="49" charset="0"/>
              </a:rPr>
              <a:t>) </a:t>
            </a:r>
            <a:r>
              <a:rPr lang="en-GB" sz="1000" dirty="0" err="1">
                <a:solidFill>
                  <a:schemeClr val="tx1"/>
                </a:solidFill>
                <a:latin typeface="Consolas" panose="020B0609020204030204" pitchFamily="49" charset="0"/>
                <a:cs typeface="Consolas" panose="020B0609020204030204" pitchFamily="49" charset="0"/>
              </a:rPr>
              <a:t>ReadAsset</a:t>
            </a:r>
            <a:r>
              <a:rPr lang="en-GB" sz="1000" dirty="0">
                <a:solidFill>
                  <a:schemeClr val="tx1"/>
                </a:solidFill>
                <a:latin typeface="Consolas" panose="020B0609020204030204" pitchFamily="49" charset="0"/>
                <a:cs typeface="Consolas" panose="020B0609020204030204" pitchFamily="49" charset="0"/>
              </a:rPr>
              <a:t>(</a:t>
            </a:r>
            <a:r>
              <a:rPr lang="en-GB" sz="1000" dirty="0" err="1">
                <a:solidFill>
                  <a:schemeClr val="tx1"/>
                </a:solidFill>
                <a:latin typeface="Consolas" panose="020B0609020204030204" pitchFamily="49" charset="0"/>
                <a:cs typeface="Consolas" panose="020B0609020204030204" pitchFamily="49" charset="0"/>
              </a:rPr>
              <a:t>ctx</a:t>
            </a:r>
            <a:r>
              <a:rPr lang="en-GB" sz="1000" dirty="0">
                <a:solidFill>
                  <a:schemeClr val="tx1"/>
                </a:solidFill>
                <a:latin typeface="Consolas" panose="020B0609020204030204" pitchFamily="49" charset="0"/>
                <a:cs typeface="Consolas" panose="020B0609020204030204" pitchFamily="49" charset="0"/>
              </a:rPr>
              <a:t> </a:t>
            </a:r>
            <a:r>
              <a:rPr lang="en-GB" sz="1000" dirty="0" err="1">
                <a:solidFill>
                  <a:schemeClr val="tx1"/>
                </a:solidFill>
                <a:latin typeface="Consolas" panose="020B0609020204030204" pitchFamily="49" charset="0"/>
                <a:cs typeface="Consolas" panose="020B0609020204030204" pitchFamily="49" charset="0"/>
              </a:rPr>
              <a:t>contractapi.TransactionContextInterface</a:t>
            </a:r>
            <a:r>
              <a:rPr lang="en-GB" sz="1000" dirty="0">
                <a:solidFill>
                  <a:schemeClr val="tx1"/>
                </a:solidFill>
                <a:latin typeface="Consolas" panose="020B0609020204030204" pitchFamily="49" charset="0"/>
                <a:cs typeface="Consolas" panose="020B0609020204030204" pitchFamily="49" charset="0"/>
              </a:rPr>
              <a:t>, id string) (*Asset, error) {</a:t>
            </a:r>
          </a:p>
          <a:p>
            <a:pPr marL="0" indent="0">
              <a:lnSpc>
                <a:spcPct val="120000"/>
              </a:lnSpc>
              <a:buNone/>
            </a:pPr>
            <a:r>
              <a:rPr lang="en-GB" sz="1000" dirty="0">
                <a:solidFill>
                  <a:schemeClr val="tx1"/>
                </a:solidFill>
                <a:latin typeface="Consolas" panose="020B0609020204030204" pitchFamily="49" charset="0"/>
                <a:cs typeface="Consolas" panose="020B0609020204030204" pitchFamily="49" charset="0"/>
              </a:rPr>
              <a:t>    </a:t>
            </a:r>
            <a:r>
              <a:rPr lang="en-GB" sz="1000" dirty="0" err="1">
                <a:solidFill>
                  <a:schemeClr val="tx1"/>
                </a:solidFill>
                <a:latin typeface="Consolas" panose="020B0609020204030204" pitchFamily="49" charset="0"/>
                <a:cs typeface="Consolas" panose="020B0609020204030204" pitchFamily="49" charset="0"/>
              </a:rPr>
              <a:t>assetJSON</a:t>
            </a:r>
            <a:r>
              <a:rPr lang="en-GB" sz="1000" dirty="0">
                <a:solidFill>
                  <a:schemeClr val="tx1"/>
                </a:solidFill>
                <a:latin typeface="Consolas" panose="020B0609020204030204" pitchFamily="49" charset="0"/>
                <a:cs typeface="Consolas" panose="020B0609020204030204" pitchFamily="49" charset="0"/>
              </a:rPr>
              <a:t>, err := </a:t>
            </a:r>
            <a:r>
              <a:rPr lang="en-GB" sz="1000" dirty="0" err="1">
                <a:solidFill>
                  <a:schemeClr val="tx1"/>
                </a:solidFill>
                <a:latin typeface="Consolas" panose="020B0609020204030204" pitchFamily="49" charset="0"/>
                <a:cs typeface="Consolas" panose="020B0609020204030204" pitchFamily="49" charset="0"/>
              </a:rPr>
              <a:t>ctx.GetStub</a:t>
            </a:r>
            <a:r>
              <a:rPr lang="en-GB" sz="1000" dirty="0">
                <a:solidFill>
                  <a:schemeClr val="tx1"/>
                </a:solidFill>
                <a:latin typeface="Consolas" panose="020B0609020204030204" pitchFamily="49" charset="0"/>
                <a:cs typeface="Consolas" panose="020B0609020204030204" pitchFamily="49" charset="0"/>
              </a:rPr>
              <a:t>().</a:t>
            </a:r>
            <a:r>
              <a:rPr lang="en-GB" sz="1000" dirty="0" err="1">
                <a:solidFill>
                  <a:schemeClr val="tx1"/>
                </a:solidFill>
                <a:latin typeface="Consolas" panose="020B0609020204030204" pitchFamily="49" charset="0"/>
                <a:cs typeface="Consolas" panose="020B0609020204030204" pitchFamily="49" charset="0"/>
              </a:rPr>
              <a:t>GetState</a:t>
            </a:r>
            <a:r>
              <a:rPr lang="en-GB" sz="1000" dirty="0">
                <a:solidFill>
                  <a:schemeClr val="tx1"/>
                </a:solidFill>
                <a:latin typeface="Consolas" panose="020B0609020204030204" pitchFamily="49" charset="0"/>
                <a:cs typeface="Consolas" panose="020B0609020204030204" pitchFamily="49" charset="0"/>
              </a:rPr>
              <a:t>(id)</a:t>
            </a:r>
          </a:p>
          <a:p>
            <a:pPr marL="0" indent="0">
              <a:lnSpc>
                <a:spcPct val="120000"/>
              </a:lnSpc>
              <a:buNone/>
            </a:pPr>
            <a:r>
              <a:rPr lang="en-GB" sz="1000" dirty="0">
                <a:solidFill>
                  <a:schemeClr val="tx1"/>
                </a:solidFill>
                <a:latin typeface="Consolas" panose="020B0609020204030204" pitchFamily="49" charset="0"/>
                <a:cs typeface="Consolas" panose="020B0609020204030204" pitchFamily="49" charset="0"/>
              </a:rPr>
              <a:t>    …</a:t>
            </a:r>
          </a:p>
          <a:p>
            <a:pPr marL="0" indent="0">
              <a:lnSpc>
                <a:spcPct val="120000"/>
              </a:lnSpc>
              <a:buNone/>
            </a:pPr>
            <a:r>
              <a:rPr lang="en-GB" sz="1000" dirty="0">
                <a:solidFill>
                  <a:schemeClr val="tx1"/>
                </a:solidFill>
                <a:latin typeface="Consolas" panose="020B0609020204030204" pitchFamily="49" charset="0"/>
                <a:cs typeface="Consolas" panose="020B0609020204030204" pitchFamily="49" charset="0"/>
              </a:rPr>
              <a:t>}</a:t>
            </a:r>
          </a:p>
          <a:p>
            <a:pPr marL="0" lvl="0" indent="0" algn="l" rtl="0">
              <a:lnSpc>
                <a:spcPct val="120000"/>
              </a:lnSpc>
              <a:spcBef>
                <a:spcPts val="0"/>
              </a:spcBef>
              <a:buSzPts val="1800"/>
              <a:buNone/>
            </a:pPr>
            <a:endParaRPr lang="en-GB" sz="1000" dirty="0">
              <a:solidFill>
                <a:schemeClr val="tx1"/>
              </a:solidFill>
              <a:latin typeface="Consolas" panose="020B0609020204030204" pitchFamily="49" charset="0"/>
              <a:cs typeface="Consolas" panose="020B0609020204030204" pitchFamily="49" charset="0"/>
            </a:endParaRPr>
          </a:p>
          <a:p>
            <a:pPr marL="0" lvl="0" indent="0" algn="l" rtl="0">
              <a:lnSpc>
                <a:spcPct val="120000"/>
              </a:lnSpc>
              <a:spcBef>
                <a:spcPts val="0"/>
              </a:spcBef>
              <a:buSzPts val="1800"/>
              <a:buNone/>
            </a:pPr>
            <a:r>
              <a:rPr lang="en-GB" sz="1000" dirty="0" err="1">
                <a:solidFill>
                  <a:schemeClr val="tx1"/>
                </a:solidFill>
                <a:latin typeface="Consolas" panose="020B0609020204030204" pitchFamily="49" charset="0"/>
                <a:cs typeface="Consolas" panose="020B0609020204030204" pitchFamily="49" charset="0"/>
              </a:rPr>
              <a:t>func</a:t>
            </a:r>
            <a:r>
              <a:rPr lang="en-GB" sz="1000" dirty="0">
                <a:solidFill>
                  <a:schemeClr val="tx1"/>
                </a:solidFill>
                <a:latin typeface="Consolas" panose="020B0609020204030204" pitchFamily="49" charset="0"/>
                <a:cs typeface="Consolas" panose="020B0609020204030204" pitchFamily="49" charset="0"/>
              </a:rPr>
              <a:t> main() {</a:t>
            </a:r>
          </a:p>
          <a:p>
            <a:pPr marL="0" lvl="0" indent="0" algn="l" rtl="0">
              <a:lnSpc>
                <a:spcPct val="120000"/>
              </a:lnSpc>
              <a:spcBef>
                <a:spcPts val="0"/>
              </a:spcBef>
              <a:buSzPts val="1800"/>
              <a:buNone/>
            </a:pPr>
            <a:r>
              <a:rPr lang="en-GB" sz="1000" dirty="0">
                <a:solidFill>
                  <a:schemeClr val="tx1"/>
                </a:solidFill>
                <a:latin typeface="Consolas" panose="020B0609020204030204" pitchFamily="49" charset="0"/>
                <a:cs typeface="Consolas" panose="020B0609020204030204" pitchFamily="49" charset="0"/>
              </a:rPr>
              <a:t>    </a:t>
            </a:r>
            <a:r>
              <a:rPr lang="en-GB" sz="1000" dirty="0" err="1">
                <a:solidFill>
                  <a:schemeClr val="tx1"/>
                </a:solidFill>
                <a:latin typeface="Consolas" panose="020B0609020204030204" pitchFamily="49" charset="0"/>
                <a:cs typeface="Consolas" panose="020B0609020204030204" pitchFamily="49" charset="0"/>
              </a:rPr>
              <a:t>assetChaincode</a:t>
            </a:r>
            <a:r>
              <a:rPr lang="en-GB" sz="1000" dirty="0">
                <a:solidFill>
                  <a:schemeClr val="tx1"/>
                </a:solidFill>
                <a:latin typeface="Consolas" panose="020B0609020204030204" pitchFamily="49" charset="0"/>
                <a:cs typeface="Consolas" panose="020B0609020204030204" pitchFamily="49" charset="0"/>
              </a:rPr>
              <a:t>, err := </a:t>
            </a:r>
            <a:r>
              <a:rPr lang="en-GB" sz="1000" dirty="0" err="1">
                <a:solidFill>
                  <a:schemeClr val="tx1"/>
                </a:solidFill>
                <a:latin typeface="Consolas" panose="020B0609020204030204" pitchFamily="49" charset="0"/>
                <a:cs typeface="Consolas" panose="020B0609020204030204" pitchFamily="49" charset="0"/>
              </a:rPr>
              <a:t>contractapi.NewChaincode</a:t>
            </a:r>
            <a:r>
              <a:rPr lang="en-GB" sz="1000" dirty="0">
                <a:solidFill>
                  <a:schemeClr val="tx1"/>
                </a:solidFill>
                <a:latin typeface="Consolas" panose="020B0609020204030204" pitchFamily="49" charset="0"/>
                <a:cs typeface="Consolas" panose="020B0609020204030204" pitchFamily="49" charset="0"/>
              </a:rPr>
              <a:t>(&amp;</a:t>
            </a:r>
            <a:r>
              <a:rPr lang="en-GB" sz="1000" dirty="0" err="1">
                <a:solidFill>
                  <a:schemeClr val="tx1"/>
                </a:solidFill>
                <a:latin typeface="Consolas" panose="020B0609020204030204" pitchFamily="49" charset="0"/>
                <a:cs typeface="Consolas" panose="020B0609020204030204" pitchFamily="49" charset="0"/>
              </a:rPr>
              <a:t>SmartContract</a:t>
            </a:r>
            <a:r>
              <a:rPr lang="en-GB" sz="1000" dirty="0">
                <a:solidFill>
                  <a:schemeClr val="tx1"/>
                </a:solidFill>
                <a:latin typeface="Consolas" panose="020B0609020204030204" pitchFamily="49" charset="0"/>
                <a:cs typeface="Consolas" panose="020B0609020204030204" pitchFamily="49" charset="0"/>
              </a:rPr>
              <a:t>{})</a:t>
            </a:r>
          </a:p>
          <a:p>
            <a:pPr marL="0" lvl="0" indent="0" algn="l" rtl="0">
              <a:lnSpc>
                <a:spcPct val="120000"/>
              </a:lnSpc>
              <a:spcBef>
                <a:spcPts val="0"/>
              </a:spcBef>
              <a:buSzPts val="1800"/>
              <a:buNone/>
            </a:pPr>
            <a:r>
              <a:rPr lang="en-GB" sz="1000" dirty="0">
                <a:solidFill>
                  <a:schemeClr val="tx1"/>
                </a:solidFill>
                <a:latin typeface="Consolas" panose="020B0609020204030204" pitchFamily="49" charset="0"/>
                <a:cs typeface="Consolas" panose="020B0609020204030204" pitchFamily="49" charset="0"/>
              </a:rPr>
              <a:t>    if err != nil { … }</a:t>
            </a:r>
          </a:p>
          <a:p>
            <a:pPr marL="0" lvl="0" indent="0" algn="l" rtl="0">
              <a:lnSpc>
                <a:spcPct val="120000"/>
              </a:lnSpc>
              <a:spcBef>
                <a:spcPts val="0"/>
              </a:spcBef>
              <a:buSzPts val="1800"/>
              <a:buNone/>
            </a:pPr>
            <a:br>
              <a:rPr lang="en-GB" sz="1000" dirty="0">
                <a:solidFill>
                  <a:schemeClr val="tx1"/>
                </a:solidFill>
                <a:latin typeface="Consolas" panose="020B0609020204030204" pitchFamily="49" charset="0"/>
                <a:cs typeface="Consolas" panose="020B0609020204030204" pitchFamily="49" charset="0"/>
              </a:rPr>
            </a:br>
            <a:r>
              <a:rPr lang="en-GB" sz="1000" dirty="0">
                <a:solidFill>
                  <a:schemeClr val="tx1"/>
                </a:solidFill>
                <a:latin typeface="Consolas" panose="020B0609020204030204" pitchFamily="49" charset="0"/>
                <a:cs typeface="Consolas" panose="020B0609020204030204" pitchFamily="49" charset="0"/>
              </a:rPr>
              <a:t>    if err := </a:t>
            </a:r>
            <a:r>
              <a:rPr lang="en-GB" sz="1000" dirty="0" err="1">
                <a:solidFill>
                  <a:schemeClr val="tx1"/>
                </a:solidFill>
                <a:latin typeface="Consolas" panose="020B0609020204030204" pitchFamily="49" charset="0"/>
                <a:cs typeface="Consolas" panose="020B0609020204030204" pitchFamily="49" charset="0"/>
              </a:rPr>
              <a:t>assetChaincode.Start</a:t>
            </a:r>
            <a:r>
              <a:rPr lang="en-GB" sz="1000" dirty="0">
                <a:solidFill>
                  <a:schemeClr val="tx1"/>
                </a:solidFill>
                <a:latin typeface="Consolas" panose="020B0609020204030204" pitchFamily="49" charset="0"/>
                <a:cs typeface="Consolas" panose="020B0609020204030204" pitchFamily="49" charset="0"/>
              </a:rPr>
              <a:t>(); err != nil { … }</a:t>
            </a:r>
          </a:p>
          <a:p>
            <a:pPr marL="0" lvl="0" indent="0" algn="l" rtl="0">
              <a:lnSpc>
                <a:spcPct val="120000"/>
              </a:lnSpc>
              <a:spcBef>
                <a:spcPts val="0"/>
              </a:spcBef>
              <a:buSzPts val="1800"/>
              <a:buNone/>
            </a:pPr>
            <a:r>
              <a:rPr lang="en-GB" sz="1000" dirty="0">
                <a:solidFill>
                  <a:schemeClr val="tx1"/>
                </a:solidFill>
                <a:latin typeface="Consolas" panose="020B0609020204030204" pitchFamily="49" charset="0"/>
                <a:cs typeface="Consolas" panose="020B0609020204030204" pitchFamily="49" charset="0"/>
              </a:rPr>
              <a:t>}</a:t>
            </a:r>
          </a:p>
        </p:txBody>
      </p:sp>
    </p:spTree>
    <p:extLst>
      <p:ext uri="{BB962C8B-B14F-4D97-AF65-F5344CB8AC3E}">
        <p14:creationId xmlns:p14="http://schemas.microsoft.com/office/powerpoint/2010/main" val="13245062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23"/>
        <p:cNvGrpSpPr/>
        <p:nvPr/>
      </p:nvGrpSpPr>
      <p:grpSpPr>
        <a:xfrm>
          <a:off x="0" y="0"/>
          <a:ext cx="0" cy="0"/>
          <a:chOff x="0" y="0"/>
          <a:chExt cx="0" cy="0"/>
        </a:xfrm>
      </p:grpSpPr>
      <p:sp>
        <p:nvSpPr>
          <p:cNvPr id="424" name="Google Shape;424;p15"/>
          <p:cNvSpPr txBox="1">
            <a:spLocks noGrp="1"/>
          </p:cNvSpPr>
          <p:nvPr>
            <p:ph type="title"/>
          </p:nvPr>
        </p:nvSpPr>
        <p:spPr>
          <a:xfrm>
            <a:off x="0" y="0"/>
            <a:ext cx="9144000" cy="638100"/>
          </a:xfrm>
          <a:prstGeom prst="rect">
            <a:avLst/>
          </a:prstGeom>
          <a:noFill/>
          <a:ln>
            <a:noFill/>
          </a:ln>
        </p:spPr>
        <p:txBody>
          <a:bodyPr spcFirstLastPara="1" wrap="square" lIns="91425" tIns="91425" rIns="91425" bIns="91425" anchor="ctr" anchorCtr="0">
            <a:normAutofit/>
          </a:bodyPr>
          <a:lstStyle/>
          <a:p>
            <a:r>
              <a:rPr lang="en-GB" sz="2800" dirty="0">
                <a:solidFill>
                  <a:schemeClr val="lt1"/>
                </a:solidFill>
              </a:rPr>
              <a:t>Simple contract (v2)</a:t>
            </a:r>
            <a:endParaRPr sz="2800" dirty="0">
              <a:solidFill>
                <a:schemeClr val="lt1"/>
              </a:solidFill>
            </a:endParaRPr>
          </a:p>
        </p:txBody>
      </p:sp>
      <p:sp>
        <p:nvSpPr>
          <p:cNvPr id="425" name="Google Shape;425;p15"/>
          <p:cNvSpPr txBox="1">
            <a:spLocks noGrp="1"/>
          </p:cNvSpPr>
          <p:nvPr>
            <p:ph type="body" idx="4294967295"/>
          </p:nvPr>
        </p:nvSpPr>
        <p:spPr>
          <a:xfrm>
            <a:off x="77000" y="722025"/>
            <a:ext cx="8980200" cy="4353900"/>
          </a:xfrm>
          <a:prstGeom prst="rect">
            <a:avLst/>
          </a:prstGeom>
          <a:noFill/>
          <a:ln>
            <a:noFill/>
          </a:ln>
        </p:spPr>
        <p:txBody>
          <a:bodyPr spcFirstLastPara="1" wrap="square" lIns="91425" tIns="91425" rIns="91425" bIns="91425" anchor="t" anchorCtr="0">
            <a:normAutofit/>
          </a:bodyPr>
          <a:lstStyle/>
          <a:p>
            <a:pPr marL="0" lvl="0" indent="0" algn="l" rtl="0">
              <a:lnSpc>
                <a:spcPct val="120000"/>
              </a:lnSpc>
              <a:spcBef>
                <a:spcPts val="0"/>
              </a:spcBef>
              <a:buSzPts val="1800"/>
              <a:buNone/>
            </a:pPr>
            <a:r>
              <a:rPr lang="en-GB" sz="1000" dirty="0">
                <a:solidFill>
                  <a:schemeClr val="bg2">
                    <a:lumMod val="60000"/>
                    <a:lumOff val="40000"/>
                  </a:schemeClr>
                </a:solidFill>
                <a:latin typeface="Consolas" panose="020B0609020204030204" pitchFamily="49" charset="0"/>
                <a:cs typeface="Consolas" panose="020B0609020204030204" pitchFamily="49" charset="0"/>
              </a:rPr>
              <a:t>import (</a:t>
            </a:r>
          </a:p>
          <a:p>
            <a:pPr marL="0" lvl="0" indent="0" algn="l" rtl="0">
              <a:lnSpc>
                <a:spcPct val="120000"/>
              </a:lnSpc>
              <a:spcBef>
                <a:spcPts val="0"/>
              </a:spcBef>
              <a:buSzPts val="1800"/>
              <a:buNone/>
            </a:pPr>
            <a:r>
              <a:rPr lang="en-GB" sz="1000" dirty="0">
                <a:solidFill>
                  <a:schemeClr val="bg2">
                    <a:lumMod val="60000"/>
                    <a:lumOff val="40000"/>
                  </a:schemeClr>
                </a:solidFill>
                <a:latin typeface="Consolas" panose="020B0609020204030204" pitchFamily="49" charset="0"/>
                <a:cs typeface="Consolas" panose="020B0609020204030204" pitchFamily="49" charset="0"/>
              </a:rPr>
              <a:t>    "</a:t>
            </a:r>
            <a:r>
              <a:rPr lang="en-GB" sz="1000" dirty="0" err="1">
                <a:solidFill>
                  <a:schemeClr val="bg2">
                    <a:lumMod val="60000"/>
                    <a:lumOff val="40000"/>
                  </a:schemeClr>
                </a:solidFill>
                <a:latin typeface="Consolas" panose="020B0609020204030204" pitchFamily="49" charset="0"/>
                <a:cs typeface="Consolas" panose="020B0609020204030204" pitchFamily="49" charset="0"/>
              </a:rPr>
              <a:t>github.com</a:t>
            </a:r>
            <a:r>
              <a:rPr lang="en-GB" sz="1000" dirty="0">
                <a:solidFill>
                  <a:schemeClr val="bg2">
                    <a:lumMod val="60000"/>
                    <a:lumOff val="40000"/>
                  </a:schemeClr>
                </a:solidFill>
                <a:latin typeface="Consolas" panose="020B0609020204030204" pitchFamily="49" charset="0"/>
                <a:cs typeface="Consolas" panose="020B0609020204030204" pitchFamily="49" charset="0"/>
              </a:rPr>
              <a:t>/</a:t>
            </a:r>
            <a:r>
              <a:rPr lang="en-GB" sz="1000" dirty="0" err="1">
                <a:solidFill>
                  <a:schemeClr val="bg2">
                    <a:lumMod val="60000"/>
                    <a:lumOff val="40000"/>
                  </a:schemeClr>
                </a:solidFill>
                <a:latin typeface="Consolas" panose="020B0609020204030204" pitchFamily="49" charset="0"/>
                <a:cs typeface="Consolas" panose="020B0609020204030204" pitchFamily="49" charset="0"/>
              </a:rPr>
              <a:t>hyperledger</a:t>
            </a:r>
            <a:r>
              <a:rPr lang="en-GB" sz="1000" dirty="0">
                <a:solidFill>
                  <a:schemeClr val="bg2">
                    <a:lumMod val="60000"/>
                    <a:lumOff val="40000"/>
                  </a:schemeClr>
                </a:solidFill>
                <a:latin typeface="Consolas" panose="020B0609020204030204" pitchFamily="49" charset="0"/>
                <a:cs typeface="Consolas" panose="020B0609020204030204" pitchFamily="49" charset="0"/>
              </a:rPr>
              <a:t>/fabric-contract-</a:t>
            </a:r>
            <a:r>
              <a:rPr lang="en-GB" sz="1000" dirty="0" err="1">
                <a:solidFill>
                  <a:schemeClr val="bg2">
                    <a:lumMod val="60000"/>
                    <a:lumOff val="40000"/>
                  </a:schemeClr>
                </a:solidFill>
                <a:latin typeface="Consolas" panose="020B0609020204030204" pitchFamily="49" charset="0"/>
                <a:cs typeface="Consolas" panose="020B0609020204030204" pitchFamily="49" charset="0"/>
              </a:rPr>
              <a:t>api</a:t>
            </a:r>
            <a:r>
              <a:rPr lang="en-GB" sz="1000" dirty="0">
                <a:solidFill>
                  <a:schemeClr val="bg2">
                    <a:lumMod val="60000"/>
                    <a:lumOff val="40000"/>
                  </a:schemeClr>
                </a:solidFill>
                <a:latin typeface="Consolas" panose="020B0609020204030204" pitchFamily="49" charset="0"/>
                <a:cs typeface="Consolas" panose="020B0609020204030204" pitchFamily="49" charset="0"/>
              </a:rPr>
              <a:t>-go/</a:t>
            </a:r>
            <a:r>
              <a:rPr lang="en-GB" sz="1000" b="1" dirty="0">
                <a:solidFill>
                  <a:schemeClr val="tx1"/>
                </a:solidFill>
                <a:latin typeface="Consolas" panose="020B0609020204030204" pitchFamily="49" charset="0"/>
                <a:cs typeface="Consolas" panose="020B0609020204030204" pitchFamily="49" charset="0"/>
              </a:rPr>
              <a:t>v2</a:t>
            </a:r>
            <a:r>
              <a:rPr lang="en-GB" sz="1000" dirty="0">
                <a:solidFill>
                  <a:schemeClr val="bg2">
                    <a:lumMod val="60000"/>
                    <a:lumOff val="40000"/>
                  </a:schemeClr>
                </a:solidFill>
                <a:latin typeface="Consolas" panose="020B0609020204030204" pitchFamily="49" charset="0"/>
                <a:cs typeface="Consolas" panose="020B0609020204030204" pitchFamily="49" charset="0"/>
              </a:rPr>
              <a:t>/</a:t>
            </a:r>
            <a:r>
              <a:rPr lang="en-GB" sz="1000" dirty="0" err="1">
                <a:solidFill>
                  <a:schemeClr val="bg2">
                    <a:lumMod val="60000"/>
                    <a:lumOff val="40000"/>
                  </a:schemeClr>
                </a:solidFill>
                <a:latin typeface="Consolas" panose="020B0609020204030204" pitchFamily="49" charset="0"/>
                <a:cs typeface="Consolas" panose="020B0609020204030204" pitchFamily="49" charset="0"/>
              </a:rPr>
              <a:t>contractapi</a:t>
            </a:r>
            <a:r>
              <a:rPr lang="en-GB" sz="1000" dirty="0">
                <a:solidFill>
                  <a:schemeClr val="bg2">
                    <a:lumMod val="60000"/>
                    <a:lumOff val="40000"/>
                  </a:schemeClr>
                </a:solidFill>
                <a:latin typeface="Consolas" panose="020B0609020204030204" pitchFamily="49" charset="0"/>
                <a:cs typeface="Consolas" panose="020B0609020204030204" pitchFamily="49" charset="0"/>
              </a:rPr>
              <a:t>"</a:t>
            </a:r>
          </a:p>
          <a:p>
            <a:pPr marL="0" lvl="0" indent="0" algn="l" rtl="0">
              <a:lnSpc>
                <a:spcPct val="120000"/>
              </a:lnSpc>
              <a:spcBef>
                <a:spcPts val="0"/>
              </a:spcBef>
              <a:buSzPts val="1800"/>
              <a:buNone/>
            </a:pPr>
            <a:r>
              <a:rPr lang="en-GB" sz="1000" dirty="0">
                <a:solidFill>
                  <a:schemeClr val="bg2">
                    <a:lumMod val="60000"/>
                    <a:lumOff val="40000"/>
                  </a:schemeClr>
                </a:solidFill>
                <a:latin typeface="Consolas" panose="020B0609020204030204" pitchFamily="49" charset="0"/>
                <a:cs typeface="Consolas" panose="020B0609020204030204" pitchFamily="49" charset="0"/>
              </a:rPr>
              <a:t>)</a:t>
            </a:r>
          </a:p>
          <a:p>
            <a:pPr marL="0" lvl="0" indent="0" algn="l" rtl="0">
              <a:lnSpc>
                <a:spcPct val="120000"/>
              </a:lnSpc>
              <a:spcBef>
                <a:spcPts val="0"/>
              </a:spcBef>
              <a:buSzPts val="1800"/>
              <a:buNone/>
            </a:pPr>
            <a:endParaRPr lang="en-GB" sz="1000" dirty="0">
              <a:solidFill>
                <a:schemeClr val="bg2">
                  <a:lumMod val="60000"/>
                  <a:lumOff val="40000"/>
                </a:schemeClr>
              </a:solidFill>
              <a:latin typeface="Consolas" panose="020B0609020204030204" pitchFamily="49" charset="0"/>
              <a:cs typeface="Consolas" panose="020B0609020204030204" pitchFamily="49" charset="0"/>
            </a:endParaRPr>
          </a:p>
          <a:p>
            <a:pPr marL="0" lvl="0" indent="0" algn="l" rtl="0">
              <a:lnSpc>
                <a:spcPct val="120000"/>
              </a:lnSpc>
              <a:spcBef>
                <a:spcPts val="0"/>
              </a:spcBef>
              <a:buSzPts val="1800"/>
              <a:buNone/>
            </a:pPr>
            <a:r>
              <a:rPr lang="en-GB" sz="1000" dirty="0">
                <a:solidFill>
                  <a:schemeClr val="bg2">
                    <a:lumMod val="60000"/>
                    <a:lumOff val="40000"/>
                  </a:schemeClr>
                </a:solidFill>
                <a:latin typeface="Consolas" panose="020B0609020204030204" pitchFamily="49" charset="0"/>
                <a:cs typeface="Consolas" panose="020B0609020204030204" pitchFamily="49" charset="0"/>
              </a:rPr>
              <a:t>type </a:t>
            </a:r>
            <a:r>
              <a:rPr lang="en-GB" sz="1000" dirty="0" err="1">
                <a:solidFill>
                  <a:schemeClr val="bg2">
                    <a:lumMod val="60000"/>
                    <a:lumOff val="40000"/>
                  </a:schemeClr>
                </a:solidFill>
                <a:latin typeface="Consolas" panose="020B0609020204030204" pitchFamily="49" charset="0"/>
                <a:cs typeface="Consolas" panose="020B0609020204030204" pitchFamily="49" charset="0"/>
              </a:rPr>
              <a:t>SmartContract</a:t>
            </a:r>
            <a:r>
              <a:rPr lang="en-GB" sz="1000" dirty="0">
                <a:solidFill>
                  <a:schemeClr val="bg2">
                    <a:lumMod val="60000"/>
                    <a:lumOff val="40000"/>
                  </a:schemeClr>
                </a:solidFill>
                <a:latin typeface="Consolas" panose="020B0609020204030204" pitchFamily="49" charset="0"/>
                <a:cs typeface="Consolas" panose="020B0609020204030204" pitchFamily="49" charset="0"/>
              </a:rPr>
              <a:t> struct {</a:t>
            </a:r>
          </a:p>
          <a:p>
            <a:pPr marL="0" lvl="0" indent="0" algn="l" rtl="0">
              <a:lnSpc>
                <a:spcPct val="120000"/>
              </a:lnSpc>
              <a:spcBef>
                <a:spcPts val="0"/>
              </a:spcBef>
              <a:buSzPts val="1800"/>
              <a:buNone/>
            </a:pPr>
            <a:r>
              <a:rPr lang="en-GB" sz="1000" dirty="0">
                <a:solidFill>
                  <a:schemeClr val="bg2">
                    <a:lumMod val="60000"/>
                    <a:lumOff val="40000"/>
                  </a:schemeClr>
                </a:solidFill>
                <a:latin typeface="Consolas" panose="020B0609020204030204" pitchFamily="49" charset="0"/>
                <a:cs typeface="Consolas" panose="020B0609020204030204" pitchFamily="49" charset="0"/>
              </a:rPr>
              <a:t>    </a:t>
            </a:r>
            <a:r>
              <a:rPr lang="en-GB" sz="1000" dirty="0" err="1">
                <a:solidFill>
                  <a:schemeClr val="bg2">
                    <a:lumMod val="60000"/>
                    <a:lumOff val="40000"/>
                  </a:schemeClr>
                </a:solidFill>
                <a:latin typeface="Consolas" panose="020B0609020204030204" pitchFamily="49" charset="0"/>
                <a:cs typeface="Consolas" panose="020B0609020204030204" pitchFamily="49" charset="0"/>
              </a:rPr>
              <a:t>contractapi.Contract</a:t>
            </a:r>
            <a:endParaRPr lang="en-GB" sz="1000" dirty="0">
              <a:solidFill>
                <a:schemeClr val="bg2">
                  <a:lumMod val="60000"/>
                  <a:lumOff val="40000"/>
                </a:schemeClr>
              </a:solidFill>
              <a:latin typeface="Consolas" panose="020B0609020204030204" pitchFamily="49" charset="0"/>
              <a:cs typeface="Consolas" panose="020B0609020204030204" pitchFamily="49" charset="0"/>
            </a:endParaRPr>
          </a:p>
          <a:p>
            <a:pPr marL="0" lvl="0" indent="0" algn="l" rtl="0">
              <a:lnSpc>
                <a:spcPct val="120000"/>
              </a:lnSpc>
              <a:spcBef>
                <a:spcPts val="0"/>
              </a:spcBef>
              <a:buSzPts val="1800"/>
              <a:buNone/>
            </a:pPr>
            <a:r>
              <a:rPr lang="en-GB" sz="1000" dirty="0">
                <a:solidFill>
                  <a:schemeClr val="bg2">
                    <a:lumMod val="60000"/>
                    <a:lumOff val="40000"/>
                  </a:schemeClr>
                </a:solidFill>
                <a:latin typeface="Consolas" panose="020B0609020204030204" pitchFamily="49" charset="0"/>
                <a:cs typeface="Consolas" panose="020B0609020204030204" pitchFamily="49" charset="0"/>
              </a:rPr>
              <a:t>}</a:t>
            </a:r>
          </a:p>
          <a:p>
            <a:pPr marL="0" lvl="0" indent="0" algn="l" rtl="0">
              <a:lnSpc>
                <a:spcPct val="120000"/>
              </a:lnSpc>
              <a:spcBef>
                <a:spcPts val="0"/>
              </a:spcBef>
              <a:buSzPts val="1800"/>
              <a:buNone/>
            </a:pPr>
            <a:endParaRPr lang="en-GB" sz="1000" dirty="0">
              <a:solidFill>
                <a:schemeClr val="bg2">
                  <a:lumMod val="60000"/>
                  <a:lumOff val="40000"/>
                </a:schemeClr>
              </a:solidFill>
              <a:latin typeface="Consolas" panose="020B0609020204030204" pitchFamily="49" charset="0"/>
              <a:cs typeface="Consolas" panose="020B0609020204030204" pitchFamily="49" charset="0"/>
            </a:endParaRPr>
          </a:p>
          <a:p>
            <a:pPr marL="0" lvl="0" indent="0" algn="l" rtl="0">
              <a:lnSpc>
                <a:spcPct val="120000"/>
              </a:lnSpc>
              <a:spcBef>
                <a:spcPts val="0"/>
              </a:spcBef>
              <a:buSzPts val="1800"/>
              <a:buNone/>
            </a:pPr>
            <a:r>
              <a:rPr lang="en-GB" sz="1000" dirty="0" err="1">
                <a:solidFill>
                  <a:schemeClr val="bg2">
                    <a:lumMod val="60000"/>
                    <a:lumOff val="40000"/>
                  </a:schemeClr>
                </a:solidFill>
                <a:latin typeface="Consolas" panose="020B0609020204030204" pitchFamily="49" charset="0"/>
                <a:cs typeface="Consolas" panose="020B0609020204030204" pitchFamily="49" charset="0"/>
              </a:rPr>
              <a:t>func</a:t>
            </a:r>
            <a:r>
              <a:rPr lang="en-GB" sz="1000" dirty="0">
                <a:solidFill>
                  <a:schemeClr val="bg2">
                    <a:lumMod val="60000"/>
                    <a:lumOff val="40000"/>
                  </a:schemeClr>
                </a:solidFill>
                <a:latin typeface="Consolas" panose="020B0609020204030204" pitchFamily="49" charset="0"/>
                <a:cs typeface="Consolas" panose="020B0609020204030204" pitchFamily="49" charset="0"/>
              </a:rPr>
              <a:t> (s *</a:t>
            </a:r>
            <a:r>
              <a:rPr lang="en-GB" sz="1000" dirty="0" err="1">
                <a:solidFill>
                  <a:schemeClr val="bg2">
                    <a:lumMod val="60000"/>
                    <a:lumOff val="40000"/>
                  </a:schemeClr>
                </a:solidFill>
                <a:latin typeface="Consolas" panose="020B0609020204030204" pitchFamily="49" charset="0"/>
                <a:cs typeface="Consolas" panose="020B0609020204030204" pitchFamily="49" charset="0"/>
              </a:rPr>
              <a:t>SmartContract</a:t>
            </a:r>
            <a:r>
              <a:rPr lang="en-GB" sz="1000" dirty="0">
                <a:solidFill>
                  <a:schemeClr val="bg2">
                    <a:lumMod val="60000"/>
                    <a:lumOff val="40000"/>
                  </a:schemeClr>
                </a:solidFill>
                <a:latin typeface="Consolas" panose="020B0609020204030204" pitchFamily="49" charset="0"/>
                <a:cs typeface="Consolas" panose="020B0609020204030204" pitchFamily="49" charset="0"/>
              </a:rPr>
              <a:t>) </a:t>
            </a:r>
            <a:r>
              <a:rPr lang="en-GB" sz="1000" dirty="0" err="1">
                <a:solidFill>
                  <a:schemeClr val="bg2">
                    <a:lumMod val="60000"/>
                    <a:lumOff val="40000"/>
                  </a:schemeClr>
                </a:solidFill>
                <a:latin typeface="Consolas" panose="020B0609020204030204" pitchFamily="49" charset="0"/>
                <a:cs typeface="Consolas" panose="020B0609020204030204" pitchFamily="49" charset="0"/>
              </a:rPr>
              <a:t>ReadAsset</a:t>
            </a:r>
            <a:r>
              <a:rPr lang="en-GB" sz="1000" dirty="0">
                <a:solidFill>
                  <a:schemeClr val="bg2">
                    <a:lumMod val="60000"/>
                    <a:lumOff val="40000"/>
                  </a:schemeClr>
                </a:solidFill>
                <a:latin typeface="Consolas" panose="020B0609020204030204" pitchFamily="49" charset="0"/>
                <a:cs typeface="Consolas" panose="020B0609020204030204" pitchFamily="49" charset="0"/>
              </a:rPr>
              <a:t>(</a:t>
            </a:r>
            <a:r>
              <a:rPr lang="en-GB" sz="1000" dirty="0" err="1">
                <a:solidFill>
                  <a:schemeClr val="bg2">
                    <a:lumMod val="60000"/>
                    <a:lumOff val="40000"/>
                  </a:schemeClr>
                </a:solidFill>
                <a:latin typeface="Consolas" panose="020B0609020204030204" pitchFamily="49" charset="0"/>
                <a:cs typeface="Consolas" panose="020B0609020204030204" pitchFamily="49" charset="0"/>
              </a:rPr>
              <a:t>ctx</a:t>
            </a:r>
            <a:r>
              <a:rPr lang="en-GB" sz="1000" dirty="0">
                <a:solidFill>
                  <a:schemeClr val="bg2">
                    <a:lumMod val="60000"/>
                    <a:lumOff val="40000"/>
                  </a:schemeClr>
                </a:solidFill>
                <a:latin typeface="Consolas" panose="020B0609020204030204" pitchFamily="49" charset="0"/>
                <a:cs typeface="Consolas" panose="020B0609020204030204" pitchFamily="49" charset="0"/>
              </a:rPr>
              <a:t> </a:t>
            </a:r>
            <a:r>
              <a:rPr lang="en-GB" sz="1000" dirty="0" err="1">
                <a:solidFill>
                  <a:schemeClr val="bg2">
                    <a:lumMod val="60000"/>
                    <a:lumOff val="40000"/>
                  </a:schemeClr>
                </a:solidFill>
                <a:latin typeface="Consolas" panose="020B0609020204030204" pitchFamily="49" charset="0"/>
                <a:cs typeface="Consolas" panose="020B0609020204030204" pitchFamily="49" charset="0"/>
              </a:rPr>
              <a:t>contractapi.TransactionContextInterface</a:t>
            </a:r>
            <a:r>
              <a:rPr lang="en-GB" sz="1000" dirty="0">
                <a:solidFill>
                  <a:schemeClr val="bg2">
                    <a:lumMod val="60000"/>
                    <a:lumOff val="40000"/>
                  </a:schemeClr>
                </a:solidFill>
                <a:latin typeface="Consolas" panose="020B0609020204030204" pitchFamily="49" charset="0"/>
                <a:cs typeface="Consolas" panose="020B0609020204030204" pitchFamily="49" charset="0"/>
              </a:rPr>
              <a:t>, id string) (*Asset, error) {</a:t>
            </a:r>
          </a:p>
          <a:p>
            <a:pPr marL="0" indent="0">
              <a:lnSpc>
                <a:spcPct val="120000"/>
              </a:lnSpc>
              <a:buNone/>
            </a:pPr>
            <a:r>
              <a:rPr lang="en-GB" sz="1000" dirty="0">
                <a:solidFill>
                  <a:schemeClr val="bg2">
                    <a:lumMod val="60000"/>
                    <a:lumOff val="40000"/>
                  </a:schemeClr>
                </a:solidFill>
                <a:latin typeface="Consolas" panose="020B0609020204030204" pitchFamily="49" charset="0"/>
                <a:cs typeface="Consolas" panose="020B0609020204030204" pitchFamily="49" charset="0"/>
              </a:rPr>
              <a:t>    </a:t>
            </a:r>
            <a:r>
              <a:rPr lang="en-GB" sz="1000" dirty="0" err="1">
                <a:solidFill>
                  <a:schemeClr val="bg2">
                    <a:lumMod val="60000"/>
                    <a:lumOff val="40000"/>
                  </a:schemeClr>
                </a:solidFill>
                <a:latin typeface="Consolas" panose="020B0609020204030204" pitchFamily="49" charset="0"/>
                <a:cs typeface="Consolas" panose="020B0609020204030204" pitchFamily="49" charset="0"/>
              </a:rPr>
              <a:t>assetJSON</a:t>
            </a:r>
            <a:r>
              <a:rPr lang="en-GB" sz="1000" dirty="0">
                <a:solidFill>
                  <a:schemeClr val="bg2">
                    <a:lumMod val="60000"/>
                    <a:lumOff val="40000"/>
                  </a:schemeClr>
                </a:solidFill>
                <a:latin typeface="Consolas" panose="020B0609020204030204" pitchFamily="49" charset="0"/>
                <a:cs typeface="Consolas" panose="020B0609020204030204" pitchFamily="49" charset="0"/>
              </a:rPr>
              <a:t>, err := </a:t>
            </a:r>
            <a:r>
              <a:rPr lang="en-GB" sz="1000" dirty="0" err="1">
                <a:solidFill>
                  <a:schemeClr val="bg2">
                    <a:lumMod val="60000"/>
                    <a:lumOff val="40000"/>
                  </a:schemeClr>
                </a:solidFill>
                <a:latin typeface="Consolas" panose="020B0609020204030204" pitchFamily="49" charset="0"/>
                <a:cs typeface="Consolas" panose="020B0609020204030204" pitchFamily="49" charset="0"/>
              </a:rPr>
              <a:t>ctx.GetStub</a:t>
            </a:r>
            <a:r>
              <a:rPr lang="en-GB" sz="1000" dirty="0">
                <a:solidFill>
                  <a:schemeClr val="bg2">
                    <a:lumMod val="60000"/>
                    <a:lumOff val="40000"/>
                  </a:schemeClr>
                </a:solidFill>
                <a:latin typeface="Consolas" panose="020B0609020204030204" pitchFamily="49" charset="0"/>
                <a:cs typeface="Consolas" panose="020B0609020204030204" pitchFamily="49" charset="0"/>
              </a:rPr>
              <a:t>().</a:t>
            </a:r>
            <a:r>
              <a:rPr lang="en-GB" sz="1000" dirty="0" err="1">
                <a:solidFill>
                  <a:schemeClr val="bg2">
                    <a:lumMod val="60000"/>
                    <a:lumOff val="40000"/>
                  </a:schemeClr>
                </a:solidFill>
                <a:latin typeface="Consolas" panose="020B0609020204030204" pitchFamily="49" charset="0"/>
                <a:cs typeface="Consolas" panose="020B0609020204030204" pitchFamily="49" charset="0"/>
              </a:rPr>
              <a:t>GetState</a:t>
            </a:r>
            <a:r>
              <a:rPr lang="en-GB" sz="1000" dirty="0">
                <a:solidFill>
                  <a:schemeClr val="bg2">
                    <a:lumMod val="60000"/>
                    <a:lumOff val="40000"/>
                  </a:schemeClr>
                </a:solidFill>
                <a:latin typeface="Consolas" panose="020B0609020204030204" pitchFamily="49" charset="0"/>
                <a:cs typeface="Consolas" panose="020B0609020204030204" pitchFamily="49" charset="0"/>
              </a:rPr>
              <a:t>(id)</a:t>
            </a:r>
          </a:p>
          <a:p>
            <a:pPr marL="0" indent="0">
              <a:lnSpc>
                <a:spcPct val="120000"/>
              </a:lnSpc>
              <a:buNone/>
            </a:pPr>
            <a:r>
              <a:rPr lang="en-GB" sz="1000" dirty="0">
                <a:solidFill>
                  <a:schemeClr val="bg2">
                    <a:lumMod val="60000"/>
                    <a:lumOff val="40000"/>
                  </a:schemeClr>
                </a:solidFill>
                <a:latin typeface="Consolas" panose="020B0609020204030204" pitchFamily="49" charset="0"/>
                <a:cs typeface="Consolas" panose="020B0609020204030204" pitchFamily="49" charset="0"/>
              </a:rPr>
              <a:t>    …</a:t>
            </a:r>
          </a:p>
          <a:p>
            <a:pPr marL="0" indent="0">
              <a:lnSpc>
                <a:spcPct val="120000"/>
              </a:lnSpc>
              <a:buNone/>
            </a:pPr>
            <a:r>
              <a:rPr lang="en-GB" sz="1000" dirty="0">
                <a:solidFill>
                  <a:schemeClr val="bg2">
                    <a:lumMod val="60000"/>
                    <a:lumOff val="40000"/>
                  </a:schemeClr>
                </a:solidFill>
                <a:latin typeface="Consolas" panose="020B0609020204030204" pitchFamily="49" charset="0"/>
                <a:cs typeface="Consolas" panose="020B0609020204030204" pitchFamily="49" charset="0"/>
              </a:rPr>
              <a:t>}</a:t>
            </a:r>
          </a:p>
          <a:p>
            <a:pPr marL="0" lvl="0" indent="0" algn="l" rtl="0">
              <a:lnSpc>
                <a:spcPct val="120000"/>
              </a:lnSpc>
              <a:spcBef>
                <a:spcPts val="0"/>
              </a:spcBef>
              <a:buSzPts val="1800"/>
              <a:buNone/>
            </a:pPr>
            <a:endParaRPr lang="en-GB" sz="1000" dirty="0">
              <a:solidFill>
                <a:schemeClr val="bg2">
                  <a:lumMod val="60000"/>
                  <a:lumOff val="40000"/>
                </a:schemeClr>
              </a:solidFill>
              <a:latin typeface="Consolas" panose="020B0609020204030204" pitchFamily="49" charset="0"/>
              <a:cs typeface="Consolas" panose="020B0609020204030204" pitchFamily="49" charset="0"/>
            </a:endParaRPr>
          </a:p>
          <a:p>
            <a:pPr marL="0" lvl="0" indent="0" algn="l" rtl="0">
              <a:lnSpc>
                <a:spcPct val="120000"/>
              </a:lnSpc>
              <a:spcBef>
                <a:spcPts val="0"/>
              </a:spcBef>
              <a:buSzPts val="1800"/>
              <a:buNone/>
            </a:pPr>
            <a:r>
              <a:rPr lang="en-GB" sz="1000" dirty="0" err="1">
                <a:solidFill>
                  <a:schemeClr val="bg2">
                    <a:lumMod val="60000"/>
                    <a:lumOff val="40000"/>
                  </a:schemeClr>
                </a:solidFill>
                <a:latin typeface="Consolas" panose="020B0609020204030204" pitchFamily="49" charset="0"/>
                <a:cs typeface="Consolas" panose="020B0609020204030204" pitchFamily="49" charset="0"/>
              </a:rPr>
              <a:t>func</a:t>
            </a:r>
            <a:r>
              <a:rPr lang="en-GB" sz="1000" dirty="0">
                <a:solidFill>
                  <a:schemeClr val="bg2">
                    <a:lumMod val="60000"/>
                    <a:lumOff val="40000"/>
                  </a:schemeClr>
                </a:solidFill>
                <a:latin typeface="Consolas" panose="020B0609020204030204" pitchFamily="49" charset="0"/>
                <a:cs typeface="Consolas" panose="020B0609020204030204" pitchFamily="49" charset="0"/>
              </a:rPr>
              <a:t> main() {</a:t>
            </a:r>
          </a:p>
          <a:p>
            <a:pPr marL="0" lvl="0" indent="0" algn="l" rtl="0">
              <a:lnSpc>
                <a:spcPct val="120000"/>
              </a:lnSpc>
              <a:spcBef>
                <a:spcPts val="0"/>
              </a:spcBef>
              <a:buSzPts val="1800"/>
              <a:buNone/>
            </a:pPr>
            <a:r>
              <a:rPr lang="en-GB" sz="1000" dirty="0">
                <a:solidFill>
                  <a:schemeClr val="bg2">
                    <a:lumMod val="60000"/>
                    <a:lumOff val="40000"/>
                  </a:schemeClr>
                </a:solidFill>
                <a:latin typeface="Consolas" panose="020B0609020204030204" pitchFamily="49" charset="0"/>
                <a:cs typeface="Consolas" panose="020B0609020204030204" pitchFamily="49" charset="0"/>
              </a:rPr>
              <a:t>    </a:t>
            </a:r>
            <a:r>
              <a:rPr lang="en-GB" sz="1000" dirty="0" err="1">
                <a:solidFill>
                  <a:schemeClr val="bg2">
                    <a:lumMod val="60000"/>
                    <a:lumOff val="40000"/>
                  </a:schemeClr>
                </a:solidFill>
                <a:latin typeface="Consolas" panose="020B0609020204030204" pitchFamily="49" charset="0"/>
                <a:cs typeface="Consolas" panose="020B0609020204030204" pitchFamily="49" charset="0"/>
              </a:rPr>
              <a:t>assetChaincode</a:t>
            </a:r>
            <a:r>
              <a:rPr lang="en-GB" sz="1000" dirty="0">
                <a:solidFill>
                  <a:schemeClr val="bg2">
                    <a:lumMod val="60000"/>
                    <a:lumOff val="40000"/>
                  </a:schemeClr>
                </a:solidFill>
                <a:latin typeface="Consolas" panose="020B0609020204030204" pitchFamily="49" charset="0"/>
                <a:cs typeface="Consolas" panose="020B0609020204030204" pitchFamily="49" charset="0"/>
              </a:rPr>
              <a:t>, err := </a:t>
            </a:r>
            <a:r>
              <a:rPr lang="en-GB" sz="1000" dirty="0" err="1">
                <a:solidFill>
                  <a:schemeClr val="bg2">
                    <a:lumMod val="60000"/>
                    <a:lumOff val="40000"/>
                  </a:schemeClr>
                </a:solidFill>
                <a:latin typeface="Consolas" panose="020B0609020204030204" pitchFamily="49" charset="0"/>
                <a:cs typeface="Consolas" panose="020B0609020204030204" pitchFamily="49" charset="0"/>
              </a:rPr>
              <a:t>contractapi.NewChaincode</a:t>
            </a:r>
            <a:r>
              <a:rPr lang="en-GB" sz="1000" dirty="0">
                <a:solidFill>
                  <a:schemeClr val="bg2">
                    <a:lumMod val="60000"/>
                    <a:lumOff val="40000"/>
                  </a:schemeClr>
                </a:solidFill>
                <a:latin typeface="Consolas" panose="020B0609020204030204" pitchFamily="49" charset="0"/>
                <a:cs typeface="Consolas" panose="020B0609020204030204" pitchFamily="49" charset="0"/>
              </a:rPr>
              <a:t>(&amp;</a:t>
            </a:r>
            <a:r>
              <a:rPr lang="en-GB" sz="1000" dirty="0" err="1">
                <a:solidFill>
                  <a:schemeClr val="bg2">
                    <a:lumMod val="60000"/>
                    <a:lumOff val="40000"/>
                  </a:schemeClr>
                </a:solidFill>
                <a:latin typeface="Consolas" panose="020B0609020204030204" pitchFamily="49" charset="0"/>
                <a:cs typeface="Consolas" panose="020B0609020204030204" pitchFamily="49" charset="0"/>
              </a:rPr>
              <a:t>SmartContract</a:t>
            </a:r>
            <a:r>
              <a:rPr lang="en-GB" sz="1000" dirty="0">
                <a:solidFill>
                  <a:schemeClr val="bg2">
                    <a:lumMod val="60000"/>
                    <a:lumOff val="40000"/>
                  </a:schemeClr>
                </a:solidFill>
                <a:latin typeface="Consolas" panose="020B0609020204030204" pitchFamily="49" charset="0"/>
                <a:cs typeface="Consolas" panose="020B0609020204030204" pitchFamily="49" charset="0"/>
              </a:rPr>
              <a:t>{})</a:t>
            </a:r>
          </a:p>
          <a:p>
            <a:pPr marL="0" lvl="0" indent="0" algn="l" rtl="0">
              <a:lnSpc>
                <a:spcPct val="120000"/>
              </a:lnSpc>
              <a:spcBef>
                <a:spcPts val="0"/>
              </a:spcBef>
              <a:buSzPts val="1800"/>
              <a:buNone/>
            </a:pPr>
            <a:r>
              <a:rPr lang="en-GB" sz="1000" dirty="0">
                <a:solidFill>
                  <a:schemeClr val="bg2">
                    <a:lumMod val="60000"/>
                    <a:lumOff val="40000"/>
                  </a:schemeClr>
                </a:solidFill>
                <a:latin typeface="Consolas" panose="020B0609020204030204" pitchFamily="49" charset="0"/>
                <a:cs typeface="Consolas" panose="020B0609020204030204" pitchFamily="49" charset="0"/>
              </a:rPr>
              <a:t>    if err != nil { … }</a:t>
            </a:r>
          </a:p>
          <a:p>
            <a:pPr marL="0" lvl="0" indent="0" algn="l" rtl="0">
              <a:lnSpc>
                <a:spcPct val="120000"/>
              </a:lnSpc>
              <a:spcBef>
                <a:spcPts val="0"/>
              </a:spcBef>
              <a:buSzPts val="1800"/>
              <a:buNone/>
            </a:pPr>
            <a:br>
              <a:rPr lang="en-GB" sz="1000" dirty="0">
                <a:solidFill>
                  <a:schemeClr val="bg2">
                    <a:lumMod val="60000"/>
                    <a:lumOff val="40000"/>
                  </a:schemeClr>
                </a:solidFill>
                <a:latin typeface="Consolas" panose="020B0609020204030204" pitchFamily="49" charset="0"/>
                <a:cs typeface="Consolas" panose="020B0609020204030204" pitchFamily="49" charset="0"/>
              </a:rPr>
            </a:br>
            <a:r>
              <a:rPr lang="en-GB" sz="1000" dirty="0">
                <a:solidFill>
                  <a:schemeClr val="bg2">
                    <a:lumMod val="60000"/>
                    <a:lumOff val="40000"/>
                  </a:schemeClr>
                </a:solidFill>
                <a:latin typeface="Consolas" panose="020B0609020204030204" pitchFamily="49" charset="0"/>
                <a:cs typeface="Consolas" panose="020B0609020204030204" pitchFamily="49" charset="0"/>
              </a:rPr>
              <a:t>    if err := </a:t>
            </a:r>
            <a:r>
              <a:rPr lang="en-GB" sz="1000" dirty="0" err="1">
                <a:solidFill>
                  <a:schemeClr val="bg2">
                    <a:lumMod val="60000"/>
                    <a:lumOff val="40000"/>
                  </a:schemeClr>
                </a:solidFill>
                <a:latin typeface="Consolas" panose="020B0609020204030204" pitchFamily="49" charset="0"/>
                <a:cs typeface="Consolas" panose="020B0609020204030204" pitchFamily="49" charset="0"/>
              </a:rPr>
              <a:t>assetChaincode.Start</a:t>
            </a:r>
            <a:r>
              <a:rPr lang="en-GB" sz="1000" dirty="0">
                <a:solidFill>
                  <a:schemeClr val="bg2">
                    <a:lumMod val="60000"/>
                    <a:lumOff val="40000"/>
                  </a:schemeClr>
                </a:solidFill>
                <a:latin typeface="Consolas" panose="020B0609020204030204" pitchFamily="49" charset="0"/>
                <a:cs typeface="Consolas" panose="020B0609020204030204" pitchFamily="49" charset="0"/>
              </a:rPr>
              <a:t>(); err != nil { … }</a:t>
            </a:r>
          </a:p>
          <a:p>
            <a:pPr marL="0" lvl="0" indent="0" algn="l" rtl="0">
              <a:lnSpc>
                <a:spcPct val="120000"/>
              </a:lnSpc>
              <a:spcBef>
                <a:spcPts val="0"/>
              </a:spcBef>
              <a:buSzPts val="1800"/>
              <a:buNone/>
            </a:pPr>
            <a:r>
              <a:rPr lang="en-GB" sz="1000" dirty="0">
                <a:solidFill>
                  <a:schemeClr val="bg2">
                    <a:lumMod val="60000"/>
                    <a:lumOff val="40000"/>
                  </a:schemeClr>
                </a:solidFill>
                <a:latin typeface="Consolas" panose="020B0609020204030204" pitchFamily="49" charset="0"/>
                <a:cs typeface="Consolas" panose="020B0609020204030204" pitchFamily="49" charset="0"/>
              </a:rPr>
              <a:t>}</a:t>
            </a:r>
          </a:p>
        </p:txBody>
      </p:sp>
    </p:spTree>
    <p:extLst>
      <p:ext uri="{BB962C8B-B14F-4D97-AF65-F5344CB8AC3E}">
        <p14:creationId xmlns:p14="http://schemas.microsoft.com/office/powerpoint/2010/main" val="38386844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23"/>
        <p:cNvGrpSpPr/>
        <p:nvPr/>
      </p:nvGrpSpPr>
      <p:grpSpPr>
        <a:xfrm>
          <a:off x="0" y="0"/>
          <a:ext cx="0" cy="0"/>
          <a:chOff x="0" y="0"/>
          <a:chExt cx="0" cy="0"/>
        </a:xfrm>
      </p:grpSpPr>
      <p:sp>
        <p:nvSpPr>
          <p:cNvPr id="424" name="Google Shape;424;p15"/>
          <p:cNvSpPr txBox="1">
            <a:spLocks noGrp="1"/>
          </p:cNvSpPr>
          <p:nvPr>
            <p:ph type="title"/>
          </p:nvPr>
        </p:nvSpPr>
        <p:spPr>
          <a:xfrm>
            <a:off x="0" y="0"/>
            <a:ext cx="9144000" cy="638100"/>
          </a:xfrm>
          <a:prstGeom prst="rect">
            <a:avLst/>
          </a:prstGeom>
          <a:noFill/>
          <a:ln>
            <a:noFill/>
          </a:ln>
        </p:spPr>
        <p:txBody>
          <a:bodyPr spcFirstLastPara="1" wrap="square" lIns="91425" tIns="91425" rIns="91425" bIns="91425" anchor="ctr" anchorCtr="0">
            <a:normAutofit/>
          </a:bodyPr>
          <a:lstStyle/>
          <a:p>
            <a:r>
              <a:rPr lang="en-GB" sz="2800" dirty="0">
                <a:solidFill>
                  <a:schemeClr val="lt1"/>
                </a:solidFill>
              </a:rPr>
              <a:t>Complex contract (v1)</a:t>
            </a:r>
            <a:endParaRPr sz="2800" dirty="0">
              <a:solidFill>
                <a:schemeClr val="lt1"/>
              </a:solidFill>
            </a:endParaRPr>
          </a:p>
        </p:txBody>
      </p:sp>
      <p:sp>
        <p:nvSpPr>
          <p:cNvPr id="425" name="Google Shape;425;p15"/>
          <p:cNvSpPr txBox="1">
            <a:spLocks noGrp="1"/>
          </p:cNvSpPr>
          <p:nvPr>
            <p:ph type="body" idx="4294967295"/>
          </p:nvPr>
        </p:nvSpPr>
        <p:spPr>
          <a:xfrm>
            <a:off x="77000" y="722025"/>
            <a:ext cx="8980200" cy="4353900"/>
          </a:xfrm>
          <a:prstGeom prst="rect">
            <a:avLst/>
          </a:prstGeom>
          <a:noFill/>
          <a:ln>
            <a:noFill/>
          </a:ln>
        </p:spPr>
        <p:txBody>
          <a:bodyPr spcFirstLastPara="1" wrap="square" lIns="91425" tIns="91425" rIns="91425" bIns="91425" anchor="t" anchorCtr="0">
            <a:normAutofit lnSpcReduction="10000"/>
          </a:bodyPr>
          <a:lstStyle/>
          <a:p>
            <a:pPr marL="0" lvl="0" indent="0" algn="l" rtl="0">
              <a:lnSpc>
                <a:spcPct val="120000"/>
              </a:lnSpc>
              <a:spcBef>
                <a:spcPts val="0"/>
              </a:spcBef>
              <a:buSzPts val="1800"/>
              <a:buNone/>
            </a:pPr>
            <a:r>
              <a:rPr lang="en-GB" sz="1000" dirty="0">
                <a:solidFill>
                  <a:schemeClr val="tx1"/>
                </a:solidFill>
                <a:latin typeface="Consolas" panose="020B0609020204030204" pitchFamily="49" charset="0"/>
                <a:cs typeface="Consolas" panose="020B0609020204030204" pitchFamily="49" charset="0"/>
              </a:rPr>
              <a:t>import (</a:t>
            </a:r>
          </a:p>
          <a:p>
            <a:pPr marL="0" indent="0">
              <a:lnSpc>
                <a:spcPct val="120000"/>
              </a:lnSpc>
              <a:buNone/>
            </a:pPr>
            <a:r>
              <a:rPr lang="en-GB" sz="1000" dirty="0">
                <a:solidFill>
                  <a:schemeClr val="tx1"/>
                </a:solidFill>
                <a:latin typeface="Consolas" panose="020B0609020204030204" pitchFamily="49" charset="0"/>
                <a:cs typeface="Consolas" panose="020B0609020204030204" pitchFamily="49" charset="0"/>
              </a:rPr>
              <a:t>    "</a:t>
            </a:r>
            <a:r>
              <a:rPr lang="en-GB" sz="1000" dirty="0" err="1">
                <a:solidFill>
                  <a:schemeClr val="tx1"/>
                </a:solidFill>
                <a:latin typeface="Consolas" panose="020B0609020204030204" pitchFamily="49" charset="0"/>
                <a:cs typeface="Consolas" panose="020B0609020204030204" pitchFamily="49" charset="0"/>
              </a:rPr>
              <a:t>github.com</a:t>
            </a:r>
            <a:r>
              <a:rPr lang="en-GB" sz="1000" dirty="0">
                <a:solidFill>
                  <a:schemeClr val="tx1"/>
                </a:solidFill>
                <a:latin typeface="Consolas" panose="020B0609020204030204" pitchFamily="49" charset="0"/>
                <a:cs typeface="Consolas" panose="020B0609020204030204" pitchFamily="49" charset="0"/>
              </a:rPr>
              <a:t>/</a:t>
            </a:r>
            <a:r>
              <a:rPr lang="en-GB" sz="1000" dirty="0" err="1">
                <a:solidFill>
                  <a:schemeClr val="tx1"/>
                </a:solidFill>
                <a:latin typeface="Consolas" panose="020B0609020204030204" pitchFamily="49" charset="0"/>
                <a:cs typeface="Consolas" panose="020B0609020204030204" pitchFamily="49" charset="0"/>
              </a:rPr>
              <a:t>hyperledger</a:t>
            </a:r>
            <a:r>
              <a:rPr lang="en-GB" sz="1000" dirty="0">
                <a:solidFill>
                  <a:schemeClr val="tx1"/>
                </a:solidFill>
                <a:latin typeface="Consolas" panose="020B0609020204030204" pitchFamily="49" charset="0"/>
                <a:cs typeface="Consolas" panose="020B0609020204030204" pitchFamily="49" charset="0"/>
              </a:rPr>
              <a:t>/fabric-</a:t>
            </a:r>
            <a:r>
              <a:rPr lang="en-GB" sz="1000" dirty="0" err="1">
                <a:solidFill>
                  <a:schemeClr val="tx1"/>
                </a:solidFill>
                <a:latin typeface="Consolas" panose="020B0609020204030204" pitchFamily="49" charset="0"/>
                <a:cs typeface="Consolas" panose="020B0609020204030204" pitchFamily="49" charset="0"/>
              </a:rPr>
              <a:t>chaincode</a:t>
            </a:r>
            <a:r>
              <a:rPr lang="en-GB" sz="1000" dirty="0">
                <a:solidFill>
                  <a:schemeClr val="tx1"/>
                </a:solidFill>
                <a:latin typeface="Consolas" panose="020B0609020204030204" pitchFamily="49" charset="0"/>
                <a:cs typeface="Consolas" panose="020B0609020204030204" pitchFamily="49" charset="0"/>
              </a:rPr>
              <a:t>-go/shim"</a:t>
            </a:r>
          </a:p>
          <a:p>
            <a:pPr marL="0" indent="0">
              <a:lnSpc>
                <a:spcPct val="120000"/>
              </a:lnSpc>
              <a:buNone/>
            </a:pPr>
            <a:r>
              <a:rPr lang="en-GB" sz="1000" dirty="0">
                <a:solidFill>
                  <a:schemeClr val="tx1"/>
                </a:solidFill>
                <a:latin typeface="Consolas" panose="020B0609020204030204" pitchFamily="49" charset="0"/>
                <a:cs typeface="Consolas" panose="020B0609020204030204" pitchFamily="49" charset="0"/>
              </a:rPr>
              <a:t>    "</a:t>
            </a:r>
            <a:r>
              <a:rPr lang="en-GB" sz="1000" dirty="0" err="1">
                <a:solidFill>
                  <a:schemeClr val="tx1"/>
                </a:solidFill>
                <a:latin typeface="Consolas" panose="020B0609020204030204" pitchFamily="49" charset="0"/>
                <a:cs typeface="Consolas" panose="020B0609020204030204" pitchFamily="49" charset="0"/>
              </a:rPr>
              <a:t>github.com</a:t>
            </a:r>
            <a:r>
              <a:rPr lang="en-GB" sz="1000" dirty="0">
                <a:solidFill>
                  <a:schemeClr val="tx1"/>
                </a:solidFill>
                <a:latin typeface="Consolas" panose="020B0609020204030204" pitchFamily="49" charset="0"/>
                <a:cs typeface="Consolas" panose="020B0609020204030204" pitchFamily="49" charset="0"/>
              </a:rPr>
              <a:t>/</a:t>
            </a:r>
            <a:r>
              <a:rPr lang="en-GB" sz="1000" dirty="0" err="1">
                <a:solidFill>
                  <a:schemeClr val="tx1"/>
                </a:solidFill>
                <a:latin typeface="Consolas" panose="020B0609020204030204" pitchFamily="49" charset="0"/>
                <a:cs typeface="Consolas" panose="020B0609020204030204" pitchFamily="49" charset="0"/>
              </a:rPr>
              <a:t>hyperledger</a:t>
            </a:r>
            <a:r>
              <a:rPr lang="en-GB" sz="1000" dirty="0">
                <a:solidFill>
                  <a:schemeClr val="tx1"/>
                </a:solidFill>
                <a:latin typeface="Consolas" panose="020B0609020204030204" pitchFamily="49" charset="0"/>
                <a:cs typeface="Consolas" panose="020B0609020204030204" pitchFamily="49" charset="0"/>
              </a:rPr>
              <a:t>/fabric-contract-</a:t>
            </a:r>
            <a:r>
              <a:rPr lang="en-GB" sz="1000" dirty="0" err="1">
                <a:solidFill>
                  <a:schemeClr val="tx1"/>
                </a:solidFill>
                <a:latin typeface="Consolas" panose="020B0609020204030204" pitchFamily="49" charset="0"/>
                <a:cs typeface="Consolas" panose="020B0609020204030204" pitchFamily="49" charset="0"/>
              </a:rPr>
              <a:t>api</a:t>
            </a:r>
            <a:r>
              <a:rPr lang="en-GB" sz="1000" dirty="0">
                <a:solidFill>
                  <a:schemeClr val="tx1"/>
                </a:solidFill>
                <a:latin typeface="Consolas" panose="020B0609020204030204" pitchFamily="49" charset="0"/>
                <a:cs typeface="Consolas" panose="020B0609020204030204" pitchFamily="49" charset="0"/>
              </a:rPr>
              <a:t>-go/</a:t>
            </a:r>
            <a:r>
              <a:rPr lang="en-GB" sz="1000" dirty="0" err="1">
                <a:solidFill>
                  <a:schemeClr val="tx1"/>
                </a:solidFill>
                <a:latin typeface="Consolas" panose="020B0609020204030204" pitchFamily="49" charset="0"/>
                <a:cs typeface="Consolas" panose="020B0609020204030204" pitchFamily="49" charset="0"/>
              </a:rPr>
              <a:t>contractapi</a:t>
            </a:r>
            <a:r>
              <a:rPr lang="en-GB" sz="1000" dirty="0">
                <a:solidFill>
                  <a:schemeClr val="tx1"/>
                </a:solidFill>
                <a:latin typeface="Consolas" panose="020B0609020204030204" pitchFamily="49" charset="0"/>
                <a:cs typeface="Consolas" panose="020B0609020204030204" pitchFamily="49" charset="0"/>
              </a:rPr>
              <a:t>"</a:t>
            </a:r>
          </a:p>
          <a:p>
            <a:pPr marL="0" lvl="0" indent="0" algn="l" rtl="0">
              <a:lnSpc>
                <a:spcPct val="120000"/>
              </a:lnSpc>
              <a:spcBef>
                <a:spcPts val="0"/>
              </a:spcBef>
              <a:buSzPts val="1800"/>
              <a:buNone/>
            </a:pPr>
            <a:r>
              <a:rPr lang="en-GB" sz="1000" dirty="0">
                <a:solidFill>
                  <a:schemeClr val="tx1"/>
                </a:solidFill>
                <a:latin typeface="Consolas" panose="020B0609020204030204" pitchFamily="49" charset="0"/>
                <a:cs typeface="Consolas" panose="020B0609020204030204" pitchFamily="49" charset="0"/>
              </a:rPr>
              <a:t>)</a:t>
            </a:r>
          </a:p>
          <a:p>
            <a:pPr marL="0" lvl="0" indent="0" algn="l" rtl="0">
              <a:lnSpc>
                <a:spcPct val="120000"/>
              </a:lnSpc>
              <a:spcBef>
                <a:spcPts val="0"/>
              </a:spcBef>
              <a:buSzPts val="1800"/>
              <a:buNone/>
            </a:pPr>
            <a:endParaRPr lang="en-GB" sz="1000" dirty="0">
              <a:solidFill>
                <a:schemeClr val="tx1"/>
              </a:solidFill>
              <a:latin typeface="Consolas" panose="020B0609020204030204" pitchFamily="49" charset="0"/>
              <a:cs typeface="Consolas" panose="020B0609020204030204" pitchFamily="49" charset="0"/>
            </a:endParaRPr>
          </a:p>
          <a:p>
            <a:pPr marL="0" lvl="0" indent="0" algn="l" rtl="0">
              <a:lnSpc>
                <a:spcPct val="120000"/>
              </a:lnSpc>
              <a:spcBef>
                <a:spcPts val="0"/>
              </a:spcBef>
              <a:buSzPts val="1800"/>
              <a:buNone/>
            </a:pPr>
            <a:r>
              <a:rPr lang="en-GB" sz="1000" dirty="0">
                <a:solidFill>
                  <a:schemeClr val="tx1"/>
                </a:solidFill>
                <a:latin typeface="Consolas" panose="020B0609020204030204" pitchFamily="49" charset="0"/>
                <a:cs typeface="Consolas" panose="020B0609020204030204" pitchFamily="49" charset="0"/>
              </a:rPr>
              <a:t>type </a:t>
            </a:r>
            <a:r>
              <a:rPr lang="en-GB" sz="1000" dirty="0" err="1">
                <a:solidFill>
                  <a:schemeClr val="tx1"/>
                </a:solidFill>
                <a:latin typeface="Consolas" panose="020B0609020204030204" pitchFamily="49" charset="0"/>
                <a:cs typeface="Consolas" panose="020B0609020204030204" pitchFamily="49" charset="0"/>
              </a:rPr>
              <a:t>SmartContract</a:t>
            </a:r>
            <a:r>
              <a:rPr lang="en-GB" sz="1000" dirty="0">
                <a:solidFill>
                  <a:schemeClr val="tx1"/>
                </a:solidFill>
                <a:latin typeface="Consolas" panose="020B0609020204030204" pitchFamily="49" charset="0"/>
                <a:cs typeface="Consolas" panose="020B0609020204030204" pitchFamily="49" charset="0"/>
              </a:rPr>
              <a:t> struct {</a:t>
            </a:r>
          </a:p>
          <a:p>
            <a:pPr marL="0" lvl="0" indent="0" algn="l" rtl="0">
              <a:lnSpc>
                <a:spcPct val="120000"/>
              </a:lnSpc>
              <a:spcBef>
                <a:spcPts val="0"/>
              </a:spcBef>
              <a:buSzPts val="1800"/>
              <a:buNone/>
            </a:pPr>
            <a:r>
              <a:rPr lang="en-GB" sz="1000" dirty="0">
                <a:solidFill>
                  <a:schemeClr val="tx1"/>
                </a:solidFill>
                <a:latin typeface="Consolas" panose="020B0609020204030204" pitchFamily="49" charset="0"/>
                <a:cs typeface="Consolas" panose="020B0609020204030204" pitchFamily="49" charset="0"/>
              </a:rPr>
              <a:t>    </a:t>
            </a:r>
            <a:r>
              <a:rPr lang="en-GB" sz="1000" dirty="0" err="1">
                <a:solidFill>
                  <a:schemeClr val="tx1"/>
                </a:solidFill>
                <a:latin typeface="Consolas" panose="020B0609020204030204" pitchFamily="49" charset="0"/>
                <a:cs typeface="Consolas" panose="020B0609020204030204" pitchFamily="49" charset="0"/>
              </a:rPr>
              <a:t>contractapi.Contract</a:t>
            </a:r>
            <a:endParaRPr lang="en-GB" sz="1000" dirty="0">
              <a:solidFill>
                <a:schemeClr val="tx1"/>
              </a:solidFill>
              <a:latin typeface="Consolas" panose="020B0609020204030204" pitchFamily="49" charset="0"/>
              <a:cs typeface="Consolas" panose="020B0609020204030204" pitchFamily="49" charset="0"/>
            </a:endParaRPr>
          </a:p>
          <a:p>
            <a:pPr marL="0" lvl="0" indent="0" algn="l" rtl="0">
              <a:lnSpc>
                <a:spcPct val="120000"/>
              </a:lnSpc>
              <a:spcBef>
                <a:spcPts val="0"/>
              </a:spcBef>
              <a:buSzPts val="1800"/>
              <a:buNone/>
            </a:pPr>
            <a:r>
              <a:rPr lang="en-GB" sz="1000" dirty="0">
                <a:solidFill>
                  <a:schemeClr val="tx1"/>
                </a:solidFill>
                <a:latin typeface="Consolas" panose="020B0609020204030204" pitchFamily="49" charset="0"/>
                <a:cs typeface="Consolas" panose="020B0609020204030204" pitchFamily="49" charset="0"/>
              </a:rPr>
              <a:t>}</a:t>
            </a:r>
          </a:p>
          <a:p>
            <a:pPr marL="0" lvl="0" indent="0" algn="l" rtl="0">
              <a:lnSpc>
                <a:spcPct val="120000"/>
              </a:lnSpc>
              <a:spcBef>
                <a:spcPts val="0"/>
              </a:spcBef>
              <a:buSzPts val="1800"/>
              <a:buNone/>
            </a:pPr>
            <a:endParaRPr lang="en-GB" sz="1000" dirty="0">
              <a:solidFill>
                <a:schemeClr val="tx1"/>
              </a:solidFill>
              <a:latin typeface="Consolas" panose="020B0609020204030204" pitchFamily="49" charset="0"/>
              <a:cs typeface="Consolas" panose="020B0609020204030204" pitchFamily="49" charset="0"/>
            </a:endParaRPr>
          </a:p>
          <a:p>
            <a:pPr marL="0" lvl="0" indent="0" algn="l" rtl="0">
              <a:lnSpc>
                <a:spcPct val="120000"/>
              </a:lnSpc>
              <a:spcBef>
                <a:spcPts val="0"/>
              </a:spcBef>
              <a:buSzPts val="1800"/>
              <a:buNone/>
            </a:pPr>
            <a:r>
              <a:rPr lang="en-GB" sz="1000" dirty="0" err="1">
                <a:solidFill>
                  <a:schemeClr val="tx1"/>
                </a:solidFill>
                <a:latin typeface="Consolas" panose="020B0609020204030204" pitchFamily="49" charset="0"/>
                <a:cs typeface="Consolas" panose="020B0609020204030204" pitchFamily="49" charset="0"/>
              </a:rPr>
              <a:t>func</a:t>
            </a:r>
            <a:r>
              <a:rPr lang="en-GB" sz="1000" dirty="0">
                <a:solidFill>
                  <a:schemeClr val="tx1"/>
                </a:solidFill>
                <a:latin typeface="Consolas" panose="020B0609020204030204" pitchFamily="49" charset="0"/>
                <a:cs typeface="Consolas" panose="020B0609020204030204" pitchFamily="49" charset="0"/>
              </a:rPr>
              <a:t> main() {</a:t>
            </a:r>
          </a:p>
          <a:p>
            <a:pPr marL="0" lvl="0" indent="0" algn="l" rtl="0">
              <a:lnSpc>
                <a:spcPct val="120000"/>
              </a:lnSpc>
              <a:spcBef>
                <a:spcPts val="0"/>
              </a:spcBef>
              <a:buSzPts val="1800"/>
              <a:buNone/>
            </a:pPr>
            <a:r>
              <a:rPr lang="en-GB" sz="1000" dirty="0">
                <a:solidFill>
                  <a:schemeClr val="tx1"/>
                </a:solidFill>
                <a:latin typeface="Consolas" panose="020B0609020204030204" pitchFamily="49" charset="0"/>
                <a:cs typeface="Consolas" panose="020B0609020204030204" pitchFamily="49" charset="0"/>
              </a:rPr>
              <a:t>    </a:t>
            </a:r>
            <a:r>
              <a:rPr lang="en-GB" sz="1000" dirty="0" err="1">
                <a:solidFill>
                  <a:schemeClr val="tx1"/>
                </a:solidFill>
                <a:latin typeface="Consolas" panose="020B0609020204030204" pitchFamily="49" charset="0"/>
                <a:cs typeface="Consolas" panose="020B0609020204030204" pitchFamily="49" charset="0"/>
              </a:rPr>
              <a:t>chaincode</a:t>
            </a:r>
            <a:r>
              <a:rPr lang="en-GB" sz="1000" dirty="0">
                <a:solidFill>
                  <a:schemeClr val="tx1"/>
                </a:solidFill>
                <a:latin typeface="Consolas" panose="020B0609020204030204" pitchFamily="49" charset="0"/>
                <a:cs typeface="Consolas" panose="020B0609020204030204" pitchFamily="49" charset="0"/>
              </a:rPr>
              <a:t>, err := </a:t>
            </a:r>
            <a:r>
              <a:rPr lang="en-GB" sz="1000" dirty="0" err="1">
                <a:solidFill>
                  <a:schemeClr val="tx1"/>
                </a:solidFill>
                <a:latin typeface="Consolas" panose="020B0609020204030204" pitchFamily="49" charset="0"/>
                <a:cs typeface="Consolas" panose="020B0609020204030204" pitchFamily="49" charset="0"/>
              </a:rPr>
              <a:t>contractapi.NewChaincode</a:t>
            </a:r>
            <a:r>
              <a:rPr lang="en-GB" sz="1000" dirty="0">
                <a:solidFill>
                  <a:schemeClr val="tx1"/>
                </a:solidFill>
                <a:latin typeface="Consolas" panose="020B0609020204030204" pitchFamily="49" charset="0"/>
                <a:cs typeface="Consolas" panose="020B0609020204030204" pitchFamily="49" charset="0"/>
              </a:rPr>
              <a:t>(&amp;</a:t>
            </a:r>
            <a:r>
              <a:rPr lang="en-GB" sz="1000" dirty="0" err="1">
                <a:solidFill>
                  <a:schemeClr val="tx1"/>
                </a:solidFill>
                <a:latin typeface="Consolas" panose="020B0609020204030204" pitchFamily="49" charset="0"/>
                <a:cs typeface="Consolas" panose="020B0609020204030204" pitchFamily="49" charset="0"/>
              </a:rPr>
              <a:t>SmartContract</a:t>
            </a:r>
            <a:r>
              <a:rPr lang="en-GB" sz="1000" dirty="0">
                <a:solidFill>
                  <a:schemeClr val="tx1"/>
                </a:solidFill>
                <a:latin typeface="Consolas" panose="020B0609020204030204" pitchFamily="49" charset="0"/>
                <a:cs typeface="Consolas" panose="020B0609020204030204" pitchFamily="49" charset="0"/>
              </a:rPr>
              <a:t>{})</a:t>
            </a:r>
          </a:p>
          <a:p>
            <a:pPr marL="0" lvl="0" indent="0" algn="l" rtl="0">
              <a:lnSpc>
                <a:spcPct val="120000"/>
              </a:lnSpc>
              <a:spcBef>
                <a:spcPts val="0"/>
              </a:spcBef>
              <a:buSzPts val="1800"/>
              <a:buNone/>
            </a:pPr>
            <a:r>
              <a:rPr lang="en-GB" sz="1000" dirty="0">
                <a:solidFill>
                  <a:schemeClr val="tx1"/>
                </a:solidFill>
                <a:latin typeface="Consolas" panose="020B0609020204030204" pitchFamily="49" charset="0"/>
                <a:cs typeface="Consolas" panose="020B0609020204030204" pitchFamily="49" charset="0"/>
              </a:rPr>
              <a:t>    if err != nil { … }</a:t>
            </a:r>
          </a:p>
          <a:p>
            <a:pPr marL="0" lvl="0" indent="0" algn="l" rtl="0">
              <a:lnSpc>
                <a:spcPct val="120000"/>
              </a:lnSpc>
              <a:spcBef>
                <a:spcPts val="0"/>
              </a:spcBef>
              <a:buSzPts val="1800"/>
              <a:buNone/>
            </a:pPr>
            <a:br>
              <a:rPr lang="en-GB" sz="1000" dirty="0">
                <a:solidFill>
                  <a:schemeClr val="tx1"/>
                </a:solidFill>
                <a:latin typeface="Consolas" panose="020B0609020204030204" pitchFamily="49" charset="0"/>
                <a:cs typeface="Consolas" panose="020B0609020204030204" pitchFamily="49" charset="0"/>
              </a:rPr>
            </a:br>
            <a:r>
              <a:rPr lang="en-GB" sz="1000" dirty="0">
                <a:solidFill>
                  <a:schemeClr val="tx1"/>
                </a:solidFill>
                <a:latin typeface="Consolas" panose="020B0609020204030204" pitchFamily="49" charset="0"/>
                <a:cs typeface="Consolas" panose="020B0609020204030204" pitchFamily="49" charset="0"/>
              </a:rPr>
              <a:t>    server := &amp;</a:t>
            </a:r>
            <a:r>
              <a:rPr lang="en-GB" sz="1000" dirty="0" err="1">
                <a:solidFill>
                  <a:schemeClr val="tx1"/>
                </a:solidFill>
                <a:latin typeface="Consolas" panose="020B0609020204030204" pitchFamily="49" charset="0"/>
                <a:cs typeface="Consolas" panose="020B0609020204030204" pitchFamily="49" charset="0"/>
              </a:rPr>
              <a:t>shim.ChaincodeServer</a:t>
            </a:r>
            <a:r>
              <a:rPr lang="en-GB" sz="1000" dirty="0">
                <a:solidFill>
                  <a:schemeClr val="tx1"/>
                </a:solidFill>
                <a:latin typeface="Consolas" panose="020B0609020204030204" pitchFamily="49" charset="0"/>
                <a:cs typeface="Consolas" panose="020B0609020204030204" pitchFamily="49" charset="0"/>
              </a:rPr>
              <a:t>{</a:t>
            </a:r>
          </a:p>
          <a:p>
            <a:pPr marL="0" lvl="0" indent="0" algn="l" rtl="0">
              <a:lnSpc>
                <a:spcPct val="120000"/>
              </a:lnSpc>
              <a:spcBef>
                <a:spcPts val="0"/>
              </a:spcBef>
              <a:buSzPts val="1800"/>
              <a:buNone/>
            </a:pPr>
            <a:r>
              <a:rPr lang="en-GB" sz="1000" dirty="0">
                <a:solidFill>
                  <a:schemeClr val="tx1"/>
                </a:solidFill>
                <a:latin typeface="Consolas" panose="020B0609020204030204" pitchFamily="49" charset="0"/>
                <a:cs typeface="Consolas" panose="020B0609020204030204" pitchFamily="49" charset="0"/>
              </a:rPr>
              <a:t>        CCID: …,</a:t>
            </a:r>
          </a:p>
          <a:p>
            <a:pPr marL="0" lvl="0" indent="0" algn="l" rtl="0">
              <a:lnSpc>
                <a:spcPct val="120000"/>
              </a:lnSpc>
              <a:spcBef>
                <a:spcPts val="0"/>
              </a:spcBef>
              <a:buSzPts val="1800"/>
              <a:buNone/>
            </a:pPr>
            <a:r>
              <a:rPr lang="en-GB" sz="1000" dirty="0">
                <a:solidFill>
                  <a:schemeClr val="tx1"/>
                </a:solidFill>
                <a:latin typeface="Consolas" panose="020B0609020204030204" pitchFamily="49" charset="0"/>
                <a:cs typeface="Consolas" panose="020B0609020204030204" pitchFamily="49" charset="0"/>
              </a:rPr>
              <a:t>        Address: …,</a:t>
            </a:r>
          </a:p>
          <a:p>
            <a:pPr marL="0" lvl="0" indent="0" algn="l" rtl="0">
              <a:lnSpc>
                <a:spcPct val="120000"/>
              </a:lnSpc>
              <a:spcBef>
                <a:spcPts val="0"/>
              </a:spcBef>
              <a:buSzPts val="1800"/>
              <a:buNone/>
            </a:pPr>
            <a:r>
              <a:rPr lang="en-GB" sz="1000" dirty="0">
                <a:solidFill>
                  <a:schemeClr val="tx1"/>
                </a:solidFill>
                <a:latin typeface="Consolas" panose="020B0609020204030204" pitchFamily="49" charset="0"/>
                <a:cs typeface="Consolas" panose="020B0609020204030204" pitchFamily="49" charset="0"/>
              </a:rPr>
              <a:t>        CC: </a:t>
            </a:r>
            <a:r>
              <a:rPr lang="en-GB" sz="1000" dirty="0" err="1">
                <a:solidFill>
                  <a:schemeClr val="tx1"/>
                </a:solidFill>
                <a:latin typeface="Consolas" panose="020B0609020204030204" pitchFamily="49" charset="0"/>
                <a:cs typeface="Consolas" panose="020B0609020204030204" pitchFamily="49" charset="0"/>
              </a:rPr>
              <a:t>chaincode</a:t>
            </a:r>
            <a:r>
              <a:rPr lang="en-GB" sz="1000" dirty="0">
                <a:solidFill>
                  <a:schemeClr val="tx1"/>
                </a:solidFill>
                <a:latin typeface="Consolas" panose="020B0609020204030204" pitchFamily="49" charset="0"/>
                <a:cs typeface="Consolas" panose="020B0609020204030204" pitchFamily="49" charset="0"/>
              </a:rPr>
              <a:t>,</a:t>
            </a:r>
          </a:p>
          <a:p>
            <a:pPr marL="0" lvl="0" indent="0" algn="l" rtl="0">
              <a:lnSpc>
                <a:spcPct val="120000"/>
              </a:lnSpc>
              <a:spcBef>
                <a:spcPts val="0"/>
              </a:spcBef>
              <a:buSzPts val="1800"/>
              <a:buNone/>
            </a:pPr>
            <a:r>
              <a:rPr lang="en-GB" sz="1000" dirty="0">
                <a:solidFill>
                  <a:schemeClr val="tx1"/>
                </a:solidFill>
                <a:latin typeface="Consolas" panose="020B0609020204030204" pitchFamily="49" charset="0"/>
                <a:cs typeface="Consolas" panose="020B0609020204030204" pitchFamily="49" charset="0"/>
              </a:rPr>
              <a:t>        </a:t>
            </a:r>
            <a:r>
              <a:rPr lang="en-GB" sz="1000" dirty="0" err="1">
                <a:solidFill>
                  <a:schemeClr val="tx1"/>
                </a:solidFill>
                <a:latin typeface="Consolas" panose="020B0609020204030204" pitchFamily="49" charset="0"/>
                <a:cs typeface="Consolas" panose="020B0609020204030204" pitchFamily="49" charset="0"/>
              </a:rPr>
              <a:t>TLSProps</a:t>
            </a:r>
            <a:r>
              <a:rPr lang="en-GB" sz="1000" dirty="0">
                <a:solidFill>
                  <a:schemeClr val="tx1"/>
                </a:solidFill>
                <a:latin typeface="Consolas" panose="020B0609020204030204" pitchFamily="49" charset="0"/>
                <a:cs typeface="Consolas" panose="020B0609020204030204" pitchFamily="49" charset="0"/>
              </a:rPr>
              <a:t>: </a:t>
            </a:r>
            <a:r>
              <a:rPr lang="en-GB" sz="1000" dirty="0" err="1">
                <a:solidFill>
                  <a:schemeClr val="tx1"/>
                </a:solidFill>
                <a:latin typeface="Consolas" panose="020B0609020204030204" pitchFamily="49" charset="0"/>
                <a:cs typeface="Consolas" panose="020B0609020204030204" pitchFamily="49" charset="0"/>
              </a:rPr>
              <a:t>getTLSProperties</a:t>
            </a:r>
            <a:r>
              <a:rPr lang="en-GB" sz="1000" dirty="0">
                <a:solidFill>
                  <a:schemeClr val="tx1"/>
                </a:solidFill>
                <a:latin typeface="Consolas" panose="020B0609020204030204" pitchFamily="49" charset="0"/>
                <a:cs typeface="Consolas" panose="020B0609020204030204" pitchFamily="49" charset="0"/>
              </a:rPr>
              <a:t>(),</a:t>
            </a:r>
          </a:p>
          <a:p>
            <a:pPr marL="0" lvl="0" indent="0" algn="l" rtl="0">
              <a:lnSpc>
                <a:spcPct val="120000"/>
              </a:lnSpc>
              <a:spcBef>
                <a:spcPts val="0"/>
              </a:spcBef>
              <a:buSzPts val="1800"/>
              <a:buNone/>
            </a:pPr>
            <a:r>
              <a:rPr lang="en-GB" sz="1000" dirty="0">
                <a:solidFill>
                  <a:schemeClr val="tx1"/>
                </a:solidFill>
                <a:latin typeface="Consolas" panose="020B0609020204030204" pitchFamily="49" charset="0"/>
                <a:cs typeface="Consolas" panose="020B0609020204030204" pitchFamily="49" charset="0"/>
              </a:rPr>
              <a:t>    }</a:t>
            </a:r>
          </a:p>
          <a:p>
            <a:pPr marL="0" lvl="0" indent="0" algn="l" rtl="0">
              <a:lnSpc>
                <a:spcPct val="120000"/>
              </a:lnSpc>
              <a:spcBef>
                <a:spcPts val="0"/>
              </a:spcBef>
              <a:buSzPts val="1800"/>
              <a:buNone/>
            </a:pPr>
            <a:br>
              <a:rPr lang="en-GB" sz="1000" dirty="0">
                <a:solidFill>
                  <a:schemeClr val="tx1"/>
                </a:solidFill>
                <a:latin typeface="Consolas" panose="020B0609020204030204" pitchFamily="49" charset="0"/>
                <a:cs typeface="Consolas" panose="020B0609020204030204" pitchFamily="49" charset="0"/>
              </a:rPr>
            </a:br>
            <a:r>
              <a:rPr lang="en-GB" sz="1000" dirty="0">
                <a:solidFill>
                  <a:schemeClr val="tx1"/>
                </a:solidFill>
                <a:latin typeface="Consolas" panose="020B0609020204030204" pitchFamily="49" charset="0"/>
                <a:cs typeface="Consolas" panose="020B0609020204030204" pitchFamily="49" charset="0"/>
              </a:rPr>
              <a:t>    if err := </a:t>
            </a:r>
            <a:r>
              <a:rPr lang="en-GB" sz="1000" dirty="0" err="1">
                <a:solidFill>
                  <a:schemeClr val="tx1"/>
                </a:solidFill>
                <a:latin typeface="Consolas" panose="020B0609020204030204" pitchFamily="49" charset="0"/>
                <a:cs typeface="Consolas" panose="020B0609020204030204" pitchFamily="49" charset="0"/>
              </a:rPr>
              <a:t>server.Start</a:t>
            </a:r>
            <a:r>
              <a:rPr lang="en-GB" sz="1000" dirty="0">
                <a:solidFill>
                  <a:schemeClr val="tx1"/>
                </a:solidFill>
                <a:latin typeface="Consolas" panose="020B0609020204030204" pitchFamily="49" charset="0"/>
                <a:cs typeface="Consolas" panose="020B0609020204030204" pitchFamily="49" charset="0"/>
              </a:rPr>
              <a:t>(); err != nil { … }</a:t>
            </a:r>
          </a:p>
          <a:p>
            <a:pPr marL="0" lvl="0" indent="0" algn="l" rtl="0">
              <a:lnSpc>
                <a:spcPct val="120000"/>
              </a:lnSpc>
              <a:spcBef>
                <a:spcPts val="0"/>
              </a:spcBef>
              <a:buSzPts val="1800"/>
              <a:buNone/>
            </a:pPr>
            <a:r>
              <a:rPr lang="en-GB" sz="1000" dirty="0">
                <a:solidFill>
                  <a:schemeClr val="tx1"/>
                </a:solidFill>
                <a:latin typeface="Consolas" panose="020B0609020204030204" pitchFamily="49" charset="0"/>
                <a:cs typeface="Consolas" panose="020B0609020204030204" pitchFamily="49" charset="0"/>
              </a:rPr>
              <a:t>}</a:t>
            </a:r>
          </a:p>
          <a:p>
            <a:pPr marL="0" lvl="0" indent="0" algn="l" rtl="0">
              <a:lnSpc>
                <a:spcPct val="120000"/>
              </a:lnSpc>
              <a:spcBef>
                <a:spcPts val="0"/>
              </a:spcBef>
              <a:buSzPts val="1800"/>
              <a:buNone/>
            </a:pPr>
            <a:endParaRPr lang="en-GB" sz="1000" dirty="0">
              <a:solidFill>
                <a:schemeClr val="tx1"/>
              </a:solidFill>
              <a:latin typeface="Consolas" panose="020B0609020204030204" pitchFamily="49" charset="0"/>
              <a:cs typeface="Consolas" panose="020B0609020204030204" pitchFamily="49" charset="0"/>
            </a:endParaRPr>
          </a:p>
          <a:p>
            <a:pPr marL="0" lvl="0" indent="0" algn="l" rtl="0">
              <a:lnSpc>
                <a:spcPct val="120000"/>
              </a:lnSpc>
              <a:spcBef>
                <a:spcPts val="0"/>
              </a:spcBef>
              <a:buSzPts val="1800"/>
              <a:buNone/>
            </a:pPr>
            <a:r>
              <a:rPr lang="en-GB" sz="1000" dirty="0" err="1">
                <a:solidFill>
                  <a:schemeClr val="tx1"/>
                </a:solidFill>
                <a:latin typeface="Consolas" panose="020B0609020204030204" pitchFamily="49" charset="0"/>
                <a:cs typeface="Consolas" panose="020B0609020204030204" pitchFamily="49" charset="0"/>
              </a:rPr>
              <a:t>func</a:t>
            </a:r>
            <a:r>
              <a:rPr lang="en-GB" sz="1000" dirty="0">
                <a:solidFill>
                  <a:schemeClr val="tx1"/>
                </a:solidFill>
                <a:latin typeface="Consolas" panose="020B0609020204030204" pitchFamily="49" charset="0"/>
                <a:cs typeface="Consolas" panose="020B0609020204030204" pitchFamily="49" charset="0"/>
              </a:rPr>
              <a:t> </a:t>
            </a:r>
            <a:r>
              <a:rPr lang="en-GB" sz="1000" dirty="0" err="1">
                <a:solidFill>
                  <a:schemeClr val="tx1"/>
                </a:solidFill>
                <a:latin typeface="Consolas" panose="020B0609020204030204" pitchFamily="49" charset="0"/>
                <a:cs typeface="Consolas" panose="020B0609020204030204" pitchFamily="49" charset="0"/>
              </a:rPr>
              <a:t>getTLSProperties</a:t>
            </a:r>
            <a:r>
              <a:rPr lang="en-GB" sz="1000" dirty="0">
                <a:solidFill>
                  <a:schemeClr val="tx1"/>
                </a:solidFill>
                <a:latin typeface="Consolas" panose="020B0609020204030204" pitchFamily="49" charset="0"/>
                <a:cs typeface="Consolas" panose="020B0609020204030204" pitchFamily="49" charset="0"/>
              </a:rPr>
              <a:t>() </a:t>
            </a:r>
            <a:r>
              <a:rPr lang="en-GB" sz="1000" dirty="0" err="1">
                <a:solidFill>
                  <a:schemeClr val="tx1"/>
                </a:solidFill>
                <a:latin typeface="Consolas" panose="020B0609020204030204" pitchFamily="49" charset="0"/>
                <a:cs typeface="Consolas" panose="020B0609020204030204" pitchFamily="49" charset="0"/>
              </a:rPr>
              <a:t>shim.TLSProperties</a:t>
            </a:r>
            <a:r>
              <a:rPr lang="en-GB" sz="1000" dirty="0">
                <a:solidFill>
                  <a:schemeClr val="tx1"/>
                </a:solidFill>
                <a:latin typeface="Consolas" panose="020B0609020204030204" pitchFamily="49" charset="0"/>
                <a:cs typeface="Consolas" panose="020B0609020204030204" pitchFamily="49" charset="0"/>
              </a:rPr>
              <a:t> { … }</a:t>
            </a:r>
          </a:p>
          <a:p>
            <a:pPr marL="0" lvl="0" indent="0" algn="l" rtl="0">
              <a:lnSpc>
                <a:spcPct val="120000"/>
              </a:lnSpc>
              <a:spcBef>
                <a:spcPts val="0"/>
              </a:spcBef>
              <a:buSzPts val="1800"/>
              <a:buNone/>
            </a:pPr>
            <a:endParaRPr lang="en-GB" sz="1000" dirty="0">
              <a:solidFill>
                <a:schemeClr val="tx1"/>
              </a:solidFill>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12100575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23"/>
        <p:cNvGrpSpPr/>
        <p:nvPr/>
      </p:nvGrpSpPr>
      <p:grpSpPr>
        <a:xfrm>
          <a:off x="0" y="0"/>
          <a:ext cx="0" cy="0"/>
          <a:chOff x="0" y="0"/>
          <a:chExt cx="0" cy="0"/>
        </a:xfrm>
      </p:grpSpPr>
      <p:sp>
        <p:nvSpPr>
          <p:cNvPr id="424" name="Google Shape;424;p15"/>
          <p:cNvSpPr txBox="1">
            <a:spLocks noGrp="1"/>
          </p:cNvSpPr>
          <p:nvPr>
            <p:ph type="title"/>
          </p:nvPr>
        </p:nvSpPr>
        <p:spPr>
          <a:xfrm>
            <a:off x="0" y="0"/>
            <a:ext cx="9144000" cy="638100"/>
          </a:xfrm>
          <a:prstGeom prst="rect">
            <a:avLst/>
          </a:prstGeom>
          <a:noFill/>
          <a:ln>
            <a:noFill/>
          </a:ln>
        </p:spPr>
        <p:txBody>
          <a:bodyPr spcFirstLastPara="1" wrap="square" lIns="91425" tIns="91425" rIns="91425" bIns="91425" anchor="ctr" anchorCtr="0">
            <a:normAutofit/>
          </a:bodyPr>
          <a:lstStyle/>
          <a:p>
            <a:r>
              <a:rPr lang="en-GB" sz="2800" dirty="0">
                <a:solidFill>
                  <a:schemeClr val="lt1"/>
                </a:solidFill>
              </a:rPr>
              <a:t>Complex contract (v2)</a:t>
            </a:r>
            <a:endParaRPr sz="2800" dirty="0">
              <a:solidFill>
                <a:schemeClr val="lt1"/>
              </a:solidFill>
            </a:endParaRPr>
          </a:p>
        </p:txBody>
      </p:sp>
      <p:sp>
        <p:nvSpPr>
          <p:cNvPr id="425" name="Google Shape;425;p15"/>
          <p:cNvSpPr txBox="1">
            <a:spLocks noGrp="1"/>
          </p:cNvSpPr>
          <p:nvPr>
            <p:ph type="body" idx="4294967295"/>
          </p:nvPr>
        </p:nvSpPr>
        <p:spPr>
          <a:xfrm>
            <a:off x="77000" y="722025"/>
            <a:ext cx="8980200" cy="4353900"/>
          </a:xfrm>
          <a:prstGeom prst="rect">
            <a:avLst/>
          </a:prstGeom>
          <a:noFill/>
          <a:ln>
            <a:noFill/>
          </a:ln>
        </p:spPr>
        <p:txBody>
          <a:bodyPr spcFirstLastPara="1" wrap="square" lIns="91425" tIns="91425" rIns="91425" bIns="91425" anchor="t" anchorCtr="0">
            <a:normAutofit lnSpcReduction="10000"/>
          </a:bodyPr>
          <a:lstStyle/>
          <a:p>
            <a:pPr marL="0" lvl="0" indent="0" algn="l" rtl="0">
              <a:lnSpc>
                <a:spcPct val="120000"/>
              </a:lnSpc>
              <a:spcBef>
                <a:spcPts val="0"/>
              </a:spcBef>
              <a:buSzPts val="1800"/>
              <a:buNone/>
            </a:pPr>
            <a:r>
              <a:rPr lang="en-GB" sz="1000" dirty="0">
                <a:solidFill>
                  <a:schemeClr val="bg2">
                    <a:lumMod val="60000"/>
                    <a:lumOff val="40000"/>
                  </a:schemeClr>
                </a:solidFill>
                <a:latin typeface="Consolas" panose="020B0609020204030204" pitchFamily="49" charset="0"/>
                <a:cs typeface="Consolas" panose="020B0609020204030204" pitchFamily="49" charset="0"/>
              </a:rPr>
              <a:t>import (</a:t>
            </a:r>
          </a:p>
          <a:p>
            <a:pPr marL="0" indent="0">
              <a:lnSpc>
                <a:spcPct val="120000"/>
              </a:lnSpc>
              <a:buNone/>
            </a:pPr>
            <a:r>
              <a:rPr lang="en-GB" sz="1000" dirty="0">
                <a:solidFill>
                  <a:schemeClr val="bg2">
                    <a:lumMod val="60000"/>
                    <a:lumOff val="40000"/>
                  </a:schemeClr>
                </a:solidFill>
                <a:latin typeface="Consolas" panose="020B0609020204030204" pitchFamily="49" charset="0"/>
                <a:cs typeface="Consolas" panose="020B0609020204030204" pitchFamily="49" charset="0"/>
              </a:rPr>
              <a:t>    "</a:t>
            </a:r>
            <a:r>
              <a:rPr lang="en-GB" sz="1000" dirty="0" err="1">
                <a:solidFill>
                  <a:schemeClr val="bg2">
                    <a:lumMod val="60000"/>
                    <a:lumOff val="40000"/>
                  </a:schemeClr>
                </a:solidFill>
                <a:latin typeface="Consolas" panose="020B0609020204030204" pitchFamily="49" charset="0"/>
                <a:cs typeface="Consolas" panose="020B0609020204030204" pitchFamily="49" charset="0"/>
              </a:rPr>
              <a:t>github.com</a:t>
            </a:r>
            <a:r>
              <a:rPr lang="en-GB" sz="1000" dirty="0">
                <a:solidFill>
                  <a:schemeClr val="bg2">
                    <a:lumMod val="60000"/>
                    <a:lumOff val="40000"/>
                  </a:schemeClr>
                </a:solidFill>
                <a:latin typeface="Consolas" panose="020B0609020204030204" pitchFamily="49" charset="0"/>
                <a:cs typeface="Consolas" panose="020B0609020204030204" pitchFamily="49" charset="0"/>
              </a:rPr>
              <a:t>/</a:t>
            </a:r>
            <a:r>
              <a:rPr lang="en-GB" sz="1000" dirty="0" err="1">
                <a:solidFill>
                  <a:schemeClr val="bg2">
                    <a:lumMod val="60000"/>
                    <a:lumOff val="40000"/>
                  </a:schemeClr>
                </a:solidFill>
                <a:latin typeface="Consolas" panose="020B0609020204030204" pitchFamily="49" charset="0"/>
                <a:cs typeface="Consolas" panose="020B0609020204030204" pitchFamily="49" charset="0"/>
              </a:rPr>
              <a:t>hyperledger</a:t>
            </a:r>
            <a:r>
              <a:rPr lang="en-GB" sz="1000" dirty="0">
                <a:solidFill>
                  <a:schemeClr val="bg2">
                    <a:lumMod val="60000"/>
                    <a:lumOff val="40000"/>
                  </a:schemeClr>
                </a:solidFill>
                <a:latin typeface="Consolas" panose="020B0609020204030204" pitchFamily="49" charset="0"/>
                <a:cs typeface="Consolas" panose="020B0609020204030204" pitchFamily="49" charset="0"/>
              </a:rPr>
              <a:t>/fabric-</a:t>
            </a:r>
            <a:r>
              <a:rPr lang="en-GB" sz="1000" dirty="0" err="1">
                <a:solidFill>
                  <a:schemeClr val="bg2">
                    <a:lumMod val="60000"/>
                    <a:lumOff val="40000"/>
                  </a:schemeClr>
                </a:solidFill>
                <a:latin typeface="Consolas" panose="020B0609020204030204" pitchFamily="49" charset="0"/>
                <a:cs typeface="Consolas" panose="020B0609020204030204" pitchFamily="49" charset="0"/>
              </a:rPr>
              <a:t>chaincode</a:t>
            </a:r>
            <a:r>
              <a:rPr lang="en-GB" sz="1000" dirty="0">
                <a:solidFill>
                  <a:schemeClr val="bg2">
                    <a:lumMod val="60000"/>
                    <a:lumOff val="40000"/>
                  </a:schemeClr>
                </a:solidFill>
                <a:latin typeface="Consolas" panose="020B0609020204030204" pitchFamily="49" charset="0"/>
                <a:cs typeface="Consolas" panose="020B0609020204030204" pitchFamily="49" charset="0"/>
              </a:rPr>
              <a:t>-go/</a:t>
            </a:r>
            <a:r>
              <a:rPr lang="en-GB" sz="1000" b="1" dirty="0">
                <a:solidFill>
                  <a:schemeClr val="tx1"/>
                </a:solidFill>
                <a:latin typeface="Consolas" panose="020B0609020204030204" pitchFamily="49" charset="0"/>
                <a:cs typeface="Consolas" panose="020B0609020204030204" pitchFamily="49" charset="0"/>
              </a:rPr>
              <a:t>v2</a:t>
            </a:r>
            <a:r>
              <a:rPr lang="en-GB" sz="1000" dirty="0">
                <a:solidFill>
                  <a:schemeClr val="bg2">
                    <a:lumMod val="60000"/>
                    <a:lumOff val="40000"/>
                  </a:schemeClr>
                </a:solidFill>
                <a:latin typeface="Consolas" panose="020B0609020204030204" pitchFamily="49" charset="0"/>
                <a:cs typeface="Consolas" panose="020B0609020204030204" pitchFamily="49" charset="0"/>
              </a:rPr>
              <a:t>/shim"</a:t>
            </a:r>
          </a:p>
          <a:p>
            <a:pPr marL="0" indent="0">
              <a:lnSpc>
                <a:spcPct val="120000"/>
              </a:lnSpc>
              <a:buNone/>
            </a:pPr>
            <a:r>
              <a:rPr lang="en-GB" sz="1000" dirty="0">
                <a:solidFill>
                  <a:schemeClr val="bg2">
                    <a:lumMod val="60000"/>
                    <a:lumOff val="40000"/>
                  </a:schemeClr>
                </a:solidFill>
                <a:latin typeface="Consolas" panose="020B0609020204030204" pitchFamily="49" charset="0"/>
                <a:cs typeface="Consolas" panose="020B0609020204030204" pitchFamily="49" charset="0"/>
              </a:rPr>
              <a:t>    "</a:t>
            </a:r>
            <a:r>
              <a:rPr lang="en-GB" sz="1000" dirty="0" err="1">
                <a:solidFill>
                  <a:schemeClr val="bg2">
                    <a:lumMod val="60000"/>
                    <a:lumOff val="40000"/>
                  </a:schemeClr>
                </a:solidFill>
                <a:latin typeface="Consolas" panose="020B0609020204030204" pitchFamily="49" charset="0"/>
                <a:cs typeface="Consolas" panose="020B0609020204030204" pitchFamily="49" charset="0"/>
              </a:rPr>
              <a:t>github.com</a:t>
            </a:r>
            <a:r>
              <a:rPr lang="en-GB" sz="1000" dirty="0">
                <a:solidFill>
                  <a:schemeClr val="bg2">
                    <a:lumMod val="60000"/>
                    <a:lumOff val="40000"/>
                  </a:schemeClr>
                </a:solidFill>
                <a:latin typeface="Consolas" panose="020B0609020204030204" pitchFamily="49" charset="0"/>
                <a:cs typeface="Consolas" panose="020B0609020204030204" pitchFamily="49" charset="0"/>
              </a:rPr>
              <a:t>/</a:t>
            </a:r>
            <a:r>
              <a:rPr lang="en-GB" sz="1000" dirty="0" err="1">
                <a:solidFill>
                  <a:schemeClr val="bg2">
                    <a:lumMod val="60000"/>
                    <a:lumOff val="40000"/>
                  </a:schemeClr>
                </a:solidFill>
                <a:latin typeface="Consolas" panose="020B0609020204030204" pitchFamily="49" charset="0"/>
                <a:cs typeface="Consolas" panose="020B0609020204030204" pitchFamily="49" charset="0"/>
              </a:rPr>
              <a:t>hyperledger</a:t>
            </a:r>
            <a:r>
              <a:rPr lang="en-GB" sz="1000" dirty="0">
                <a:solidFill>
                  <a:schemeClr val="bg2">
                    <a:lumMod val="60000"/>
                    <a:lumOff val="40000"/>
                  </a:schemeClr>
                </a:solidFill>
                <a:latin typeface="Consolas" panose="020B0609020204030204" pitchFamily="49" charset="0"/>
                <a:cs typeface="Consolas" panose="020B0609020204030204" pitchFamily="49" charset="0"/>
              </a:rPr>
              <a:t>/fabric-contract-</a:t>
            </a:r>
            <a:r>
              <a:rPr lang="en-GB" sz="1000" dirty="0" err="1">
                <a:solidFill>
                  <a:schemeClr val="bg2">
                    <a:lumMod val="60000"/>
                    <a:lumOff val="40000"/>
                  </a:schemeClr>
                </a:solidFill>
                <a:latin typeface="Consolas" panose="020B0609020204030204" pitchFamily="49" charset="0"/>
                <a:cs typeface="Consolas" panose="020B0609020204030204" pitchFamily="49" charset="0"/>
              </a:rPr>
              <a:t>api</a:t>
            </a:r>
            <a:r>
              <a:rPr lang="en-GB" sz="1000" dirty="0">
                <a:solidFill>
                  <a:schemeClr val="bg2">
                    <a:lumMod val="60000"/>
                    <a:lumOff val="40000"/>
                  </a:schemeClr>
                </a:solidFill>
                <a:latin typeface="Consolas" panose="020B0609020204030204" pitchFamily="49" charset="0"/>
                <a:cs typeface="Consolas" panose="020B0609020204030204" pitchFamily="49" charset="0"/>
              </a:rPr>
              <a:t>-go/</a:t>
            </a:r>
            <a:r>
              <a:rPr lang="en-GB" sz="1000" b="1" dirty="0">
                <a:solidFill>
                  <a:schemeClr val="tx1"/>
                </a:solidFill>
                <a:latin typeface="Consolas" panose="020B0609020204030204" pitchFamily="49" charset="0"/>
                <a:cs typeface="Consolas" panose="020B0609020204030204" pitchFamily="49" charset="0"/>
              </a:rPr>
              <a:t>v2</a:t>
            </a:r>
            <a:r>
              <a:rPr lang="en-GB" sz="1000" dirty="0">
                <a:solidFill>
                  <a:schemeClr val="bg2">
                    <a:lumMod val="60000"/>
                    <a:lumOff val="40000"/>
                  </a:schemeClr>
                </a:solidFill>
                <a:latin typeface="Consolas" panose="020B0609020204030204" pitchFamily="49" charset="0"/>
                <a:cs typeface="Consolas" panose="020B0609020204030204" pitchFamily="49" charset="0"/>
              </a:rPr>
              <a:t>/</a:t>
            </a:r>
            <a:r>
              <a:rPr lang="en-GB" sz="1000" dirty="0" err="1">
                <a:solidFill>
                  <a:schemeClr val="bg2">
                    <a:lumMod val="60000"/>
                    <a:lumOff val="40000"/>
                  </a:schemeClr>
                </a:solidFill>
                <a:latin typeface="Consolas" panose="020B0609020204030204" pitchFamily="49" charset="0"/>
                <a:cs typeface="Consolas" panose="020B0609020204030204" pitchFamily="49" charset="0"/>
              </a:rPr>
              <a:t>contractapi</a:t>
            </a:r>
            <a:r>
              <a:rPr lang="en-GB" sz="1000" dirty="0">
                <a:solidFill>
                  <a:schemeClr val="bg2">
                    <a:lumMod val="60000"/>
                    <a:lumOff val="40000"/>
                  </a:schemeClr>
                </a:solidFill>
                <a:latin typeface="Consolas" panose="020B0609020204030204" pitchFamily="49" charset="0"/>
                <a:cs typeface="Consolas" panose="020B0609020204030204" pitchFamily="49" charset="0"/>
              </a:rPr>
              <a:t>"</a:t>
            </a:r>
          </a:p>
          <a:p>
            <a:pPr marL="0" lvl="0" indent="0" algn="l" rtl="0">
              <a:lnSpc>
                <a:spcPct val="120000"/>
              </a:lnSpc>
              <a:spcBef>
                <a:spcPts val="0"/>
              </a:spcBef>
              <a:buSzPts val="1800"/>
              <a:buNone/>
            </a:pPr>
            <a:r>
              <a:rPr lang="en-GB" sz="1000" dirty="0">
                <a:solidFill>
                  <a:schemeClr val="bg2">
                    <a:lumMod val="60000"/>
                    <a:lumOff val="40000"/>
                  </a:schemeClr>
                </a:solidFill>
                <a:latin typeface="Consolas" panose="020B0609020204030204" pitchFamily="49" charset="0"/>
                <a:cs typeface="Consolas" panose="020B0609020204030204" pitchFamily="49" charset="0"/>
              </a:rPr>
              <a:t>)</a:t>
            </a:r>
          </a:p>
          <a:p>
            <a:pPr marL="0" lvl="0" indent="0" algn="l" rtl="0">
              <a:lnSpc>
                <a:spcPct val="120000"/>
              </a:lnSpc>
              <a:spcBef>
                <a:spcPts val="0"/>
              </a:spcBef>
              <a:buSzPts val="1800"/>
              <a:buNone/>
            </a:pPr>
            <a:endParaRPr lang="en-GB" sz="1000" dirty="0">
              <a:solidFill>
                <a:schemeClr val="bg2">
                  <a:lumMod val="60000"/>
                  <a:lumOff val="40000"/>
                </a:schemeClr>
              </a:solidFill>
              <a:latin typeface="Consolas" panose="020B0609020204030204" pitchFamily="49" charset="0"/>
              <a:cs typeface="Consolas" panose="020B0609020204030204" pitchFamily="49" charset="0"/>
            </a:endParaRPr>
          </a:p>
          <a:p>
            <a:pPr marL="0" lvl="0" indent="0" algn="l" rtl="0">
              <a:lnSpc>
                <a:spcPct val="120000"/>
              </a:lnSpc>
              <a:spcBef>
                <a:spcPts val="0"/>
              </a:spcBef>
              <a:buSzPts val="1800"/>
              <a:buNone/>
            </a:pPr>
            <a:r>
              <a:rPr lang="en-GB" sz="1000" dirty="0">
                <a:solidFill>
                  <a:schemeClr val="bg2">
                    <a:lumMod val="60000"/>
                    <a:lumOff val="40000"/>
                  </a:schemeClr>
                </a:solidFill>
                <a:latin typeface="Consolas" panose="020B0609020204030204" pitchFamily="49" charset="0"/>
                <a:cs typeface="Consolas" panose="020B0609020204030204" pitchFamily="49" charset="0"/>
              </a:rPr>
              <a:t>type </a:t>
            </a:r>
            <a:r>
              <a:rPr lang="en-GB" sz="1000" dirty="0" err="1">
                <a:solidFill>
                  <a:schemeClr val="bg2">
                    <a:lumMod val="60000"/>
                    <a:lumOff val="40000"/>
                  </a:schemeClr>
                </a:solidFill>
                <a:latin typeface="Consolas" panose="020B0609020204030204" pitchFamily="49" charset="0"/>
                <a:cs typeface="Consolas" panose="020B0609020204030204" pitchFamily="49" charset="0"/>
              </a:rPr>
              <a:t>SmartContract</a:t>
            </a:r>
            <a:r>
              <a:rPr lang="en-GB" sz="1000" dirty="0">
                <a:solidFill>
                  <a:schemeClr val="bg2">
                    <a:lumMod val="60000"/>
                    <a:lumOff val="40000"/>
                  </a:schemeClr>
                </a:solidFill>
                <a:latin typeface="Consolas" panose="020B0609020204030204" pitchFamily="49" charset="0"/>
                <a:cs typeface="Consolas" panose="020B0609020204030204" pitchFamily="49" charset="0"/>
              </a:rPr>
              <a:t> struct {</a:t>
            </a:r>
          </a:p>
          <a:p>
            <a:pPr marL="0" lvl="0" indent="0" algn="l" rtl="0">
              <a:lnSpc>
                <a:spcPct val="120000"/>
              </a:lnSpc>
              <a:spcBef>
                <a:spcPts val="0"/>
              </a:spcBef>
              <a:buSzPts val="1800"/>
              <a:buNone/>
            </a:pPr>
            <a:r>
              <a:rPr lang="en-GB" sz="1000" dirty="0">
                <a:solidFill>
                  <a:schemeClr val="bg2">
                    <a:lumMod val="60000"/>
                    <a:lumOff val="40000"/>
                  </a:schemeClr>
                </a:solidFill>
                <a:latin typeface="Consolas" panose="020B0609020204030204" pitchFamily="49" charset="0"/>
                <a:cs typeface="Consolas" panose="020B0609020204030204" pitchFamily="49" charset="0"/>
              </a:rPr>
              <a:t>    </a:t>
            </a:r>
            <a:r>
              <a:rPr lang="en-GB" sz="1000" dirty="0" err="1">
                <a:solidFill>
                  <a:schemeClr val="bg2">
                    <a:lumMod val="60000"/>
                    <a:lumOff val="40000"/>
                  </a:schemeClr>
                </a:solidFill>
                <a:latin typeface="Consolas" panose="020B0609020204030204" pitchFamily="49" charset="0"/>
                <a:cs typeface="Consolas" panose="020B0609020204030204" pitchFamily="49" charset="0"/>
              </a:rPr>
              <a:t>contractapi.Contract</a:t>
            </a:r>
            <a:endParaRPr lang="en-GB" sz="1000" dirty="0">
              <a:solidFill>
                <a:schemeClr val="bg2">
                  <a:lumMod val="60000"/>
                  <a:lumOff val="40000"/>
                </a:schemeClr>
              </a:solidFill>
              <a:latin typeface="Consolas" panose="020B0609020204030204" pitchFamily="49" charset="0"/>
              <a:cs typeface="Consolas" panose="020B0609020204030204" pitchFamily="49" charset="0"/>
            </a:endParaRPr>
          </a:p>
          <a:p>
            <a:pPr marL="0" lvl="0" indent="0" algn="l" rtl="0">
              <a:lnSpc>
                <a:spcPct val="120000"/>
              </a:lnSpc>
              <a:spcBef>
                <a:spcPts val="0"/>
              </a:spcBef>
              <a:buSzPts val="1800"/>
              <a:buNone/>
            </a:pPr>
            <a:r>
              <a:rPr lang="en-GB" sz="1000" dirty="0">
                <a:solidFill>
                  <a:schemeClr val="bg2">
                    <a:lumMod val="60000"/>
                    <a:lumOff val="40000"/>
                  </a:schemeClr>
                </a:solidFill>
                <a:latin typeface="Consolas" panose="020B0609020204030204" pitchFamily="49" charset="0"/>
                <a:cs typeface="Consolas" panose="020B0609020204030204" pitchFamily="49" charset="0"/>
              </a:rPr>
              <a:t>}</a:t>
            </a:r>
          </a:p>
          <a:p>
            <a:pPr marL="0" lvl="0" indent="0" algn="l" rtl="0">
              <a:lnSpc>
                <a:spcPct val="120000"/>
              </a:lnSpc>
              <a:spcBef>
                <a:spcPts val="0"/>
              </a:spcBef>
              <a:buSzPts val="1800"/>
              <a:buNone/>
            </a:pPr>
            <a:endParaRPr lang="en-GB" sz="1000" dirty="0">
              <a:solidFill>
                <a:schemeClr val="bg2">
                  <a:lumMod val="60000"/>
                  <a:lumOff val="40000"/>
                </a:schemeClr>
              </a:solidFill>
              <a:latin typeface="Consolas" panose="020B0609020204030204" pitchFamily="49" charset="0"/>
              <a:cs typeface="Consolas" panose="020B0609020204030204" pitchFamily="49" charset="0"/>
            </a:endParaRPr>
          </a:p>
          <a:p>
            <a:pPr marL="0" lvl="0" indent="0" algn="l" rtl="0">
              <a:lnSpc>
                <a:spcPct val="120000"/>
              </a:lnSpc>
              <a:spcBef>
                <a:spcPts val="0"/>
              </a:spcBef>
              <a:buSzPts val="1800"/>
              <a:buNone/>
            </a:pPr>
            <a:r>
              <a:rPr lang="en-GB" sz="1000" dirty="0" err="1">
                <a:solidFill>
                  <a:schemeClr val="bg2">
                    <a:lumMod val="60000"/>
                    <a:lumOff val="40000"/>
                  </a:schemeClr>
                </a:solidFill>
                <a:latin typeface="Consolas" panose="020B0609020204030204" pitchFamily="49" charset="0"/>
                <a:cs typeface="Consolas" panose="020B0609020204030204" pitchFamily="49" charset="0"/>
              </a:rPr>
              <a:t>func</a:t>
            </a:r>
            <a:r>
              <a:rPr lang="en-GB" sz="1000" dirty="0">
                <a:solidFill>
                  <a:schemeClr val="bg2">
                    <a:lumMod val="60000"/>
                    <a:lumOff val="40000"/>
                  </a:schemeClr>
                </a:solidFill>
                <a:latin typeface="Consolas" panose="020B0609020204030204" pitchFamily="49" charset="0"/>
                <a:cs typeface="Consolas" panose="020B0609020204030204" pitchFamily="49" charset="0"/>
              </a:rPr>
              <a:t> main() {</a:t>
            </a:r>
          </a:p>
          <a:p>
            <a:pPr marL="0" lvl="0" indent="0" algn="l" rtl="0">
              <a:lnSpc>
                <a:spcPct val="120000"/>
              </a:lnSpc>
              <a:spcBef>
                <a:spcPts val="0"/>
              </a:spcBef>
              <a:buSzPts val="1800"/>
              <a:buNone/>
            </a:pPr>
            <a:r>
              <a:rPr lang="en-GB" sz="1000" dirty="0">
                <a:solidFill>
                  <a:schemeClr val="bg2">
                    <a:lumMod val="60000"/>
                    <a:lumOff val="40000"/>
                  </a:schemeClr>
                </a:solidFill>
                <a:latin typeface="Consolas" panose="020B0609020204030204" pitchFamily="49" charset="0"/>
                <a:cs typeface="Consolas" panose="020B0609020204030204" pitchFamily="49" charset="0"/>
              </a:rPr>
              <a:t>    </a:t>
            </a:r>
            <a:r>
              <a:rPr lang="en-GB" sz="1000" dirty="0" err="1">
                <a:solidFill>
                  <a:schemeClr val="bg2">
                    <a:lumMod val="60000"/>
                    <a:lumOff val="40000"/>
                  </a:schemeClr>
                </a:solidFill>
                <a:latin typeface="Consolas" panose="020B0609020204030204" pitchFamily="49" charset="0"/>
                <a:cs typeface="Consolas" panose="020B0609020204030204" pitchFamily="49" charset="0"/>
              </a:rPr>
              <a:t>chaincode</a:t>
            </a:r>
            <a:r>
              <a:rPr lang="en-GB" sz="1000" dirty="0">
                <a:solidFill>
                  <a:schemeClr val="bg2">
                    <a:lumMod val="60000"/>
                    <a:lumOff val="40000"/>
                  </a:schemeClr>
                </a:solidFill>
                <a:latin typeface="Consolas" panose="020B0609020204030204" pitchFamily="49" charset="0"/>
                <a:cs typeface="Consolas" panose="020B0609020204030204" pitchFamily="49" charset="0"/>
              </a:rPr>
              <a:t>, err := </a:t>
            </a:r>
            <a:r>
              <a:rPr lang="en-GB" sz="1000" dirty="0" err="1">
                <a:solidFill>
                  <a:schemeClr val="bg2">
                    <a:lumMod val="60000"/>
                    <a:lumOff val="40000"/>
                  </a:schemeClr>
                </a:solidFill>
                <a:latin typeface="Consolas" panose="020B0609020204030204" pitchFamily="49" charset="0"/>
                <a:cs typeface="Consolas" panose="020B0609020204030204" pitchFamily="49" charset="0"/>
              </a:rPr>
              <a:t>contractapi.NewChaincode</a:t>
            </a:r>
            <a:r>
              <a:rPr lang="en-GB" sz="1000" dirty="0">
                <a:solidFill>
                  <a:schemeClr val="bg2">
                    <a:lumMod val="60000"/>
                    <a:lumOff val="40000"/>
                  </a:schemeClr>
                </a:solidFill>
                <a:latin typeface="Consolas" panose="020B0609020204030204" pitchFamily="49" charset="0"/>
                <a:cs typeface="Consolas" panose="020B0609020204030204" pitchFamily="49" charset="0"/>
              </a:rPr>
              <a:t>(&amp;</a:t>
            </a:r>
            <a:r>
              <a:rPr lang="en-GB" sz="1000" dirty="0" err="1">
                <a:solidFill>
                  <a:schemeClr val="bg2">
                    <a:lumMod val="60000"/>
                    <a:lumOff val="40000"/>
                  </a:schemeClr>
                </a:solidFill>
                <a:latin typeface="Consolas" panose="020B0609020204030204" pitchFamily="49" charset="0"/>
                <a:cs typeface="Consolas" panose="020B0609020204030204" pitchFamily="49" charset="0"/>
              </a:rPr>
              <a:t>SmartContract</a:t>
            </a:r>
            <a:r>
              <a:rPr lang="en-GB" sz="1000" dirty="0">
                <a:solidFill>
                  <a:schemeClr val="bg2">
                    <a:lumMod val="60000"/>
                    <a:lumOff val="40000"/>
                  </a:schemeClr>
                </a:solidFill>
                <a:latin typeface="Consolas" panose="020B0609020204030204" pitchFamily="49" charset="0"/>
                <a:cs typeface="Consolas" panose="020B0609020204030204" pitchFamily="49" charset="0"/>
              </a:rPr>
              <a:t>{})</a:t>
            </a:r>
          </a:p>
          <a:p>
            <a:pPr marL="0" lvl="0" indent="0" algn="l" rtl="0">
              <a:lnSpc>
                <a:spcPct val="120000"/>
              </a:lnSpc>
              <a:spcBef>
                <a:spcPts val="0"/>
              </a:spcBef>
              <a:buSzPts val="1800"/>
              <a:buNone/>
            </a:pPr>
            <a:r>
              <a:rPr lang="en-GB" sz="1000" dirty="0">
                <a:solidFill>
                  <a:schemeClr val="bg2">
                    <a:lumMod val="60000"/>
                    <a:lumOff val="40000"/>
                  </a:schemeClr>
                </a:solidFill>
                <a:latin typeface="Consolas" panose="020B0609020204030204" pitchFamily="49" charset="0"/>
                <a:cs typeface="Consolas" panose="020B0609020204030204" pitchFamily="49" charset="0"/>
              </a:rPr>
              <a:t>    if err != nil { … }</a:t>
            </a:r>
          </a:p>
          <a:p>
            <a:pPr marL="0" lvl="0" indent="0" algn="l" rtl="0">
              <a:lnSpc>
                <a:spcPct val="120000"/>
              </a:lnSpc>
              <a:spcBef>
                <a:spcPts val="0"/>
              </a:spcBef>
              <a:buSzPts val="1800"/>
              <a:buNone/>
            </a:pPr>
            <a:br>
              <a:rPr lang="en-GB" sz="1000" dirty="0">
                <a:solidFill>
                  <a:schemeClr val="bg2">
                    <a:lumMod val="60000"/>
                    <a:lumOff val="40000"/>
                  </a:schemeClr>
                </a:solidFill>
                <a:latin typeface="Consolas" panose="020B0609020204030204" pitchFamily="49" charset="0"/>
                <a:cs typeface="Consolas" panose="020B0609020204030204" pitchFamily="49" charset="0"/>
              </a:rPr>
            </a:br>
            <a:r>
              <a:rPr lang="en-GB" sz="1000" dirty="0">
                <a:solidFill>
                  <a:schemeClr val="bg2">
                    <a:lumMod val="60000"/>
                    <a:lumOff val="40000"/>
                  </a:schemeClr>
                </a:solidFill>
                <a:latin typeface="Consolas" panose="020B0609020204030204" pitchFamily="49" charset="0"/>
                <a:cs typeface="Consolas" panose="020B0609020204030204" pitchFamily="49" charset="0"/>
              </a:rPr>
              <a:t>    server := &amp;</a:t>
            </a:r>
            <a:r>
              <a:rPr lang="en-GB" sz="1000" dirty="0" err="1">
                <a:solidFill>
                  <a:schemeClr val="bg2">
                    <a:lumMod val="60000"/>
                    <a:lumOff val="40000"/>
                  </a:schemeClr>
                </a:solidFill>
                <a:latin typeface="Consolas" panose="020B0609020204030204" pitchFamily="49" charset="0"/>
                <a:cs typeface="Consolas" panose="020B0609020204030204" pitchFamily="49" charset="0"/>
              </a:rPr>
              <a:t>shim.ChaincodeServer</a:t>
            </a:r>
            <a:r>
              <a:rPr lang="en-GB" sz="1000" dirty="0">
                <a:solidFill>
                  <a:schemeClr val="bg2">
                    <a:lumMod val="60000"/>
                    <a:lumOff val="40000"/>
                  </a:schemeClr>
                </a:solidFill>
                <a:latin typeface="Consolas" panose="020B0609020204030204" pitchFamily="49" charset="0"/>
                <a:cs typeface="Consolas" panose="020B0609020204030204" pitchFamily="49" charset="0"/>
              </a:rPr>
              <a:t>{</a:t>
            </a:r>
          </a:p>
          <a:p>
            <a:pPr marL="0" lvl="0" indent="0" algn="l" rtl="0">
              <a:lnSpc>
                <a:spcPct val="120000"/>
              </a:lnSpc>
              <a:spcBef>
                <a:spcPts val="0"/>
              </a:spcBef>
              <a:buSzPts val="1800"/>
              <a:buNone/>
            </a:pPr>
            <a:r>
              <a:rPr lang="en-GB" sz="1000" dirty="0">
                <a:solidFill>
                  <a:schemeClr val="bg2">
                    <a:lumMod val="60000"/>
                    <a:lumOff val="40000"/>
                  </a:schemeClr>
                </a:solidFill>
                <a:latin typeface="Consolas" panose="020B0609020204030204" pitchFamily="49" charset="0"/>
                <a:cs typeface="Consolas" panose="020B0609020204030204" pitchFamily="49" charset="0"/>
              </a:rPr>
              <a:t>        CCID: …,</a:t>
            </a:r>
          </a:p>
          <a:p>
            <a:pPr marL="0" lvl="0" indent="0" algn="l" rtl="0">
              <a:lnSpc>
                <a:spcPct val="120000"/>
              </a:lnSpc>
              <a:spcBef>
                <a:spcPts val="0"/>
              </a:spcBef>
              <a:buSzPts val="1800"/>
              <a:buNone/>
            </a:pPr>
            <a:r>
              <a:rPr lang="en-GB" sz="1000" dirty="0">
                <a:solidFill>
                  <a:schemeClr val="bg2">
                    <a:lumMod val="60000"/>
                    <a:lumOff val="40000"/>
                  </a:schemeClr>
                </a:solidFill>
                <a:latin typeface="Consolas" panose="020B0609020204030204" pitchFamily="49" charset="0"/>
                <a:cs typeface="Consolas" panose="020B0609020204030204" pitchFamily="49" charset="0"/>
              </a:rPr>
              <a:t>        Address: …,</a:t>
            </a:r>
          </a:p>
          <a:p>
            <a:pPr marL="0" lvl="0" indent="0" algn="l" rtl="0">
              <a:lnSpc>
                <a:spcPct val="120000"/>
              </a:lnSpc>
              <a:spcBef>
                <a:spcPts val="0"/>
              </a:spcBef>
              <a:buSzPts val="1800"/>
              <a:buNone/>
            </a:pPr>
            <a:r>
              <a:rPr lang="en-GB" sz="1000" dirty="0">
                <a:solidFill>
                  <a:schemeClr val="bg2">
                    <a:lumMod val="60000"/>
                    <a:lumOff val="40000"/>
                  </a:schemeClr>
                </a:solidFill>
                <a:latin typeface="Consolas" panose="020B0609020204030204" pitchFamily="49" charset="0"/>
                <a:cs typeface="Consolas" panose="020B0609020204030204" pitchFamily="49" charset="0"/>
              </a:rPr>
              <a:t>        CC: </a:t>
            </a:r>
            <a:r>
              <a:rPr lang="en-GB" sz="1000" dirty="0" err="1">
                <a:solidFill>
                  <a:schemeClr val="bg2">
                    <a:lumMod val="60000"/>
                    <a:lumOff val="40000"/>
                  </a:schemeClr>
                </a:solidFill>
                <a:latin typeface="Consolas" panose="020B0609020204030204" pitchFamily="49" charset="0"/>
                <a:cs typeface="Consolas" panose="020B0609020204030204" pitchFamily="49" charset="0"/>
              </a:rPr>
              <a:t>chaincode</a:t>
            </a:r>
            <a:r>
              <a:rPr lang="en-GB" sz="1000" dirty="0">
                <a:solidFill>
                  <a:schemeClr val="bg2">
                    <a:lumMod val="60000"/>
                    <a:lumOff val="40000"/>
                  </a:schemeClr>
                </a:solidFill>
                <a:latin typeface="Consolas" panose="020B0609020204030204" pitchFamily="49" charset="0"/>
                <a:cs typeface="Consolas" panose="020B0609020204030204" pitchFamily="49" charset="0"/>
              </a:rPr>
              <a:t>,</a:t>
            </a:r>
          </a:p>
          <a:p>
            <a:pPr marL="0" lvl="0" indent="0" algn="l" rtl="0">
              <a:lnSpc>
                <a:spcPct val="120000"/>
              </a:lnSpc>
              <a:spcBef>
                <a:spcPts val="0"/>
              </a:spcBef>
              <a:buSzPts val="1800"/>
              <a:buNone/>
            </a:pPr>
            <a:r>
              <a:rPr lang="en-GB" sz="1000" dirty="0">
                <a:solidFill>
                  <a:schemeClr val="bg2">
                    <a:lumMod val="60000"/>
                    <a:lumOff val="40000"/>
                  </a:schemeClr>
                </a:solidFill>
                <a:latin typeface="Consolas" panose="020B0609020204030204" pitchFamily="49" charset="0"/>
                <a:cs typeface="Consolas" panose="020B0609020204030204" pitchFamily="49" charset="0"/>
              </a:rPr>
              <a:t>        </a:t>
            </a:r>
            <a:r>
              <a:rPr lang="en-GB" sz="1000" dirty="0" err="1">
                <a:solidFill>
                  <a:schemeClr val="bg2">
                    <a:lumMod val="60000"/>
                    <a:lumOff val="40000"/>
                  </a:schemeClr>
                </a:solidFill>
                <a:latin typeface="Consolas" panose="020B0609020204030204" pitchFamily="49" charset="0"/>
                <a:cs typeface="Consolas" panose="020B0609020204030204" pitchFamily="49" charset="0"/>
              </a:rPr>
              <a:t>TLSProps</a:t>
            </a:r>
            <a:r>
              <a:rPr lang="en-GB" sz="1000" dirty="0">
                <a:solidFill>
                  <a:schemeClr val="bg2">
                    <a:lumMod val="60000"/>
                    <a:lumOff val="40000"/>
                  </a:schemeClr>
                </a:solidFill>
                <a:latin typeface="Consolas" panose="020B0609020204030204" pitchFamily="49" charset="0"/>
                <a:cs typeface="Consolas" panose="020B0609020204030204" pitchFamily="49" charset="0"/>
              </a:rPr>
              <a:t>: </a:t>
            </a:r>
            <a:r>
              <a:rPr lang="en-GB" sz="1000" dirty="0" err="1">
                <a:solidFill>
                  <a:schemeClr val="bg2">
                    <a:lumMod val="60000"/>
                    <a:lumOff val="40000"/>
                  </a:schemeClr>
                </a:solidFill>
                <a:latin typeface="Consolas" panose="020B0609020204030204" pitchFamily="49" charset="0"/>
                <a:cs typeface="Consolas" panose="020B0609020204030204" pitchFamily="49" charset="0"/>
              </a:rPr>
              <a:t>getTLSProperties</a:t>
            </a:r>
            <a:r>
              <a:rPr lang="en-GB" sz="1000" dirty="0">
                <a:solidFill>
                  <a:schemeClr val="bg2">
                    <a:lumMod val="60000"/>
                    <a:lumOff val="40000"/>
                  </a:schemeClr>
                </a:solidFill>
                <a:latin typeface="Consolas" panose="020B0609020204030204" pitchFamily="49" charset="0"/>
                <a:cs typeface="Consolas" panose="020B0609020204030204" pitchFamily="49" charset="0"/>
              </a:rPr>
              <a:t>(),</a:t>
            </a:r>
          </a:p>
          <a:p>
            <a:pPr marL="0" lvl="0" indent="0" algn="l" rtl="0">
              <a:lnSpc>
                <a:spcPct val="120000"/>
              </a:lnSpc>
              <a:spcBef>
                <a:spcPts val="0"/>
              </a:spcBef>
              <a:buSzPts val="1800"/>
              <a:buNone/>
            </a:pPr>
            <a:r>
              <a:rPr lang="en-GB" sz="1000" dirty="0">
                <a:solidFill>
                  <a:schemeClr val="bg2">
                    <a:lumMod val="60000"/>
                    <a:lumOff val="40000"/>
                  </a:schemeClr>
                </a:solidFill>
                <a:latin typeface="Consolas" panose="020B0609020204030204" pitchFamily="49" charset="0"/>
                <a:cs typeface="Consolas" panose="020B0609020204030204" pitchFamily="49" charset="0"/>
              </a:rPr>
              <a:t>    }</a:t>
            </a:r>
          </a:p>
          <a:p>
            <a:pPr marL="0" lvl="0" indent="0" algn="l" rtl="0">
              <a:lnSpc>
                <a:spcPct val="120000"/>
              </a:lnSpc>
              <a:spcBef>
                <a:spcPts val="0"/>
              </a:spcBef>
              <a:buSzPts val="1800"/>
              <a:buNone/>
            </a:pPr>
            <a:br>
              <a:rPr lang="en-GB" sz="1000" dirty="0">
                <a:solidFill>
                  <a:schemeClr val="bg2">
                    <a:lumMod val="60000"/>
                    <a:lumOff val="40000"/>
                  </a:schemeClr>
                </a:solidFill>
                <a:latin typeface="Consolas" panose="020B0609020204030204" pitchFamily="49" charset="0"/>
                <a:cs typeface="Consolas" panose="020B0609020204030204" pitchFamily="49" charset="0"/>
              </a:rPr>
            </a:br>
            <a:r>
              <a:rPr lang="en-GB" sz="1000" dirty="0">
                <a:solidFill>
                  <a:schemeClr val="bg2">
                    <a:lumMod val="60000"/>
                    <a:lumOff val="40000"/>
                  </a:schemeClr>
                </a:solidFill>
                <a:latin typeface="Consolas" panose="020B0609020204030204" pitchFamily="49" charset="0"/>
                <a:cs typeface="Consolas" panose="020B0609020204030204" pitchFamily="49" charset="0"/>
              </a:rPr>
              <a:t>    if err := </a:t>
            </a:r>
            <a:r>
              <a:rPr lang="en-GB" sz="1000" dirty="0" err="1">
                <a:solidFill>
                  <a:schemeClr val="bg2">
                    <a:lumMod val="60000"/>
                    <a:lumOff val="40000"/>
                  </a:schemeClr>
                </a:solidFill>
                <a:latin typeface="Consolas" panose="020B0609020204030204" pitchFamily="49" charset="0"/>
                <a:cs typeface="Consolas" panose="020B0609020204030204" pitchFamily="49" charset="0"/>
              </a:rPr>
              <a:t>server.Start</a:t>
            </a:r>
            <a:r>
              <a:rPr lang="en-GB" sz="1000" dirty="0">
                <a:solidFill>
                  <a:schemeClr val="bg2">
                    <a:lumMod val="60000"/>
                    <a:lumOff val="40000"/>
                  </a:schemeClr>
                </a:solidFill>
                <a:latin typeface="Consolas" panose="020B0609020204030204" pitchFamily="49" charset="0"/>
                <a:cs typeface="Consolas" panose="020B0609020204030204" pitchFamily="49" charset="0"/>
              </a:rPr>
              <a:t>(); err != nil { … }</a:t>
            </a:r>
          </a:p>
          <a:p>
            <a:pPr marL="0" lvl="0" indent="0" algn="l" rtl="0">
              <a:lnSpc>
                <a:spcPct val="120000"/>
              </a:lnSpc>
              <a:spcBef>
                <a:spcPts val="0"/>
              </a:spcBef>
              <a:buSzPts val="1800"/>
              <a:buNone/>
            </a:pPr>
            <a:r>
              <a:rPr lang="en-GB" sz="1000" dirty="0">
                <a:solidFill>
                  <a:schemeClr val="bg2">
                    <a:lumMod val="60000"/>
                    <a:lumOff val="40000"/>
                  </a:schemeClr>
                </a:solidFill>
                <a:latin typeface="Consolas" panose="020B0609020204030204" pitchFamily="49" charset="0"/>
                <a:cs typeface="Consolas" panose="020B0609020204030204" pitchFamily="49" charset="0"/>
              </a:rPr>
              <a:t>}</a:t>
            </a:r>
          </a:p>
          <a:p>
            <a:pPr marL="0" lvl="0" indent="0" algn="l" rtl="0">
              <a:lnSpc>
                <a:spcPct val="120000"/>
              </a:lnSpc>
              <a:spcBef>
                <a:spcPts val="0"/>
              </a:spcBef>
              <a:buSzPts val="1800"/>
              <a:buNone/>
            </a:pPr>
            <a:endParaRPr lang="en-GB" sz="1000" dirty="0">
              <a:solidFill>
                <a:schemeClr val="bg2">
                  <a:lumMod val="60000"/>
                  <a:lumOff val="40000"/>
                </a:schemeClr>
              </a:solidFill>
              <a:latin typeface="Consolas" panose="020B0609020204030204" pitchFamily="49" charset="0"/>
              <a:cs typeface="Consolas" panose="020B0609020204030204" pitchFamily="49" charset="0"/>
            </a:endParaRPr>
          </a:p>
          <a:p>
            <a:pPr marL="0" lvl="0" indent="0" algn="l" rtl="0">
              <a:lnSpc>
                <a:spcPct val="120000"/>
              </a:lnSpc>
              <a:spcBef>
                <a:spcPts val="0"/>
              </a:spcBef>
              <a:buSzPts val="1800"/>
              <a:buNone/>
            </a:pPr>
            <a:r>
              <a:rPr lang="en-GB" sz="1000" dirty="0" err="1">
                <a:solidFill>
                  <a:schemeClr val="bg2">
                    <a:lumMod val="60000"/>
                    <a:lumOff val="40000"/>
                  </a:schemeClr>
                </a:solidFill>
                <a:latin typeface="Consolas" panose="020B0609020204030204" pitchFamily="49" charset="0"/>
                <a:cs typeface="Consolas" panose="020B0609020204030204" pitchFamily="49" charset="0"/>
              </a:rPr>
              <a:t>func</a:t>
            </a:r>
            <a:r>
              <a:rPr lang="en-GB" sz="1000" dirty="0">
                <a:solidFill>
                  <a:schemeClr val="bg2">
                    <a:lumMod val="60000"/>
                    <a:lumOff val="40000"/>
                  </a:schemeClr>
                </a:solidFill>
                <a:latin typeface="Consolas" panose="020B0609020204030204" pitchFamily="49" charset="0"/>
                <a:cs typeface="Consolas" panose="020B0609020204030204" pitchFamily="49" charset="0"/>
              </a:rPr>
              <a:t> </a:t>
            </a:r>
            <a:r>
              <a:rPr lang="en-GB" sz="1000" dirty="0" err="1">
                <a:solidFill>
                  <a:schemeClr val="bg2">
                    <a:lumMod val="60000"/>
                    <a:lumOff val="40000"/>
                  </a:schemeClr>
                </a:solidFill>
                <a:latin typeface="Consolas" panose="020B0609020204030204" pitchFamily="49" charset="0"/>
                <a:cs typeface="Consolas" panose="020B0609020204030204" pitchFamily="49" charset="0"/>
              </a:rPr>
              <a:t>getTLSProperties</a:t>
            </a:r>
            <a:r>
              <a:rPr lang="en-GB" sz="1000" dirty="0">
                <a:solidFill>
                  <a:schemeClr val="bg2">
                    <a:lumMod val="60000"/>
                    <a:lumOff val="40000"/>
                  </a:schemeClr>
                </a:solidFill>
                <a:latin typeface="Consolas" panose="020B0609020204030204" pitchFamily="49" charset="0"/>
                <a:cs typeface="Consolas" panose="020B0609020204030204" pitchFamily="49" charset="0"/>
              </a:rPr>
              <a:t>() </a:t>
            </a:r>
            <a:r>
              <a:rPr lang="en-GB" sz="1000" dirty="0" err="1">
                <a:solidFill>
                  <a:schemeClr val="bg2">
                    <a:lumMod val="60000"/>
                    <a:lumOff val="40000"/>
                  </a:schemeClr>
                </a:solidFill>
                <a:latin typeface="Consolas" panose="020B0609020204030204" pitchFamily="49" charset="0"/>
                <a:cs typeface="Consolas" panose="020B0609020204030204" pitchFamily="49" charset="0"/>
              </a:rPr>
              <a:t>shim.TLSProperties</a:t>
            </a:r>
            <a:r>
              <a:rPr lang="en-GB" sz="1000" dirty="0">
                <a:solidFill>
                  <a:schemeClr val="bg2">
                    <a:lumMod val="60000"/>
                    <a:lumOff val="40000"/>
                  </a:schemeClr>
                </a:solidFill>
                <a:latin typeface="Consolas" panose="020B0609020204030204" pitchFamily="49" charset="0"/>
                <a:cs typeface="Consolas" panose="020B0609020204030204" pitchFamily="49" charset="0"/>
              </a:rPr>
              <a:t> { … }</a:t>
            </a:r>
          </a:p>
          <a:p>
            <a:pPr marL="0" lvl="0" indent="0" algn="l" rtl="0">
              <a:lnSpc>
                <a:spcPct val="120000"/>
              </a:lnSpc>
              <a:spcBef>
                <a:spcPts val="0"/>
              </a:spcBef>
              <a:buSzPts val="1800"/>
              <a:buNone/>
            </a:pPr>
            <a:endParaRPr lang="en-GB" sz="1000" dirty="0">
              <a:solidFill>
                <a:schemeClr val="bg2">
                  <a:lumMod val="60000"/>
                  <a:lumOff val="40000"/>
                </a:schemeClr>
              </a:solidFill>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22372988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52"/>
        <p:cNvGrpSpPr/>
        <p:nvPr/>
      </p:nvGrpSpPr>
      <p:grpSpPr>
        <a:xfrm>
          <a:off x="0" y="0"/>
          <a:ext cx="0" cy="0"/>
          <a:chOff x="0" y="0"/>
          <a:chExt cx="0" cy="0"/>
        </a:xfrm>
      </p:grpSpPr>
      <p:sp>
        <p:nvSpPr>
          <p:cNvPr id="453" name="Google Shape;453;p20"/>
          <p:cNvSpPr txBox="1">
            <a:spLocks noGrp="1"/>
          </p:cNvSpPr>
          <p:nvPr>
            <p:ph type="title"/>
          </p:nvPr>
        </p:nvSpPr>
        <p:spPr>
          <a:xfrm>
            <a:off x="0" y="0"/>
            <a:ext cx="9144000" cy="638100"/>
          </a:xfrm>
          <a:prstGeom prst="rect">
            <a:avLst/>
          </a:prstGeom>
          <a:noFill/>
          <a:ln>
            <a:noFill/>
          </a:ln>
        </p:spPr>
        <p:txBody>
          <a:bodyPr spcFirstLastPara="1" wrap="square" lIns="91425" tIns="91425" rIns="91425" bIns="91425" anchor="ctr" anchorCtr="0">
            <a:normAutofit/>
          </a:bodyPr>
          <a:lstStyle/>
          <a:p>
            <a:r>
              <a:rPr lang="en-GB" sz="2800" dirty="0">
                <a:solidFill>
                  <a:schemeClr val="lt1"/>
                </a:solidFill>
              </a:rPr>
              <a:t>Additional API changes</a:t>
            </a:r>
            <a:endParaRPr sz="2800" dirty="0">
              <a:solidFill>
                <a:schemeClr val="lt1"/>
              </a:solidFill>
            </a:endParaRPr>
          </a:p>
        </p:txBody>
      </p:sp>
      <p:sp>
        <p:nvSpPr>
          <p:cNvPr id="454" name="Google Shape;454;p20"/>
          <p:cNvSpPr txBox="1">
            <a:spLocks noGrp="1"/>
          </p:cNvSpPr>
          <p:nvPr>
            <p:ph type="title" idx="4294967295"/>
          </p:nvPr>
        </p:nvSpPr>
        <p:spPr>
          <a:xfrm>
            <a:off x="77000" y="744325"/>
            <a:ext cx="4400100" cy="546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sz="2400" dirty="0"/>
              <a:t>v1</a:t>
            </a:r>
            <a:endParaRPr sz="2400" dirty="0"/>
          </a:p>
        </p:txBody>
      </p:sp>
      <p:sp>
        <p:nvSpPr>
          <p:cNvPr id="455" name="Google Shape;455;p20"/>
          <p:cNvSpPr txBox="1">
            <a:spLocks noGrp="1"/>
          </p:cNvSpPr>
          <p:nvPr>
            <p:ph type="body" idx="4294967295"/>
          </p:nvPr>
        </p:nvSpPr>
        <p:spPr>
          <a:xfrm>
            <a:off x="77000" y="1397450"/>
            <a:ext cx="4400100" cy="3678600"/>
          </a:xfrm>
          <a:prstGeom prst="rect">
            <a:avLst/>
          </a:prstGeom>
          <a:noFill/>
          <a:ln>
            <a:noFill/>
          </a:ln>
        </p:spPr>
        <p:txBody>
          <a:bodyPr spcFirstLastPara="1" wrap="square" lIns="91425" tIns="91425" rIns="91425" bIns="91425" anchor="t" anchorCtr="0">
            <a:normAutofit/>
          </a:bodyPr>
          <a:lstStyle/>
          <a:p>
            <a:pPr marL="0" indent="0">
              <a:lnSpc>
                <a:spcPct val="110000"/>
              </a:lnSpc>
              <a:buNone/>
            </a:pPr>
            <a:r>
              <a:rPr lang="en-US" sz="1000" dirty="0">
                <a:solidFill>
                  <a:schemeClr val="tx1"/>
                </a:solidFill>
                <a:latin typeface="Consolas" panose="020B0609020204030204" pitchFamily="49" charset="0"/>
                <a:cs typeface="Consolas" panose="020B0609020204030204" pitchFamily="49" charset="0"/>
              </a:rPr>
              <a:t>import (</a:t>
            </a:r>
          </a:p>
          <a:p>
            <a:pPr marL="0" indent="0">
              <a:lnSpc>
                <a:spcPct val="110000"/>
              </a:lnSpc>
              <a:buNone/>
            </a:pPr>
            <a:r>
              <a:rPr lang="en-US" sz="1000" dirty="0">
                <a:solidFill>
                  <a:schemeClr val="tx1"/>
                </a:solidFill>
                <a:latin typeface="Consolas" panose="020B0609020204030204" pitchFamily="49" charset="0"/>
                <a:cs typeface="Consolas" panose="020B0609020204030204" pitchFamily="49" charset="0"/>
              </a:rPr>
              <a:t>    "</a:t>
            </a:r>
            <a:r>
              <a:rPr lang="en-US" sz="1000" dirty="0" err="1">
                <a:solidFill>
                  <a:schemeClr val="tx1"/>
                </a:solidFill>
                <a:latin typeface="Consolas" panose="020B0609020204030204" pitchFamily="49" charset="0"/>
                <a:cs typeface="Consolas" panose="020B0609020204030204" pitchFamily="49" charset="0"/>
              </a:rPr>
              <a:t>github.com</a:t>
            </a:r>
            <a:r>
              <a:rPr lang="en-US" sz="1000" dirty="0">
                <a:solidFill>
                  <a:schemeClr val="tx1"/>
                </a:solidFill>
                <a:latin typeface="Consolas" panose="020B0609020204030204" pitchFamily="49" charset="0"/>
                <a:cs typeface="Consolas" panose="020B0609020204030204" pitchFamily="49" charset="0"/>
              </a:rPr>
              <a:t>/</a:t>
            </a:r>
            <a:r>
              <a:rPr lang="en-US" sz="1000" dirty="0" err="1">
                <a:solidFill>
                  <a:schemeClr val="tx1"/>
                </a:solidFill>
                <a:latin typeface="Consolas" panose="020B0609020204030204" pitchFamily="49" charset="0"/>
                <a:cs typeface="Consolas" panose="020B0609020204030204" pitchFamily="49" charset="0"/>
              </a:rPr>
              <a:t>golang</a:t>
            </a:r>
            <a:r>
              <a:rPr lang="en-US" sz="1000" dirty="0">
                <a:solidFill>
                  <a:schemeClr val="tx1"/>
                </a:solidFill>
                <a:latin typeface="Consolas" panose="020B0609020204030204" pitchFamily="49" charset="0"/>
                <a:cs typeface="Consolas" panose="020B0609020204030204" pitchFamily="49" charset="0"/>
              </a:rPr>
              <a:t>/</a:t>
            </a:r>
            <a:r>
              <a:rPr lang="en-US" sz="1000" dirty="0" err="1">
                <a:solidFill>
                  <a:schemeClr val="tx1"/>
                </a:solidFill>
                <a:latin typeface="Consolas" panose="020B0609020204030204" pitchFamily="49" charset="0"/>
                <a:cs typeface="Consolas" panose="020B0609020204030204" pitchFamily="49" charset="0"/>
              </a:rPr>
              <a:t>protobuf</a:t>
            </a:r>
            <a:r>
              <a:rPr lang="en-US" sz="1000" dirty="0">
                <a:solidFill>
                  <a:schemeClr val="tx1"/>
                </a:solidFill>
                <a:latin typeface="Consolas" panose="020B0609020204030204" pitchFamily="49" charset="0"/>
                <a:cs typeface="Consolas" panose="020B0609020204030204" pitchFamily="49" charset="0"/>
              </a:rPr>
              <a:t>/</a:t>
            </a:r>
            <a:r>
              <a:rPr lang="en-US" sz="1000" dirty="0" err="1">
                <a:solidFill>
                  <a:schemeClr val="tx1"/>
                </a:solidFill>
                <a:latin typeface="Consolas" panose="020B0609020204030204" pitchFamily="49" charset="0"/>
                <a:cs typeface="Consolas" panose="020B0609020204030204" pitchFamily="49" charset="0"/>
              </a:rPr>
              <a:t>ptypes</a:t>
            </a:r>
            <a:r>
              <a:rPr lang="en-US" sz="1000" dirty="0">
                <a:solidFill>
                  <a:schemeClr val="tx1"/>
                </a:solidFill>
                <a:latin typeface="Consolas" panose="020B0609020204030204" pitchFamily="49" charset="0"/>
                <a:cs typeface="Consolas" panose="020B0609020204030204" pitchFamily="49" charset="0"/>
              </a:rPr>
              <a:t>/timestamp"</a:t>
            </a:r>
          </a:p>
          <a:p>
            <a:pPr marL="0" indent="0">
              <a:lnSpc>
                <a:spcPct val="110000"/>
              </a:lnSpc>
              <a:buNone/>
            </a:pPr>
            <a:r>
              <a:rPr lang="en-US" sz="1000" dirty="0">
                <a:solidFill>
                  <a:schemeClr val="tx1"/>
                </a:solidFill>
                <a:latin typeface="Consolas" panose="020B0609020204030204" pitchFamily="49" charset="0"/>
                <a:cs typeface="Consolas" panose="020B0609020204030204" pitchFamily="49" charset="0"/>
              </a:rPr>
              <a:t>    "</a:t>
            </a:r>
            <a:r>
              <a:rPr lang="en-US" sz="1000" dirty="0" err="1">
                <a:solidFill>
                  <a:schemeClr val="tx1"/>
                </a:solidFill>
                <a:latin typeface="Consolas" panose="020B0609020204030204" pitchFamily="49" charset="0"/>
                <a:cs typeface="Consolas" panose="020B0609020204030204" pitchFamily="49" charset="0"/>
              </a:rPr>
              <a:t>github.com</a:t>
            </a:r>
            <a:r>
              <a:rPr lang="en-US" sz="1000" dirty="0">
                <a:solidFill>
                  <a:schemeClr val="tx1"/>
                </a:solidFill>
                <a:latin typeface="Consolas" panose="020B0609020204030204" pitchFamily="49" charset="0"/>
                <a:cs typeface="Consolas" panose="020B0609020204030204" pitchFamily="49" charset="0"/>
              </a:rPr>
              <a:t>/</a:t>
            </a:r>
            <a:r>
              <a:rPr lang="en-US" sz="1000" dirty="0" err="1">
                <a:solidFill>
                  <a:schemeClr val="tx1"/>
                </a:solidFill>
                <a:latin typeface="Consolas" panose="020B0609020204030204" pitchFamily="49" charset="0"/>
                <a:cs typeface="Consolas" panose="020B0609020204030204" pitchFamily="49" charset="0"/>
              </a:rPr>
              <a:t>hyperledger</a:t>
            </a:r>
            <a:r>
              <a:rPr lang="en-US" sz="1000" dirty="0">
                <a:solidFill>
                  <a:schemeClr val="tx1"/>
                </a:solidFill>
                <a:latin typeface="Consolas" panose="020B0609020204030204" pitchFamily="49" charset="0"/>
                <a:cs typeface="Consolas" panose="020B0609020204030204" pitchFamily="49" charset="0"/>
              </a:rPr>
              <a:t>/fabric-protos-go/peer"</a:t>
            </a:r>
          </a:p>
          <a:p>
            <a:pPr marL="0" indent="0">
              <a:lnSpc>
                <a:spcPct val="110000"/>
              </a:lnSpc>
              <a:buNone/>
            </a:pPr>
            <a:r>
              <a:rPr lang="en-US" sz="1000" dirty="0">
                <a:solidFill>
                  <a:schemeClr val="tx1"/>
                </a:solidFill>
                <a:latin typeface="Consolas" panose="020B0609020204030204" pitchFamily="49" charset="0"/>
                <a:cs typeface="Consolas" panose="020B0609020204030204" pitchFamily="49" charset="0"/>
              </a:rPr>
              <a:t>)</a:t>
            </a:r>
          </a:p>
          <a:p>
            <a:pPr marL="0" indent="0">
              <a:lnSpc>
                <a:spcPct val="110000"/>
              </a:lnSpc>
              <a:buNone/>
            </a:pPr>
            <a:endParaRPr lang="en-US" sz="1000" dirty="0">
              <a:solidFill>
                <a:schemeClr val="tx1"/>
              </a:solidFill>
              <a:latin typeface="Consolas" panose="020B0609020204030204" pitchFamily="49" charset="0"/>
              <a:cs typeface="Consolas" panose="020B0609020204030204" pitchFamily="49" charset="0"/>
            </a:endParaRPr>
          </a:p>
          <a:p>
            <a:pPr marL="0" indent="0">
              <a:lnSpc>
                <a:spcPct val="110000"/>
              </a:lnSpc>
              <a:buNone/>
            </a:pPr>
            <a:r>
              <a:rPr lang="en-US" sz="1000" dirty="0">
                <a:solidFill>
                  <a:schemeClr val="tx1"/>
                </a:solidFill>
                <a:latin typeface="Consolas" panose="020B0609020204030204" pitchFamily="49" charset="0"/>
                <a:cs typeface="Consolas" panose="020B0609020204030204" pitchFamily="49" charset="0"/>
              </a:rPr>
              <a:t>type </a:t>
            </a:r>
            <a:r>
              <a:rPr lang="en-US" sz="1000" dirty="0" err="1">
                <a:solidFill>
                  <a:schemeClr val="tx1"/>
                </a:solidFill>
                <a:latin typeface="Consolas" panose="020B0609020204030204" pitchFamily="49" charset="0"/>
                <a:cs typeface="Consolas" panose="020B0609020204030204" pitchFamily="49" charset="0"/>
              </a:rPr>
              <a:t>ChaincodeStubInterface</a:t>
            </a:r>
            <a:r>
              <a:rPr lang="en-US" sz="1000" dirty="0">
                <a:solidFill>
                  <a:schemeClr val="tx1"/>
                </a:solidFill>
                <a:latin typeface="Consolas" panose="020B0609020204030204" pitchFamily="49" charset="0"/>
                <a:cs typeface="Consolas" panose="020B0609020204030204" pitchFamily="49" charset="0"/>
              </a:rPr>
              <a:t> interface {</a:t>
            </a:r>
          </a:p>
          <a:p>
            <a:pPr marL="0" indent="0">
              <a:lnSpc>
                <a:spcPct val="110000"/>
              </a:lnSpc>
              <a:buNone/>
            </a:pPr>
            <a:r>
              <a:rPr lang="en-US" sz="1000" dirty="0">
                <a:solidFill>
                  <a:schemeClr val="tx1"/>
                </a:solidFill>
                <a:latin typeface="Consolas" panose="020B0609020204030204" pitchFamily="49" charset="0"/>
                <a:cs typeface="Consolas" panose="020B0609020204030204" pitchFamily="49" charset="0"/>
              </a:rPr>
              <a:t>    </a:t>
            </a:r>
            <a:r>
              <a:rPr lang="en-US" sz="1000" dirty="0" err="1">
                <a:solidFill>
                  <a:schemeClr val="tx1"/>
                </a:solidFill>
                <a:latin typeface="Consolas" panose="020B0609020204030204" pitchFamily="49" charset="0"/>
                <a:cs typeface="Consolas" panose="020B0609020204030204" pitchFamily="49" charset="0"/>
              </a:rPr>
              <a:t>InvokeChaincode</a:t>
            </a:r>
            <a:r>
              <a:rPr lang="en-US" sz="1000" dirty="0">
                <a:solidFill>
                  <a:schemeClr val="tx1"/>
                </a:solidFill>
                <a:latin typeface="Consolas" panose="020B0609020204030204" pitchFamily="49" charset="0"/>
                <a:cs typeface="Consolas" panose="020B0609020204030204" pitchFamily="49" charset="0"/>
              </a:rPr>
              <a:t>(…) </a:t>
            </a:r>
            <a:r>
              <a:rPr lang="en-US" sz="1000" dirty="0" err="1">
                <a:solidFill>
                  <a:schemeClr val="tx1"/>
                </a:solidFill>
                <a:latin typeface="Consolas" panose="020B0609020204030204" pitchFamily="49" charset="0"/>
                <a:cs typeface="Consolas" panose="020B0609020204030204" pitchFamily="49" charset="0"/>
              </a:rPr>
              <a:t>peer.Response</a:t>
            </a:r>
            <a:endParaRPr lang="en-US" sz="1000" dirty="0">
              <a:solidFill>
                <a:schemeClr val="tx1"/>
              </a:solidFill>
              <a:latin typeface="Consolas" panose="020B0609020204030204" pitchFamily="49" charset="0"/>
              <a:cs typeface="Consolas" panose="020B0609020204030204" pitchFamily="49" charset="0"/>
            </a:endParaRPr>
          </a:p>
          <a:p>
            <a:pPr marL="0" indent="0">
              <a:lnSpc>
                <a:spcPct val="110000"/>
              </a:lnSpc>
              <a:buNone/>
            </a:pPr>
            <a:r>
              <a:rPr lang="en-US" sz="1000" dirty="0">
                <a:solidFill>
                  <a:schemeClr val="tx1"/>
                </a:solidFill>
                <a:latin typeface="Consolas" panose="020B0609020204030204" pitchFamily="49" charset="0"/>
                <a:cs typeface="Consolas" panose="020B0609020204030204" pitchFamily="49" charset="0"/>
              </a:rPr>
              <a:t>    </a:t>
            </a:r>
            <a:r>
              <a:rPr lang="en-US" sz="1000" dirty="0" err="1">
                <a:solidFill>
                  <a:schemeClr val="tx1"/>
                </a:solidFill>
                <a:latin typeface="Consolas" panose="020B0609020204030204" pitchFamily="49" charset="0"/>
                <a:cs typeface="Consolas" panose="020B0609020204030204" pitchFamily="49" charset="0"/>
              </a:rPr>
              <a:t>GetTxTimestamp</a:t>
            </a:r>
            <a:r>
              <a:rPr lang="en-US" sz="1000" dirty="0">
                <a:solidFill>
                  <a:schemeClr val="tx1"/>
                </a:solidFill>
                <a:latin typeface="Consolas" panose="020B0609020204030204" pitchFamily="49" charset="0"/>
                <a:cs typeface="Consolas" panose="020B0609020204030204" pitchFamily="49" charset="0"/>
              </a:rPr>
              <a:t>() (*</a:t>
            </a:r>
            <a:r>
              <a:rPr lang="en-US" sz="1000" dirty="0" err="1">
                <a:solidFill>
                  <a:schemeClr val="tx1"/>
                </a:solidFill>
                <a:latin typeface="Consolas" panose="020B0609020204030204" pitchFamily="49" charset="0"/>
                <a:cs typeface="Consolas" panose="020B0609020204030204" pitchFamily="49" charset="0"/>
              </a:rPr>
              <a:t>timestamp.Timestamp</a:t>
            </a:r>
            <a:r>
              <a:rPr lang="en-US" sz="1000" dirty="0">
                <a:solidFill>
                  <a:schemeClr val="tx1"/>
                </a:solidFill>
                <a:latin typeface="Consolas" panose="020B0609020204030204" pitchFamily="49" charset="0"/>
                <a:cs typeface="Consolas" panose="020B0609020204030204" pitchFamily="49" charset="0"/>
              </a:rPr>
              <a:t>, error)</a:t>
            </a:r>
          </a:p>
          <a:p>
            <a:pPr marL="0" indent="0">
              <a:lnSpc>
                <a:spcPct val="110000"/>
              </a:lnSpc>
              <a:buNone/>
            </a:pPr>
            <a:r>
              <a:rPr lang="en-US" sz="1000" dirty="0">
                <a:solidFill>
                  <a:schemeClr val="tx1"/>
                </a:solidFill>
                <a:latin typeface="Consolas" panose="020B0609020204030204" pitchFamily="49" charset="0"/>
                <a:cs typeface="Consolas" panose="020B0609020204030204" pitchFamily="49" charset="0"/>
              </a:rPr>
              <a:t>}</a:t>
            </a:r>
          </a:p>
        </p:txBody>
      </p:sp>
      <p:sp>
        <p:nvSpPr>
          <p:cNvPr id="456" name="Google Shape;456;p20"/>
          <p:cNvSpPr txBox="1">
            <a:spLocks noGrp="1"/>
          </p:cNvSpPr>
          <p:nvPr>
            <p:ph type="title" idx="4294967295"/>
          </p:nvPr>
        </p:nvSpPr>
        <p:spPr>
          <a:xfrm>
            <a:off x="4669804" y="744325"/>
            <a:ext cx="4400100" cy="546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sz="2400" dirty="0"/>
              <a:t>v2</a:t>
            </a:r>
            <a:endParaRPr sz="2400" dirty="0"/>
          </a:p>
        </p:txBody>
      </p:sp>
      <p:sp>
        <p:nvSpPr>
          <p:cNvPr id="457" name="Google Shape;457;p20"/>
          <p:cNvSpPr txBox="1">
            <a:spLocks noGrp="1"/>
          </p:cNvSpPr>
          <p:nvPr>
            <p:ph type="body" idx="4294967295"/>
          </p:nvPr>
        </p:nvSpPr>
        <p:spPr>
          <a:xfrm>
            <a:off x="4669804" y="1397450"/>
            <a:ext cx="4400100" cy="3678600"/>
          </a:xfrm>
          <a:prstGeom prst="rect">
            <a:avLst/>
          </a:prstGeom>
          <a:noFill/>
          <a:ln>
            <a:noFill/>
          </a:ln>
        </p:spPr>
        <p:txBody>
          <a:bodyPr spcFirstLastPara="1" wrap="square" lIns="91425" tIns="91425" rIns="91425" bIns="91425" anchor="t" anchorCtr="0">
            <a:normAutofit/>
          </a:bodyPr>
          <a:lstStyle/>
          <a:p>
            <a:pPr marL="0" indent="0">
              <a:lnSpc>
                <a:spcPct val="110000"/>
              </a:lnSpc>
              <a:buNone/>
            </a:pPr>
            <a:r>
              <a:rPr lang="en-US" sz="1000" dirty="0">
                <a:solidFill>
                  <a:schemeClr val="bg2">
                    <a:lumMod val="60000"/>
                    <a:lumOff val="40000"/>
                  </a:schemeClr>
                </a:solidFill>
                <a:latin typeface="Consolas" panose="020B0609020204030204" pitchFamily="49" charset="0"/>
                <a:cs typeface="Consolas" panose="020B0609020204030204" pitchFamily="49" charset="0"/>
              </a:rPr>
              <a:t>import (</a:t>
            </a:r>
          </a:p>
          <a:p>
            <a:pPr marL="0" indent="0">
              <a:lnSpc>
                <a:spcPct val="110000"/>
              </a:lnSpc>
              <a:buNone/>
            </a:pPr>
            <a:r>
              <a:rPr lang="en-US" sz="1000" dirty="0">
                <a:solidFill>
                  <a:schemeClr val="bg2">
                    <a:lumMod val="60000"/>
                    <a:lumOff val="40000"/>
                  </a:schemeClr>
                </a:solidFill>
                <a:latin typeface="Consolas" panose="020B0609020204030204" pitchFamily="49" charset="0"/>
                <a:cs typeface="Consolas" panose="020B0609020204030204" pitchFamily="49" charset="0"/>
              </a:rPr>
              <a:t>    "</a:t>
            </a:r>
            <a:r>
              <a:rPr lang="en-US" sz="1000" dirty="0" err="1">
                <a:solidFill>
                  <a:schemeClr val="bg2">
                    <a:lumMod val="60000"/>
                    <a:lumOff val="40000"/>
                  </a:schemeClr>
                </a:solidFill>
                <a:latin typeface="Consolas" panose="020B0609020204030204" pitchFamily="49" charset="0"/>
                <a:cs typeface="Consolas" panose="020B0609020204030204" pitchFamily="49" charset="0"/>
              </a:rPr>
              <a:t>github.com</a:t>
            </a:r>
            <a:r>
              <a:rPr lang="en-US" sz="1000" dirty="0">
                <a:solidFill>
                  <a:schemeClr val="bg2">
                    <a:lumMod val="60000"/>
                    <a:lumOff val="40000"/>
                  </a:schemeClr>
                </a:solidFill>
                <a:latin typeface="Consolas" panose="020B0609020204030204" pitchFamily="49" charset="0"/>
                <a:cs typeface="Consolas" panose="020B0609020204030204" pitchFamily="49" charset="0"/>
              </a:rPr>
              <a:t>/</a:t>
            </a:r>
            <a:r>
              <a:rPr lang="en-US" sz="1000" dirty="0" err="1">
                <a:solidFill>
                  <a:schemeClr val="bg2">
                    <a:lumMod val="60000"/>
                    <a:lumOff val="40000"/>
                  </a:schemeClr>
                </a:solidFill>
                <a:latin typeface="Consolas" panose="020B0609020204030204" pitchFamily="49" charset="0"/>
                <a:cs typeface="Consolas" panose="020B0609020204030204" pitchFamily="49" charset="0"/>
              </a:rPr>
              <a:t>hyperledger</a:t>
            </a:r>
            <a:r>
              <a:rPr lang="en-US" sz="1000" dirty="0">
                <a:solidFill>
                  <a:schemeClr val="bg2">
                    <a:lumMod val="60000"/>
                    <a:lumOff val="40000"/>
                  </a:schemeClr>
                </a:solidFill>
                <a:latin typeface="Consolas" panose="020B0609020204030204" pitchFamily="49" charset="0"/>
                <a:cs typeface="Consolas" panose="020B0609020204030204" pitchFamily="49" charset="0"/>
              </a:rPr>
              <a:t>/</a:t>
            </a:r>
            <a:r>
              <a:rPr lang="en-US" sz="1000" b="1" dirty="0">
                <a:solidFill>
                  <a:schemeClr val="tx1"/>
                </a:solidFill>
                <a:latin typeface="Consolas" panose="020B0609020204030204" pitchFamily="49" charset="0"/>
                <a:cs typeface="Consolas" panose="020B0609020204030204" pitchFamily="49" charset="0"/>
              </a:rPr>
              <a:t>fabric-protos-go-apiv2</a:t>
            </a:r>
            <a:r>
              <a:rPr lang="en-US" sz="1000" dirty="0">
                <a:solidFill>
                  <a:schemeClr val="bg2">
                    <a:lumMod val="60000"/>
                    <a:lumOff val="40000"/>
                  </a:schemeClr>
                </a:solidFill>
                <a:latin typeface="Consolas" panose="020B0609020204030204" pitchFamily="49" charset="0"/>
                <a:cs typeface="Consolas" panose="020B0609020204030204" pitchFamily="49" charset="0"/>
              </a:rPr>
              <a:t>/peer"</a:t>
            </a:r>
          </a:p>
          <a:p>
            <a:pPr marL="0" indent="0">
              <a:lnSpc>
                <a:spcPct val="110000"/>
              </a:lnSpc>
              <a:buNone/>
            </a:pPr>
            <a:r>
              <a:rPr lang="en-US" sz="1000" dirty="0">
                <a:solidFill>
                  <a:schemeClr val="bg2">
                    <a:lumMod val="60000"/>
                    <a:lumOff val="40000"/>
                  </a:schemeClr>
                </a:solidFill>
                <a:latin typeface="Consolas" panose="020B0609020204030204" pitchFamily="49" charset="0"/>
                <a:cs typeface="Consolas" panose="020B0609020204030204" pitchFamily="49" charset="0"/>
              </a:rPr>
              <a:t>    </a:t>
            </a:r>
            <a:r>
              <a:rPr lang="en-US" sz="1000" dirty="0">
                <a:solidFill>
                  <a:schemeClr val="tx1"/>
                </a:solidFill>
                <a:latin typeface="Consolas" panose="020B0609020204030204" pitchFamily="49" charset="0"/>
                <a:cs typeface="Consolas" panose="020B0609020204030204" pitchFamily="49" charset="0"/>
              </a:rPr>
              <a:t>"</a:t>
            </a:r>
            <a:r>
              <a:rPr lang="en-US" sz="1000" b="1" dirty="0" err="1">
                <a:solidFill>
                  <a:schemeClr val="tx1"/>
                </a:solidFill>
                <a:latin typeface="Consolas" panose="020B0609020204030204" pitchFamily="49" charset="0"/>
                <a:cs typeface="Consolas" panose="020B0609020204030204" pitchFamily="49" charset="0"/>
              </a:rPr>
              <a:t>google.golang.org</a:t>
            </a:r>
            <a:r>
              <a:rPr lang="en-US" sz="1000" b="1" dirty="0">
                <a:solidFill>
                  <a:schemeClr val="tx1"/>
                </a:solidFill>
                <a:latin typeface="Consolas" panose="020B0609020204030204" pitchFamily="49" charset="0"/>
                <a:cs typeface="Consolas" panose="020B0609020204030204" pitchFamily="49" charset="0"/>
              </a:rPr>
              <a:t>/</a:t>
            </a:r>
            <a:r>
              <a:rPr lang="en-US" sz="1000" b="1" dirty="0" err="1">
                <a:solidFill>
                  <a:schemeClr val="tx1"/>
                </a:solidFill>
                <a:latin typeface="Consolas" panose="020B0609020204030204" pitchFamily="49" charset="0"/>
                <a:cs typeface="Consolas" panose="020B0609020204030204" pitchFamily="49" charset="0"/>
              </a:rPr>
              <a:t>protobuf</a:t>
            </a:r>
            <a:r>
              <a:rPr lang="en-US" sz="1000" b="1" dirty="0">
                <a:solidFill>
                  <a:schemeClr val="tx1"/>
                </a:solidFill>
                <a:latin typeface="Consolas" panose="020B0609020204030204" pitchFamily="49" charset="0"/>
                <a:cs typeface="Consolas" panose="020B0609020204030204" pitchFamily="49" charset="0"/>
              </a:rPr>
              <a:t>/types/known/</a:t>
            </a:r>
            <a:r>
              <a:rPr lang="en-US" sz="1000" b="1" dirty="0" err="1">
                <a:solidFill>
                  <a:schemeClr val="tx1"/>
                </a:solidFill>
                <a:latin typeface="Consolas" panose="020B0609020204030204" pitchFamily="49" charset="0"/>
                <a:cs typeface="Consolas" panose="020B0609020204030204" pitchFamily="49" charset="0"/>
              </a:rPr>
              <a:t>timestamppb</a:t>
            </a:r>
            <a:r>
              <a:rPr lang="en-US" sz="1000" dirty="0">
                <a:solidFill>
                  <a:schemeClr val="tx1"/>
                </a:solidFill>
                <a:latin typeface="Consolas" panose="020B0609020204030204" pitchFamily="49" charset="0"/>
                <a:cs typeface="Consolas" panose="020B0609020204030204" pitchFamily="49" charset="0"/>
              </a:rPr>
              <a:t>"</a:t>
            </a:r>
          </a:p>
          <a:p>
            <a:pPr marL="0" indent="0">
              <a:lnSpc>
                <a:spcPct val="110000"/>
              </a:lnSpc>
              <a:buNone/>
            </a:pPr>
            <a:r>
              <a:rPr lang="en-US" sz="1000" dirty="0">
                <a:solidFill>
                  <a:schemeClr val="bg2">
                    <a:lumMod val="60000"/>
                    <a:lumOff val="40000"/>
                  </a:schemeClr>
                </a:solidFill>
                <a:latin typeface="Consolas" panose="020B0609020204030204" pitchFamily="49" charset="0"/>
                <a:cs typeface="Consolas" panose="020B0609020204030204" pitchFamily="49" charset="0"/>
              </a:rPr>
              <a:t>)</a:t>
            </a:r>
          </a:p>
          <a:p>
            <a:pPr marL="0" marR="0" lvl="0" indent="0" algn="l" defTabSz="914400" rtl="0" eaLnBrk="1" fontAlgn="auto" latinLnBrk="0" hangingPunct="1">
              <a:lnSpc>
                <a:spcPct val="110000"/>
              </a:lnSpc>
              <a:spcBef>
                <a:spcPts val="0"/>
              </a:spcBef>
              <a:spcAft>
                <a:spcPts val="0"/>
              </a:spcAft>
              <a:buClr>
                <a:srgbClr val="595959"/>
              </a:buClr>
              <a:buSzPts val="1800"/>
              <a:buFont typeface="Spectral Light"/>
              <a:buNone/>
              <a:tabLst/>
              <a:defRPr/>
            </a:pPr>
            <a:endParaRPr kumimoji="0" lang="en-US" sz="1000" b="0" i="0" u="none" strike="noStrike" kern="0" cap="none" spc="0" normalizeH="0" baseline="0" noProof="0" dirty="0">
              <a:ln>
                <a:noFill/>
              </a:ln>
              <a:solidFill>
                <a:schemeClr val="bg2">
                  <a:lumMod val="60000"/>
                  <a:lumOff val="40000"/>
                </a:schemeClr>
              </a:solidFill>
              <a:effectLst/>
              <a:uLnTx/>
              <a:uFillTx/>
              <a:latin typeface="Consolas" panose="020B0609020204030204" pitchFamily="49" charset="0"/>
              <a:cs typeface="Consolas" panose="020B0609020204030204" pitchFamily="49" charset="0"/>
              <a:sym typeface="Spectral Light"/>
            </a:endParaRPr>
          </a:p>
          <a:p>
            <a:pPr marL="0" marR="0" lvl="0" indent="0" algn="l" defTabSz="914400" rtl="0" eaLnBrk="1" fontAlgn="auto" latinLnBrk="0" hangingPunct="1">
              <a:lnSpc>
                <a:spcPct val="110000"/>
              </a:lnSpc>
              <a:spcBef>
                <a:spcPts val="0"/>
              </a:spcBef>
              <a:spcAft>
                <a:spcPts val="0"/>
              </a:spcAft>
              <a:buClr>
                <a:srgbClr val="595959"/>
              </a:buClr>
              <a:buSzPts val="1800"/>
              <a:buFont typeface="Spectral Light"/>
              <a:buNone/>
              <a:tabLst/>
              <a:defRPr/>
            </a:pPr>
            <a:r>
              <a:rPr kumimoji="0" lang="en-US" sz="1000" b="0" i="0" u="none" strike="noStrike" kern="0" cap="none" spc="0" normalizeH="0" baseline="0" noProof="0" dirty="0">
                <a:ln>
                  <a:noFill/>
                </a:ln>
                <a:solidFill>
                  <a:schemeClr val="bg2">
                    <a:lumMod val="60000"/>
                    <a:lumOff val="40000"/>
                  </a:schemeClr>
                </a:solidFill>
                <a:effectLst/>
                <a:uLnTx/>
                <a:uFillTx/>
                <a:latin typeface="Consolas" panose="020B0609020204030204" pitchFamily="49" charset="0"/>
                <a:cs typeface="Consolas" panose="020B0609020204030204" pitchFamily="49" charset="0"/>
                <a:sym typeface="Spectral Light"/>
              </a:rPr>
              <a:t>type </a:t>
            </a:r>
            <a:r>
              <a:rPr kumimoji="0" lang="en-US" sz="1000" b="0" i="0" u="none" strike="noStrike" kern="0" cap="none" spc="0" normalizeH="0" baseline="0" noProof="0" dirty="0" err="1">
                <a:ln>
                  <a:noFill/>
                </a:ln>
                <a:solidFill>
                  <a:schemeClr val="bg2">
                    <a:lumMod val="60000"/>
                    <a:lumOff val="40000"/>
                  </a:schemeClr>
                </a:solidFill>
                <a:effectLst/>
                <a:uLnTx/>
                <a:uFillTx/>
                <a:latin typeface="Consolas" panose="020B0609020204030204" pitchFamily="49" charset="0"/>
                <a:cs typeface="Consolas" panose="020B0609020204030204" pitchFamily="49" charset="0"/>
                <a:sym typeface="Spectral Light"/>
              </a:rPr>
              <a:t>ChaincodeStubInterface</a:t>
            </a:r>
            <a:r>
              <a:rPr kumimoji="0" lang="en-US" sz="1000" b="0" i="0" u="none" strike="noStrike" kern="0" cap="none" spc="0" normalizeH="0" baseline="0" noProof="0" dirty="0">
                <a:ln>
                  <a:noFill/>
                </a:ln>
                <a:solidFill>
                  <a:schemeClr val="bg2">
                    <a:lumMod val="60000"/>
                    <a:lumOff val="40000"/>
                  </a:schemeClr>
                </a:solidFill>
                <a:effectLst/>
                <a:uLnTx/>
                <a:uFillTx/>
                <a:latin typeface="Consolas" panose="020B0609020204030204" pitchFamily="49" charset="0"/>
                <a:cs typeface="Consolas" panose="020B0609020204030204" pitchFamily="49" charset="0"/>
                <a:sym typeface="Spectral Light"/>
              </a:rPr>
              <a:t> interface {</a:t>
            </a:r>
          </a:p>
          <a:p>
            <a:pPr marL="0" marR="0" lvl="0" indent="0" algn="l" defTabSz="914400" rtl="0" eaLnBrk="1" fontAlgn="auto" latinLnBrk="0" hangingPunct="1">
              <a:lnSpc>
                <a:spcPct val="110000"/>
              </a:lnSpc>
              <a:spcBef>
                <a:spcPts val="0"/>
              </a:spcBef>
              <a:spcAft>
                <a:spcPts val="0"/>
              </a:spcAft>
              <a:buClr>
                <a:srgbClr val="595959"/>
              </a:buClr>
              <a:buSzPts val="1800"/>
              <a:buFont typeface="Spectral Light"/>
              <a:buNone/>
              <a:tabLst/>
              <a:defRPr/>
            </a:pPr>
            <a:r>
              <a:rPr kumimoji="0" lang="en-US" sz="1000" b="0" i="0" u="none" strike="noStrike" kern="0" cap="none" spc="0" normalizeH="0" baseline="0" noProof="0" dirty="0">
                <a:ln>
                  <a:noFill/>
                </a:ln>
                <a:solidFill>
                  <a:schemeClr val="bg2">
                    <a:lumMod val="60000"/>
                    <a:lumOff val="40000"/>
                  </a:schemeClr>
                </a:solidFill>
                <a:effectLst/>
                <a:uLnTx/>
                <a:uFillTx/>
                <a:latin typeface="Consolas" panose="020B0609020204030204" pitchFamily="49" charset="0"/>
                <a:cs typeface="Consolas" panose="020B0609020204030204" pitchFamily="49" charset="0"/>
                <a:sym typeface="Spectral Light"/>
              </a:rPr>
              <a:t>    </a:t>
            </a:r>
            <a:r>
              <a:rPr lang="en-US" sz="1000" dirty="0" err="1">
                <a:solidFill>
                  <a:schemeClr val="bg2">
                    <a:lumMod val="60000"/>
                    <a:lumOff val="40000"/>
                  </a:schemeClr>
                </a:solidFill>
                <a:latin typeface="Consolas" panose="020B0609020204030204" pitchFamily="49" charset="0"/>
                <a:cs typeface="Consolas" panose="020B0609020204030204" pitchFamily="49" charset="0"/>
              </a:rPr>
              <a:t>InvokeChaincode</a:t>
            </a:r>
            <a:r>
              <a:rPr lang="en-US" sz="1000" dirty="0">
                <a:solidFill>
                  <a:schemeClr val="bg2">
                    <a:lumMod val="60000"/>
                    <a:lumOff val="40000"/>
                  </a:schemeClr>
                </a:solidFill>
                <a:latin typeface="Consolas" panose="020B0609020204030204" pitchFamily="49" charset="0"/>
                <a:cs typeface="Consolas" panose="020B0609020204030204" pitchFamily="49" charset="0"/>
              </a:rPr>
              <a:t>(…) </a:t>
            </a:r>
            <a:r>
              <a:rPr lang="en-US" sz="1000" b="1" dirty="0">
                <a:solidFill>
                  <a:schemeClr val="tx1"/>
                </a:solidFill>
                <a:latin typeface="Consolas" panose="020B0609020204030204" pitchFamily="49" charset="0"/>
                <a:cs typeface="Consolas" panose="020B0609020204030204" pitchFamily="49" charset="0"/>
              </a:rPr>
              <a:t>*</a:t>
            </a:r>
            <a:r>
              <a:rPr lang="en-US" sz="1000" b="1" dirty="0" err="1">
                <a:solidFill>
                  <a:schemeClr val="tx1"/>
                </a:solidFill>
                <a:latin typeface="Consolas" panose="020B0609020204030204" pitchFamily="49" charset="0"/>
                <a:cs typeface="Consolas" panose="020B0609020204030204" pitchFamily="49" charset="0"/>
              </a:rPr>
              <a:t>peer.Response</a:t>
            </a:r>
            <a:endParaRPr lang="en-US" sz="1000" b="1" dirty="0">
              <a:solidFill>
                <a:schemeClr val="tx1"/>
              </a:solidFill>
              <a:latin typeface="Consolas" panose="020B0609020204030204" pitchFamily="49" charset="0"/>
              <a:cs typeface="Consolas" panose="020B0609020204030204" pitchFamily="49" charset="0"/>
            </a:endParaRPr>
          </a:p>
          <a:p>
            <a:pPr marL="0" indent="0">
              <a:lnSpc>
                <a:spcPct val="110000"/>
              </a:lnSpc>
              <a:buClr>
                <a:srgbClr val="595959"/>
              </a:buClr>
              <a:buNone/>
              <a:defRPr/>
            </a:pPr>
            <a:r>
              <a:rPr lang="en-US" sz="1000" dirty="0">
                <a:solidFill>
                  <a:schemeClr val="bg2">
                    <a:lumMod val="60000"/>
                    <a:lumOff val="40000"/>
                  </a:schemeClr>
                </a:solidFill>
                <a:latin typeface="Consolas" panose="020B0609020204030204" pitchFamily="49" charset="0"/>
                <a:cs typeface="Consolas" panose="020B0609020204030204" pitchFamily="49" charset="0"/>
              </a:rPr>
              <a:t>    </a:t>
            </a:r>
            <a:r>
              <a:rPr lang="en-US" sz="1000" dirty="0" err="1">
                <a:solidFill>
                  <a:schemeClr val="bg2">
                    <a:lumMod val="60000"/>
                    <a:lumOff val="40000"/>
                  </a:schemeClr>
                </a:solidFill>
                <a:latin typeface="Consolas" panose="020B0609020204030204" pitchFamily="49" charset="0"/>
                <a:cs typeface="Consolas" panose="020B0609020204030204" pitchFamily="49" charset="0"/>
              </a:rPr>
              <a:t>GetTxTimestamp</a:t>
            </a:r>
            <a:r>
              <a:rPr lang="en-US" sz="1000" dirty="0">
                <a:solidFill>
                  <a:schemeClr val="bg2">
                    <a:lumMod val="60000"/>
                    <a:lumOff val="40000"/>
                  </a:schemeClr>
                </a:solidFill>
                <a:latin typeface="Consolas" panose="020B0609020204030204" pitchFamily="49" charset="0"/>
                <a:cs typeface="Consolas" panose="020B0609020204030204" pitchFamily="49" charset="0"/>
              </a:rPr>
              <a:t>() (</a:t>
            </a:r>
            <a:r>
              <a:rPr lang="en-US" sz="1000" b="1" dirty="0">
                <a:solidFill>
                  <a:schemeClr val="tx1"/>
                </a:solidFill>
                <a:latin typeface="Consolas" panose="020B0609020204030204" pitchFamily="49" charset="0"/>
                <a:cs typeface="Consolas" panose="020B0609020204030204" pitchFamily="49" charset="0"/>
              </a:rPr>
              <a:t>*</a:t>
            </a:r>
            <a:r>
              <a:rPr lang="en-US" sz="1000" b="1" dirty="0" err="1">
                <a:solidFill>
                  <a:schemeClr val="tx1"/>
                </a:solidFill>
                <a:latin typeface="Consolas" panose="020B0609020204030204" pitchFamily="49" charset="0"/>
                <a:cs typeface="Consolas" panose="020B0609020204030204" pitchFamily="49" charset="0"/>
              </a:rPr>
              <a:t>timestamppb.Timestamp</a:t>
            </a:r>
            <a:r>
              <a:rPr lang="en-US" sz="1000" dirty="0">
                <a:solidFill>
                  <a:schemeClr val="bg2">
                    <a:lumMod val="60000"/>
                    <a:lumOff val="40000"/>
                  </a:schemeClr>
                </a:solidFill>
                <a:latin typeface="Consolas" panose="020B0609020204030204" pitchFamily="49" charset="0"/>
                <a:cs typeface="Consolas" panose="020B0609020204030204" pitchFamily="49" charset="0"/>
              </a:rPr>
              <a:t>, error)</a:t>
            </a:r>
          </a:p>
          <a:p>
            <a:pPr marL="0" marR="0" lvl="0" indent="0" algn="l" defTabSz="914400" rtl="0" eaLnBrk="1" fontAlgn="auto" latinLnBrk="0" hangingPunct="1">
              <a:lnSpc>
                <a:spcPct val="110000"/>
              </a:lnSpc>
              <a:spcBef>
                <a:spcPts val="0"/>
              </a:spcBef>
              <a:spcAft>
                <a:spcPts val="0"/>
              </a:spcAft>
              <a:buClr>
                <a:srgbClr val="595959"/>
              </a:buClr>
              <a:buSzPts val="1800"/>
              <a:buFont typeface="Spectral Light"/>
              <a:buNone/>
              <a:tabLst/>
              <a:defRPr/>
            </a:pPr>
            <a:r>
              <a:rPr kumimoji="0" lang="en-US" sz="1000" b="0" i="0" u="none" strike="noStrike" kern="0" cap="none" spc="0" normalizeH="0" baseline="0" noProof="0" dirty="0">
                <a:ln>
                  <a:noFill/>
                </a:ln>
                <a:solidFill>
                  <a:schemeClr val="bg2">
                    <a:lumMod val="60000"/>
                    <a:lumOff val="40000"/>
                  </a:schemeClr>
                </a:solidFill>
                <a:effectLst/>
                <a:uLnTx/>
                <a:uFillTx/>
                <a:latin typeface="Consolas" panose="020B0609020204030204" pitchFamily="49" charset="0"/>
                <a:cs typeface="Consolas" panose="020B0609020204030204" pitchFamily="49" charset="0"/>
                <a:sym typeface="Spectral Light"/>
              </a:rPr>
              <a:t>}</a:t>
            </a:r>
          </a:p>
        </p:txBody>
      </p:sp>
    </p:spTree>
    <p:extLst>
      <p:ext uri="{BB962C8B-B14F-4D97-AF65-F5344CB8AC3E}">
        <p14:creationId xmlns:p14="http://schemas.microsoft.com/office/powerpoint/2010/main" val="824471204"/>
      </p:ext>
    </p:extLst>
  </p:cSld>
  <p:clrMapOvr>
    <a:masterClrMapping/>
  </p:clrMapOvr>
</p:sld>
</file>

<file path=ppt/theme/theme1.xml><?xml version="1.0" encoding="utf-8"?>
<a:theme xmlns:a="http://schemas.openxmlformats.org/drawingml/2006/main" name="Simple Light">
  <a:themeElements>
    <a:clrScheme name="Simple Light">
      <a:dk1>
        <a:srgbClr val="023A44"/>
      </a:dk1>
      <a:lt1>
        <a:srgbClr val="FFFFFF"/>
      </a:lt1>
      <a:dk2>
        <a:srgbClr val="595959"/>
      </a:dk2>
      <a:lt2>
        <a:srgbClr val="EAEAEB"/>
      </a:lt2>
      <a:accent1>
        <a:srgbClr val="3BB7B9"/>
      </a:accent1>
      <a:accent2>
        <a:srgbClr val="B5F6B7"/>
      </a:accent2>
      <a:accent3>
        <a:srgbClr val="78909C"/>
      </a:accent3>
      <a:accent4>
        <a:srgbClr val="FFFFFF"/>
      </a:accent4>
      <a:accent5>
        <a:srgbClr val="FFFFFF"/>
      </a:accent5>
      <a:accent6>
        <a:srgbClr val="FFFFFF"/>
      </a:accent6>
      <a:hlink>
        <a:srgbClr val="0078C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 Light">
  <a:themeElements>
    <a:clrScheme name="Simple Light">
      <a:dk1>
        <a:srgbClr val="023A44"/>
      </a:dk1>
      <a:lt1>
        <a:srgbClr val="FFFFFF"/>
      </a:lt1>
      <a:dk2>
        <a:srgbClr val="595959"/>
      </a:dk2>
      <a:lt2>
        <a:srgbClr val="EAEAEB"/>
      </a:lt2>
      <a:accent1>
        <a:srgbClr val="3BB7B9"/>
      </a:accent1>
      <a:accent2>
        <a:srgbClr val="B5F6B7"/>
      </a:accent2>
      <a:accent3>
        <a:srgbClr val="78909C"/>
      </a:accent3>
      <a:accent4>
        <a:srgbClr val="FFFFFF"/>
      </a:accent4>
      <a:accent5>
        <a:srgbClr val="FFFFFF"/>
      </a:accent5>
      <a:accent6>
        <a:srgbClr val="FFFFFF"/>
      </a:accent6>
      <a:hlink>
        <a:srgbClr val="0078C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148</TotalTime>
  <Words>1009</Words>
  <Application>Microsoft Office PowerPoint</Application>
  <PresentationFormat>On-screen Show (16:9)</PresentationFormat>
  <Paragraphs>173</Paragraphs>
  <Slides>11</Slides>
  <Notes>11</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Simple Light</vt:lpstr>
      <vt:lpstr>Simple Light</vt:lpstr>
      <vt:lpstr>v2 Go Chaincode API</vt:lpstr>
      <vt:lpstr>Motivation</vt:lpstr>
      <vt:lpstr>Why version 2?</vt:lpstr>
      <vt:lpstr>How do I use the v2 API?</vt:lpstr>
      <vt:lpstr>Simple contract (v1)</vt:lpstr>
      <vt:lpstr>Simple contract (v2)</vt:lpstr>
      <vt:lpstr>Complex contract (v1)</vt:lpstr>
      <vt:lpstr>Complex contract (v2)</vt:lpstr>
      <vt:lpstr>Additional API changes</vt:lpstr>
      <vt:lpstr>What if my chaincode is implemented using the low-level API directly?</vt:lpstr>
      <vt:lpstr>shim package changes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v2 Go Chaincode API</dc:title>
  <dc:subject/>
  <dc:creator/>
  <cp:keywords/>
  <dc:description/>
  <cp:lastModifiedBy>Mark Lewis</cp:lastModifiedBy>
  <cp:revision>19</cp:revision>
  <dcterms:modified xsi:type="dcterms:W3CDTF">2024-07-17T14:30:38Z</dcterms:modified>
  <cp:category/>
</cp:coreProperties>
</file>