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4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4671"/>
  </p:normalViewPr>
  <p:slideViewPr>
    <p:cSldViewPr snapToGrid="0" snapToObjects="1">
      <p:cViewPr varScale="1">
        <p:scale>
          <a:sx n="96" d="100"/>
          <a:sy n="96" d="100"/>
        </p:scale>
        <p:origin x="62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Up Biography Slide">
  <p:cSld name="2-Up Biography Slide">
    <p:spTree>
      <p:nvGrpSpPr>
        <p:cNvPr id="1" name="Shape 8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8" name="Google Shape;818;p77"/>
          <p:cNvSpPr txBox="1">
            <a:spLocks noGrp="1"/>
          </p:cNvSpPr>
          <p:nvPr>
            <p:ph type="dt" idx="10"/>
          </p:nvPr>
        </p:nvSpPr>
        <p:spPr>
          <a:xfrm>
            <a:off x="3069047" y="5898527"/>
            <a:ext cx="1460863" cy="366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9" name="Google Shape;819;p77"/>
          <p:cNvSpPr txBox="1">
            <a:spLocks noGrp="1"/>
          </p:cNvSpPr>
          <p:nvPr>
            <p:ph type="ftr" idx="11"/>
          </p:nvPr>
        </p:nvSpPr>
        <p:spPr>
          <a:xfrm>
            <a:off x="4819831" y="5898527"/>
            <a:ext cx="5699032" cy="366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0" name="Google Shape;820;p77"/>
          <p:cNvSpPr txBox="1">
            <a:spLocks noGrp="1"/>
          </p:cNvSpPr>
          <p:nvPr>
            <p:ph type="sldNum" idx="12"/>
          </p:nvPr>
        </p:nvSpPr>
        <p:spPr>
          <a:xfrm>
            <a:off x="10784029" y="5898527"/>
            <a:ext cx="833847" cy="366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21" name="Google Shape;821;p77"/>
          <p:cNvSpPr txBox="1">
            <a:spLocks noGrp="1"/>
          </p:cNvSpPr>
          <p:nvPr>
            <p:ph type="body" idx="1"/>
          </p:nvPr>
        </p:nvSpPr>
        <p:spPr>
          <a:xfrm>
            <a:off x="1007534" y="2885018"/>
            <a:ext cx="4881561" cy="43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609585" marR="0" lvl="0" indent="-304792" algn="ctr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3733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304792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304792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304792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304792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4267093" marR="0" lvl="6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876678" marR="0" lvl="7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5486263" marR="0" lvl="8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2" name="Google Shape;822;p77"/>
          <p:cNvSpPr txBox="1">
            <a:spLocks noGrp="1"/>
          </p:cNvSpPr>
          <p:nvPr>
            <p:ph type="body" idx="2"/>
          </p:nvPr>
        </p:nvSpPr>
        <p:spPr>
          <a:xfrm>
            <a:off x="1007534" y="3470032"/>
            <a:ext cx="4889684" cy="2407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609585" marR="0" lvl="0" indent="-304792" algn="ctr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8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304792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8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304792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8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304792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8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304792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8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4267093" marR="0" lvl="6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876678" marR="0" lvl="7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5486263" marR="0" lvl="8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3" name="Google Shape;823;p77"/>
          <p:cNvSpPr txBox="1">
            <a:spLocks noGrp="1"/>
          </p:cNvSpPr>
          <p:nvPr>
            <p:ph type="body" idx="3"/>
          </p:nvPr>
        </p:nvSpPr>
        <p:spPr>
          <a:xfrm>
            <a:off x="6294784" y="2885018"/>
            <a:ext cx="4881561" cy="435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609585" marR="0" lvl="0" indent="-304792" algn="ctr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3733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304792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304792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304792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304792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4267093" marR="0" lvl="6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876678" marR="0" lvl="7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5486263" marR="0" lvl="8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4" name="Google Shape;824;p77"/>
          <p:cNvSpPr txBox="1">
            <a:spLocks noGrp="1"/>
          </p:cNvSpPr>
          <p:nvPr>
            <p:ph type="body" idx="4"/>
          </p:nvPr>
        </p:nvSpPr>
        <p:spPr>
          <a:xfrm>
            <a:off x="6294783" y="3470032"/>
            <a:ext cx="4889684" cy="24079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609585" marR="0" lvl="0" indent="-304792" algn="ctr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8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304792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8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304792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8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304792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8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304792" algn="ctr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None/>
              <a:defRPr sz="18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4267093" marR="0" lvl="6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876678" marR="0" lvl="7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5486263" marR="0" lvl="8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25" name="Google Shape;825;p77"/>
          <p:cNvSpPr>
            <a:spLocks noGrp="1"/>
          </p:cNvSpPr>
          <p:nvPr>
            <p:ph type="pic" idx="5"/>
          </p:nvPr>
        </p:nvSpPr>
        <p:spPr>
          <a:xfrm>
            <a:off x="2820421" y="1138133"/>
            <a:ext cx="1276792" cy="12788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ctr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826" name="Google Shape;826;p77"/>
          <p:cNvPicPr preferRelativeResize="0"/>
          <p:nvPr/>
        </p:nvPicPr>
        <p:blipFill rotWithShape="1">
          <a:blip r:embed="rId2">
            <a:alphaModFix/>
          </a:blip>
          <a:srcRect t="31355"/>
          <a:stretch/>
        </p:blipFill>
        <p:spPr>
          <a:xfrm>
            <a:off x="2697101" y="1"/>
            <a:ext cx="1513863" cy="2528967"/>
          </a:xfrm>
          <a:prstGeom prst="rect">
            <a:avLst/>
          </a:prstGeom>
          <a:noFill/>
          <a:ln>
            <a:noFill/>
          </a:ln>
        </p:spPr>
      </p:pic>
      <p:sp>
        <p:nvSpPr>
          <p:cNvPr id="827" name="Google Shape;827;p77"/>
          <p:cNvSpPr>
            <a:spLocks noGrp="1"/>
          </p:cNvSpPr>
          <p:nvPr>
            <p:ph type="pic" idx="6"/>
          </p:nvPr>
        </p:nvSpPr>
        <p:spPr>
          <a:xfrm>
            <a:off x="8041779" y="1138133"/>
            <a:ext cx="1276792" cy="1278800"/>
          </a:xfrm>
          <a:prstGeom prst="ellipse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ctr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rgbClr val="414042"/>
              </a:buClr>
              <a:buSzPts val="1100"/>
              <a:buFont typeface="Arial"/>
              <a:buNone/>
              <a:defRPr sz="14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pic>
        <p:nvPicPr>
          <p:cNvPr id="828" name="Google Shape;828;p77"/>
          <p:cNvPicPr preferRelativeResize="0"/>
          <p:nvPr/>
        </p:nvPicPr>
        <p:blipFill rotWithShape="1">
          <a:blip r:embed="rId2">
            <a:alphaModFix/>
          </a:blip>
          <a:srcRect t="31355"/>
          <a:stretch/>
        </p:blipFill>
        <p:spPr>
          <a:xfrm>
            <a:off x="7918458" y="1"/>
            <a:ext cx="1513863" cy="25289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5497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sic Content Slide" type="obj">
  <p:cSld name="Basic Content Slide"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Google Shape;869;p80"/>
          <p:cNvSpPr txBox="1">
            <a:spLocks noGrp="1"/>
          </p:cNvSpPr>
          <p:nvPr>
            <p:ph type="title"/>
          </p:nvPr>
        </p:nvSpPr>
        <p:spPr>
          <a:xfrm>
            <a:off x="1007533" y="950403"/>
            <a:ext cx="10515600" cy="5551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3733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9pPr>
          </a:lstStyle>
          <a:p>
            <a:endParaRPr/>
          </a:p>
        </p:txBody>
      </p:sp>
      <p:sp>
        <p:nvSpPr>
          <p:cNvPr id="870" name="Google Shape;870;p80"/>
          <p:cNvSpPr txBox="1">
            <a:spLocks noGrp="1"/>
          </p:cNvSpPr>
          <p:nvPr>
            <p:ph type="body" idx="1"/>
          </p:nvPr>
        </p:nvSpPr>
        <p:spPr>
          <a:xfrm>
            <a:off x="1007534" y="1604434"/>
            <a:ext cx="10411917" cy="4273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609585" marR="0" lvl="0" indent="-457189" algn="l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4267093" marR="0" lvl="6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876678" marR="0" lvl="7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5486263" marR="0" lvl="8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1" name="Google Shape;871;p80"/>
          <p:cNvSpPr txBox="1">
            <a:spLocks noGrp="1"/>
          </p:cNvSpPr>
          <p:nvPr>
            <p:ph type="dt" idx="10"/>
          </p:nvPr>
        </p:nvSpPr>
        <p:spPr>
          <a:xfrm>
            <a:off x="3069047" y="5898527"/>
            <a:ext cx="1460863" cy="366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2" name="Google Shape;872;p80"/>
          <p:cNvSpPr txBox="1">
            <a:spLocks noGrp="1"/>
          </p:cNvSpPr>
          <p:nvPr>
            <p:ph type="ftr" idx="11"/>
          </p:nvPr>
        </p:nvSpPr>
        <p:spPr>
          <a:xfrm>
            <a:off x="4819831" y="5898527"/>
            <a:ext cx="5699032" cy="366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3" name="Google Shape;873;p80"/>
          <p:cNvSpPr txBox="1">
            <a:spLocks noGrp="1"/>
          </p:cNvSpPr>
          <p:nvPr>
            <p:ph type="sldNum" idx="12"/>
          </p:nvPr>
        </p:nvSpPr>
        <p:spPr>
          <a:xfrm>
            <a:off x="10784029" y="5898527"/>
            <a:ext cx="833847" cy="366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488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Column Content Slide" type="twoObj">
  <p:cSld name="2-Column Content Slide">
    <p:spTree>
      <p:nvGrpSpPr>
        <p:cNvPr id="1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p81"/>
          <p:cNvSpPr txBox="1">
            <a:spLocks noGrp="1"/>
          </p:cNvSpPr>
          <p:nvPr>
            <p:ph type="title"/>
          </p:nvPr>
        </p:nvSpPr>
        <p:spPr>
          <a:xfrm>
            <a:off x="1007533" y="950384"/>
            <a:ext cx="10515600" cy="5757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3733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9pPr>
          </a:lstStyle>
          <a:p>
            <a:endParaRPr/>
          </a:p>
        </p:txBody>
      </p:sp>
      <p:sp>
        <p:nvSpPr>
          <p:cNvPr id="876" name="Google Shape;876;p81"/>
          <p:cNvSpPr txBox="1">
            <a:spLocks noGrp="1"/>
          </p:cNvSpPr>
          <p:nvPr>
            <p:ph type="body" idx="1"/>
          </p:nvPr>
        </p:nvSpPr>
        <p:spPr>
          <a:xfrm>
            <a:off x="1007536" y="1604434"/>
            <a:ext cx="4783665" cy="429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609585" marR="0" lvl="0" indent="-457189" algn="l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4267093" marR="0" lvl="6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876678" marR="0" lvl="7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5486263" marR="0" lvl="8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7" name="Google Shape;877;p81"/>
          <p:cNvSpPr txBox="1">
            <a:spLocks noGrp="1"/>
          </p:cNvSpPr>
          <p:nvPr>
            <p:ph type="body" idx="2"/>
          </p:nvPr>
        </p:nvSpPr>
        <p:spPr>
          <a:xfrm>
            <a:off x="6321286" y="1604434"/>
            <a:ext cx="4863180" cy="42940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609585" marR="0" lvl="0" indent="-457189" algn="l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4267093" marR="0" lvl="6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876678" marR="0" lvl="7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5486263" marR="0" lvl="8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78" name="Google Shape;878;p81"/>
          <p:cNvSpPr txBox="1">
            <a:spLocks noGrp="1"/>
          </p:cNvSpPr>
          <p:nvPr>
            <p:ph type="dt" idx="10"/>
          </p:nvPr>
        </p:nvSpPr>
        <p:spPr>
          <a:xfrm>
            <a:off x="3069047" y="5898527"/>
            <a:ext cx="1460863" cy="366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9" name="Google Shape;879;p81"/>
          <p:cNvSpPr txBox="1">
            <a:spLocks noGrp="1"/>
          </p:cNvSpPr>
          <p:nvPr>
            <p:ph type="ftr" idx="11"/>
          </p:nvPr>
        </p:nvSpPr>
        <p:spPr>
          <a:xfrm>
            <a:off x="4819831" y="5898527"/>
            <a:ext cx="5699032" cy="366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0" name="Google Shape;880;p81"/>
          <p:cNvSpPr txBox="1">
            <a:spLocks noGrp="1"/>
          </p:cNvSpPr>
          <p:nvPr>
            <p:ph type="sldNum" idx="12"/>
          </p:nvPr>
        </p:nvSpPr>
        <p:spPr>
          <a:xfrm>
            <a:off x="10784029" y="5898527"/>
            <a:ext cx="833847" cy="366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388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-Column Content w/Subheads">
  <p:cSld name="2-Column Content w/Subheads">
    <p:spTree>
      <p:nvGrpSpPr>
        <p:cNvPr id="1" name="Shape 8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" name="Google Shape;882;p82"/>
          <p:cNvSpPr txBox="1">
            <a:spLocks noGrp="1"/>
          </p:cNvSpPr>
          <p:nvPr>
            <p:ph type="body" idx="1"/>
          </p:nvPr>
        </p:nvSpPr>
        <p:spPr>
          <a:xfrm>
            <a:off x="1007534" y="1604434"/>
            <a:ext cx="4820489" cy="8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L="609585" marR="0" lvl="0" indent="-304792" algn="l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24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304792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2000"/>
              <a:buFont typeface="Arial"/>
              <a:buNone/>
              <a:defRPr sz="2667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304792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24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304792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600"/>
              <a:buFont typeface="Arial"/>
              <a:buNone/>
              <a:defRPr sz="2133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304792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600"/>
              <a:buFont typeface="Arial"/>
              <a:buNone/>
              <a:defRPr sz="2133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304792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2133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4267093" marR="0" lvl="6" indent="-304792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2133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876678" marR="0" lvl="7" indent="-304792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2133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5486263" marR="0" lvl="8" indent="-304792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2133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3" name="Google Shape;883;p82"/>
          <p:cNvSpPr txBox="1">
            <a:spLocks noGrp="1"/>
          </p:cNvSpPr>
          <p:nvPr>
            <p:ph type="body" idx="2"/>
          </p:nvPr>
        </p:nvSpPr>
        <p:spPr>
          <a:xfrm>
            <a:off x="1007534" y="2429932"/>
            <a:ext cx="4820489" cy="3468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609585" marR="0" lvl="0" indent="-423323" algn="l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23323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23323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23323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4267093" marR="0" lvl="6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876678" marR="0" lvl="7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5486263" marR="0" lvl="8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4" name="Google Shape;884;p82"/>
          <p:cNvSpPr txBox="1">
            <a:spLocks noGrp="1"/>
          </p:cNvSpPr>
          <p:nvPr>
            <p:ph type="body" idx="3"/>
          </p:nvPr>
        </p:nvSpPr>
        <p:spPr>
          <a:xfrm>
            <a:off x="6340240" y="1604434"/>
            <a:ext cx="4844227" cy="82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/>
          <a:lstStyle>
            <a:lvl1pPr marL="609585" marR="0" lvl="0" indent="-304792" algn="l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24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304792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2000"/>
              <a:buFont typeface="Arial"/>
              <a:buNone/>
              <a:defRPr sz="2667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304792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None/>
              <a:defRPr sz="24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304792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600"/>
              <a:buFont typeface="Arial"/>
              <a:buNone/>
              <a:defRPr sz="2133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304792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600"/>
              <a:buFont typeface="Arial"/>
              <a:buNone/>
              <a:defRPr sz="2133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304792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2133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4267093" marR="0" lvl="6" indent="-304792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2133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876678" marR="0" lvl="7" indent="-304792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2133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5486263" marR="0" lvl="8" indent="-304792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2133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5" name="Google Shape;885;p82"/>
          <p:cNvSpPr txBox="1">
            <a:spLocks noGrp="1"/>
          </p:cNvSpPr>
          <p:nvPr>
            <p:ph type="body" idx="4"/>
          </p:nvPr>
        </p:nvSpPr>
        <p:spPr>
          <a:xfrm>
            <a:off x="6340240" y="2429932"/>
            <a:ext cx="4844227" cy="34685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609585" marR="0" lvl="0" indent="-423323" algn="l" rtl="0">
              <a:lnSpc>
                <a:spcPct val="90000"/>
              </a:lnSpc>
              <a:spcBef>
                <a:spcPts val="1333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1219170" marR="0" lvl="1" indent="-423323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828754" marR="0" lvl="2" indent="-423323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2438339" marR="0" lvl="3" indent="-423323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3047924" marR="0" lvl="4" indent="-423323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rgbClr val="414042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657509" marR="0" lvl="5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4267093" marR="0" lvl="6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4876678" marR="0" lvl="7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5486263" marR="0" lvl="8" indent="-457189" algn="l" rtl="0">
              <a:lnSpc>
                <a:spcPct val="90000"/>
              </a:lnSpc>
              <a:spcBef>
                <a:spcPts val="667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86" name="Google Shape;886;p82"/>
          <p:cNvSpPr txBox="1">
            <a:spLocks noGrp="1"/>
          </p:cNvSpPr>
          <p:nvPr>
            <p:ph type="dt" idx="10"/>
          </p:nvPr>
        </p:nvSpPr>
        <p:spPr>
          <a:xfrm>
            <a:off x="3069047" y="5898527"/>
            <a:ext cx="1460863" cy="366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7" name="Google Shape;887;p82"/>
          <p:cNvSpPr txBox="1">
            <a:spLocks noGrp="1"/>
          </p:cNvSpPr>
          <p:nvPr>
            <p:ph type="ftr" idx="11"/>
          </p:nvPr>
        </p:nvSpPr>
        <p:spPr>
          <a:xfrm>
            <a:off x="4819831" y="5898527"/>
            <a:ext cx="5699032" cy="366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8" name="Google Shape;888;p82"/>
          <p:cNvSpPr txBox="1">
            <a:spLocks noGrp="1"/>
          </p:cNvSpPr>
          <p:nvPr>
            <p:ph type="sldNum" idx="12"/>
          </p:nvPr>
        </p:nvSpPr>
        <p:spPr>
          <a:xfrm>
            <a:off x="10784029" y="5898527"/>
            <a:ext cx="833847" cy="366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89" name="Google Shape;889;p82"/>
          <p:cNvSpPr txBox="1">
            <a:spLocks noGrp="1"/>
          </p:cNvSpPr>
          <p:nvPr>
            <p:ph type="title"/>
          </p:nvPr>
        </p:nvSpPr>
        <p:spPr>
          <a:xfrm>
            <a:off x="1007534" y="959722"/>
            <a:ext cx="10176933" cy="5551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3733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41256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er Only Slide" type="titleOnly">
  <p:cSld name="Header Only Slide">
    <p:spTree>
      <p:nvGrpSpPr>
        <p:cNvPr id="1" name="Shape 8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1" name="Google Shape;891;p83"/>
          <p:cNvSpPr txBox="1">
            <a:spLocks noGrp="1"/>
          </p:cNvSpPr>
          <p:nvPr>
            <p:ph type="title"/>
          </p:nvPr>
        </p:nvSpPr>
        <p:spPr>
          <a:xfrm>
            <a:off x="1007534" y="959722"/>
            <a:ext cx="10176933" cy="5551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3733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9pPr>
          </a:lstStyle>
          <a:p>
            <a:endParaRPr/>
          </a:p>
        </p:txBody>
      </p:sp>
      <p:sp>
        <p:nvSpPr>
          <p:cNvPr id="892" name="Google Shape;892;p83"/>
          <p:cNvSpPr txBox="1">
            <a:spLocks noGrp="1"/>
          </p:cNvSpPr>
          <p:nvPr>
            <p:ph type="dt" idx="10"/>
          </p:nvPr>
        </p:nvSpPr>
        <p:spPr>
          <a:xfrm>
            <a:off x="3069047" y="5898527"/>
            <a:ext cx="1460863" cy="366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3" name="Google Shape;893;p83"/>
          <p:cNvSpPr txBox="1">
            <a:spLocks noGrp="1"/>
          </p:cNvSpPr>
          <p:nvPr>
            <p:ph type="ftr" idx="11"/>
          </p:nvPr>
        </p:nvSpPr>
        <p:spPr>
          <a:xfrm>
            <a:off x="4819831" y="5898527"/>
            <a:ext cx="5699032" cy="366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4" name="Google Shape;894;p83"/>
          <p:cNvSpPr txBox="1">
            <a:spLocks noGrp="1"/>
          </p:cNvSpPr>
          <p:nvPr>
            <p:ph type="sldNum" idx="12"/>
          </p:nvPr>
        </p:nvSpPr>
        <p:spPr>
          <a:xfrm>
            <a:off x="10784029" y="5898527"/>
            <a:ext cx="833847" cy="366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788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. Purple - Blank">
  <p:cSld name="1. Purple - Blank">
    <p:bg>
      <p:bgPr>
        <a:blipFill>
          <a:blip r:embed="rId2">
            <a:alphaModFix/>
          </a:blip>
          <a:stretch>
            <a:fillRect/>
          </a:stretch>
        </a:blipFill>
        <a:effectLst/>
      </p:bgPr>
    </p:bg>
    <p:spTree>
      <p:nvGrpSpPr>
        <p:cNvPr id="1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79000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ext Page_Blue/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4E5052"/>
                </a:solidFill>
              </a:defRPr>
            </a:lvl1pPr>
          </a:lstStyle>
          <a:p>
            <a:fld id="{C51EAA63-D034-42AE-91FA-B13B9518C7BE}" type="slidenum">
              <a:rPr lang="en-US" smtClean="0">
                <a:latin typeface="Calibri"/>
              </a:rPr>
              <a:pPr/>
              <a:t>‹#›</a:t>
            </a:fld>
            <a:endParaRPr lang="en-US" dirty="0">
              <a:latin typeface="Calibri"/>
            </a:endParaRPr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9B59A3FD-949D-CC4A-8AA9-F99C1A50D3FD}"/>
              </a:ext>
            </a:extLst>
          </p:cNvPr>
          <p:cNvSpPr>
            <a:spLocks noGrp="1"/>
          </p:cNvSpPr>
          <p:nvPr userDrawn="1">
            <p:ph type="ftr" sz="quarter" idx="15"/>
          </p:nvPr>
        </p:nvSpPr>
        <p:spPr>
          <a:xfrm>
            <a:off x="3009027" y="6556248"/>
            <a:ext cx="8232396" cy="182880"/>
          </a:xfrm>
        </p:spPr>
        <p:txBody>
          <a:bodyPr/>
          <a:lstStyle>
            <a:lvl1pPr>
              <a:defRPr>
                <a:solidFill>
                  <a:srgbClr val="4E5052"/>
                </a:solidFill>
              </a:defRPr>
            </a:lvl1pPr>
          </a:lstStyle>
          <a:p>
            <a:r>
              <a:rPr lang="en-US"/>
              <a:t>Copyright © 2018, Oracle and/or its affiliates. All rights reserved.</a:t>
            </a:r>
            <a:endParaRPr lang="en-US" dirty="0"/>
          </a:p>
        </p:txBody>
      </p:sp>
      <p:sp>
        <p:nvSpPr>
          <p:cNvPr id="20" name="Title 6">
            <a:extLst>
              <a:ext uri="{FF2B5EF4-FFF2-40B4-BE49-F238E27FC236}">
                <a16:creationId xmlns:a16="http://schemas.microsoft.com/office/drawing/2014/main" id="{2394AD5B-EDB1-1C41-9293-C1EF57CAC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1952" y="548640"/>
            <a:ext cx="11128097" cy="889000"/>
          </a:xfrm>
        </p:spPr>
        <p:txBody>
          <a:bodyPr anchor="b"/>
          <a:lstStyle>
            <a:lvl1pPr>
              <a:defRPr>
                <a:solidFill>
                  <a:srgbClr val="4E5052"/>
                </a:solidFill>
              </a:defRPr>
            </a:lvl1pPr>
          </a:lstStyle>
          <a:p>
            <a:endParaRPr dirty="0"/>
          </a:p>
        </p:txBody>
      </p:sp>
      <p:sp>
        <p:nvSpPr>
          <p:cNvPr id="11" name="Text Placeholder 11">
            <a:extLst>
              <a:ext uri="{FF2B5EF4-FFF2-40B4-BE49-F238E27FC236}">
                <a16:creationId xmlns:a16="http://schemas.microsoft.com/office/drawing/2014/main" id="{406AF51B-3909-2240-A3B4-A3E714163FB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31952" y="1677432"/>
            <a:ext cx="11128096" cy="4381213"/>
          </a:xfrm>
        </p:spPr>
        <p:txBody>
          <a:bodyPr/>
          <a:lstStyle>
            <a:lvl1pPr>
              <a:defRPr sz="2400">
                <a:solidFill>
                  <a:srgbClr val="4E5052"/>
                </a:solidFill>
              </a:defRPr>
            </a:lvl1pPr>
            <a:lvl2pPr>
              <a:defRPr sz="2400">
                <a:solidFill>
                  <a:srgbClr val="4E5052"/>
                </a:solidFill>
              </a:defRPr>
            </a:lvl2pPr>
            <a:lvl3pPr>
              <a:defRPr sz="2400">
                <a:solidFill>
                  <a:srgbClr val="4E5052"/>
                </a:solidFill>
              </a:defRPr>
            </a:lvl3pPr>
            <a:lvl4pPr>
              <a:defRPr sz="2400">
                <a:solidFill>
                  <a:srgbClr val="4E5052"/>
                </a:solidFill>
              </a:defRPr>
            </a:lvl4pPr>
            <a:lvl5pPr>
              <a:defRPr sz="2400">
                <a:solidFill>
                  <a:srgbClr val="4E5052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3745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Google Shape;600;p57"/>
          <p:cNvSpPr txBox="1">
            <a:spLocks noGrp="1"/>
          </p:cNvSpPr>
          <p:nvPr>
            <p:ph type="title"/>
          </p:nvPr>
        </p:nvSpPr>
        <p:spPr>
          <a:xfrm>
            <a:off x="1007534" y="959722"/>
            <a:ext cx="10176933" cy="5551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414042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01" name="Google Shape;601;p57"/>
          <p:cNvSpPr txBox="1">
            <a:spLocks noGrp="1"/>
          </p:cNvSpPr>
          <p:nvPr>
            <p:ph type="body" idx="1"/>
          </p:nvPr>
        </p:nvSpPr>
        <p:spPr>
          <a:xfrm>
            <a:off x="1007534" y="1604434"/>
            <a:ext cx="10176933" cy="42735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1404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41404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2" name="Google Shape;602;p57"/>
          <p:cNvSpPr txBox="1">
            <a:spLocks noGrp="1"/>
          </p:cNvSpPr>
          <p:nvPr>
            <p:ph type="dt" idx="10"/>
          </p:nvPr>
        </p:nvSpPr>
        <p:spPr>
          <a:xfrm>
            <a:off x="3069047" y="5898527"/>
            <a:ext cx="1460863" cy="366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3" name="Google Shape;603;p57"/>
          <p:cNvSpPr txBox="1">
            <a:spLocks noGrp="1"/>
          </p:cNvSpPr>
          <p:nvPr>
            <p:ph type="ftr" idx="11"/>
          </p:nvPr>
        </p:nvSpPr>
        <p:spPr>
          <a:xfrm>
            <a:off x="4819831" y="5898527"/>
            <a:ext cx="5699032" cy="366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67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4" name="Google Shape;604;p57"/>
          <p:cNvSpPr txBox="1">
            <a:spLocks noGrp="1"/>
          </p:cNvSpPr>
          <p:nvPr>
            <p:ph type="sldNum" idx="12"/>
          </p:nvPr>
        </p:nvSpPr>
        <p:spPr>
          <a:xfrm>
            <a:off x="10784029" y="5898527"/>
            <a:ext cx="833847" cy="366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67" b="0" i="0" u="none" strike="noStrike" cap="none">
                <a:solidFill>
                  <a:srgbClr val="BFBFB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05" name="Google Shape;605;p57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" y="6034618"/>
            <a:ext cx="12191981" cy="4635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102442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777">
          <p15:clr>
            <a:srgbClr val="F26B43"/>
          </p15:clr>
        </p15:guide>
        <p15:guide id="2" pos="476">
          <p15:clr>
            <a:srgbClr val="F26B43"/>
          </p15:clr>
        </p15:guide>
        <p15:guide id="3" orient="horz" pos="486">
          <p15:clr>
            <a:srgbClr val="F26B43"/>
          </p15:clr>
        </p15:guide>
        <p15:guide id="4" pos="5284">
          <p15:clr>
            <a:srgbClr val="F26B43"/>
          </p15:clr>
        </p15:guide>
        <p15:guide id="5" orient="horz" pos="758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lists.hyperledger.org/g/supply-chain-sig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iki.hyperledger.org/display/SCSIG/Supply+Chain+SI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9">
            <a:extLst>
              <a:ext uri="{FF2B5EF4-FFF2-40B4-BE49-F238E27FC236}">
                <a16:creationId xmlns:a16="http://schemas.microsoft.com/office/drawing/2014/main" id="{3B854194-185D-494D-905C-7C7CB2E3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608211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  <a:defRPr/>
            </a:pPr>
            <a:endParaRPr lang="en-US" sz="140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B4F5FA0D-0104-4987-8241-EFF7C85B8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" y="0"/>
            <a:ext cx="12191999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>
              <a:buClr>
                <a:srgbClr val="000000"/>
              </a:buClr>
              <a:defRPr/>
            </a:pPr>
            <a:endParaRPr lang="en-US" sz="1400" kern="0">
              <a:solidFill>
                <a:srgbClr val="FFFFFF"/>
              </a:solidFill>
              <a:latin typeface="Arial"/>
              <a:sym typeface="Arial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897127E-6CEF-446C-BE87-93B7C46E49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1914557-5D52-5240-8930-82ADA7586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1" y="2053641"/>
            <a:ext cx="4369241" cy="2760099"/>
          </a:xfrm>
        </p:spPr>
        <p:txBody>
          <a:bodyPr>
            <a:normAutofit fontScale="90000"/>
          </a:bodyPr>
          <a:lstStyle/>
          <a:p>
            <a:r>
              <a:rPr lang="en-US" sz="5300" u="sng" dirty="0">
                <a:solidFill>
                  <a:schemeClr val="bg1"/>
                </a:solidFill>
              </a:rPr>
              <a:t>Join Now</a:t>
            </a:r>
            <a:br>
              <a:rPr lang="en-US" sz="5300" u="sng" dirty="0">
                <a:solidFill>
                  <a:schemeClr val="bg1"/>
                </a:solidFill>
              </a:rPr>
            </a:br>
            <a:br>
              <a:rPr lang="en-US" sz="3700" dirty="0">
                <a:solidFill>
                  <a:srgbClr val="FFFFFF"/>
                </a:solidFill>
              </a:rPr>
            </a:br>
            <a:r>
              <a:rPr lang="en-US" sz="3700" dirty="0">
                <a:solidFill>
                  <a:srgbClr val="FFFFFF"/>
                </a:solidFill>
              </a:rPr>
              <a:t>Hyperledger’s</a:t>
            </a:r>
            <a:br>
              <a:rPr lang="en-US" sz="3700" dirty="0">
                <a:solidFill>
                  <a:srgbClr val="FFFFFF"/>
                </a:solidFill>
              </a:rPr>
            </a:br>
            <a:br>
              <a:rPr lang="en-US" sz="3700" dirty="0">
                <a:solidFill>
                  <a:srgbClr val="FFFFFF"/>
                </a:solidFill>
              </a:rPr>
            </a:br>
            <a:r>
              <a:rPr lang="en-US" sz="3700" dirty="0">
                <a:solidFill>
                  <a:srgbClr val="FFFFFF"/>
                </a:solidFill>
              </a:rPr>
              <a:t>Supply Chain Special Interest Group </a:t>
            </a:r>
            <a:br>
              <a:rPr lang="en-US" sz="3700" dirty="0">
                <a:solidFill>
                  <a:srgbClr val="FFFFFF"/>
                </a:solidFill>
              </a:rPr>
            </a:br>
            <a:r>
              <a:rPr lang="en-US" sz="3700" dirty="0">
                <a:solidFill>
                  <a:srgbClr val="FFFFFF"/>
                </a:solidFill>
              </a:rPr>
              <a:t>(SC SIG) </a:t>
            </a:r>
            <a:br>
              <a:rPr lang="en-US" sz="3700" dirty="0">
                <a:solidFill>
                  <a:srgbClr val="FFFFFF"/>
                </a:solidFill>
              </a:rPr>
            </a:br>
            <a:endParaRPr lang="en-US" sz="2200" dirty="0">
              <a:solidFill>
                <a:srgbClr val="FFFFFF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2CE2B32-1D1C-3F42-B509-227247BD7FE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67227" y="493161"/>
            <a:ext cx="5891373" cy="6136240"/>
          </a:xfrm>
        </p:spPr>
        <p:txBody>
          <a:bodyPr anchor="ctr">
            <a:normAutofit fontScale="25000" lnSpcReduction="20000"/>
          </a:bodyPr>
          <a:lstStyle/>
          <a:p>
            <a:pPr marL="0" indent="0">
              <a:buNone/>
            </a:pPr>
            <a:endParaRPr lang="en-US" sz="8533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8533" b="1" dirty="0">
                <a:solidFill>
                  <a:srgbClr val="000000"/>
                </a:solidFill>
              </a:rPr>
              <a:t>What is it? </a:t>
            </a:r>
          </a:p>
          <a:p>
            <a:pPr marL="152396" indent="0">
              <a:buNone/>
            </a:pPr>
            <a:r>
              <a:rPr lang="en-US" sz="6400" dirty="0"/>
              <a:t>A vendor-neutral, industry-wide approach to develop and advance Blockchain best practices in Supply Chain, in a collaborative and open ecosystem enabled by Hyperledger &amp; The Linux Foundation</a:t>
            </a:r>
          </a:p>
          <a:p>
            <a:pPr marL="0" indent="0">
              <a:buNone/>
            </a:pPr>
            <a:endParaRPr lang="en-US" sz="64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7466" b="1" dirty="0">
                <a:solidFill>
                  <a:srgbClr val="000000"/>
                </a:solidFill>
              </a:rPr>
              <a:t>Who is it for? </a:t>
            </a:r>
          </a:p>
          <a:p>
            <a:r>
              <a:rPr lang="en-US" sz="6400" dirty="0"/>
              <a:t>Open to any verticals engaged in blockchain initiatives for logistics &amp; supply chain – e.g. Transportation, Shipping, Semiconductors, Retail, Healthcare, Pharma, etc. </a:t>
            </a:r>
            <a:endParaRPr lang="en-US" sz="5333" dirty="0"/>
          </a:p>
          <a:p>
            <a:r>
              <a:rPr lang="en-US" sz="6400" dirty="0"/>
              <a:t>Types of companies may include carriers, shippers, manufacturers, 3PL,  Software/Hardware vendors, public sector agencies, service providers, consultants, etc.</a:t>
            </a:r>
          </a:p>
          <a:p>
            <a:r>
              <a:rPr lang="en-US" sz="6400" dirty="0"/>
              <a:t>For both, technical and business participants</a:t>
            </a:r>
          </a:p>
          <a:p>
            <a:pPr marL="0" indent="0">
              <a:buNone/>
            </a:pPr>
            <a:endParaRPr lang="en-US" sz="7466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7466" b="1" dirty="0">
                <a:solidFill>
                  <a:srgbClr val="000000"/>
                </a:solidFill>
              </a:rPr>
              <a:t>How to Join? </a:t>
            </a:r>
          </a:p>
          <a:p>
            <a:pPr marL="0" indent="0">
              <a:buNone/>
            </a:pPr>
            <a:r>
              <a:rPr lang="en-US" sz="5867" dirty="0">
                <a:solidFill>
                  <a:srgbClr val="000000"/>
                </a:solidFill>
              </a:rPr>
              <a:t>Subscribe to mailing list: </a:t>
            </a:r>
            <a:r>
              <a:rPr lang="en-US" sz="5867" dirty="0">
                <a:hlinkClick r:id="rId3"/>
              </a:rPr>
              <a:t>https://lists.hyperledger.org/g/supply-chain-sig</a:t>
            </a:r>
            <a:endParaRPr lang="en-US" sz="5867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US" sz="7466" b="1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7466" b="1" dirty="0">
                <a:solidFill>
                  <a:srgbClr val="000000"/>
                </a:solidFill>
              </a:rPr>
              <a:t>Learn More – </a:t>
            </a:r>
            <a:r>
              <a:rPr lang="en-US" sz="5867" dirty="0"/>
              <a:t>Home Page:</a:t>
            </a:r>
          </a:p>
          <a:p>
            <a:pPr marL="0" indent="0">
              <a:buNone/>
            </a:pPr>
            <a:r>
              <a:rPr lang="en-US" sz="5867" dirty="0">
                <a:hlinkClick r:id="rId4"/>
              </a:rPr>
              <a:t>https://wiki.hyperledger.org/display/SCSIG/Supply+Chain+SIG</a:t>
            </a:r>
            <a:endParaRPr lang="en-US" sz="5867" dirty="0"/>
          </a:p>
        </p:txBody>
      </p:sp>
    </p:spTree>
    <p:extLst>
      <p:ext uri="{BB962C8B-B14F-4D97-AF65-F5344CB8AC3E}">
        <p14:creationId xmlns:p14="http://schemas.microsoft.com/office/powerpoint/2010/main" val="2226708916"/>
      </p:ext>
    </p:extLst>
  </p:cSld>
  <p:clrMapOvr>
    <a:masterClrMapping/>
  </p:clrMapOvr>
</p:sld>
</file>

<file path=ppt/theme/theme1.xml><?xml version="1.0" encoding="utf-8"?>
<a:theme xmlns:a="http://schemas.openxmlformats.org/drawingml/2006/main" name="1_Green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2B89C9"/>
      </a:hlink>
      <a:folHlink>
        <a:srgbClr val="2B89C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151</Words>
  <Application>Microsoft Macintosh PowerPoint</Application>
  <PresentationFormat>Widescreen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1_Green</vt:lpstr>
      <vt:lpstr>Join Now  Hyperledger’s  Supply Chain Special Interest Group  (SC SIG)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Join Now  Supply Chain Special Interest Group  (SC SIG)  </dc:title>
  <dc:creator>Sarabjeet Chugh</dc:creator>
  <cp:lastModifiedBy>Sarabjeet Chugh</cp:lastModifiedBy>
  <cp:revision>2</cp:revision>
  <cp:lastPrinted>2019-05-23T17:49:55Z</cp:lastPrinted>
  <dcterms:created xsi:type="dcterms:W3CDTF">2019-05-23T17:49:07Z</dcterms:created>
  <dcterms:modified xsi:type="dcterms:W3CDTF">2019-05-23T17:50:49Z</dcterms:modified>
</cp:coreProperties>
</file>