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30" r:id="rId1"/>
    <p:sldMasterId id="2147483731" r:id="rId2"/>
    <p:sldMasterId id="2147483741" r:id="rId3"/>
  </p:sldMasterIdLst>
  <p:notesMasterIdLst>
    <p:notesMasterId r:id="rId24"/>
  </p:notesMasterIdLst>
  <p:sldIdLst>
    <p:sldId id="268" r:id="rId4"/>
    <p:sldId id="283" r:id="rId5"/>
    <p:sldId id="271" r:id="rId6"/>
    <p:sldId id="354" r:id="rId7"/>
    <p:sldId id="357" r:id="rId8"/>
    <p:sldId id="346" r:id="rId9"/>
    <p:sldId id="341" r:id="rId10"/>
    <p:sldId id="352" r:id="rId11"/>
    <p:sldId id="353" r:id="rId12"/>
    <p:sldId id="348" r:id="rId13"/>
    <p:sldId id="350" r:id="rId14"/>
    <p:sldId id="351" r:id="rId15"/>
    <p:sldId id="349" r:id="rId16"/>
    <p:sldId id="355" r:id="rId17"/>
    <p:sldId id="356" r:id="rId18"/>
    <p:sldId id="331" r:id="rId19"/>
    <p:sldId id="345" r:id="rId20"/>
    <p:sldId id="344" r:id="rId21"/>
    <p:sldId id="347" r:id="rId22"/>
    <p:sldId id="332" r:id="rId23"/>
  </p:sldIdLst>
  <p:sldSz cx="9144000" cy="5143500" type="screen16x9"/>
  <p:notesSz cx="6858000" cy="9144000"/>
  <p:embeddedFontLst>
    <p:embeddedFont>
      <p:font typeface="Calibri" panose="020F0502020204030204" pitchFamily="34" charset="0"/>
      <p:regular r:id="rId25"/>
      <p:bold r:id="rId26"/>
      <p:italic r:id="rId27"/>
      <p:boldItalic r:id="rId2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DED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autoAdjust="0"/>
    <p:restoredTop sz="82416" autoAdjust="0"/>
  </p:normalViewPr>
  <p:slideViewPr>
    <p:cSldViewPr snapToGrid="0">
      <p:cViewPr varScale="1">
        <p:scale>
          <a:sx n="104" d="100"/>
          <a:sy n="104" d="100"/>
        </p:scale>
        <p:origin x="1344" y="192"/>
      </p:cViewPr>
      <p:guideLst/>
    </p:cSldViewPr>
  </p:slideViewPr>
  <p:outlineViewPr>
    <p:cViewPr>
      <p:scale>
        <a:sx n="33" d="100"/>
        <a:sy n="33" d="100"/>
      </p:scale>
      <p:origin x="0" y="-2238"/>
    </p:cViewPr>
  </p:outlineViewPr>
  <p:notesTextViewPr>
    <p:cViewPr>
      <p:scale>
        <a:sx n="1" d="1"/>
        <a:sy n="1" d="1"/>
      </p:scale>
      <p:origin x="0" y="0"/>
    </p:cViewPr>
  </p:notesTextViewPr>
  <p:sorterViewPr>
    <p:cViewPr varScale="1">
      <p:scale>
        <a:sx n="100" d="100"/>
        <a:sy n="100" d="100"/>
      </p:scale>
      <p:origin x="0" y="-32"/>
    </p:cViewPr>
  </p:sorterViewPr>
  <p:notesViewPr>
    <p:cSldViewPr snapToGrid="0">
      <p:cViewPr varScale="1">
        <p:scale>
          <a:sx n="57" d="100"/>
          <a:sy n="57" d="100"/>
        </p:scale>
        <p:origin x="1980"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font" Target="fonts/font2.fntdata"/><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font" Target="fonts/font1.fntdata"/><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notesMaster" Target="notesMasters/notesMaster1.xml"/><Relationship Id="rId32"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font" Target="fonts/font4.fntdata"/><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font" Target="fonts/font3.fntdata"/><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extLst>
      <p:ext uri="{BB962C8B-B14F-4D97-AF65-F5344CB8AC3E}">
        <p14:creationId xmlns:p14="http://schemas.microsoft.com/office/powerpoint/2010/main" val="2961538470"/>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urldefense.proofpoint.com/v2/url?u=https-3A__wiki.hyperledger.org_groups_tsc_wg-2Dupdates&amp;d=DwMFaQ&amp;c=RoP1YumCXCgaWHvlZYR8PZh8Bv7qIrMUB65eapI_JnE&amp;r=nVLk6N6gEjxyyRZssW67r5VHrpujOyHtxUWFiguYMRc&amp;m=lTpPdG_XRSpWYiCh2vcpdQPuGzM5xbDeo1qPI_IJSFs&amp;s=W6d9N2LUOax_lXCs-M0s8PAq4-qYAoCDlHvQfNA9zPU&amp;e=" TargetMode="External"/><Relationship Id="rId2" Type="http://schemas.openxmlformats.org/officeDocument/2006/relationships/slide" Target="../slides/slide17.xml"/><Relationship Id="rId1" Type="http://schemas.openxmlformats.org/officeDocument/2006/relationships/notesMaster" Target="../notesMasters/notesMaster1.xml"/><Relationship Id="rId4" Type="http://schemas.openxmlformats.org/officeDocument/2006/relationships/hyperlink" Target="https://urldefense.proofpoint.com/v2/url?u=https-3A__wiki.hyperledger.org_community_hyperledger-2Dproject-2Dcode-2Dof-2Dconduct&amp;d=DwMFaQ&amp;c=RoP1YumCXCgaWHvlZYR8PZh8Bv7qIrMUB65eapI_JnE&amp;r=nVLk6N6gEjxyyRZssW67r5VHrpujOyHtxUWFiguYMRc&amp;m=lTpPdG_XRSpWYiCh2vcpdQPuGzM5xbDeo1qPI_IJSFs&amp;s=d1So7I46k1xs3lsPQf9pzUNhrAaoHZaqOrGeri7KIXU&amp;e="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9"/>
        <p:cNvGrpSpPr/>
        <p:nvPr/>
      </p:nvGrpSpPr>
      <p:grpSpPr>
        <a:xfrm>
          <a:off x="0" y="0"/>
          <a:ext cx="0" cy="0"/>
          <a:chOff x="0" y="0"/>
          <a:chExt cx="0" cy="0"/>
        </a:xfrm>
      </p:grpSpPr>
      <p:sp>
        <p:nvSpPr>
          <p:cNvPr id="980" name="Google Shape;980;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981" name="Google Shape;981;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18058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0"/>
        <p:cNvGrpSpPr/>
        <p:nvPr/>
      </p:nvGrpSpPr>
      <p:grpSpPr>
        <a:xfrm>
          <a:off x="0" y="0"/>
          <a:ext cx="0" cy="0"/>
          <a:chOff x="0" y="0"/>
          <a:chExt cx="0" cy="0"/>
        </a:xfrm>
      </p:grpSpPr>
      <p:sp>
        <p:nvSpPr>
          <p:cNvPr id="1001" name="Google Shape;1001;p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02" name="Google Shape;1002;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056491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Meeting agenda, notes, recording will be made available on wiki. </a:t>
            </a:r>
          </a:p>
          <a:p>
            <a:r>
              <a:rPr lang="en-US" dirty="0"/>
              <a:t>Linux foundation account will allow you to work in any of the channels: Jira, wiki, lists etc.</a:t>
            </a:r>
          </a:p>
        </p:txBody>
      </p:sp>
    </p:spTree>
    <p:extLst>
      <p:ext uri="{BB962C8B-B14F-4D97-AF65-F5344CB8AC3E}">
        <p14:creationId xmlns:p14="http://schemas.microsoft.com/office/powerpoint/2010/main" val="15359716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Can use the SIG to initiate set of mini projects to crowdsource knowledge-base - e.g. logistics &amp; supply chain use cases, types of supply chain documents exchanged, supply chain participating organization types (3PL, shippers, distributors, freight forwarders, customs/port authorities, brokers, manufacturers, retailers, etc.), devices used to connect to </a:t>
            </a:r>
            <a:r>
              <a:rPr lang="en-US" dirty="0" err="1"/>
              <a:t>blockchain</a:t>
            </a:r>
            <a:r>
              <a:rPr lang="en-US" dirty="0"/>
              <a:t>, apps used, integrations connectors, definitions, industry regulations and their implications to </a:t>
            </a:r>
            <a:r>
              <a:rPr lang="en-US" dirty="0" err="1"/>
              <a:t>blockchain</a:t>
            </a:r>
            <a:r>
              <a:rPr lang="en-US" dirty="0"/>
              <a:t> projects, others?</a:t>
            </a:r>
          </a:p>
          <a:p>
            <a:endParaRPr lang="en-US" dirty="0"/>
          </a:p>
        </p:txBody>
      </p:sp>
    </p:spTree>
    <p:extLst>
      <p:ext uri="{BB962C8B-B14F-4D97-AF65-F5344CB8AC3E}">
        <p14:creationId xmlns:p14="http://schemas.microsoft.com/office/powerpoint/2010/main" val="663305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Can use the SIG to initiate set of mini projects to crowdsource knowledge-base - e.g. logistics &amp; supply chain use cases, types of supply chain documents exchanged, supply chain participating organization types (3PL, shippers, distributors, freight forwarders, customs/port authorities, brokers, manufacturers, retailers, etc.), devices used to connect to </a:t>
            </a:r>
            <a:r>
              <a:rPr lang="en-US" dirty="0" err="1"/>
              <a:t>blockchain</a:t>
            </a:r>
            <a:r>
              <a:rPr lang="en-US" dirty="0"/>
              <a:t>, apps used, integrations connectors, definitions, industry regulations and their implications to </a:t>
            </a:r>
            <a:r>
              <a:rPr lang="en-US" dirty="0" err="1"/>
              <a:t>blockchain</a:t>
            </a:r>
            <a:r>
              <a:rPr lang="en-US" dirty="0"/>
              <a:t> projects, others?</a:t>
            </a:r>
          </a:p>
          <a:p>
            <a:endParaRPr lang="en-US" dirty="0"/>
          </a:p>
        </p:txBody>
      </p:sp>
    </p:spTree>
    <p:extLst>
      <p:ext uri="{BB962C8B-B14F-4D97-AF65-F5344CB8AC3E}">
        <p14:creationId xmlns:p14="http://schemas.microsoft.com/office/powerpoint/2010/main" val="41020858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t> </a:t>
            </a:r>
            <a:endParaRPr lang="en-US" dirty="0"/>
          </a:p>
        </p:txBody>
      </p:sp>
    </p:spTree>
    <p:extLst>
      <p:ext uri="{BB962C8B-B14F-4D97-AF65-F5344CB8AC3E}">
        <p14:creationId xmlns:p14="http://schemas.microsoft.com/office/powerpoint/2010/main" val="22555186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1"/>
        <p:cNvGrpSpPr/>
        <p:nvPr/>
      </p:nvGrpSpPr>
      <p:grpSpPr>
        <a:xfrm>
          <a:off x="0" y="0"/>
          <a:ext cx="0" cy="0"/>
          <a:chOff x="0" y="0"/>
          <a:chExt cx="0" cy="0"/>
        </a:xfrm>
      </p:grpSpPr>
      <p:sp>
        <p:nvSpPr>
          <p:cNvPr id="1642" name="Google Shape;1642;p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643" name="Google Shape;1643;p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693087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100" b="0" i="0" u="none" strike="noStrike" cap="none" dirty="0">
                <a:solidFill>
                  <a:srgbClr val="000000"/>
                </a:solidFill>
                <a:effectLst/>
                <a:latin typeface="Arial"/>
                <a:ea typeface="Arial"/>
                <a:cs typeface="Arial"/>
                <a:sym typeface="Arial"/>
              </a:rPr>
              <a:t>Overall:</a:t>
            </a:r>
          </a:p>
          <a:p>
            <a:r>
              <a:rPr lang="en-US" sz="1100" b="0" i="0" u="none" strike="noStrike" cap="none" dirty="0">
                <a:solidFill>
                  <a:srgbClr val="000000"/>
                </a:solidFill>
                <a:effectLst/>
                <a:latin typeface="Arial"/>
                <a:ea typeface="Arial"/>
                <a:cs typeface="Arial"/>
                <a:sym typeface="Arial"/>
              </a:rPr>
              <a:t>manage group's membership, programming, outreach, representation, motivation, direction, and as the organizational person as well, in charge of Google folders, calendars, time zones, wiki pages, sub-group onboarding, zoom recording, notetaking, reporting, charters, etc. </a:t>
            </a:r>
            <a:br>
              <a:rPr lang="en-US" sz="1100" b="0" i="0" u="none" strike="noStrike" cap="none" dirty="0">
                <a:solidFill>
                  <a:srgbClr val="000000"/>
                </a:solidFill>
                <a:effectLst/>
                <a:latin typeface="Arial"/>
                <a:ea typeface="Arial"/>
                <a:cs typeface="Arial"/>
                <a:sym typeface="Arial"/>
              </a:rPr>
            </a:br>
            <a:r>
              <a:rPr lang="en-US" sz="1100" b="0" i="0" u="none" strike="noStrike" cap="none" dirty="0">
                <a:solidFill>
                  <a:srgbClr val="000000"/>
                </a:solidFill>
                <a:effectLst/>
                <a:latin typeface="Arial"/>
                <a:ea typeface="Arial"/>
                <a:cs typeface="Arial"/>
                <a:sym typeface="Arial"/>
              </a:rPr>
              <a:t> </a:t>
            </a:r>
            <a:br>
              <a:rPr lang="en-US" sz="1100" b="0" i="0" u="none" strike="noStrike" cap="none" dirty="0">
                <a:solidFill>
                  <a:srgbClr val="000000"/>
                </a:solidFill>
                <a:effectLst/>
                <a:latin typeface="Arial"/>
                <a:ea typeface="Arial"/>
                <a:cs typeface="Arial"/>
                <a:sym typeface="Arial"/>
              </a:rPr>
            </a:br>
            <a:r>
              <a:rPr lang="en-US" sz="1100" b="0" i="0" u="none" strike="noStrike" cap="none" dirty="0">
                <a:solidFill>
                  <a:srgbClr val="000000"/>
                </a:solidFill>
                <a:effectLst/>
                <a:latin typeface="Arial"/>
                <a:ea typeface="Arial"/>
                <a:cs typeface="Arial"/>
                <a:sym typeface="Arial"/>
              </a:rPr>
              <a:t>Chair:</a:t>
            </a:r>
            <a:br>
              <a:rPr lang="en-US" sz="1100" b="0" i="0" u="none" strike="noStrike" cap="none" dirty="0">
                <a:solidFill>
                  <a:srgbClr val="000000"/>
                </a:solidFill>
                <a:effectLst/>
                <a:latin typeface="Arial"/>
                <a:ea typeface="Arial"/>
                <a:cs typeface="Arial"/>
                <a:sym typeface="Arial"/>
              </a:rPr>
            </a:br>
            <a:r>
              <a:rPr lang="en-US" sz="1100" b="0" i="0" u="none" strike="noStrike" cap="none" dirty="0">
                <a:solidFill>
                  <a:srgbClr val="000000"/>
                </a:solidFill>
                <a:effectLst/>
                <a:latin typeface="Arial"/>
                <a:ea typeface="Arial"/>
                <a:cs typeface="Arial"/>
                <a:sym typeface="Arial"/>
              </a:rPr>
              <a:t>Sending agendas for meetings to make meetings more productive</a:t>
            </a:r>
          </a:p>
          <a:p>
            <a:r>
              <a:rPr lang="en-US" sz="1100" b="0" i="0" u="none" strike="noStrike" cap="none" dirty="0">
                <a:solidFill>
                  <a:srgbClr val="000000"/>
                </a:solidFill>
                <a:effectLst/>
                <a:latin typeface="Arial"/>
                <a:ea typeface="Arial"/>
                <a:cs typeface="Arial"/>
                <a:sym typeface="Arial"/>
              </a:rPr>
              <a:t>Facilitates the meetings</a:t>
            </a:r>
          </a:p>
          <a:p>
            <a:r>
              <a:rPr lang="en-US" sz="1100" b="0" i="0" u="none" strike="noStrike" cap="none" dirty="0">
                <a:solidFill>
                  <a:srgbClr val="000000"/>
                </a:solidFill>
                <a:effectLst/>
                <a:latin typeface="Arial"/>
                <a:ea typeface="Arial"/>
                <a:cs typeface="Arial"/>
                <a:sym typeface="Arial"/>
              </a:rPr>
              <a:t>Sending out cancellation notices prior to the meeting</a:t>
            </a:r>
          </a:p>
          <a:p>
            <a:r>
              <a:rPr lang="en-US" sz="1100" b="0" i="0" u="none" strike="noStrike" cap="none" dirty="0">
                <a:solidFill>
                  <a:srgbClr val="000000"/>
                </a:solidFill>
                <a:effectLst/>
                <a:latin typeface="Arial"/>
                <a:ea typeface="Arial"/>
                <a:cs typeface="Arial"/>
                <a:sym typeface="Arial"/>
              </a:rPr>
              <a:t>Focuses on the deliverables of the group</a:t>
            </a:r>
          </a:p>
          <a:p>
            <a:r>
              <a:rPr lang="en-US" sz="1100" b="0" i="0" u="none" strike="noStrike" cap="none" dirty="0">
                <a:solidFill>
                  <a:srgbClr val="000000"/>
                </a:solidFill>
                <a:effectLst/>
                <a:latin typeface="Arial"/>
                <a:ea typeface="Arial"/>
                <a:cs typeface="Arial"/>
                <a:sym typeface="Arial"/>
              </a:rPr>
              <a:t>Ensuring that </a:t>
            </a:r>
            <a:r>
              <a:rPr lang="en-US" sz="1100" b="0" i="0" u="none" strike="noStrike" cap="none" dirty="0">
                <a:solidFill>
                  <a:srgbClr val="000000"/>
                </a:solidFill>
                <a:effectLst/>
                <a:latin typeface="Arial"/>
                <a:ea typeface="Arial"/>
                <a:cs typeface="Arial"/>
                <a:sym typeface="Arial"/>
                <a:hlinkClick r:id="rId3"/>
              </a:rPr>
              <a:t>working group updates</a:t>
            </a:r>
            <a:r>
              <a:rPr lang="en-US" sz="1100" b="0" i="0" u="none" strike="noStrike" cap="none" dirty="0">
                <a:solidFill>
                  <a:srgbClr val="000000"/>
                </a:solidFill>
                <a:effectLst/>
                <a:latin typeface="Arial"/>
                <a:ea typeface="Arial"/>
                <a:cs typeface="Arial"/>
                <a:sym typeface="Arial"/>
              </a:rPr>
              <a:t> to the Hyperledger POC are done on a quarterly basis, and uploaded to the wiki. </a:t>
            </a:r>
          </a:p>
          <a:p>
            <a:r>
              <a:rPr lang="en-US" sz="1100" b="0" i="0" u="none" strike="noStrike" cap="none" dirty="0">
                <a:solidFill>
                  <a:srgbClr val="000000"/>
                </a:solidFill>
                <a:effectLst/>
                <a:latin typeface="Arial"/>
                <a:ea typeface="Arial"/>
                <a:cs typeface="Arial"/>
                <a:sym typeface="Arial"/>
              </a:rPr>
              <a:t>Engages the community during the calls</a:t>
            </a:r>
          </a:p>
          <a:p>
            <a:r>
              <a:rPr lang="en-US" sz="1100" b="0" i="0" u="none" strike="noStrike" cap="none" dirty="0">
                <a:solidFill>
                  <a:srgbClr val="000000"/>
                </a:solidFill>
                <a:effectLst/>
                <a:latin typeface="Arial"/>
                <a:ea typeface="Arial"/>
                <a:cs typeface="Arial"/>
                <a:sym typeface="Arial"/>
              </a:rPr>
              <a:t>Enforcing the Working Group’s adherence to the </a:t>
            </a:r>
            <a:r>
              <a:rPr lang="en-US" sz="1100" b="0" i="0" u="none" strike="noStrike" cap="none" dirty="0">
                <a:solidFill>
                  <a:srgbClr val="000000"/>
                </a:solidFill>
                <a:effectLst/>
                <a:latin typeface="Arial"/>
                <a:ea typeface="Arial"/>
                <a:cs typeface="Arial"/>
                <a:sym typeface="Arial"/>
                <a:hlinkClick r:id="rId4"/>
              </a:rPr>
              <a:t>Hyperledger Code of Conduct</a:t>
            </a:r>
            <a:endParaRPr lang="en-US" sz="1100" b="0" i="0" u="none" strike="noStrike" cap="none" dirty="0">
              <a:solidFill>
                <a:srgbClr val="000000"/>
              </a:solidFill>
              <a:effectLst/>
              <a:latin typeface="Arial"/>
              <a:ea typeface="Arial"/>
              <a:cs typeface="Arial"/>
              <a:sym typeface="Arial"/>
            </a:endParaRPr>
          </a:p>
          <a:p>
            <a:r>
              <a:rPr lang="en-US" sz="1100" b="0" i="0" u="none" strike="noStrike" cap="none" dirty="0">
                <a:solidFill>
                  <a:srgbClr val="000000"/>
                </a:solidFill>
                <a:effectLst/>
                <a:latin typeface="Arial"/>
                <a:ea typeface="Arial"/>
                <a:cs typeface="Arial"/>
                <a:sym typeface="Arial"/>
              </a:rPr>
              <a:t>Ensures the group has an official and up-to-date charter.</a:t>
            </a:r>
          </a:p>
          <a:p>
            <a:r>
              <a:rPr lang="en-US" sz="1100" b="0" i="0" u="none" strike="noStrike" cap="none" dirty="0">
                <a:solidFill>
                  <a:srgbClr val="000000"/>
                </a:solidFill>
                <a:effectLst/>
                <a:latin typeface="Arial"/>
                <a:ea typeface="Arial"/>
                <a:cs typeface="Arial"/>
                <a:sym typeface="Arial"/>
              </a:rPr>
              <a:t>Facilitating the group and helping ensure that the goals and objectives are set</a:t>
            </a:r>
          </a:p>
          <a:p>
            <a:br>
              <a:rPr lang="en-US" sz="1100" b="0" i="0" u="none" strike="noStrike" cap="none" dirty="0">
                <a:solidFill>
                  <a:srgbClr val="000000"/>
                </a:solidFill>
                <a:effectLst/>
                <a:latin typeface="Arial"/>
                <a:ea typeface="Arial"/>
                <a:cs typeface="Arial"/>
                <a:sym typeface="Arial"/>
              </a:rPr>
            </a:br>
            <a:endParaRPr lang="en-US" sz="1100" b="0" i="0" u="none" strike="noStrike" cap="none" dirty="0">
              <a:solidFill>
                <a:srgbClr val="000000"/>
              </a:solidFill>
              <a:effectLst/>
              <a:latin typeface="Arial"/>
              <a:ea typeface="Arial"/>
              <a:cs typeface="Arial"/>
              <a:sym typeface="Arial"/>
            </a:endParaRPr>
          </a:p>
          <a:p>
            <a:r>
              <a:rPr lang="en-US" sz="1100" b="0" i="0" u="none" strike="noStrike" cap="none" dirty="0">
                <a:solidFill>
                  <a:srgbClr val="000000"/>
                </a:solidFill>
                <a:effectLst/>
                <a:latin typeface="Arial"/>
                <a:ea typeface="Arial"/>
                <a:cs typeface="Arial"/>
                <a:sym typeface="Arial"/>
              </a:rPr>
              <a:t>Vice Chair</a:t>
            </a:r>
            <a:br>
              <a:rPr lang="en-US" sz="1100" b="0" i="0" u="none" strike="noStrike" cap="none" dirty="0">
                <a:solidFill>
                  <a:srgbClr val="000000"/>
                </a:solidFill>
                <a:effectLst/>
                <a:latin typeface="Arial"/>
                <a:ea typeface="Arial"/>
                <a:cs typeface="Arial"/>
                <a:sym typeface="Arial"/>
              </a:rPr>
            </a:br>
            <a:r>
              <a:rPr lang="en-US" sz="1100" b="0" i="0" u="none" strike="noStrike" cap="none" dirty="0">
                <a:solidFill>
                  <a:srgbClr val="000000"/>
                </a:solidFill>
                <a:effectLst/>
                <a:latin typeface="Arial"/>
                <a:ea typeface="Arial"/>
                <a:cs typeface="Arial"/>
                <a:sym typeface="Arial"/>
              </a:rPr>
              <a:t>Engages the group on the channels like the mailing list and chat (we want as much of the discussion to happen there to be inclusive of the time zones)</a:t>
            </a:r>
          </a:p>
          <a:p>
            <a:r>
              <a:rPr lang="en-US" sz="1100" b="0" i="0" u="none" strike="noStrike" cap="none" dirty="0">
                <a:solidFill>
                  <a:srgbClr val="000000"/>
                </a:solidFill>
                <a:effectLst/>
                <a:latin typeface="Arial"/>
                <a:ea typeface="Arial"/>
                <a:cs typeface="Arial"/>
                <a:sym typeface="Arial"/>
              </a:rPr>
              <a:t>Researches the field to find topics for the group to work on</a:t>
            </a:r>
          </a:p>
          <a:p>
            <a:r>
              <a:rPr lang="en-US" sz="1100" b="0" i="0" u="none" strike="noStrike" cap="none" dirty="0">
                <a:solidFill>
                  <a:srgbClr val="000000"/>
                </a:solidFill>
                <a:effectLst/>
                <a:latin typeface="Arial"/>
                <a:ea typeface="Arial"/>
                <a:cs typeface="Arial"/>
                <a:sym typeface="Arial"/>
              </a:rPr>
              <a:t>Supports the group with their knowledge and expertise and experience</a:t>
            </a:r>
          </a:p>
          <a:p>
            <a:r>
              <a:rPr lang="en-US" sz="1100" b="0" i="0" u="none" strike="noStrike" cap="none" dirty="0">
                <a:solidFill>
                  <a:srgbClr val="000000"/>
                </a:solidFill>
                <a:effectLst/>
                <a:latin typeface="Arial"/>
                <a:ea typeface="Arial"/>
                <a:cs typeface="Arial"/>
                <a:sym typeface="Arial"/>
              </a:rPr>
              <a:t>Sends out meeting minutes, makes sure that the minutes are taken, recordings made</a:t>
            </a:r>
          </a:p>
          <a:p>
            <a:r>
              <a:rPr lang="en-US" sz="1100" b="0" i="0" u="none" strike="noStrike" cap="none" dirty="0">
                <a:solidFill>
                  <a:srgbClr val="000000"/>
                </a:solidFill>
                <a:effectLst/>
                <a:latin typeface="Arial"/>
                <a:ea typeface="Arial"/>
                <a:cs typeface="Arial"/>
                <a:sym typeface="Arial"/>
              </a:rPr>
              <a:t>Manages the calendars, time zones, updates on wiki.</a:t>
            </a:r>
          </a:p>
          <a:p>
            <a:r>
              <a:rPr lang="en-US" sz="1100" b="0" i="0" u="none" strike="noStrike" cap="none" dirty="0">
                <a:solidFill>
                  <a:srgbClr val="000000"/>
                </a:solidFill>
                <a:effectLst/>
                <a:latin typeface="Arial"/>
                <a:ea typeface="Arial"/>
                <a:cs typeface="Arial"/>
                <a:sym typeface="Arial"/>
              </a:rPr>
              <a:t>Onboards the sub-groups</a:t>
            </a:r>
          </a:p>
        </p:txBody>
      </p:sp>
    </p:spTree>
    <p:extLst>
      <p:ext uri="{BB962C8B-B14F-4D97-AF65-F5344CB8AC3E}">
        <p14:creationId xmlns:p14="http://schemas.microsoft.com/office/powerpoint/2010/main" val="6310537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Can use the SIG to initiate set of mini projects to crowdsource knowledge-base - e.g. logistics &amp; supply chain use cases, types of supply chain documents exchanged, supply chain participating organization types (3PL, shippers, distributors, freight forwarders, customs/port authorities, brokers, manufacturers, retailers, etc.), devices used to connect to </a:t>
            </a:r>
            <a:r>
              <a:rPr lang="en-US" dirty="0" err="1"/>
              <a:t>blockchain</a:t>
            </a:r>
            <a:r>
              <a:rPr lang="en-US" dirty="0"/>
              <a:t>, apps used, integrations connectors, definitions, industry regulations and their implications to </a:t>
            </a:r>
            <a:r>
              <a:rPr lang="en-US" dirty="0" err="1"/>
              <a:t>blockchain</a:t>
            </a:r>
            <a:r>
              <a:rPr lang="en-US" dirty="0"/>
              <a:t> projects, others?</a:t>
            </a:r>
          </a:p>
          <a:p>
            <a:endParaRPr lang="en-US" dirty="0"/>
          </a:p>
        </p:txBody>
      </p:sp>
    </p:spTree>
    <p:extLst>
      <p:ext uri="{BB962C8B-B14F-4D97-AF65-F5344CB8AC3E}">
        <p14:creationId xmlns:p14="http://schemas.microsoft.com/office/powerpoint/2010/main" val="106216052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bg>
      <p:bgPr>
        <a:solidFill>
          <a:schemeClr val="lt1"/>
        </a:solidFill>
        <a:effectLst/>
      </p:bgPr>
    </p:bg>
    <p:spTree>
      <p:nvGrpSpPr>
        <p:cNvPr id="1" name="Shape 309"/>
        <p:cNvGrpSpPr/>
        <p:nvPr/>
      </p:nvGrpSpPr>
      <p:grpSpPr>
        <a:xfrm>
          <a:off x="0" y="0"/>
          <a:ext cx="0" cy="0"/>
          <a:chOff x="0" y="0"/>
          <a:chExt cx="0" cy="0"/>
        </a:xfrm>
      </p:grpSpPr>
      <p:pic>
        <p:nvPicPr>
          <p:cNvPr id="310" name="Google Shape;310;p30"/>
          <p:cNvPicPr preferRelativeResize="0"/>
          <p:nvPr/>
        </p:nvPicPr>
        <p:blipFill rotWithShape="1">
          <a:blip r:embed="rId2">
            <a:alphaModFix/>
          </a:blip>
          <a:srcRect/>
          <a:stretch/>
        </p:blipFill>
        <p:spPr>
          <a:xfrm>
            <a:off x="0" y="0"/>
            <a:ext cx="9144000" cy="5143500"/>
          </a:xfrm>
          <a:prstGeom prst="rect">
            <a:avLst/>
          </a:prstGeom>
          <a:noFill/>
          <a:ln>
            <a:noFill/>
          </a:ln>
        </p:spPr>
      </p:pic>
      <p:sp>
        <p:nvSpPr>
          <p:cNvPr id="311" name="Google Shape;311;p30"/>
          <p:cNvSpPr txBox="1">
            <a:spLocks noGrp="1"/>
          </p:cNvSpPr>
          <p:nvPr>
            <p:ph type="ctrTitle"/>
          </p:nvPr>
        </p:nvSpPr>
        <p:spPr>
          <a:xfrm>
            <a:off x="755650" y="771525"/>
            <a:ext cx="7632700" cy="2004728"/>
          </a:xfrm>
          <a:prstGeom prst="rect">
            <a:avLst/>
          </a:prstGeom>
          <a:noFill/>
          <a:ln>
            <a:noFill/>
          </a:ln>
        </p:spPr>
        <p:txBody>
          <a:bodyPr spcFirstLastPara="1" wrap="square" lIns="0" tIns="0" rIns="0" bIns="0" anchor="ctr" anchorCtr="0"/>
          <a:lstStyle>
            <a:lvl1pPr marR="0" lvl="0" algn="ctr" rtl="0">
              <a:lnSpc>
                <a:spcPct val="90000"/>
              </a:lnSpc>
              <a:spcBef>
                <a:spcPts val="0"/>
              </a:spcBef>
              <a:spcAft>
                <a:spcPts val="0"/>
              </a:spcAft>
              <a:buClr>
                <a:schemeClr val="lt1"/>
              </a:buClr>
              <a:buSzPts val="4800"/>
              <a:buFont typeface="Arial"/>
              <a:buNone/>
              <a:defRPr sz="4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12" name="Google Shape;312;p30"/>
          <p:cNvSpPr txBox="1">
            <a:spLocks noGrp="1"/>
          </p:cNvSpPr>
          <p:nvPr>
            <p:ph type="subTitle" idx="1"/>
          </p:nvPr>
        </p:nvSpPr>
        <p:spPr>
          <a:xfrm>
            <a:off x="755650" y="2907271"/>
            <a:ext cx="7632700" cy="642668"/>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R="0" lvl="1" algn="ctr" rtl="0">
              <a:lnSpc>
                <a:spcPct val="90000"/>
              </a:lnSpc>
              <a:spcBef>
                <a:spcPts val="500"/>
              </a:spcBef>
              <a:spcAft>
                <a:spcPts val="0"/>
              </a:spcAft>
              <a:buClr>
                <a:srgbClr val="414042"/>
              </a:buClr>
              <a:buSzPts val="2000"/>
              <a:buFont typeface="Arial"/>
              <a:buNone/>
              <a:defRPr sz="2000" b="0" i="0" u="none" strike="noStrike" cap="none">
                <a:solidFill>
                  <a:srgbClr val="414042"/>
                </a:solidFill>
                <a:latin typeface="Arial"/>
                <a:ea typeface="Arial"/>
                <a:cs typeface="Arial"/>
                <a:sym typeface="Arial"/>
              </a:defRPr>
            </a:lvl2pPr>
            <a:lvl3pPr marR="0" lvl="2"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3pPr>
            <a:lvl4pPr marR="0" lvl="3" algn="ctr" rtl="0">
              <a:lnSpc>
                <a:spcPct val="90000"/>
              </a:lnSpc>
              <a:spcBef>
                <a:spcPts val="500"/>
              </a:spcBef>
              <a:spcAft>
                <a:spcPts val="0"/>
              </a:spcAft>
              <a:buClr>
                <a:srgbClr val="414042"/>
              </a:buClr>
              <a:buSzPts val="1600"/>
              <a:buFont typeface="Arial"/>
              <a:buNone/>
              <a:defRPr sz="1600" b="0" i="0" u="none" strike="noStrike" cap="none">
                <a:solidFill>
                  <a:srgbClr val="414042"/>
                </a:solidFill>
                <a:latin typeface="Arial"/>
                <a:ea typeface="Arial"/>
                <a:cs typeface="Arial"/>
                <a:sym typeface="Arial"/>
              </a:defRPr>
            </a:lvl4pPr>
            <a:lvl5pPr marR="0" lvl="4" algn="ctr" rtl="0">
              <a:lnSpc>
                <a:spcPct val="90000"/>
              </a:lnSpc>
              <a:spcBef>
                <a:spcPts val="500"/>
              </a:spcBef>
              <a:spcAft>
                <a:spcPts val="0"/>
              </a:spcAft>
              <a:buClr>
                <a:srgbClr val="414042"/>
              </a:buClr>
              <a:buSzPts val="1600"/>
              <a:buFont typeface="Arial"/>
              <a:buNone/>
              <a:defRPr sz="1600" b="0" i="0" u="none" strike="noStrike" cap="none">
                <a:solidFill>
                  <a:srgbClr val="414042"/>
                </a:solidFill>
                <a:latin typeface="Arial"/>
                <a:ea typeface="Arial"/>
                <a:cs typeface="Arial"/>
                <a:sym typeface="Arial"/>
              </a:defRPr>
            </a:lvl5pPr>
            <a:lvl6pPr marR="0" lvl="5"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9pPr>
          </a:lstStyle>
          <a:p>
            <a:endParaRPr/>
          </a:p>
        </p:txBody>
      </p:sp>
      <p:sp>
        <p:nvSpPr>
          <p:cNvPr id="313" name="Google Shape;313;p30"/>
          <p:cNvSpPr txBox="1">
            <a:spLocks noGrp="1"/>
          </p:cNvSpPr>
          <p:nvPr>
            <p:ph type="dt" idx="10"/>
          </p:nvPr>
        </p:nvSpPr>
        <p:spPr>
          <a:xfrm>
            <a:off x="2219706" y="4318534"/>
            <a:ext cx="1001268" cy="274637"/>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1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314" name="Google Shape;314;p30"/>
          <p:cNvSpPr txBox="1">
            <a:spLocks noGrp="1"/>
          </p:cNvSpPr>
          <p:nvPr>
            <p:ph type="ftr" idx="11"/>
          </p:nvPr>
        </p:nvSpPr>
        <p:spPr>
          <a:xfrm>
            <a:off x="3631474" y="4318534"/>
            <a:ext cx="4369526" cy="274637"/>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1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315" name="Google Shape;315;p30"/>
          <p:cNvSpPr txBox="1">
            <a:spLocks noGrp="1"/>
          </p:cNvSpPr>
          <p:nvPr>
            <p:ph type="sldNum" idx="12"/>
          </p:nvPr>
        </p:nvSpPr>
        <p:spPr>
          <a:xfrm>
            <a:off x="8348472" y="4318534"/>
            <a:ext cx="468630" cy="274637"/>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316" name="Google Shape;316;p30"/>
          <p:cNvPicPr preferRelativeResize="0"/>
          <p:nvPr/>
        </p:nvPicPr>
        <p:blipFill rotWithShape="1">
          <a:blip r:embed="rId3">
            <a:alphaModFix/>
          </a:blip>
          <a:srcRect/>
          <a:stretch/>
        </p:blipFill>
        <p:spPr>
          <a:xfrm>
            <a:off x="0" y="4516824"/>
            <a:ext cx="9144000" cy="366713"/>
          </a:xfrm>
          <a:prstGeom prst="rect">
            <a:avLst/>
          </a:prstGeom>
          <a:noFill/>
          <a:ln>
            <a:noFill/>
          </a:ln>
        </p:spPr>
      </p:pic>
      <p:sp>
        <p:nvSpPr>
          <p:cNvPr id="317" name="Google Shape;317;p30"/>
          <p:cNvSpPr txBox="1">
            <a:spLocks noGrp="1"/>
          </p:cNvSpPr>
          <p:nvPr>
            <p:ph type="body" idx="2"/>
          </p:nvPr>
        </p:nvSpPr>
        <p:spPr>
          <a:xfrm>
            <a:off x="755650" y="3679437"/>
            <a:ext cx="7632700" cy="444887"/>
          </a:xfrm>
          <a:prstGeom prst="rect">
            <a:avLst/>
          </a:prstGeom>
          <a:noFill/>
          <a:ln>
            <a:noFill/>
          </a:ln>
        </p:spPr>
        <p:txBody>
          <a:bodyPr spcFirstLastPara="1" wrap="square" lIns="0" tIns="0" rIns="0" bIns="0" anchor="ctr" anchorCtr="0"/>
          <a:lstStyle>
            <a:lvl1pPr marL="457200" marR="0" lvl="0" indent="-228600" algn="ctr" rtl="0">
              <a:lnSpc>
                <a:spcPct val="90000"/>
              </a:lnSpc>
              <a:spcBef>
                <a:spcPts val="1000"/>
              </a:spcBef>
              <a:spcAft>
                <a:spcPts val="0"/>
              </a:spcAft>
              <a:buClr>
                <a:schemeClr val="lt1"/>
              </a:buClr>
              <a:buSzPts val="1100"/>
              <a:buFont typeface="Arial"/>
              <a:buNone/>
              <a:defRPr sz="1100" b="0" i="0" u="none" strike="noStrike" cap="none">
                <a:solidFill>
                  <a:schemeClr val="lt1"/>
                </a:solidFill>
                <a:latin typeface="Arial"/>
                <a:ea typeface="Arial"/>
                <a:cs typeface="Arial"/>
                <a:sym typeface="Arial"/>
              </a:defRPr>
            </a:lvl1pPr>
            <a:lvl2pPr marL="914400" marR="0" lvl="1" indent="-298450" algn="l" rtl="0">
              <a:lnSpc>
                <a:spcPct val="90000"/>
              </a:lnSpc>
              <a:spcBef>
                <a:spcPts val="500"/>
              </a:spcBef>
              <a:spcAft>
                <a:spcPts val="0"/>
              </a:spcAft>
              <a:buClr>
                <a:schemeClr val="lt1"/>
              </a:buClr>
              <a:buSzPts val="1100"/>
              <a:buFont typeface="Arial"/>
              <a:buChar char="•"/>
              <a:defRPr sz="1100" b="0" i="0" u="none" strike="noStrike" cap="none">
                <a:solidFill>
                  <a:schemeClr val="lt1"/>
                </a:solidFill>
                <a:latin typeface="Arial"/>
                <a:ea typeface="Arial"/>
                <a:cs typeface="Arial"/>
                <a:sym typeface="Arial"/>
              </a:defRPr>
            </a:lvl2pPr>
            <a:lvl3pPr marL="1371600" marR="0" lvl="2" indent="-298450" algn="l" rtl="0">
              <a:lnSpc>
                <a:spcPct val="90000"/>
              </a:lnSpc>
              <a:spcBef>
                <a:spcPts val="500"/>
              </a:spcBef>
              <a:spcAft>
                <a:spcPts val="0"/>
              </a:spcAft>
              <a:buClr>
                <a:schemeClr val="lt1"/>
              </a:buClr>
              <a:buSzPts val="1100"/>
              <a:buFont typeface="Arial"/>
              <a:buChar char="•"/>
              <a:defRPr sz="1100" b="0" i="0" u="none" strike="noStrike" cap="none">
                <a:solidFill>
                  <a:schemeClr val="lt1"/>
                </a:solidFill>
                <a:latin typeface="Arial"/>
                <a:ea typeface="Arial"/>
                <a:cs typeface="Arial"/>
                <a:sym typeface="Arial"/>
              </a:defRPr>
            </a:lvl3pPr>
            <a:lvl4pPr marL="1828800" marR="0" lvl="3" indent="-298450" algn="l" rtl="0">
              <a:lnSpc>
                <a:spcPct val="90000"/>
              </a:lnSpc>
              <a:spcBef>
                <a:spcPts val="500"/>
              </a:spcBef>
              <a:spcAft>
                <a:spcPts val="0"/>
              </a:spcAft>
              <a:buClr>
                <a:schemeClr val="lt1"/>
              </a:buClr>
              <a:buSzPts val="1100"/>
              <a:buFont typeface="Arial"/>
              <a:buChar char="•"/>
              <a:defRPr sz="1100" b="0" i="0" u="none" strike="noStrike" cap="none">
                <a:solidFill>
                  <a:schemeClr val="lt1"/>
                </a:solidFill>
                <a:latin typeface="Arial"/>
                <a:ea typeface="Arial"/>
                <a:cs typeface="Arial"/>
                <a:sym typeface="Arial"/>
              </a:defRPr>
            </a:lvl4pPr>
            <a:lvl5pPr marL="2286000" marR="0" lvl="4" indent="-298450" algn="l" rtl="0">
              <a:lnSpc>
                <a:spcPct val="90000"/>
              </a:lnSpc>
              <a:spcBef>
                <a:spcPts val="500"/>
              </a:spcBef>
              <a:spcAft>
                <a:spcPts val="0"/>
              </a:spcAft>
              <a:buClr>
                <a:schemeClr val="lt1"/>
              </a:buClr>
              <a:buSzPts val="1100"/>
              <a:buFont typeface="Arial"/>
              <a:buChar char="•"/>
              <a:defRPr sz="1100" b="0" i="0" u="none" strike="noStrike" cap="none">
                <a:solidFill>
                  <a:schemeClr val="lt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8_Text Page_Blue/Green">
    <p:spTree>
      <p:nvGrpSpPr>
        <p:cNvPr id="1" name=""/>
        <p:cNvGrpSpPr/>
        <p:nvPr/>
      </p:nvGrpSpPr>
      <p:grpSpPr>
        <a:xfrm>
          <a:off x="0" y="0"/>
          <a:ext cx="0" cy="0"/>
          <a:chOff x="0" y="0"/>
          <a:chExt cx="0" cy="0"/>
        </a:xfrm>
      </p:grpSpPr>
      <p:sp>
        <p:nvSpPr>
          <p:cNvPr id="5" name="Slide Number Placeholder 4"/>
          <p:cNvSpPr>
            <a:spLocks noGrp="1"/>
          </p:cNvSpPr>
          <p:nvPr userDrawn="1">
            <p:ph type="sldNum" sz="quarter" idx="12"/>
          </p:nvPr>
        </p:nvSpPr>
        <p:spPr/>
        <p:txBody>
          <a:bodyPr/>
          <a:lstStyle>
            <a:lvl1pPr>
              <a:defRPr>
                <a:solidFill>
                  <a:srgbClr val="4E5052"/>
                </a:solidFill>
              </a:defRPr>
            </a:lvl1pPr>
          </a:lstStyle>
          <a:p>
            <a:fld id="{C51EAA63-D034-42AE-91FA-B13B9518C7BE}" type="slidenum">
              <a:rPr lang="en-US" smtClean="0">
                <a:latin typeface="Calibri"/>
              </a:rPr>
              <a:pPr/>
              <a:t>‹#›</a:t>
            </a:fld>
            <a:endParaRPr lang="en-US" dirty="0">
              <a:latin typeface="Calibri"/>
            </a:endParaRPr>
          </a:p>
        </p:txBody>
      </p:sp>
      <p:sp>
        <p:nvSpPr>
          <p:cNvPr id="17" name="Footer Placeholder 16">
            <a:extLst>
              <a:ext uri="{FF2B5EF4-FFF2-40B4-BE49-F238E27FC236}">
                <a16:creationId xmlns:a16="http://schemas.microsoft.com/office/drawing/2014/main" id="{9B59A3FD-949D-CC4A-8AA9-F99C1A50D3FD}"/>
              </a:ext>
            </a:extLst>
          </p:cNvPr>
          <p:cNvSpPr>
            <a:spLocks noGrp="1"/>
          </p:cNvSpPr>
          <p:nvPr userDrawn="1">
            <p:ph type="ftr" sz="quarter" idx="15"/>
          </p:nvPr>
        </p:nvSpPr>
        <p:spPr>
          <a:xfrm>
            <a:off x="2256770" y="4917186"/>
            <a:ext cx="6174297" cy="137160"/>
          </a:xfrm>
        </p:spPr>
        <p:txBody>
          <a:bodyPr/>
          <a:lstStyle>
            <a:lvl1pPr>
              <a:defRPr>
                <a:solidFill>
                  <a:srgbClr val="4E5052"/>
                </a:solidFill>
              </a:defRPr>
            </a:lvl1pPr>
          </a:lstStyle>
          <a:p>
            <a:r>
              <a:rPr lang="en-US"/>
              <a:t>Copyright © 2018, Oracle and/or its affiliates. All rights reserved.</a:t>
            </a:r>
            <a:endParaRPr lang="en-US" dirty="0"/>
          </a:p>
        </p:txBody>
      </p:sp>
      <p:sp>
        <p:nvSpPr>
          <p:cNvPr id="20" name="Title 6">
            <a:extLst>
              <a:ext uri="{FF2B5EF4-FFF2-40B4-BE49-F238E27FC236}">
                <a16:creationId xmlns:a16="http://schemas.microsoft.com/office/drawing/2014/main" id="{2394AD5B-EDB1-1C41-9293-C1EF57CACA72}"/>
              </a:ext>
            </a:extLst>
          </p:cNvPr>
          <p:cNvSpPr>
            <a:spLocks noGrp="1"/>
          </p:cNvSpPr>
          <p:nvPr>
            <p:ph type="title"/>
          </p:nvPr>
        </p:nvSpPr>
        <p:spPr>
          <a:xfrm>
            <a:off x="398963" y="411480"/>
            <a:ext cx="8346073" cy="666750"/>
          </a:xfrm>
        </p:spPr>
        <p:txBody>
          <a:bodyPr anchor="b"/>
          <a:lstStyle>
            <a:lvl1pPr>
              <a:defRPr>
                <a:solidFill>
                  <a:srgbClr val="4E5052"/>
                </a:solidFill>
              </a:defRPr>
            </a:lvl1pPr>
          </a:lstStyle>
          <a:p>
            <a:endParaRPr dirty="0"/>
          </a:p>
        </p:txBody>
      </p:sp>
      <p:sp>
        <p:nvSpPr>
          <p:cNvPr id="11" name="Text Placeholder 11">
            <a:extLst>
              <a:ext uri="{FF2B5EF4-FFF2-40B4-BE49-F238E27FC236}">
                <a16:creationId xmlns:a16="http://schemas.microsoft.com/office/drawing/2014/main" id="{406AF51B-3909-2240-A3B4-A3E714163FB5}"/>
              </a:ext>
            </a:extLst>
          </p:cNvPr>
          <p:cNvSpPr>
            <a:spLocks noGrp="1"/>
          </p:cNvSpPr>
          <p:nvPr>
            <p:ph type="body" sz="quarter" idx="14"/>
          </p:nvPr>
        </p:nvSpPr>
        <p:spPr>
          <a:xfrm>
            <a:off x="398964" y="1258074"/>
            <a:ext cx="8346072" cy="3285910"/>
          </a:xfrm>
        </p:spPr>
        <p:txBody>
          <a:bodyPr/>
          <a:lstStyle>
            <a:lvl1pPr>
              <a:defRPr sz="1800">
                <a:solidFill>
                  <a:srgbClr val="4E5052"/>
                </a:solidFill>
              </a:defRPr>
            </a:lvl1pPr>
            <a:lvl2pPr>
              <a:defRPr sz="1800">
                <a:solidFill>
                  <a:srgbClr val="4E5052"/>
                </a:solidFill>
              </a:defRPr>
            </a:lvl2pPr>
            <a:lvl3pPr>
              <a:defRPr sz="1800">
                <a:solidFill>
                  <a:srgbClr val="4E5052"/>
                </a:solidFill>
              </a:defRPr>
            </a:lvl3pPr>
            <a:lvl4pPr>
              <a:defRPr sz="1800">
                <a:solidFill>
                  <a:srgbClr val="4E5052"/>
                </a:solidFill>
              </a:defRPr>
            </a:lvl4pPr>
            <a:lvl5pPr>
              <a:defRPr sz="1800">
                <a:solidFill>
                  <a:srgbClr val="4E5052"/>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961705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2-Up Biography Slide">
  <p:cSld name="2-Up Biography Slide">
    <p:spTree>
      <p:nvGrpSpPr>
        <p:cNvPr id="1" name="Shape 817"/>
        <p:cNvGrpSpPr/>
        <p:nvPr/>
      </p:nvGrpSpPr>
      <p:grpSpPr>
        <a:xfrm>
          <a:off x="0" y="0"/>
          <a:ext cx="0" cy="0"/>
          <a:chOff x="0" y="0"/>
          <a:chExt cx="0" cy="0"/>
        </a:xfrm>
      </p:grpSpPr>
      <p:sp>
        <p:nvSpPr>
          <p:cNvPr id="818" name="Google Shape;818;p77"/>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819" name="Google Shape;819;p77"/>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820" name="Google Shape;820;p77"/>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821" name="Google Shape;821;p77"/>
          <p:cNvSpPr txBox="1">
            <a:spLocks noGrp="1"/>
          </p:cNvSpPr>
          <p:nvPr>
            <p:ph type="body" idx="1"/>
          </p:nvPr>
        </p:nvSpPr>
        <p:spPr>
          <a:xfrm>
            <a:off x="755650" y="2163763"/>
            <a:ext cx="3661171" cy="326953"/>
          </a:xfrm>
          <a:prstGeom prst="rect">
            <a:avLst/>
          </a:prstGeom>
          <a:noFill/>
          <a:ln>
            <a:noFill/>
          </a:ln>
        </p:spPr>
        <p:txBody>
          <a:bodyPr spcFirstLastPara="1" wrap="square" lIns="0" tIns="0" rIns="0" bIns="0" anchor="ctr" anchorCtr="0"/>
          <a:lstStyle>
            <a:lvl1pPr marL="457200" marR="0" lvl="0" indent="-228600" algn="ctr" rtl="0">
              <a:lnSpc>
                <a:spcPct val="90000"/>
              </a:lnSpc>
              <a:spcBef>
                <a:spcPts val="100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marL="914400" marR="0" lvl="1"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22" name="Google Shape;822;p77"/>
          <p:cNvSpPr txBox="1">
            <a:spLocks noGrp="1"/>
          </p:cNvSpPr>
          <p:nvPr>
            <p:ph type="body" idx="2"/>
          </p:nvPr>
        </p:nvSpPr>
        <p:spPr>
          <a:xfrm>
            <a:off x="755650" y="2602523"/>
            <a:ext cx="3667263" cy="1805965"/>
          </a:xfrm>
          <a:prstGeom prst="rect">
            <a:avLst/>
          </a:prstGeom>
          <a:noFill/>
          <a:ln>
            <a:noFill/>
          </a:ln>
        </p:spPr>
        <p:txBody>
          <a:bodyPr spcFirstLastPara="1" wrap="square" lIns="0" tIns="0" rIns="0" bIns="0" anchor="t" anchorCtr="0"/>
          <a:lstStyle>
            <a:lvl1pPr marL="457200" marR="0" lvl="0" indent="-228600" algn="ctr" rtl="0">
              <a:lnSpc>
                <a:spcPct val="90000"/>
              </a:lnSpc>
              <a:spcBef>
                <a:spcPts val="10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1pPr>
            <a:lvl2pPr marL="914400" marR="0" lvl="1"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23" name="Google Shape;823;p77"/>
          <p:cNvSpPr txBox="1">
            <a:spLocks noGrp="1"/>
          </p:cNvSpPr>
          <p:nvPr>
            <p:ph type="body" idx="3"/>
          </p:nvPr>
        </p:nvSpPr>
        <p:spPr>
          <a:xfrm>
            <a:off x="4721087" y="2163763"/>
            <a:ext cx="3661171" cy="326953"/>
          </a:xfrm>
          <a:prstGeom prst="rect">
            <a:avLst/>
          </a:prstGeom>
          <a:noFill/>
          <a:ln>
            <a:noFill/>
          </a:ln>
        </p:spPr>
        <p:txBody>
          <a:bodyPr spcFirstLastPara="1" wrap="square" lIns="0" tIns="0" rIns="0" bIns="0" anchor="ctr" anchorCtr="0"/>
          <a:lstStyle>
            <a:lvl1pPr marL="457200" marR="0" lvl="0" indent="-228600" algn="ctr" rtl="0">
              <a:lnSpc>
                <a:spcPct val="90000"/>
              </a:lnSpc>
              <a:spcBef>
                <a:spcPts val="100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marL="914400" marR="0" lvl="1"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24" name="Google Shape;824;p77"/>
          <p:cNvSpPr txBox="1">
            <a:spLocks noGrp="1"/>
          </p:cNvSpPr>
          <p:nvPr>
            <p:ph type="body" idx="4"/>
          </p:nvPr>
        </p:nvSpPr>
        <p:spPr>
          <a:xfrm>
            <a:off x="4721087" y="2602523"/>
            <a:ext cx="3667263" cy="1805965"/>
          </a:xfrm>
          <a:prstGeom prst="rect">
            <a:avLst/>
          </a:prstGeom>
          <a:noFill/>
          <a:ln>
            <a:noFill/>
          </a:ln>
        </p:spPr>
        <p:txBody>
          <a:bodyPr spcFirstLastPara="1" wrap="square" lIns="0" tIns="0" rIns="0" bIns="0" anchor="t" anchorCtr="0"/>
          <a:lstStyle>
            <a:lvl1pPr marL="457200" marR="0" lvl="0" indent="-228600" algn="ctr" rtl="0">
              <a:lnSpc>
                <a:spcPct val="90000"/>
              </a:lnSpc>
              <a:spcBef>
                <a:spcPts val="10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1pPr>
            <a:lvl2pPr marL="914400" marR="0" lvl="1"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25" name="Google Shape;825;p77"/>
          <p:cNvSpPr>
            <a:spLocks noGrp="1"/>
          </p:cNvSpPr>
          <p:nvPr>
            <p:ph type="pic" idx="5"/>
          </p:nvPr>
        </p:nvSpPr>
        <p:spPr>
          <a:xfrm>
            <a:off x="2115316" y="853600"/>
            <a:ext cx="957594" cy="959100"/>
          </a:xfrm>
          <a:prstGeom prst="ellipse">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826" name="Google Shape;826;p77"/>
          <p:cNvPicPr preferRelativeResize="0"/>
          <p:nvPr/>
        </p:nvPicPr>
        <p:blipFill rotWithShape="1">
          <a:blip r:embed="rId2">
            <a:alphaModFix/>
          </a:blip>
          <a:srcRect t="31355"/>
          <a:stretch/>
        </p:blipFill>
        <p:spPr>
          <a:xfrm>
            <a:off x="2022825" y="0"/>
            <a:ext cx="1135397" cy="1896725"/>
          </a:xfrm>
          <a:prstGeom prst="rect">
            <a:avLst/>
          </a:prstGeom>
          <a:noFill/>
          <a:ln>
            <a:noFill/>
          </a:ln>
        </p:spPr>
      </p:pic>
      <p:sp>
        <p:nvSpPr>
          <p:cNvPr id="827" name="Google Shape;827;p77"/>
          <p:cNvSpPr>
            <a:spLocks noGrp="1"/>
          </p:cNvSpPr>
          <p:nvPr>
            <p:ph type="pic" idx="6"/>
          </p:nvPr>
        </p:nvSpPr>
        <p:spPr>
          <a:xfrm>
            <a:off x="6031334" y="853600"/>
            <a:ext cx="957594" cy="959100"/>
          </a:xfrm>
          <a:prstGeom prst="ellipse">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828" name="Google Shape;828;p77"/>
          <p:cNvPicPr preferRelativeResize="0"/>
          <p:nvPr/>
        </p:nvPicPr>
        <p:blipFill rotWithShape="1">
          <a:blip r:embed="rId2">
            <a:alphaModFix/>
          </a:blip>
          <a:srcRect t="31355"/>
          <a:stretch/>
        </p:blipFill>
        <p:spPr>
          <a:xfrm>
            <a:off x="5938843" y="0"/>
            <a:ext cx="1135397" cy="1896725"/>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2-Column Content Slide" type="twoObj">
  <p:cSld name="TWO_OBJECTS">
    <p:spTree>
      <p:nvGrpSpPr>
        <p:cNvPr id="1" name="Shape 874"/>
        <p:cNvGrpSpPr/>
        <p:nvPr/>
      </p:nvGrpSpPr>
      <p:grpSpPr>
        <a:xfrm>
          <a:off x="0" y="0"/>
          <a:ext cx="0" cy="0"/>
          <a:chOff x="0" y="0"/>
          <a:chExt cx="0" cy="0"/>
        </a:xfrm>
      </p:grpSpPr>
      <p:sp>
        <p:nvSpPr>
          <p:cNvPr id="875" name="Google Shape;875;p81"/>
          <p:cNvSpPr txBox="1">
            <a:spLocks noGrp="1"/>
          </p:cNvSpPr>
          <p:nvPr>
            <p:ph type="title"/>
          </p:nvPr>
        </p:nvSpPr>
        <p:spPr>
          <a:xfrm>
            <a:off x="755650" y="712788"/>
            <a:ext cx="7886700" cy="431800"/>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76" name="Google Shape;876;p81"/>
          <p:cNvSpPr txBox="1">
            <a:spLocks noGrp="1"/>
          </p:cNvSpPr>
          <p:nvPr>
            <p:ph type="body" idx="1"/>
          </p:nvPr>
        </p:nvSpPr>
        <p:spPr>
          <a:xfrm>
            <a:off x="755651" y="1203325"/>
            <a:ext cx="3587749" cy="3220570"/>
          </a:xfrm>
          <a:prstGeom prst="rect">
            <a:avLst/>
          </a:prstGeom>
          <a:noFill/>
          <a:ln>
            <a:noFill/>
          </a:ln>
        </p:spPr>
        <p:txBody>
          <a:bodyPr spcFirstLastPara="1" wrap="square" lIns="0" tIns="0" rIns="0" bIns="0" anchor="ctr" anchorCtr="0"/>
          <a:lstStyle>
            <a:lvl1pPr marL="457200" marR="0" lvl="0" indent="-34290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77" name="Google Shape;877;p81"/>
          <p:cNvSpPr txBox="1">
            <a:spLocks noGrp="1"/>
          </p:cNvSpPr>
          <p:nvPr>
            <p:ph type="body" idx="2"/>
          </p:nvPr>
        </p:nvSpPr>
        <p:spPr>
          <a:xfrm>
            <a:off x="4740964" y="1203325"/>
            <a:ext cx="3647385" cy="3220570"/>
          </a:xfrm>
          <a:prstGeom prst="rect">
            <a:avLst/>
          </a:prstGeom>
          <a:noFill/>
          <a:ln>
            <a:noFill/>
          </a:ln>
        </p:spPr>
        <p:txBody>
          <a:bodyPr spcFirstLastPara="1" wrap="square" lIns="0" tIns="0" rIns="0" bIns="0" anchor="ctr" anchorCtr="0"/>
          <a:lstStyle>
            <a:lvl1pPr marL="457200" marR="0" lvl="0" indent="-34290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78" name="Google Shape;878;p81"/>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879" name="Google Shape;879;p81"/>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880" name="Google Shape;880;p81"/>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2-Column Content w/Subheads">
  <p:cSld name="2-Column Content w/Subheads">
    <p:spTree>
      <p:nvGrpSpPr>
        <p:cNvPr id="1" name="Shape 881"/>
        <p:cNvGrpSpPr/>
        <p:nvPr/>
      </p:nvGrpSpPr>
      <p:grpSpPr>
        <a:xfrm>
          <a:off x="0" y="0"/>
          <a:ext cx="0" cy="0"/>
          <a:chOff x="0" y="0"/>
          <a:chExt cx="0" cy="0"/>
        </a:xfrm>
      </p:grpSpPr>
      <p:sp>
        <p:nvSpPr>
          <p:cNvPr id="882" name="Google Shape;882;p82"/>
          <p:cNvSpPr txBox="1">
            <a:spLocks noGrp="1"/>
          </p:cNvSpPr>
          <p:nvPr>
            <p:ph type="body" idx="1"/>
          </p:nvPr>
        </p:nvSpPr>
        <p:spPr>
          <a:xfrm>
            <a:off x="755650" y="1203325"/>
            <a:ext cx="3615367" cy="619125"/>
          </a:xfrm>
          <a:prstGeom prst="rect">
            <a:avLst/>
          </a:prstGeom>
          <a:noFill/>
          <a:ln>
            <a:noFill/>
          </a:ln>
        </p:spPr>
        <p:txBody>
          <a:bodyPr spcFirstLastPara="1" wrap="square" lIns="0" tIns="0" rIns="0" bIns="0" anchor="b" anchorCtr="0"/>
          <a:lstStyle>
            <a:lvl1pPr marL="457200" marR="0" lvl="0" indent="-228600" algn="l" rtl="0">
              <a:lnSpc>
                <a:spcPct val="90000"/>
              </a:lnSpc>
              <a:spcBef>
                <a:spcPts val="1000"/>
              </a:spcBef>
              <a:spcAft>
                <a:spcPts val="0"/>
              </a:spcAft>
              <a:buClr>
                <a:srgbClr val="414042"/>
              </a:buClr>
              <a:buSzPts val="1800"/>
              <a:buFont typeface="Arial"/>
              <a:buNone/>
              <a:defRPr sz="1800" b="1" i="0" u="none" strike="noStrike" cap="none">
                <a:solidFill>
                  <a:srgbClr val="414042"/>
                </a:solidFill>
                <a:latin typeface="Arial"/>
                <a:ea typeface="Arial"/>
                <a:cs typeface="Arial"/>
                <a:sym typeface="Arial"/>
              </a:defRPr>
            </a:lvl1pPr>
            <a:lvl2pPr marL="914400" marR="0" lvl="1" indent="-228600" algn="l" rtl="0">
              <a:lnSpc>
                <a:spcPct val="90000"/>
              </a:lnSpc>
              <a:spcBef>
                <a:spcPts val="500"/>
              </a:spcBef>
              <a:spcAft>
                <a:spcPts val="0"/>
              </a:spcAft>
              <a:buClr>
                <a:srgbClr val="414042"/>
              </a:buClr>
              <a:buSzPts val="2000"/>
              <a:buFont typeface="Arial"/>
              <a:buNone/>
              <a:defRPr sz="2000" b="1" i="0" u="none" strike="noStrike" cap="none">
                <a:solidFill>
                  <a:srgbClr val="414042"/>
                </a:solidFill>
                <a:latin typeface="Arial"/>
                <a:ea typeface="Arial"/>
                <a:cs typeface="Arial"/>
                <a:sym typeface="Arial"/>
              </a:defRPr>
            </a:lvl2pPr>
            <a:lvl3pPr marL="1371600" marR="0" lvl="2" indent="-228600" algn="l" rtl="0">
              <a:lnSpc>
                <a:spcPct val="90000"/>
              </a:lnSpc>
              <a:spcBef>
                <a:spcPts val="500"/>
              </a:spcBef>
              <a:spcAft>
                <a:spcPts val="0"/>
              </a:spcAft>
              <a:buClr>
                <a:srgbClr val="414042"/>
              </a:buClr>
              <a:buSzPts val="1800"/>
              <a:buFont typeface="Arial"/>
              <a:buNone/>
              <a:defRPr sz="1800" b="1" i="0" u="none" strike="noStrike" cap="none">
                <a:solidFill>
                  <a:srgbClr val="414042"/>
                </a:solidFill>
                <a:latin typeface="Arial"/>
                <a:ea typeface="Arial"/>
                <a:cs typeface="Arial"/>
                <a:sym typeface="Arial"/>
              </a:defRPr>
            </a:lvl3pPr>
            <a:lvl4pPr marL="1828800" marR="0" lvl="3" indent="-228600" algn="l" rtl="0">
              <a:lnSpc>
                <a:spcPct val="90000"/>
              </a:lnSpc>
              <a:spcBef>
                <a:spcPts val="500"/>
              </a:spcBef>
              <a:spcAft>
                <a:spcPts val="0"/>
              </a:spcAft>
              <a:buClr>
                <a:srgbClr val="414042"/>
              </a:buClr>
              <a:buSzPts val="1600"/>
              <a:buFont typeface="Arial"/>
              <a:buNone/>
              <a:defRPr sz="1600" b="1" i="0" u="none" strike="noStrike" cap="none">
                <a:solidFill>
                  <a:srgbClr val="414042"/>
                </a:solidFill>
                <a:latin typeface="Arial"/>
                <a:ea typeface="Arial"/>
                <a:cs typeface="Arial"/>
                <a:sym typeface="Arial"/>
              </a:defRPr>
            </a:lvl4pPr>
            <a:lvl5pPr marL="2286000" marR="0" lvl="4" indent="-228600" algn="l" rtl="0">
              <a:lnSpc>
                <a:spcPct val="90000"/>
              </a:lnSpc>
              <a:spcBef>
                <a:spcPts val="500"/>
              </a:spcBef>
              <a:spcAft>
                <a:spcPts val="0"/>
              </a:spcAft>
              <a:buClr>
                <a:srgbClr val="414042"/>
              </a:buClr>
              <a:buSzPts val="1600"/>
              <a:buFont typeface="Arial"/>
              <a:buNone/>
              <a:defRPr sz="1600" b="1" i="0" u="none" strike="noStrike" cap="none">
                <a:solidFill>
                  <a:srgbClr val="414042"/>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883" name="Google Shape;883;p82"/>
          <p:cNvSpPr txBox="1">
            <a:spLocks noGrp="1"/>
          </p:cNvSpPr>
          <p:nvPr>
            <p:ph type="body" idx="2"/>
          </p:nvPr>
        </p:nvSpPr>
        <p:spPr>
          <a:xfrm>
            <a:off x="755650" y="1822449"/>
            <a:ext cx="3615367" cy="2601446"/>
          </a:xfrm>
          <a:prstGeom prst="rect">
            <a:avLst/>
          </a:prstGeom>
          <a:noFill/>
          <a:ln>
            <a:noFill/>
          </a:ln>
        </p:spPr>
        <p:txBody>
          <a:bodyPr spcFirstLastPara="1" wrap="square" lIns="0" tIns="0" rIns="0" bIns="0" anchor="t" anchorCtr="0"/>
          <a:lstStyle>
            <a:lvl1pPr marL="457200" marR="0" lvl="0" indent="-317500" algn="l" rtl="0">
              <a:lnSpc>
                <a:spcPct val="90000"/>
              </a:lnSpc>
              <a:spcBef>
                <a:spcPts val="10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1pPr>
            <a:lvl2pPr marL="914400" marR="0" lvl="1"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2pPr>
            <a:lvl3pPr marL="1371600" marR="0" lvl="2"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3pPr>
            <a:lvl4pPr marL="1828800" marR="0" lvl="3"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4pPr>
            <a:lvl5pPr marL="2286000" marR="0" lvl="4"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84" name="Google Shape;884;p82"/>
          <p:cNvSpPr txBox="1">
            <a:spLocks noGrp="1"/>
          </p:cNvSpPr>
          <p:nvPr>
            <p:ph type="body" idx="3"/>
          </p:nvPr>
        </p:nvSpPr>
        <p:spPr>
          <a:xfrm>
            <a:off x="4755180" y="1203325"/>
            <a:ext cx="3633170" cy="619125"/>
          </a:xfrm>
          <a:prstGeom prst="rect">
            <a:avLst/>
          </a:prstGeom>
          <a:noFill/>
          <a:ln>
            <a:noFill/>
          </a:ln>
        </p:spPr>
        <p:txBody>
          <a:bodyPr spcFirstLastPara="1" wrap="square" lIns="0" tIns="0" rIns="0" bIns="0" anchor="b" anchorCtr="0"/>
          <a:lstStyle>
            <a:lvl1pPr marL="457200" marR="0" lvl="0" indent="-228600" algn="l" rtl="0">
              <a:lnSpc>
                <a:spcPct val="90000"/>
              </a:lnSpc>
              <a:spcBef>
                <a:spcPts val="1000"/>
              </a:spcBef>
              <a:spcAft>
                <a:spcPts val="0"/>
              </a:spcAft>
              <a:buClr>
                <a:srgbClr val="414042"/>
              </a:buClr>
              <a:buSzPts val="1800"/>
              <a:buFont typeface="Arial"/>
              <a:buNone/>
              <a:defRPr sz="1800" b="1" i="0" u="none" strike="noStrike" cap="none">
                <a:solidFill>
                  <a:srgbClr val="414042"/>
                </a:solidFill>
                <a:latin typeface="Arial"/>
                <a:ea typeface="Arial"/>
                <a:cs typeface="Arial"/>
                <a:sym typeface="Arial"/>
              </a:defRPr>
            </a:lvl1pPr>
            <a:lvl2pPr marL="914400" marR="0" lvl="1" indent="-228600" algn="l" rtl="0">
              <a:lnSpc>
                <a:spcPct val="90000"/>
              </a:lnSpc>
              <a:spcBef>
                <a:spcPts val="500"/>
              </a:spcBef>
              <a:spcAft>
                <a:spcPts val="0"/>
              </a:spcAft>
              <a:buClr>
                <a:srgbClr val="414042"/>
              </a:buClr>
              <a:buSzPts val="2000"/>
              <a:buFont typeface="Arial"/>
              <a:buNone/>
              <a:defRPr sz="2000" b="1" i="0" u="none" strike="noStrike" cap="none">
                <a:solidFill>
                  <a:srgbClr val="414042"/>
                </a:solidFill>
                <a:latin typeface="Arial"/>
                <a:ea typeface="Arial"/>
                <a:cs typeface="Arial"/>
                <a:sym typeface="Arial"/>
              </a:defRPr>
            </a:lvl2pPr>
            <a:lvl3pPr marL="1371600" marR="0" lvl="2" indent="-228600" algn="l" rtl="0">
              <a:lnSpc>
                <a:spcPct val="90000"/>
              </a:lnSpc>
              <a:spcBef>
                <a:spcPts val="500"/>
              </a:spcBef>
              <a:spcAft>
                <a:spcPts val="0"/>
              </a:spcAft>
              <a:buClr>
                <a:srgbClr val="414042"/>
              </a:buClr>
              <a:buSzPts val="1800"/>
              <a:buFont typeface="Arial"/>
              <a:buNone/>
              <a:defRPr sz="1800" b="1" i="0" u="none" strike="noStrike" cap="none">
                <a:solidFill>
                  <a:srgbClr val="414042"/>
                </a:solidFill>
                <a:latin typeface="Arial"/>
                <a:ea typeface="Arial"/>
                <a:cs typeface="Arial"/>
                <a:sym typeface="Arial"/>
              </a:defRPr>
            </a:lvl3pPr>
            <a:lvl4pPr marL="1828800" marR="0" lvl="3" indent="-228600" algn="l" rtl="0">
              <a:lnSpc>
                <a:spcPct val="90000"/>
              </a:lnSpc>
              <a:spcBef>
                <a:spcPts val="500"/>
              </a:spcBef>
              <a:spcAft>
                <a:spcPts val="0"/>
              </a:spcAft>
              <a:buClr>
                <a:srgbClr val="414042"/>
              </a:buClr>
              <a:buSzPts val="1600"/>
              <a:buFont typeface="Arial"/>
              <a:buNone/>
              <a:defRPr sz="1600" b="1" i="0" u="none" strike="noStrike" cap="none">
                <a:solidFill>
                  <a:srgbClr val="414042"/>
                </a:solidFill>
                <a:latin typeface="Arial"/>
                <a:ea typeface="Arial"/>
                <a:cs typeface="Arial"/>
                <a:sym typeface="Arial"/>
              </a:defRPr>
            </a:lvl4pPr>
            <a:lvl5pPr marL="2286000" marR="0" lvl="4" indent="-228600" algn="l" rtl="0">
              <a:lnSpc>
                <a:spcPct val="90000"/>
              </a:lnSpc>
              <a:spcBef>
                <a:spcPts val="500"/>
              </a:spcBef>
              <a:spcAft>
                <a:spcPts val="0"/>
              </a:spcAft>
              <a:buClr>
                <a:srgbClr val="414042"/>
              </a:buClr>
              <a:buSzPts val="1600"/>
              <a:buFont typeface="Arial"/>
              <a:buNone/>
              <a:defRPr sz="1600" b="1" i="0" u="none" strike="noStrike" cap="none">
                <a:solidFill>
                  <a:srgbClr val="414042"/>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885" name="Google Shape;885;p82"/>
          <p:cNvSpPr txBox="1">
            <a:spLocks noGrp="1"/>
          </p:cNvSpPr>
          <p:nvPr>
            <p:ph type="body" idx="4"/>
          </p:nvPr>
        </p:nvSpPr>
        <p:spPr>
          <a:xfrm>
            <a:off x="4755180" y="1822449"/>
            <a:ext cx="3633170" cy="2601446"/>
          </a:xfrm>
          <a:prstGeom prst="rect">
            <a:avLst/>
          </a:prstGeom>
          <a:noFill/>
          <a:ln>
            <a:noFill/>
          </a:ln>
        </p:spPr>
        <p:txBody>
          <a:bodyPr spcFirstLastPara="1" wrap="square" lIns="0" tIns="0" rIns="0" bIns="0" anchor="t" anchorCtr="0"/>
          <a:lstStyle>
            <a:lvl1pPr marL="457200" marR="0" lvl="0" indent="-317500" algn="l" rtl="0">
              <a:lnSpc>
                <a:spcPct val="90000"/>
              </a:lnSpc>
              <a:spcBef>
                <a:spcPts val="10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1pPr>
            <a:lvl2pPr marL="914400" marR="0" lvl="1"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2pPr>
            <a:lvl3pPr marL="1371600" marR="0" lvl="2"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3pPr>
            <a:lvl4pPr marL="1828800" marR="0" lvl="3"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4pPr>
            <a:lvl5pPr marL="2286000" marR="0" lvl="4"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86" name="Google Shape;886;p82"/>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887" name="Google Shape;887;p82"/>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888" name="Google Shape;888;p82"/>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889" name="Google Shape;889;p82"/>
          <p:cNvSpPr txBox="1">
            <a:spLocks noGrp="1"/>
          </p:cNvSpPr>
          <p:nvPr>
            <p:ph type="title"/>
          </p:nvPr>
        </p:nvSpPr>
        <p:spPr>
          <a:xfrm>
            <a:off x="755650" y="719791"/>
            <a:ext cx="7632700" cy="416393"/>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Header Only Slide" type="titleOnly">
  <p:cSld name="TITLE_ONLY">
    <p:spTree>
      <p:nvGrpSpPr>
        <p:cNvPr id="1" name="Shape 890"/>
        <p:cNvGrpSpPr/>
        <p:nvPr/>
      </p:nvGrpSpPr>
      <p:grpSpPr>
        <a:xfrm>
          <a:off x="0" y="0"/>
          <a:ext cx="0" cy="0"/>
          <a:chOff x="0" y="0"/>
          <a:chExt cx="0" cy="0"/>
        </a:xfrm>
      </p:grpSpPr>
      <p:sp>
        <p:nvSpPr>
          <p:cNvPr id="891" name="Google Shape;891;p83"/>
          <p:cNvSpPr txBox="1">
            <a:spLocks noGrp="1"/>
          </p:cNvSpPr>
          <p:nvPr>
            <p:ph type="title"/>
          </p:nvPr>
        </p:nvSpPr>
        <p:spPr>
          <a:xfrm>
            <a:off x="755650" y="719791"/>
            <a:ext cx="7632700" cy="416393"/>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92" name="Google Shape;892;p83"/>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893" name="Google Shape;893;p83"/>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894" name="Google Shape;894;p83"/>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1. Purple - Blank">
  <p:cSld name="1. Purple - Blank">
    <p:bg>
      <p:bgPr>
        <a:blipFill>
          <a:blip r:embed="rId2">
            <a:alphaModFix/>
          </a:blip>
          <a:stretch>
            <a:fillRect/>
          </a:stretch>
        </a:blipFill>
        <a:effectLst/>
      </p:bgPr>
    </p:bg>
    <p:spTree>
      <p:nvGrpSpPr>
        <p:cNvPr id="1" name="Shape 895"/>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8_Text Page_Blue/Green">
    <p:spTree>
      <p:nvGrpSpPr>
        <p:cNvPr id="1" name=""/>
        <p:cNvGrpSpPr/>
        <p:nvPr/>
      </p:nvGrpSpPr>
      <p:grpSpPr>
        <a:xfrm>
          <a:off x="0" y="0"/>
          <a:ext cx="0" cy="0"/>
          <a:chOff x="0" y="0"/>
          <a:chExt cx="0" cy="0"/>
        </a:xfrm>
      </p:grpSpPr>
      <p:sp>
        <p:nvSpPr>
          <p:cNvPr id="5" name="Slide Number Placeholder 4"/>
          <p:cNvSpPr>
            <a:spLocks noGrp="1"/>
          </p:cNvSpPr>
          <p:nvPr userDrawn="1">
            <p:ph type="sldNum" sz="quarter" idx="12"/>
          </p:nvPr>
        </p:nvSpPr>
        <p:spPr/>
        <p:txBody>
          <a:bodyPr/>
          <a:lstStyle>
            <a:lvl1pPr>
              <a:defRPr>
                <a:solidFill>
                  <a:srgbClr val="4E5052"/>
                </a:solidFill>
              </a:defRPr>
            </a:lvl1pPr>
          </a:lstStyle>
          <a:p>
            <a:fld id="{C51EAA63-D034-42AE-91FA-B13B9518C7BE}" type="slidenum">
              <a:rPr lang="en-US" smtClean="0">
                <a:latin typeface="Calibri"/>
              </a:rPr>
              <a:pPr/>
              <a:t>‹#›</a:t>
            </a:fld>
            <a:endParaRPr lang="en-US" dirty="0">
              <a:latin typeface="Calibri"/>
            </a:endParaRPr>
          </a:p>
        </p:txBody>
      </p:sp>
      <p:sp>
        <p:nvSpPr>
          <p:cNvPr id="17" name="Footer Placeholder 16">
            <a:extLst>
              <a:ext uri="{FF2B5EF4-FFF2-40B4-BE49-F238E27FC236}">
                <a16:creationId xmlns:a16="http://schemas.microsoft.com/office/drawing/2014/main" id="{9B59A3FD-949D-CC4A-8AA9-F99C1A50D3FD}"/>
              </a:ext>
            </a:extLst>
          </p:cNvPr>
          <p:cNvSpPr>
            <a:spLocks noGrp="1"/>
          </p:cNvSpPr>
          <p:nvPr userDrawn="1">
            <p:ph type="ftr" sz="quarter" idx="15"/>
          </p:nvPr>
        </p:nvSpPr>
        <p:spPr>
          <a:xfrm>
            <a:off x="2256770" y="4917186"/>
            <a:ext cx="6174297" cy="137160"/>
          </a:xfrm>
        </p:spPr>
        <p:txBody>
          <a:bodyPr/>
          <a:lstStyle>
            <a:lvl1pPr>
              <a:defRPr>
                <a:solidFill>
                  <a:srgbClr val="4E5052"/>
                </a:solidFill>
              </a:defRPr>
            </a:lvl1pPr>
          </a:lstStyle>
          <a:p>
            <a:r>
              <a:rPr lang="en-US"/>
              <a:t>Copyright © 2018, Oracle and/or its affiliates. All rights reserved.</a:t>
            </a:r>
            <a:endParaRPr lang="en-US" dirty="0"/>
          </a:p>
        </p:txBody>
      </p:sp>
      <p:sp>
        <p:nvSpPr>
          <p:cNvPr id="20" name="Title 6">
            <a:extLst>
              <a:ext uri="{FF2B5EF4-FFF2-40B4-BE49-F238E27FC236}">
                <a16:creationId xmlns:a16="http://schemas.microsoft.com/office/drawing/2014/main" id="{2394AD5B-EDB1-1C41-9293-C1EF57CACA72}"/>
              </a:ext>
            </a:extLst>
          </p:cNvPr>
          <p:cNvSpPr>
            <a:spLocks noGrp="1"/>
          </p:cNvSpPr>
          <p:nvPr>
            <p:ph type="title"/>
          </p:nvPr>
        </p:nvSpPr>
        <p:spPr>
          <a:xfrm>
            <a:off x="398963" y="411480"/>
            <a:ext cx="8346073" cy="666750"/>
          </a:xfrm>
        </p:spPr>
        <p:txBody>
          <a:bodyPr anchor="b"/>
          <a:lstStyle>
            <a:lvl1pPr>
              <a:defRPr>
                <a:solidFill>
                  <a:srgbClr val="4E5052"/>
                </a:solidFill>
              </a:defRPr>
            </a:lvl1pPr>
          </a:lstStyle>
          <a:p>
            <a:endParaRPr dirty="0"/>
          </a:p>
        </p:txBody>
      </p:sp>
      <p:sp>
        <p:nvSpPr>
          <p:cNvPr id="11" name="Text Placeholder 11">
            <a:extLst>
              <a:ext uri="{FF2B5EF4-FFF2-40B4-BE49-F238E27FC236}">
                <a16:creationId xmlns:a16="http://schemas.microsoft.com/office/drawing/2014/main" id="{406AF51B-3909-2240-A3B4-A3E714163FB5}"/>
              </a:ext>
            </a:extLst>
          </p:cNvPr>
          <p:cNvSpPr>
            <a:spLocks noGrp="1"/>
          </p:cNvSpPr>
          <p:nvPr>
            <p:ph type="body" sz="quarter" idx="14"/>
          </p:nvPr>
        </p:nvSpPr>
        <p:spPr>
          <a:xfrm>
            <a:off x="398964" y="1258074"/>
            <a:ext cx="8346072" cy="3285910"/>
          </a:xfrm>
        </p:spPr>
        <p:txBody>
          <a:bodyPr/>
          <a:lstStyle>
            <a:lvl1pPr>
              <a:defRPr sz="1800">
                <a:solidFill>
                  <a:srgbClr val="4E5052"/>
                </a:solidFill>
              </a:defRPr>
            </a:lvl1pPr>
            <a:lvl2pPr>
              <a:defRPr sz="1800">
                <a:solidFill>
                  <a:srgbClr val="4E5052"/>
                </a:solidFill>
              </a:defRPr>
            </a:lvl2pPr>
            <a:lvl3pPr>
              <a:defRPr sz="1800">
                <a:solidFill>
                  <a:srgbClr val="4E5052"/>
                </a:solidFill>
              </a:defRPr>
            </a:lvl3pPr>
            <a:lvl4pPr>
              <a:defRPr sz="1800">
                <a:solidFill>
                  <a:srgbClr val="4E5052"/>
                </a:solidFill>
              </a:defRPr>
            </a:lvl4pPr>
            <a:lvl5pPr>
              <a:defRPr sz="1800">
                <a:solidFill>
                  <a:srgbClr val="4E5052"/>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882888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2-Up Biography Slide">
  <p:cSld name="2-Up Biography Slide">
    <p:spTree>
      <p:nvGrpSpPr>
        <p:cNvPr id="1" name="Shape 817"/>
        <p:cNvGrpSpPr/>
        <p:nvPr/>
      </p:nvGrpSpPr>
      <p:grpSpPr>
        <a:xfrm>
          <a:off x="0" y="0"/>
          <a:ext cx="0" cy="0"/>
          <a:chOff x="0" y="0"/>
          <a:chExt cx="0" cy="0"/>
        </a:xfrm>
      </p:grpSpPr>
      <p:sp>
        <p:nvSpPr>
          <p:cNvPr id="818" name="Google Shape;818;p77"/>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819" name="Google Shape;819;p77"/>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820" name="Google Shape;820;p77"/>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821" name="Google Shape;821;p77"/>
          <p:cNvSpPr txBox="1">
            <a:spLocks noGrp="1"/>
          </p:cNvSpPr>
          <p:nvPr>
            <p:ph type="body" idx="1"/>
          </p:nvPr>
        </p:nvSpPr>
        <p:spPr>
          <a:xfrm>
            <a:off x="755650" y="2163763"/>
            <a:ext cx="3661171" cy="326953"/>
          </a:xfrm>
          <a:prstGeom prst="rect">
            <a:avLst/>
          </a:prstGeom>
          <a:noFill/>
          <a:ln>
            <a:noFill/>
          </a:ln>
        </p:spPr>
        <p:txBody>
          <a:bodyPr spcFirstLastPara="1" wrap="square" lIns="0" tIns="0" rIns="0" bIns="0" anchor="ctr" anchorCtr="0"/>
          <a:lstStyle>
            <a:lvl1pPr marL="457200" marR="0" lvl="0" indent="-228600" algn="ctr" rtl="0">
              <a:lnSpc>
                <a:spcPct val="90000"/>
              </a:lnSpc>
              <a:spcBef>
                <a:spcPts val="100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marL="914400" marR="0" lvl="1"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22" name="Google Shape;822;p77"/>
          <p:cNvSpPr txBox="1">
            <a:spLocks noGrp="1"/>
          </p:cNvSpPr>
          <p:nvPr>
            <p:ph type="body" idx="2"/>
          </p:nvPr>
        </p:nvSpPr>
        <p:spPr>
          <a:xfrm>
            <a:off x="755650" y="2602523"/>
            <a:ext cx="3667263" cy="1805965"/>
          </a:xfrm>
          <a:prstGeom prst="rect">
            <a:avLst/>
          </a:prstGeom>
          <a:noFill/>
          <a:ln>
            <a:noFill/>
          </a:ln>
        </p:spPr>
        <p:txBody>
          <a:bodyPr spcFirstLastPara="1" wrap="square" lIns="0" tIns="0" rIns="0" bIns="0" anchor="t" anchorCtr="0"/>
          <a:lstStyle>
            <a:lvl1pPr marL="457200" marR="0" lvl="0" indent="-228600" algn="ctr" rtl="0">
              <a:lnSpc>
                <a:spcPct val="90000"/>
              </a:lnSpc>
              <a:spcBef>
                <a:spcPts val="10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1pPr>
            <a:lvl2pPr marL="914400" marR="0" lvl="1"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23" name="Google Shape;823;p77"/>
          <p:cNvSpPr txBox="1">
            <a:spLocks noGrp="1"/>
          </p:cNvSpPr>
          <p:nvPr>
            <p:ph type="body" idx="3"/>
          </p:nvPr>
        </p:nvSpPr>
        <p:spPr>
          <a:xfrm>
            <a:off x="4721087" y="2163763"/>
            <a:ext cx="3661171" cy="326953"/>
          </a:xfrm>
          <a:prstGeom prst="rect">
            <a:avLst/>
          </a:prstGeom>
          <a:noFill/>
          <a:ln>
            <a:noFill/>
          </a:ln>
        </p:spPr>
        <p:txBody>
          <a:bodyPr spcFirstLastPara="1" wrap="square" lIns="0" tIns="0" rIns="0" bIns="0" anchor="ctr" anchorCtr="0"/>
          <a:lstStyle>
            <a:lvl1pPr marL="457200" marR="0" lvl="0" indent="-228600" algn="ctr" rtl="0">
              <a:lnSpc>
                <a:spcPct val="90000"/>
              </a:lnSpc>
              <a:spcBef>
                <a:spcPts val="100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marL="914400" marR="0" lvl="1"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24" name="Google Shape;824;p77"/>
          <p:cNvSpPr txBox="1">
            <a:spLocks noGrp="1"/>
          </p:cNvSpPr>
          <p:nvPr>
            <p:ph type="body" idx="4"/>
          </p:nvPr>
        </p:nvSpPr>
        <p:spPr>
          <a:xfrm>
            <a:off x="4721087" y="2602523"/>
            <a:ext cx="3667263" cy="1805965"/>
          </a:xfrm>
          <a:prstGeom prst="rect">
            <a:avLst/>
          </a:prstGeom>
          <a:noFill/>
          <a:ln>
            <a:noFill/>
          </a:ln>
        </p:spPr>
        <p:txBody>
          <a:bodyPr spcFirstLastPara="1" wrap="square" lIns="0" tIns="0" rIns="0" bIns="0" anchor="t" anchorCtr="0"/>
          <a:lstStyle>
            <a:lvl1pPr marL="457200" marR="0" lvl="0" indent="-228600" algn="ctr" rtl="0">
              <a:lnSpc>
                <a:spcPct val="90000"/>
              </a:lnSpc>
              <a:spcBef>
                <a:spcPts val="10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1pPr>
            <a:lvl2pPr marL="914400" marR="0" lvl="1"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5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25" name="Google Shape;825;p77"/>
          <p:cNvSpPr>
            <a:spLocks noGrp="1"/>
          </p:cNvSpPr>
          <p:nvPr>
            <p:ph type="pic" idx="5"/>
          </p:nvPr>
        </p:nvSpPr>
        <p:spPr>
          <a:xfrm>
            <a:off x="2115316" y="853600"/>
            <a:ext cx="957594" cy="959100"/>
          </a:xfrm>
          <a:prstGeom prst="ellipse">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826" name="Google Shape;826;p77"/>
          <p:cNvPicPr preferRelativeResize="0"/>
          <p:nvPr/>
        </p:nvPicPr>
        <p:blipFill rotWithShape="1">
          <a:blip r:embed="rId2">
            <a:alphaModFix/>
          </a:blip>
          <a:srcRect t="31355"/>
          <a:stretch/>
        </p:blipFill>
        <p:spPr>
          <a:xfrm>
            <a:off x="2022825" y="0"/>
            <a:ext cx="1135397" cy="1896725"/>
          </a:xfrm>
          <a:prstGeom prst="rect">
            <a:avLst/>
          </a:prstGeom>
          <a:noFill/>
          <a:ln>
            <a:noFill/>
          </a:ln>
        </p:spPr>
      </p:pic>
      <p:sp>
        <p:nvSpPr>
          <p:cNvPr id="827" name="Google Shape;827;p77"/>
          <p:cNvSpPr>
            <a:spLocks noGrp="1"/>
          </p:cNvSpPr>
          <p:nvPr>
            <p:ph type="pic" idx="6"/>
          </p:nvPr>
        </p:nvSpPr>
        <p:spPr>
          <a:xfrm>
            <a:off x="6031334" y="853600"/>
            <a:ext cx="957594" cy="959100"/>
          </a:xfrm>
          <a:prstGeom prst="ellipse">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100"/>
              <a:buFont typeface="Arial"/>
              <a:buNone/>
              <a:defRPr sz="11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828" name="Google Shape;828;p77"/>
          <p:cNvPicPr preferRelativeResize="0"/>
          <p:nvPr/>
        </p:nvPicPr>
        <p:blipFill rotWithShape="1">
          <a:blip r:embed="rId2">
            <a:alphaModFix/>
          </a:blip>
          <a:srcRect t="31355"/>
          <a:stretch/>
        </p:blipFill>
        <p:spPr>
          <a:xfrm>
            <a:off x="5938843" y="0"/>
            <a:ext cx="1135397" cy="1896725"/>
          </a:xfrm>
          <a:prstGeom prst="rect">
            <a:avLst/>
          </a:prstGeom>
          <a:noFill/>
          <a:ln>
            <a:noFill/>
          </a:ln>
        </p:spPr>
      </p:pic>
    </p:spTree>
    <p:extLst>
      <p:ext uri="{BB962C8B-B14F-4D97-AF65-F5344CB8AC3E}">
        <p14:creationId xmlns:p14="http://schemas.microsoft.com/office/powerpoint/2010/main" val="8729701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asic Content Slide" type="obj">
  <p:cSld name="Basic Content Slide">
    <p:spTree>
      <p:nvGrpSpPr>
        <p:cNvPr id="1" name="Shape 868"/>
        <p:cNvGrpSpPr/>
        <p:nvPr/>
      </p:nvGrpSpPr>
      <p:grpSpPr>
        <a:xfrm>
          <a:off x="0" y="0"/>
          <a:ext cx="0" cy="0"/>
          <a:chOff x="0" y="0"/>
          <a:chExt cx="0" cy="0"/>
        </a:xfrm>
      </p:grpSpPr>
      <p:sp>
        <p:nvSpPr>
          <p:cNvPr id="869" name="Google Shape;869;p80"/>
          <p:cNvSpPr txBox="1">
            <a:spLocks noGrp="1"/>
          </p:cNvSpPr>
          <p:nvPr>
            <p:ph type="title"/>
          </p:nvPr>
        </p:nvSpPr>
        <p:spPr>
          <a:xfrm>
            <a:off x="755650" y="712802"/>
            <a:ext cx="7886700" cy="416393"/>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70" name="Google Shape;870;p80"/>
          <p:cNvSpPr txBox="1">
            <a:spLocks noGrp="1"/>
          </p:cNvSpPr>
          <p:nvPr>
            <p:ph type="body" idx="1"/>
          </p:nvPr>
        </p:nvSpPr>
        <p:spPr>
          <a:xfrm>
            <a:off x="755650" y="1203325"/>
            <a:ext cx="7808938" cy="3205163"/>
          </a:xfrm>
          <a:prstGeom prst="rect">
            <a:avLst/>
          </a:prstGeom>
          <a:noFill/>
          <a:ln>
            <a:noFill/>
          </a:ln>
        </p:spPr>
        <p:txBody>
          <a:bodyPr spcFirstLastPara="1" wrap="square" lIns="0" tIns="0" rIns="0" bIns="0" anchor="ctr" anchorCtr="0"/>
          <a:lstStyle>
            <a:lvl1pPr marL="457200" marR="0" lvl="0" indent="-34290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71" name="Google Shape;871;p80"/>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872" name="Google Shape;872;p80"/>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873" name="Google Shape;873;p80"/>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5939808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2-Column Content Slide" type="twoObj">
  <p:cSld name="2-Column Content Slide">
    <p:spTree>
      <p:nvGrpSpPr>
        <p:cNvPr id="1" name="Shape 874"/>
        <p:cNvGrpSpPr/>
        <p:nvPr/>
      </p:nvGrpSpPr>
      <p:grpSpPr>
        <a:xfrm>
          <a:off x="0" y="0"/>
          <a:ext cx="0" cy="0"/>
          <a:chOff x="0" y="0"/>
          <a:chExt cx="0" cy="0"/>
        </a:xfrm>
      </p:grpSpPr>
      <p:sp>
        <p:nvSpPr>
          <p:cNvPr id="875" name="Google Shape;875;p81"/>
          <p:cNvSpPr txBox="1">
            <a:spLocks noGrp="1"/>
          </p:cNvSpPr>
          <p:nvPr>
            <p:ph type="title"/>
          </p:nvPr>
        </p:nvSpPr>
        <p:spPr>
          <a:xfrm>
            <a:off x="755650" y="712788"/>
            <a:ext cx="7886700" cy="431800"/>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76" name="Google Shape;876;p81"/>
          <p:cNvSpPr txBox="1">
            <a:spLocks noGrp="1"/>
          </p:cNvSpPr>
          <p:nvPr>
            <p:ph type="body" idx="1"/>
          </p:nvPr>
        </p:nvSpPr>
        <p:spPr>
          <a:xfrm>
            <a:off x="755651" y="1203325"/>
            <a:ext cx="3587749" cy="3220570"/>
          </a:xfrm>
          <a:prstGeom prst="rect">
            <a:avLst/>
          </a:prstGeom>
          <a:noFill/>
          <a:ln>
            <a:noFill/>
          </a:ln>
        </p:spPr>
        <p:txBody>
          <a:bodyPr spcFirstLastPara="1" wrap="square" lIns="0" tIns="0" rIns="0" bIns="0" anchor="ctr" anchorCtr="0"/>
          <a:lstStyle>
            <a:lvl1pPr marL="457200" marR="0" lvl="0" indent="-34290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77" name="Google Shape;877;p81"/>
          <p:cNvSpPr txBox="1">
            <a:spLocks noGrp="1"/>
          </p:cNvSpPr>
          <p:nvPr>
            <p:ph type="body" idx="2"/>
          </p:nvPr>
        </p:nvSpPr>
        <p:spPr>
          <a:xfrm>
            <a:off x="4740964" y="1203325"/>
            <a:ext cx="3647385" cy="3220570"/>
          </a:xfrm>
          <a:prstGeom prst="rect">
            <a:avLst/>
          </a:prstGeom>
          <a:noFill/>
          <a:ln>
            <a:noFill/>
          </a:ln>
        </p:spPr>
        <p:txBody>
          <a:bodyPr spcFirstLastPara="1" wrap="square" lIns="0" tIns="0" rIns="0" bIns="0" anchor="ctr" anchorCtr="0"/>
          <a:lstStyle>
            <a:lvl1pPr marL="457200" marR="0" lvl="0" indent="-34290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78" name="Google Shape;878;p81"/>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879" name="Google Shape;879;p81"/>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880" name="Google Shape;880;p81"/>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454075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ropdown Icon">
  <p:cSld name="Dropdown Icon">
    <p:spTree>
      <p:nvGrpSpPr>
        <p:cNvPr id="1" name="Shape 318"/>
        <p:cNvGrpSpPr/>
        <p:nvPr/>
      </p:nvGrpSpPr>
      <p:grpSpPr>
        <a:xfrm>
          <a:off x="0" y="0"/>
          <a:ext cx="0" cy="0"/>
          <a:chOff x="0" y="0"/>
          <a:chExt cx="0" cy="0"/>
        </a:xfrm>
      </p:grpSpPr>
      <p:sp>
        <p:nvSpPr>
          <p:cNvPr id="319" name="Google Shape;319;p31"/>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320" name="Google Shape;320;p31"/>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321" name="Google Shape;321;p31"/>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322" name="Google Shape;322;p31"/>
          <p:cNvSpPr txBox="1">
            <a:spLocks noGrp="1"/>
          </p:cNvSpPr>
          <p:nvPr>
            <p:ph type="body" idx="1"/>
          </p:nvPr>
        </p:nvSpPr>
        <p:spPr>
          <a:xfrm>
            <a:off x="1650010" y="2042271"/>
            <a:ext cx="5843980" cy="2026389"/>
          </a:xfrm>
          <a:prstGeom prst="rect">
            <a:avLst/>
          </a:prstGeom>
          <a:noFill/>
          <a:ln>
            <a:noFill/>
          </a:ln>
        </p:spPr>
        <p:txBody>
          <a:bodyPr spcFirstLastPara="1" wrap="square" lIns="0" tIns="0" rIns="0" bIns="0" anchor="ctr" anchorCtr="0"/>
          <a:lstStyle>
            <a:lvl1pPr marL="457200" marR="0" lvl="0" indent="-228600" algn="ctr" rtl="0">
              <a:lnSpc>
                <a:spcPct val="90000"/>
              </a:lnSpc>
              <a:spcBef>
                <a:spcPts val="1000"/>
              </a:spcBef>
              <a:spcAft>
                <a:spcPts val="0"/>
              </a:spcAft>
              <a:buClr>
                <a:srgbClr val="414042"/>
              </a:buClr>
              <a:buSzPts val="2400"/>
              <a:buFont typeface="Arial"/>
              <a:buNone/>
              <a:defRPr sz="2400" b="0" i="0" u="none" strike="noStrike" cap="none">
                <a:solidFill>
                  <a:srgbClr val="414042"/>
                </a:solidFill>
                <a:latin typeface="Arial"/>
                <a:ea typeface="Arial"/>
                <a:cs typeface="Arial"/>
                <a:sym typeface="Arial"/>
              </a:defRPr>
            </a:lvl1pPr>
            <a:lvl2pPr marL="914400" marR="0" lvl="1" indent="-381000" algn="l" rtl="0">
              <a:lnSpc>
                <a:spcPct val="90000"/>
              </a:lnSpc>
              <a:spcBef>
                <a:spcPts val="500"/>
              </a:spcBef>
              <a:spcAft>
                <a:spcPts val="0"/>
              </a:spcAft>
              <a:buClr>
                <a:srgbClr val="414042"/>
              </a:buClr>
              <a:buSzPts val="2400"/>
              <a:buFont typeface="Arial"/>
              <a:buChar char="•"/>
              <a:defRPr sz="2400" b="0" i="0" u="none" strike="noStrike" cap="none">
                <a:solidFill>
                  <a:srgbClr val="414042"/>
                </a:solidFill>
                <a:latin typeface="Arial"/>
                <a:ea typeface="Arial"/>
                <a:cs typeface="Arial"/>
                <a:sym typeface="Arial"/>
              </a:defRPr>
            </a:lvl2pPr>
            <a:lvl3pPr marL="1371600" marR="0" lvl="2" indent="-381000" algn="l" rtl="0">
              <a:lnSpc>
                <a:spcPct val="90000"/>
              </a:lnSpc>
              <a:spcBef>
                <a:spcPts val="500"/>
              </a:spcBef>
              <a:spcAft>
                <a:spcPts val="0"/>
              </a:spcAft>
              <a:buClr>
                <a:srgbClr val="414042"/>
              </a:buClr>
              <a:buSzPts val="2400"/>
              <a:buFont typeface="Arial"/>
              <a:buChar char="•"/>
              <a:defRPr sz="2400" b="0" i="0" u="none" strike="noStrike" cap="none">
                <a:solidFill>
                  <a:srgbClr val="414042"/>
                </a:solidFill>
                <a:latin typeface="Arial"/>
                <a:ea typeface="Arial"/>
                <a:cs typeface="Arial"/>
                <a:sym typeface="Arial"/>
              </a:defRPr>
            </a:lvl3pPr>
            <a:lvl4pPr marL="1828800" marR="0" lvl="3" indent="-381000" algn="l" rtl="0">
              <a:lnSpc>
                <a:spcPct val="90000"/>
              </a:lnSpc>
              <a:spcBef>
                <a:spcPts val="500"/>
              </a:spcBef>
              <a:spcAft>
                <a:spcPts val="0"/>
              </a:spcAft>
              <a:buClr>
                <a:srgbClr val="414042"/>
              </a:buClr>
              <a:buSzPts val="2400"/>
              <a:buFont typeface="Arial"/>
              <a:buChar char="•"/>
              <a:defRPr sz="2400" b="0" i="0" u="none" strike="noStrike" cap="none">
                <a:solidFill>
                  <a:srgbClr val="414042"/>
                </a:solidFill>
                <a:latin typeface="Arial"/>
                <a:ea typeface="Arial"/>
                <a:cs typeface="Arial"/>
                <a:sym typeface="Arial"/>
              </a:defRPr>
            </a:lvl4pPr>
            <a:lvl5pPr marL="2286000" marR="0" lvl="4" indent="-381000" algn="l" rtl="0">
              <a:lnSpc>
                <a:spcPct val="90000"/>
              </a:lnSpc>
              <a:spcBef>
                <a:spcPts val="500"/>
              </a:spcBef>
              <a:spcAft>
                <a:spcPts val="0"/>
              </a:spcAft>
              <a:buClr>
                <a:srgbClr val="414042"/>
              </a:buClr>
              <a:buSzPts val="2400"/>
              <a:buFont typeface="Arial"/>
              <a:buChar char="•"/>
              <a:defRPr sz="2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23" name="Google Shape;323;p31"/>
          <p:cNvSpPr txBox="1">
            <a:spLocks noGrp="1"/>
          </p:cNvSpPr>
          <p:nvPr>
            <p:ph type="body" idx="2"/>
          </p:nvPr>
        </p:nvSpPr>
        <p:spPr>
          <a:xfrm>
            <a:off x="1650010" y="4244828"/>
            <a:ext cx="5843980" cy="163659"/>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rgbClr val="414042"/>
              </a:buClr>
              <a:buSzPts val="1200"/>
              <a:buFont typeface="Arial"/>
              <a:buNone/>
              <a:defRPr sz="12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24" name="Google Shape;324;p31"/>
          <p:cNvSpPr>
            <a:spLocks noGrp="1"/>
          </p:cNvSpPr>
          <p:nvPr>
            <p:ph type="pic" idx="3"/>
          </p:nvPr>
        </p:nvSpPr>
        <p:spPr>
          <a:xfrm>
            <a:off x="4010025" y="0"/>
            <a:ext cx="1123950" cy="1860550"/>
          </a:xfrm>
          <a:prstGeom prst="rect">
            <a:avLst/>
          </a:prstGeom>
          <a:noFill/>
          <a:ln>
            <a:noFill/>
          </a:ln>
        </p:spPr>
        <p:txBody>
          <a:bodyPr spcFirstLastPara="1" wrap="square" lIns="0" tIns="0" rIns="0" bIns="0" anchor="ctr" anchorCtr="0"/>
          <a:lstStyle>
            <a:lvl1pPr marR="0" lvl="0" algn="ctr" rtl="0">
              <a:lnSpc>
                <a:spcPct val="90000"/>
              </a:lnSpc>
              <a:spcBef>
                <a:spcPts val="10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1pPr>
            <a:lvl2pPr marR="0" lvl="1"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R="0" lvl="2"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R="0" lvl="3"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R="0" lvl="4"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2-Column Content w/Subheads">
  <p:cSld name="2-Column Content w/Subheads">
    <p:spTree>
      <p:nvGrpSpPr>
        <p:cNvPr id="1" name="Shape 881"/>
        <p:cNvGrpSpPr/>
        <p:nvPr/>
      </p:nvGrpSpPr>
      <p:grpSpPr>
        <a:xfrm>
          <a:off x="0" y="0"/>
          <a:ext cx="0" cy="0"/>
          <a:chOff x="0" y="0"/>
          <a:chExt cx="0" cy="0"/>
        </a:xfrm>
      </p:grpSpPr>
      <p:sp>
        <p:nvSpPr>
          <p:cNvPr id="882" name="Google Shape;882;p82"/>
          <p:cNvSpPr txBox="1">
            <a:spLocks noGrp="1"/>
          </p:cNvSpPr>
          <p:nvPr>
            <p:ph type="body" idx="1"/>
          </p:nvPr>
        </p:nvSpPr>
        <p:spPr>
          <a:xfrm>
            <a:off x="755650" y="1203325"/>
            <a:ext cx="3615367" cy="619125"/>
          </a:xfrm>
          <a:prstGeom prst="rect">
            <a:avLst/>
          </a:prstGeom>
          <a:noFill/>
          <a:ln>
            <a:noFill/>
          </a:ln>
        </p:spPr>
        <p:txBody>
          <a:bodyPr spcFirstLastPara="1" wrap="square" lIns="0" tIns="0" rIns="0" bIns="0" anchor="b" anchorCtr="0"/>
          <a:lstStyle>
            <a:lvl1pPr marL="457200" marR="0" lvl="0" indent="-228600" algn="l" rtl="0">
              <a:lnSpc>
                <a:spcPct val="90000"/>
              </a:lnSpc>
              <a:spcBef>
                <a:spcPts val="1000"/>
              </a:spcBef>
              <a:spcAft>
                <a:spcPts val="0"/>
              </a:spcAft>
              <a:buClr>
                <a:srgbClr val="414042"/>
              </a:buClr>
              <a:buSzPts val="1800"/>
              <a:buFont typeface="Arial"/>
              <a:buNone/>
              <a:defRPr sz="1800" b="1" i="0" u="none" strike="noStrike" cap="none">
                <a:solidFill>
                  <a:srgbClr val="414042"/>
                </a:solidFill>
                <a:latin typeface="Arial"/>
                <a:ea typeface="Arial"/>
                <a:cs typeface="Arial"/>
                <a:sym typeface="Arial"/>
              </a:defRPr>
            </a:lvl1pPr>
            <a:lvl2pPr marL="914400" marR="0" lvl="1" indent="-228600" algn="l" rtl="0">
              <a:lnSpc>
                <a:spcPct val="90000"/>
              </a:lnSpc>
              <a:spcBef>
                <a:spcPts val="500"/>
              </a:spcBef>
              <a:spcAft>
                <a:spcPts val="0"/>
              </a:spcAft>
              <a:buClr>
                <a:srgbClr val="414042"/>
              </a:buClr>
              <a:buSzPts val="2000"/>
              <a:buFont typeface="Arial"/>
              <a:buNone/>
              <a:defRPr sz="2000" b="1" i="0" u="none" strike="noStrike" cap="none">
                <a:solidFill>
                  <a:srgbClr val="414042"/>
                </a:solidFill>
                <a:latin typeface="Arial"/>
                <a:ea typeface="Arial"/>
                <a:cs typeface="Arial"/>
                <a:sym typeface="Arial"/>
              </a:defRPr>
            </a:lvl2pPr>
            <a:lvl3pPr marL="1371600" marR="0" lvl="2" indent="-228600" algn="l" rtl="0">
              <a:lnSpc>
                <a:spcPct val="90000"/>
              </a:lnSpc>
              <a:spcBef>
                <a:spcPts val="500"/>
              </a:spcBef>
              <a:spcAft>
                <a:spcPts val="0"/>
              </a:spcAft>
              <a:buClr>
                <a:srgbClr val="414042"/>
              </a:buClr>
              <a:buSzPts val="1800"/>
              <a:buFont typeface="Arial"/>
              <a:buNone/>
              <a:defRPr sz="1800" b="1" i="0" u="none" strike="noStrike" cap="none">
                <a:solidFill>
                  <a:srgbClr val="414042"/>
                </a:solidFill>
                <a:latin typeface="Arial"/>
                <a:ea typeface="Arial"/>
                <a:cs typeface="Arial"/>
                <a:sym typeface="Arial"/>
              </a:defRPr>
            </a:lvl3pPr>
            <a:lvl4pPr marL="1828800" marR="0" lvl="3" indent="-228600" algn="l" rtl="0">
              <a:lnSpc>
                <a:spcPct val="90000"/>
              </a:lnSpc>
              <a:spcBef>
                <a:spcPts val="500"/>
              </a:spcBef>
              <a:spcAft>
                <a:spcPts val="0"/>
              </a:spcAft>
              <a:buClr>
                <a:srgbClr val="414042"/>
              </a:buClr>
              <a:buSzPts val="1600"/>
              <a:buFont typeface="Arial"/>
              <a:buNone/>
              <a:defRPr sz="1600" b="1" i="0" u="none" strike="noStrike" cap="none">
                <a:solidFill>
                  <a:srgbClr val="414042"/>
                </a:solidFill>
                <a:latin typeface="Arial"/>
                <a:ea typeface="Arial"/>
                <a:cs typeface="Arial"/>
                <a:sym typeface="Arial"/>
              </a:defRPr>
            </a:lvl4pPr>
            <a:lvl5pPr marL="2286000" marR="0" lvl="4" indent="-228600" algn="l" rtl="0">
              <a:lnSpc>
                <a:spcPct val="90000"/>
              </a:lnSpc>
              <a:spcBef>
                <a:spcPts val="500"/>
              </a:spcBef>
              <a:spcAft>
                <a:spcPts val="0"/>
              </a:spcAft>
              <a:buClr>
                <a:srgbClr val="414042"/>
              </a:buClr>
              <a:buSzPts val="1600"/>
              <a:buFont typeface="Arial"/>
              <a:buNone/>
              <a:defRPr sz="1600" b="1" i="0" u="none" strike="noStrike" cap="none">
                <a:solidFill>
                  <a:srgbClr val="414042"/>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883" name="Google Shape;883;p82"/>
          <p:cNvSpPr txBox="1">
            <a:spLocks noGrp="1"/>
          </p:cNvSpPr>
          <p:nvPr>
            <p:ph type="body" idx="2"/>
          </p:nvPr>
        </p:nvSpPr>
        <p:spPr>
          <a:xfrm>
            <a:off x="755650" y="1822449"/>
            <a:ext cx="3615367" cy="2601446"/>
          </a:xfrm>
          <a:prstGeom prst="rect">
            <a:avLst/>
          </a:prstGeom>
          <a:noFill/>
          <a:ln>
            <a:noFill/>
          </a:ln>
        </p:spPr>
        <p:txBody>
          <a:bodyPr spcFirstLastPara="1" wrap="square" lIns="0" tIns="0" rIns="0" bIns="0" anchor="t" anchorCtr="0"/>
          <a:lstStyle>
            <a:lvl1pPr marL="457200" marR="0" lvl="0" indent="-317500" algn="l" rtl="0">
              <a:lnSpc>
                <a:spcPct val="90000"/>
              </a:lnSpc>
              <a:spcBef>
                <a:spcPts val="10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1pPr>
            <a:lvl2pPr marL="914400" marR="0" lvl="1"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2pPr>
            <a:lvl3pPr marL="1371600" marR="0" lvl="2"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3pPr>
            <a:lvl4pPr marL="1828800" marR="0" lvl="3"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4pPr>
            <a:lvl5pPr marL="2286000" marR="0" lvl="4"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84" name="Google Shape;884;p82"/>
          <p:cNvSpPr txBox="1">
            <a:spLocks noGrp="1"/>
          </p:cNvSpPr>
          <p:nvPr>
            <p:ph type="body" idx="3"/>
          </p:nvPr>
        </p:nvSpPr>
        <p:spPr>
          <a:xfrm>
            <a:off x="4755180" y="1203325"/>
            <a:ext cx="3633170" cy="619125"/>
          </a:xfrm>
          <a:prstGeom prst="rect">
            <a:avLst/>
          </a:prstGeom>
          <a:noFill/>
          <a:ln>
            <a:noFill/>
          </a:ln>
        </p:spPr>
        <p:txBody>
          <a:bodyPr spcFirstLastPara="1" wrap="square" lIns="0" tIns="0" rIns="0" bIns="0" anchor="b" anchorCtr="0"/>
          <a:lstStyle>
            <a:lvl1pPr marL="457200" marR="0" lvl="0" indent="-228600" algn="l" rtl="0">
              <a:lnSpc>
                <a:spcPct val="90000"/>
              </a:lnSpc>
              <a:spcBef>
                <a:spcPts val="1000"/>
              </a:spcBef>
              <a:spcAft>
                <a:spcPts val="0"/>
              </a:spcAft>
              <a:buClr>
                <a:srgbClr val="414042"/>
              </a:buClr>
              <a:buSzPts val="1800"/>
              <a:buFont typeface="Arial"/>
              <a:buNone/>
              <a:defRPr sz="1800" b="1" i="0" u="none" strike="noStrike" cap="none">
                <a:solidFill>
                  <a:srgbClr val="414042"/>
                </a:solidFill>
                <a:latin typeface="Arial"/>
                <a:ea typeface="Arial"/>
                <a:cs typeface="Arial"/>
                <a:sym typeface="Arial"/>
              </a:defRPr>
            </a:lvl1pPr>
            <a:lvl2pPr marL="914400" marR="0" lvl="1" indent="-228600" algn="l" rtl="0">
              <a:lnSpc>
                <a:spcPct val="90000"/>
              </a:lnSpc>
              <a:spcBef>
                <a:spcPts val="500"/>
              </a:spcBef>
              <a:spcAft>
                <a:spcPts val="0"/>
              </a:spcAft>
              <a:buClr>
                <a:srgbClr val="414042"/>
              </a:buClr>
              <a:buSzPts val="2000"/>
              <a:buFont typeface="Arial"/>
              <a:buNone/>
              <a:defRPr sz="2000" b="1" i="0" u="none" strike="noStrike" cap="none">
                <a:solidFill>
                  <a:srgbClr val="414042"/>
                </a:solidFill>
                <a:latin typeface="Arial"/>
                <a:ea typeface="Arial"/>
                <a:cs typeface="Arial"/>
                <a:sym typeface="Arial"/>
              </a:defRPr>
            </a:lvl2pPr>
            <a:lvl3pPr marL="1371600" marR="0" lvl="2" indent="-228600" algn="l" rtl="0">
              <a:lnSpc>
                <a:spcPct val="90000"/>
              </a:lnSpc>
              <a:spcBef>
                <a:spcPts val="500"/>
              </a:spcBef>
              <a:spcAft>
                <a:spcPts val="0"/>
              </a:spcAft>
              <a:buClr>
                <a:srgbClr val="414042"/>
              </a:buClr>
              <a:buSzPts val="1800"/>
              <a:buFont typeface="Arial"/>
              <a:buNone/>
              <a:defRPr sz="1800" b="1" i="0" u="none" strike="noStrike" cap="none">
                <a:solidFill>
                  <a:srgbClr val="414042"/>
                </a:solidFill>
                <a:latin typeface="Arial"/>
                <a:ea typeface="Arial"/>
                <a:cs typeface="Arial"/>
                <a:sym typeface="Arial"/>
              </a:defRPr>
            </a:lvl3pPr>
            <a:lvl4pPr marL="1828800" marR="0" lvl="3" indent="-228600" algn="l" rtl="0">
              <a:lnSpc>
                <a:spcPct val="90000"/>
              </a:lnSpc>
              <a:spcBef>
                <a:spcPts val="500"/>
              </a:spcBef>
              <a:spcAft>
                <a:spcPts val="0"/>
              </a:spcAft>
              <a:buClr>
                <a:srgbClr val="414042"/>
              </a:buClr>
              <a:buSzPts val="1600"/>
              <a:buFont typeface="Arial"/>
              <a:buNone/>
              <a:defRPr sz="1600" b="1" i="0" u="none" strike="noStrike" cap="none">
                <a:solidFill>
                  <a:srgbClr val="414042"/>
                </a:solidFill>
                <a:latin typeface="Arial"/>
                <a:ea typeface="Arial"/>
                <a:cs typeface="Arial"/>
                <a:sym typeface="Arial"/>
              </a:defRPr>
            </a:lvl4pPr>
            <a:lvl5pPr marL="2286000" marR="0" lvl="4" indent="-228600" algn="l" rtl="0">
              <a:lnSpc>
                <a:spcPct val="90000"/>
              </a:lnSpc>
              <a:spcBef>
                <a:spcPts val="500"/>
              </a:spcBef>
              <a:spcAft>
                <a:spcPts val="0"/>
              </a:spcAft>
              <a:buClr>
                <a:srgbClr val="414042"/>
              </a:buClr>
              <a:buSzPts val="1600"/>
              <a:buFont typeface="Arial"/>
              <a:buNone/>
              <a:defRPr sz="1600" b="1" i="0" u="none" strike="noStrike" cap="none">
                <a:solidFill>
                  <a:srgbClr val="414042"/>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885" name="Google Shape;885;p82"/>
          <p:cNvSpPr txBox="1">
            <a:spLocks noGrp="1"/>
          </p:cNvSpPr>
          <p:nvPr>
            <p:ph type="body" idx="4"/>
          </p:nvPr>
        </p:nvSpPr>
        <p:spPr>
          <a:xfrm>
            <a:off x="4755180" y="1822449"/>
            <a:ext cx="3633170" cy="2601446"/>
          </a:xfrm>
          <a:prstGeom prst="rect">
            <a:avLst/>
          </a:prstGeom>
          <a:noFill/>
          <a:ln>
            <a:noFill/>
          </a:ln>
        </p:spPr>
        <p:txBody>
          <a:bodyPr spcFirstLastPara="1" wrap="square" lIns="0" tIns="0" rIns="0" bIns="0" anchor="t" anchorCtr="0"/>
          <a:lstStyle>
            <a:lvl1pPr marL="457200" marR="0" lvl="0" indent="-317500" algn="l" rtl="0">
              <a:lnSpc>
                <a:spcPct val="90000"/>
              </a:lnSpc>
              <a:spcBef>
                <a:spcPts val="10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1pPr>
            <a:lvl2pPr marL="914400" marR="0" lvl="1"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2pPr>
            <a:lvl3pPr marL="1371600" marR="0" lvl="2"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3pPr>
            <a:lvl4pPr marL="1828800" marR="0" lvl="3"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4pPr>
            <a:lvl5pPr marL="2286000" marR="0" lvl="4"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86" name="Google Shape;886;p82"/>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887" name="Google Shape;887;p82"/>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888" name="Google Shape;888;p82"/>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889" name="Google Shape;889;p82"/>
          <p:cNvSpPr txBox="1">
            <a:spLocks noGrp="1"/>
          </p:cNvSpPr>
          <p:nvPr>
            <p:ph type="title"/>
          </p:nvPr>
        </p:nvSpPr>
        <p:spPr>
          <a:xfrm>
            <a:off x="755650" y="719791"/>
            <a:ext cx="7632700" cy="416393"/>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extLst>
      <p:ext uri="{BB962C8B-B14F-4D97-AF65-F5344CB8AC3E}">
        <p14:creationId xmlns:p14="http://schemas.microsoft.com/office/powerpoint/2010/main" val="34815300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Header Only Slide" type="titleOnly">
  <p:cSld name="Header Only Slide">
    <p:spTree>
      <p:nvGrpSpPr>
        <p:cNvPr id="1" name="Shape 890"/>
        <p:cNvGrpSpPr/>
        <p:nvPr/>
      </p:nvGrpSpPr>
      <p:grpSpPr>
        <a:xfrm>
          <a:off x="0" y="0"/>
          <a:ext cx="0" cy="0"/>
          <a:chOff x="0" y="0"/>
          <a:chExt cx="0" cy="0"/>
        </a:xfrm>
      </p:grpSpPr>
      <p:sp>
        <p:nvSpPr>
          <p:cNvPr id="891" name="Google Shape;891;p83"/>
          <p:cNvSpPr txBox="1">
            <a:spLocks noGrp="1"/>
          </p:cNvSpPr>
          <p:nvPr>
            <p:ph type="title"/>
          </p:nvPr>
        </p:nvSpPr>
        <p:spPr>
          <a:xfrm>
            <a:off x="755650" y="719791"/>
            <a:ext cx="7632700" cy="416393"/>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92" name="Google Shape;892;p83"/>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893" name="Google Shape;893;p83"/>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894" name="Google Shape;894;p83"/>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773178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1. Purple - Blank">
  <p:cSld name="1. Purple - Blank">
    <p:bg>
      <p:bgPr>
        <a:blipFill>
          <a:blip r:embed="rId2">
            <a:alphaModFix/>
          </a:blip>
          <a:stretch>
            <a:fillRect/>
          </a:stretch>
        </a:blipFill>
        <a:effectLst/>
      </p:bgPr>
    </p:bg>
    <p:spTree>
      <p:nvGrpSpPr>
        <p:cNvPr id="1" name="Shape 895"/>
        <p:cNvGrpSpPr/>
        <p:nvPr/>
      </p:nvGrpSpPr>
      <p:grpSpPr>
        <a:xfrm>
          <a:off x="0" y="0"/>
          <a:ext cx="0" cy="0"/>
          <a:chOff x="0" y="0"/>
          <a:chExt cx="0" cy="0"/>
        </a:xfrm>
      </p:grpSpPr>
    </p:spTree>
    <p:extLst>
      <p:ext uri="{BB962C8B-B14F-4D97-AF65-F5344CB8AC3E}">
        <p14:creationId xmlns:p14="http://schemas.microsoft.com/office/powerpoint/2010/main" val="27632044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8_Text Page_Blue/Green">
    <p:spTree>
      <p:nvGrpSpPr>
        <p:cNvPr id="1" name=""/>
        <p:cNvGrpSpPr/>
        <p:nvPr/>
      </p:nvGrpSpPr>
      <p:grpSpPr>
        <a:xfrm>
          <a:off x="0" y="0"/>
          <a:ext cx="0" cy="0"/>
          <a:chOff x="0" y="0"/>
          <a:chExt cx="0" cy="0"/>
        </a:xfrm>
      </p:grpSpPr>
      <p:sp>
        <p:nvSpPr>
          <p:cNvPr id="5" name="Slide Number Placeholder 4"/>
          <p:cNvSpPr>
            <a:spLocks noGrp="1"/>
          </p:cNvSpPr>
          <p:nvPr userDrawn="1">
            <p:ph type="sldNum" sz="quarter" idx="12"/>
          </p:nvPr>
        </p:nvSpPr>
        <p:spPr/>
        <p:txBody>
          <a:bodyPr/>
          <a:lstStyle>
            <a:lvl1pPr>
              <a:defRPr>
                <a:solidFill>
                  <a:srgbClr val="4E5052"/>
                </a:solidFill>
              </a:defRPr>
            </a:lvl1pPr>
          </a:lstStyle>
          <a:p>
            <a:fld id="{C51EAA63-D034-42AE-91FA-B13B9518C7BE}" type="slidenum">
              <a:rPr lang="en-US" smtClean="0">
                <a:latin typeface="Calibri"/>
              </a:rPr>
              <a:pPr/>
              <a:t>‹#›</a:t>
            </a:fld>
            <a:endParaRPr lang="en-US" dirty="0">
              <a:latin typeface="Calibri"/>
            </a:endParaRPr>
          </a:p>
        </p:txBody>
      </p:sp>
      <p:sp>
        <p:nvSpPr>
          <p:cNvPr id="17" name="Footer Placeholder 16">
            <a:extLst>
              <a:ext uri="{FF2B5EF4-FFF2-40B4-BE49-F238E27FC236}">
                <a16:creationId xmlns:a16="http://schemas.microsoft.com/office/drawing/2014/main" id="{9B59A3FD-949D-CC4A-8AA9-F99C1A50D3FD}"/>
              </a:ext>
            </a:extLst>
          </p:cNvPr>
          <p:cNvSpPr>
            <a:spLocks noGrp="1"/>
          </p:cNvSpPr>
          <p:nvPr userDrawn="1">
            <p:ph type="ftr" sz="quarter" idx="15"/>
          </p:nvPr>
        </p:nvSpPr>
        <p:spPr>
          <a:xfrm>
            <a:off x="2256770" y="4917186"/>
            <a:ext cx="6174297" cy="137160"/>
          </a:xfrm>
        </p:spPr>
        <p:txBody>
          <a:bodyPr/>
          <a:lstStyle>
            <a:lvl1pPr>
              <a:defRPr>
                <a:solidFill>
                  <a:srgbClr val="4E5052"/>
                </a:solidFill>
              </a:defRPr>
            </a:lvl1pPr>
          </a:lstStyle>
          <a:p>
            <a:r>
              <a:rPr lang="en-US"/>
              <a:t>Copyright © 2018, Oracle and/or its affiliates. All rights reserved.</a:t>
            </a:r>
            <a:endParaRPr lang="en-US" dirty="0"/>
          </a:p>
        </p:txBody>
      </p:sp>
      <p:sp>
        <p:nvSpPr>
          <p:cNvPr id="20" name="Title 6">
            <a:extLst>
              <a:ext uri="{FF2B5EF4-FFF2-40B4-BE49-F238E27FC236}">
                <a16:creationId xmlns:a16="http://schemas.microsoft.com/office/drawing/2014/main" id="{2394AD5B-EDB1-1C41-9293-C1EF57CACA72}"/>
              </a:ext>
            </a:extLst>
          </p:cNvPr>
          <p:cNvSpPr>
            <a:spLocks noGrp="1"/>
          </p:cNvSpPr>
          <p:nvPr>
            <p:ph type="title"/>
          </p:nvPr>
        </p:nvSpPr>
        <p:spPr>
          <a:xfrm>
            <a:off x="398963" y="411480"/>
            <a:ext cx="8346073" cy="666750"/>
          </a:xfrm>
        </p:spPr>
        <p:txBody>
          <a:bodyPr anchor="b"/>
          <a:lstStyle>
            <a:lvl1pPr>
              <a:defRPr>
                <a:solidFill>
                  <a:srgbClr val="4E5052"/>
                </a:solidFill>
              </a:defRPr>
            </a:lvl1pPr>
          </a:lstStyle>
          <a:p>
            <a:endParaRPr dirty="0"/>
          </a:p>
        </p:txBody>
      </p:sp>
      <p:sp>
        <p:nvSpPr>
          <p:cNvPr id="11" name="Text Placeholder 11">
            <a:extLst>
              <a:ext uri="{FF2B5EF4-FFF2-40B4-BE49-F238E27FC236}">
                <a16:creationId xmlns:a16="http://schemas.microsoft.com/office/drawing/2014/main" id="{406AF51B-3909-2240-A3B4-A3E714163FB5}"/>
              </a:ext>
            </a:extLst>
          </p:cNvPr>
          <p:cNvSpPr>
            <a:spLocks noGrp="1"/>
          </p:cNvSpPr>
          <p:nvPr>
            <p:ph type="body" sz="quarter" idx="14"/>
          </p:nvPr>
        </p:nvSpPr>
        <p:spPr>
          <a:xfrm>
            <a:off x="398964" y="1258074"/>
            <a:ext cx="8346072" cy="3285910"/>
          </a:xfrm>
        </p:spPr>
        <p:txBody>
          <a:bodyPr/>
          <a:lstStyle>
            <a:lvl1pPr>
              <a:defRPr sz="1800">
                <a:solidFill>
                  <a:srgbClr val="4E5052"/>
                </a:solidFill>
              </a:defRPr>
            </a:lvl1pPr>
            <a:lvl2pPr>
              <a:defRPr sz="1800">
                <a:solidFill>
                  <a:srgbClr val="4E5052"/>
                </a:solidFill>
              </a:defRPr>
            </a:lvl2pPr>
            <a:lvl3pPr>
              <a:defRPr sz="1800">
                <a:solidFill>
                  <a:srgbClr val="4E5052"/>
                </a:solidFill>
              </a:defRPr>
            </a:lvl3pPr>
            <a:lvl4pPr>
              <a:defRPr sz="1800">
                <a:solidFill>
                  <a:srgbClr val="4E5052"/>
                </a:solidFill>
              </a:defRPr>
            </a:lvl4pPr>
            <a:lvl5pPr>
              <a:defRPr sz="1800">
                <a:solidFill>
                  <a:srgbClr val="4E5052"/>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91389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ext Slide">
  <p:cSld name="Text Slide">
    <p:spTree>
      <p:nvGrpSpPr>
        <p:cNvPr id="1" name="Shape 491"/>
        <p:cNvGrpSpPr/>
        <p:nvPr/>
      </p:nvGrpSpPr>
      <p:grpSpPr>
        <a:xfrm>
          <a:off x="0" y="0"/>
          <a:ext cx="0" cy="0"/>
          <a:chOff x="0" y="0"/>
          <a:chExt cx="0" cy="0"/>
        </a:xfrm>
      </p:grpSpPr>
      <p:sp>
        <p:nvSpPr>
          <p:cNvPr id="492" name="Google Shape;492;p45"/>
          <p:cNvSpPr txBox="1">
            <a:spLocks noGrp="1"/>
          </p:cNvSpPr>
          <p:nvPr>
            <p:ph type="title"/>
          </p:nvPr>
        </p:nvSpPr>
        <p:spPr>
          <a:xfrm>
            <a:off x="755650" y="719791"/>
            <a:ext cx="7632700" cy="416393"/>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93" name="Google Shape;493;p45"/>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494" name="Google Shape;494;p45"/>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495" name="Google Shape;495;p45"/>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496" name="Google Shape;496;p45"/>
          <p:cNvSpPr txBox="1">
            <a:spLocks noGrp="1"/>
          </p:cNvSpPr>
          <p:nvPr>
            <p:ph type="body" idx="1"/>
          </p:nvPr>
        </p:nvSpPr>
        <p:spPr>
          <a:xfrm>
            <a:off x="755650" y="1203325"/>
            <a:ext cx="7632700" cy="3221038"/>
          </a:xfrm>
          <a:prstGeom prst="rect">
            <a:avLst/>
          </a:prstGeom>
          <a:noFill/>
          <a:ln>
            <a:noFill/>
          </a:ln>
        </p:spPr>
        <p:txBody>
          <a:bodyPr spcFirstLastPara="1" wrap="square" lIns="0" tIns="0" rIns="0" bIns="0" anchor="ctr" anchorCtr="0"/>
          <a:lstStyle>
            <a:lvl1pPr marL="457200" marR="0" lvl="0" indent="-228600" algn="l" rtl="0">
              <a:lnSpc>
                <a:spcPct val="90000"/>
              </a:lnSpc>
              <a:spcBef>
                <a:spcPts val="1000"/>
              </a:spcBef>
              <a:spcAft>
                <a:spcPts val="0"/>
              </a:spcAft>
              <a:buClr>
                <a:srgbClr val="414042"/>
              </a:buClr>
              <a:buSzPts val="1400"/>
              <a:buFont typeface="Arial"/>
              <a:buNone/>
              <a:defRPr sz="1400" b="0" i="0" u="none" strike="noStrike" cap="none">
                <a:solidFill>
                  <a:srgbClr val="414042"/>
                </a:solidFill>
                <a:latin typeface="Arial"/>
                <a:ea typeface="Arial"/>
                <a:cs typeface="Arial"/>
                <a:sym typeface="Arial"/>
              </a:defRPr>
            </a:lvl1pPr>
            <a:lvl2pPr marL="914400" marR="0" lvl="1"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2pPr>
            <a:lvl3pPr marL="1371600" marR="0" lvl="2"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3pPr>
            <a:lvl4pPr marL="1828800" marR="0" lvl="3"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4pPr>
            <a:lvl5pPr marL="2286000" marR="0" lvl="4"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Questions Slide">
  <p:cSld name="Questions Slide">
    <p:bg>
      <p:bgPr>
        <a:solidFill>
          <a:schemeClr val="lt1"/>
        </a:solidFill>
        <a:effectLst/>
      </p:bgPr>
    </p:bg>
    <p:spTree>
      <p:nvGrpSpPr>
        <p:cNvPr id="1" name="Shape 564"/>
        <p:cNvGrpSpPr/>
        <p:nvPr/>
      </p:nvGrpSpPr>
      <p:grpSpPr>
        <a:xfrm>
          <a:off x="0" y="0"/>
          <a:ext cx="0" cy="0"/>
          <a:chOff x="0" y="0"/>
          <a:chExt cx="0" cy="0"/>
        </a:xfrm>
      </p:grpSpPr>
      <p:sp>
        <p:nvSpPr>
          <p:cNvPr id="565" name="Google Shape;565;p51"/>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566" name="Google Shape;566;p51"/>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567" name="Google Shape;567;p51"/>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568" name="Google Shape;568;p51"/>
          <p:cNvPicPr preferRelativeResize="0"/>
          <p:nvPr/>
        </p:nvPicPr>
        <p:blipFill rotWithShape="1">
          <a:blip r:embed="rId2">
            <a:alphaModFix/>
          </a:blip>
          <a:srcRect/>
          <a:stretch/>
        </p:blipFill>
        <p:spPr>
          <a:xfrm>
            <a:off x="0" y="0"/>
            <a:ext cx="9144000" cy="5143500"/>
          </a:xfrm>
          <a:prstGeom prst="rect">
            <a:avLst/>
          </a:prstGeom>
          <a:noFill/>
          <a:ln>
            <a:noFill/>
          </a:ln>
        </p:spPr>
      </p:pic>
      <p:sp>
        <p:nvSpPr>
          <p:cNvPr id="569" name="Google Shape;569;p51"/>
          <p:cNvSpPr txBox="1">
            <a:spLocks noGrp="1"/>
          </p:cNvSpPr>
          <p:nvPr>
            <p:ph type="body" idx="1"/>
          </p:nvPr>
        </p:nvSpPr>
        <p:spPr>
          <a:xfrm>
            <a:off x="755650" y="1899176"/>
            <a:ext cx="7632699" cy="625544"/>
          </a:xfrm>
          <a:prstGeom prst="rect">
            <a:avLst/>
          </a:prstGeom>
          <a:noFill/>
          <a:ln>
            <a:noFill/>
          </a:ln>
        </p:spPr>
        <p:txBody>
          <a:bodyPr spcFirstLastPara="1" wrap="square" lIns="0" tIns="0" rIns="0" bIns="0" anchor="ctr" anchorCtr="0"/>
          <a:lstStyle>
            <a:lvl1pPr marL="457200" marR="0" lvl="0" indent="-228600" algn="ctr" rtl="0">
              <a:lnSpc>
                <a:spcPct val="90000"/>
              </a:lnSpc>
              <a:spcBef>
                <a:spcPts val="1000"/>
              </a:spcBef>
              <a:spcAft>
                <a:spcPts val="0"/>
              </a:spcAft>
              <a:buClr>
                <a:schemeClr val="lt1"/>
              </a:buClr>
              <a:buSzPts val="4800"/>
              <a:buFont typeface="Arial"/>
              <a:buNone/>
              <a:defRPr sz="4800" b="1" i="0" u="none" strike="noStrike" cap="none">
                <a:solidFill>
                  <a:schemeClr val="lt1"/>
                </a:solidFill>
                <a:latin typeface="Arial"/>
                <a:ea typeface="Arial"/>
                <a:cs typeface="Arial"/>
                <a:sym typeface="Arial"/>
              </a:defRPr>
            </a:lvl1pPr>
            <a:lvl2pPr marL="914400" marR="0" lvl="1"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2pPr>
            <a:lvl3pPr marL="1371600" marR="0" lvl="2"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3pPr>
            <a:lvl4pPr marL="1828800" marR="0" lvl="3"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4pPr>
            <a:lvl5pPr marL="2286000" marR="0" lvl="4" indent="-228600" algn="l"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70" name="Google Shape;570;p51"/>
          <p:cNvSpPr txBox="1">
            <a:spLocks noGrp="1"/>
          </p:cNvSpPr>
          <p:nvPr>
            <p:ph type="body" idx="2"/>
          </p:nvPr>
        </p:nvSpPr>
        <p:spPr>
          <a:xfrm>
            <a:off x="755650" y="2650515"/>
            <a:ext cx="7632700" cy="983974"/>
          </a:xfrm>
          <a:prstGeom prst="rect">
            <a:avLst/>
          </a:prstGeom>
          <a:noFill/>
          <a:ln>
            <a:noFill/>
          </a:ln>
        </p:spPr>
        <p:txBody>
          <a:bodyPr spcFirstLastPara="1" wrap="square" lIns="0" tIns="0" rIns="0" bIns="0" anchor="ctr" anchorCtr="0"/>
          <a:lstStyle>
            <a:lvl1pPr marL="457200" marR="0" lvl="0" indent="-228600" algn="ctr" rtl="0">
              <a:lnSpc>
                <a:spcPct val="100000"/>
              </a:lnSpc>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2-Column Content w/Subheads">
  <p:cSld name="2-Column Content w/Subheads">
    <p:spTree>
      <p:nvGrpSpPr>
        <p:cNvPr id="1" name="Shape 584"/>
        <p:cNvGrpSpPr/>
        <p:nvPr/>
      </p:nvGrpSpPr>
      <p:grpSpPr>
        <a:xfrm>
          <a:off x="0" y="0"/>
          <a:ext cx="0" cy="0"/>
          <a:chOff x="0" y="0"/>
          <a:chExt cx="0" cy="0"/>
        </a:xfrm>
      </p:grpSpPr>
      <p:sp>
        <p:nvSpPr>
          <p:cNvPr id="585" name="Google Shape;585;p54"/>
          <p:cNvSpPr txBox="1">
            <a:spLocks noGrp="1"/>
          </p:cNvSpPr>
          <p:nvPr>
            <p:ph type="body" idx="1"/>
          </p:nvPr>
        </p:nvSpPr>
        <p:spPr>
          <a:xfrm>
            <a:off x="755650" y="1203325"/>
            <a:ext cx="3615367" cy="619125"/>
          </a:xfrm>
          <a:prstGeom prst="rect">
            <a:avLst/>
          </a:prstGeom>
          <a:noFill/>
          <a:ln>
            <a:noFill/>
          </a:ln>
        </p:spPr>
        <p:txBody>
          <a:bodyPr spcFirstLastPara="1" wrap="square" lIns="0" tIns="0" rIns="0" bIns="0" anchor="b" anchorCtr="0"/>
          <a:lstStyle>
            <a:lvl1pPr marL="457200" marR="0" lvl="0" indent="-228600" algn="l" rtl="0">
              <a:lnSpc>
                <a:spcPct val="90000"/>
              </a:lnSpc>
              <a:spcBef>
                <a:spcPts val="1000"/>
              </a:spcBef>
              <a:spcAft>
                <a:spcPts val="0"/>
              </a:spcAft>
              <a:buClr>
                <a:srgbClr val="414042"/>
              </a:buClr>
              <a:buSzPts val="1800"/>
              <a:buFont typeface="Arial"/>
              <a:buNone/>
              <a:defRPr sz="1800" b="1" i="0" u="none" strike="noStrike" cap="none">
                <a:solidFill>
                  <a:srgbClr val="414042"/>
                </a:solidFill>
                <a:latin typeface="Arial"/>
                <a:ea typeface="Arial"/>
                <a:cs typeface="Arial"/>
                <a:sym typeface="Arial"/>
              </a:defRPr>
            </a:lvl1pPr>
            <a:lvl2pPr marL="914400" marR="0" lvl="1" indent="-228600" algn="l" rtl="0">
              <a:lnSpc>
                <a:spcPct val="90000"/>
              </a:lnSpc>
              <a:spcBef>
                <a:spcPts val="500"/>
              </a:spcBef>
              <a:spcAft>
                <a:spcPts val="0"/>
              </a:spcAft>
              <a:buClr>
                <a:srgbClr val="414042"/>
              </a:buClr>
              <a:buSzPts val="2000"/>
              <a:buFont typeface="Arial"/>
              <a:buNone/>
              <a:defRPr sz="2000" b="1" i="0" u="none" strike="noStrike" cap="none">
                <a:solidFill>
                  <a:srgbClr val="414042"/>
                </a:solidFill>
                <a:latin typeface="Arial"/>
                <a:ea typeface="Arial"/>
                <a:cs typeface="Arial"/>
                <a:sym typeface="Arial"/>
              </a:defRPr>
            </a:lvl2pPr>
            <a:lvl3pPr marL="1371600" marR="0" lvl="2" indent="-228600" algn="l" rtl="0">
              <a:lnSpc>
                <a:spcPct val="90000"/>
              </a:lnSpc>
              <a:spcBef>
                <a:spcPts val="500"/>
              </a:spcBef>
              <a:spcAft>
                <a:spcPts val="0"/>
              </a:spcAft>
              <a:buClr>
                <a:srgbClr val="414042"/>
              </a:buClr>
              <a:buSzPts val="1800"/>
              <a:buFont typeface="Arial"/>
              <a:buNone/>
              <a:defRPr sz="1800" b="1" i="0" u="none" strike="noStrike" cap="none">
                <a:solidFill>
                  <a:srgbClr val="414042"/>
                </a:solidFill>
                <a:latin typeface="Arial"/>
                <a:ea typeface="Arial"/>
                <a:cs typeface="Arial"/>
                <a:sym typeface="Arial"/>
              </a:defRPr>
            </a:lvl3pPr>
            <a:lvl4pPr marL="1828800" marR="0" lvl="3" indent="-228600" algn="l" rtl="0">
              <a:lnSpc>
                <a:spcPct val="90000"/>
              </a:lnSpc>
              <a:spcBef>
                <a:spcPts val="500"/>
              </a:spcBef>
              <a:spcAft>
                <a:spcPts val="0"/>
              </a:spcAft>
              <a:buClr>
                <a:srgbClr val="414042"/>
              </a:buClr>
              <a:buSzPts val="1600"/>
              <a:buFont typeface="Arial"/>
              <a:buNone/>
              <a:defRPr sz="1600" b="1" i="0" u="none" strike="noStrike" cap="none">
                <a:solidFill>
                  <a:srgbClr val="414042"/>
                </a:solidFill>
                <a:latin typeface="Arial"/>
                <a:ea typeface="Arial"/>
                <a:cs typeface="Arial"/>
                <a:sym typeface="Arial"/>
              </a:defRPr>
            </a:lvl4pPr>
            <a:lvl5pPr marL="2286000" marR="0" lvl="4" indent="-228600" algn="l" rtl="0">
              <a:lnSpc>
                <a:spcPct val="90000"/>
              </a:lnSpc>
              <a:spcBef>
                <a:spcPts val="500"/>
              </a:spcBef>
              <a:spcAft>
                <a:spcPts val="0"/>
              </a:spcAft>
              <a:buClr>
                <a:srgbClr val="414042"/>
              </a:buClr>
              <a:buSzPts val="1600"/>
              <a:buFont typeface="Arial"/>
              <a:buNone/>
              <a:defRPr sz="1600" b="1" i="0" u="none" strike="noStrike" cap="none">
                <a:solidFill>
                  <a:srgbClr val="414042"/>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586" name="Google Shape;586;p54"/>
          <p:cNvSpPr txBox="1">
            <a:spLocks noGrp="1"/>
          </p:cNvSpPr>
          <p:nvPr>
            <p:ph type="body" idx="2"/>
          </p:nvPr>
        </p:nvSpPr>
        <p:spPr>
          <a:xfrm>
            <a:off x="755650" y="1822449"/>
            <a:ext cx="3615367" cy="2601446"/>
          </a:xfrm>
          <a:prstGeom prst="rect">
            <a:avLst/>
          </a:prstGeom>
          <a:noFill/>
          <a:ln>
            <a:noFill/>
          </a:ln>
        </p:spPr>
        <p:txBody>
          <a:bodyPr spcFirstLastPara="1" wrap="square" lIns="0" tIns="0" rIns="0" bIns="0" anchor="t" anchorCtr="0"/>
          <a:lstStyle>
            <a:lvl1pPr marL="457200" marR="0" lvl="0" indent="-317500" algn="l" rtl="0">
              <a:lnSpc>
                <a:spcPct val="90000"/>
              </a:lnSpc>
              <a:spcBef>
                <a:spcPts val="10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1pPr>
            <a:lvl2pPr marL="914400" marR="0" lvl="1"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2pPr>
            <a:lvl3pPr marL="1371600" marR="0" lvl="2"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3pPr>
            <a:lvl4pPr marL="1828800" marR="0" lvl="3"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4pPr>
            <a:lvl5pPr marL="2286000" marR="0" lvl="4"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87" name="Google Shape;587;p54"/>
          <p:cNvSpPr txBox="1">
            <a:spLocks noGrp="1"/>
          </p:cNvSpPr>
          <p:nvPr>
            <p:ph type="body" idx="3"/>
          </p:nvPr>
        </p:nvSpPr>
        <p:spPr>
          <a:xfrm>
            <a:off x="4755180" y="1203325"/>
            <a:ext cx="3633170" cy="619125"/>
          </a:xfrm>
          <a:prstGeom prst="rect">
            <a:avLst/>
          </a:prstGeom>
          <a:noFill/>
          <a:ln>
            <a:noFill/>
          </a:ln>
        </p:spPr>
        <p:txBody>
          <a:bodyPr spcFirstLastPara="1" wrap="square" lIns="0" tIns="0" rIns="0" bIns="0" anchor="b" anchorCtr="0"/>
          <a:lstStyle>
            <a:lvl1pPr marL="457200" marR="0" lvl="0" indent="-228600" algn="l" rtl="0">
              <a:lnSpc>
                <a:spcPct val="90000"/>
              </a:lnSpc>
              <a:spcBef>
                <a:spcPts val="1000"/>
              </a:spcBef>
              <a:spcAft>
                <a:spcPts val="0"/>
              </a:spcAft>
              <a:buClr>
                <a:srgbClr val="414042"/>
              </a:buClr>
              <a:buSzPts val="1800"/>
              <a:buFont typeface="Arial"/>
              <a:buNone/>
              <a:defRPr sz="1800" b="1" i="0" u="none" strike="noStrike" cap="none">
                <a:solidFill>
                  <a:srgbClr val="414042"/>
                </a:solidFill>
                <a:latin typeface="Arial"/>
                <a:ea typeface="Arial"/>
                <a:cs typeface="Arial"/>
                <a:sym typeface="Arial"/>
              </a:defRPr>
            </a:lvl1pPr>
            <a:lvl2pPr marL="914400" marR="0" lvl="1" indent="-228600" algn="l" rtl="0">
              <a:lnSpc>
                <a:spcPct val="90000"/>
              </a:lnSpc>
              <a:spcBef>
                <a:spcPts val="500"/>
              </a:spcBef>
              <a:spcAft>
                <a:spcPts val="0"/>
              </a:spcAft>
              <a:buClr>
                <a:srgbClr val="414042"/>
              </a:buClr>
              <a:buSzPts val="2000"/>
              <a:buFont typeface="Arial"/>
              <a:buNone/>
              <a:defRPr sz="2000" b="1" i="0" u="none" strike="noStrike" cap="none">
                <a:solidFill>
                  <a:srgbClr val="414042"/>
                </a:solidFill>
                <a:latin typeface="Arial"/>
                <a:ea typeface="Arial"/>
                <a:cs typeface="Arial"/>
                <a:sym typeface="Arial"/>
              </a:defRPr>
            </a:lvl2pPr>
            <a:lvl3pPr marL="1371600" marR="0" lvl="2" indent="-228600" algn="l" rtl="0">
              <a:lnSpc>
                <a:spcPct val="90000"/>
              </a:lnSpc>
              <a:spcBef>
                <a:spcPts val="500"/>
              </a:spcBef>
              <a:spcAft>
                <a:spcPts val="0"/>
              </a:spcAft>
              <a:buClr>
                <a:srgbClr val="414042"/>
              </a:buClr>
              <a:buSzPts val="1800"/>
              <a:buFont typeface="Arial"/>
              <a:buNone/>
              <a:defRPr sz="1800" b="1" i="0" u="none" strike="noStrike" cap="none">
                <a:solidFill>
                  <a:srgbClr val="414042"/>
                </a:solidFill>
                <a:latin typeface="Arial"/>
                <a:ea typeface="Arial"/>
                <a:cs typeface="Arial"/>
                <a:sym typeface="Arial"/>
              </a:defRPr>
            </a:lvl3pPr>
            <a:lvl4pPr marL="1828800" marR="0" lvl="3" indent="-228600" algn="l" rtl="0">
              <a:lnSpc>
                <a:spcPct val="90000"/>
              </a:lnSpc>
              <a:spcBef>
                <a:spcPts val="500"/>
              </a:spcBef>
              <a:spcAft>
                <a:spcPts val="0"/>
              </a:spcAft>
              <a:buClr>
                <a:srgbClr val="414042"/>
              </a:buClr>
              <a:buSzPts val="1600"/>
              <a:buFont typeface="Arial"/>
              <a:buNone/>
              <a:defRPr sz="1600" b="1" i="0" u="none" strike="noStrike" cap="none">
                <a:solidFill>
                  <a:srgbClr val="414042"/>
                </a:solidFill>
                <a:latin typeface="Arial"/>
                <a:ea typeface="Arial"/>
                <a:cs typeface="Arial"/>
                <a:sym typeface="Arial"/>
              </a:defRPr>
            </a:lvl4pPr>
            <a:lvl5pPr marL="2286000" marR="0" lvl="4" indent="-228600" algn="l" rtl="0">
              <a:lnSpc>
                <a:spcPct val="90000"/>
              </a:lnSpc>
              <a:spcBef>
                <a:spcPts val="500"/>
              </a:spcBef>
              <a:spcAft>
                <a:spcPts val="0"/>
              </a:spcAft>
              <a:buClr>
                <a:srgbClr val="414042"/>
              </a:buClr>
              <a:buSzPts val="1600"/>
              <a:buFont typeface="Arial"/>
              <a:buNone/>
              <a:defRPr sz="1600" b="1" i="0" u="none" strike="noStrike" cap="none">
                <a:solidFill>
                  <a:srgbClr val="414042"/>
                </a:solidFill>
                <a:latin typeface="Arial"/>
                <a:ea typeface="Arial"/>
                <a:cs typeface="Arial"/>
                <a:sym typeface="Arial"/>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588" name="Google Shape;588;p54"/>
          <p:cNvSpPr txBox="1">
            <a:spLocks noGrp="1"/>
          </p:cNvSpPr>
          <p:nvPr>
            <p:ph type="body" idx="4"/>
          </p:nvPr>
        </p:nvSpPr>
        <p:spPr>
          <a:xfrm>
            <a:off x="4755180" y="1822449"/>
            <a:ext cx="3633170" cy="2601446"/>
          </a:xfrm>
          <a:prstGeom prst="rect">
            <a:avLst/>
          </a:prstGeom>
          <a:noFill/>
          <a:ln>
            <a:noFill/>
          </a:ln>
        </p:spPr>
        <p:txBody>
          <a:bodyPr spcFirstLastPara="1" wrap="square" lIns="0" tIns="0" rIns="0" bIns="0" anchor="t" anchorCtr="0"/>
          <a:lstStyle>
            <a:lvl1pPr marL="457200" marR="0" lvl="0" indent="-317500" algn="l" rtl="0">
              <a:lnSpc>
                <a:spcPct val="90000"/>
              </a:lnSpc>
              <a:spcBef>
                <a:spcPts val="10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1pPr>
            <a:lvl2pPr marL="914400" marR="0" lvl="1"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2pPr>
            <a:lvl3pPr marL="1371600" marR="0" lvl="2"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3pPr>
            <a:lvl4pPr marL="1828800" marR="0" lvl="3"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4pPr>
            <a:lvl5pPr marL="2286000" marR="0" lvl="4" indent="-317500" algn="l" rtl="0">
              <a:lnSpc>
                <a:spcPct val="90000"/>
              </a:lnSpc>
              <a:spcBef>
                <a:spcPts val="500"/>
              </a:spcBef>
              <a:spcAft>
                <a:spcPts val="0"/>
              </a:spcAft>
              <a:buClr>
                <a:srgbClr val="414042"/>
              </a:buClr>
              <a:buSzPts val="1400"/>
              <a:buFont typeface="Arial"/>
              <a:buChar char="•"/>
              <a:defRPr sz="14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89" name="Google Shape;589;p54"/>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590" name="Google Shape;590;p54"/>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591" name="Google Shape;591;p54"/>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592" name="Google Shape;592;p54"/>
          <p:cNvSpPr txBox="1">
            <a:spLocks noGrp="1"/>
          </p:cNvSpPr>
          <p:nvPr>
            <p:ph type="title"/>
          </p:nvPr>
        </p:nvSpPr>
        <p:spPr>
          <a:xfrm>
            <a:off x="755650" y="719791"/>
            <a:ext cx="7632700" cy="416393"/>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 Purple - Blank">
  <p:cSld name="1. Purple - Blank">
    <p:bg>
      <p:bgPr>
        <a:blipFill>
          <a:blip r:embed="rId2">
            <a:alphaModFix/>
          </a:blip>
          <a:stretch>
            <a:fillRect/>
          </a:stretch>
        </a:blipFill>
        <a:effectLst/>
      </p:bgPr>
    </p:bg>
    <p:spTree>
      <p:nvGrpSpPr>
        <p:cNvPr id="1" name="Shape 598"/>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3_Title Page_Blue/Orange">
    <p:bg>
      <p:bgPr>
        <a:solidFill>
          <a:schemeClr val="accent2"/>
        </a:solidFill>
        <a:effectLst/>
      </p:bgPr>
    </p:bg>
    <p:spTree>
      <p:nvGrpSpPr>
        <p:cNvPr id="1" name=""/>
        <p:cNvGrpSpPr/>
        <p:nvPr/>
      </p:nvGrpSpPr>
      <p:grpSpPr>
        <a:xfrm>
          <a:off x="0" y="0"/>
          <a:ext cx="0" cy="0"/>
          <a:chOff x="0" y="0"/>
          <a:chExt cx="0" cy="0"/>
        </a:xfrm>
      </p:grpSpPr>
      <p:pic>
        <p:nvPicPr>
          <p:cNvPr id="11" name="Picture 10" descr="WhiteRacingStrip.pn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flipV="1">
            <a:off x="0" y="0"/>
            <a:ext cx="7289666" cy="5143500"/>
          </a:xfrm>
          <a:prstGeom prst="rect">
            <a:avLst/>
          </a:prstGeom>
        </p:spPr>
      </p:pic>
      <p:sp>
        <p:nvSpPr>
          <p:cNvPr id="14" name="Slide Number Placeholder 5"/>
          <p:cNvSpPr>
            <a:spLocks noGrp="1"/>
          </p:cNvSpPr>
          <p:nvPr userDrawn="1">
            <p:ph type="sldNum" sz="quarter" idx="4"/>
          </p:nvPr>
        </p:nvSpPr>
        <p:spPr>
          <a:xfrm>
            <a:off x="8459212" y="4917186"/>
            <a:ext cx="286320" cy="137160"/>
          </a:xfrm>
          <a:prstGeom prst="rect">
            <a:avLst/>
          </a:prstGeom>
        </p:spPr>
        <p:txBody>
          <a:bodyPr vert="horz" wrap="none" lIns="0" tIns="0" rIns="0" bIns="0" rtlCol="0" anchor="ctr" anchorCtr="0">
            <a:noAutofit/>
          </a:bodyPr>
          <a:lstStyle>
            <a:lvl1pPr algn="r">
              <a:defRPr sz="638">
                <a:solidFill>
                  <a:srgbClr val="58595B"/>
                </a:solidFill>
              </a:defRPr>
            </a:lvl1pPr>
          </a:lstStyle>
          <a:p>
            <a:fld id="{C51EAA63-D034-42AE-91FA-B13B9518C7BE}" type="slidenum">
              <a:rPr lang="en-US" smtClean="0"/>
              <a:pPr/>
              <a:t>‹#›</a:t>
            </a:fld>
            <a:endParaRPr lang="en-US" dirty="0"/>
          </a:p>
        </p:txBody>
      </p:sp>
      <p:sp>
        <p:nvSpPr>
          <p:cNvPr id="10" name="Footer Placeholder 4">
            <a:extLst>
              <a:ext uri="{FF2B5EF4-FFF2-40B4-BE49-F238E27FC236}">
                <a16:creationId xmlns:a16="http://schemas.microsoft.com/office/drawing/2014/main" id="{F2B8949C-763D-2540-8419-C8AE4F225ECB}"/>
              </a:ext>
            </a:extLst>
          </p:cNvPr>
          <p:cNvSpPr>
            <a:spLocks noGrp="1"/>
          </p:cNvSpPr>
          <p:nvPr>
            <p:ph type="ftr" sz="quarter" idx="14"/>
          </p:nvPr>
        </p:nvSpPr>
        <p:spPr>
          <a:xfrm>
            <a:off x="2256771" y="4917186"/>
            <a:ext cx="6174297" cy="137160"/>
          </a:xfrm>
        </p:spPr>
        <p:txBody>
          <a:bodyPr/>
          <a:lstStyle>
            <a:lvl1pPr>
              <a:defRPr>
                <a:solidFill>
                  <a:srgbClr val="58595B"/>
                </a:solidFill>
              </a:defRPr>
            </a:lvl1pPr>
          </a:lstStyle>
          <a:p>
            <a:r>
              <a:rPr lang="en-US"/>
              <a:t>Copyright © 2018, Oracle and/or its affiliates. All rights reserved.</a:t>
            </a:r>
            <a:endParaRPr lang="en-US" dirty="0"/>
          </a:p>
        </p:txBody>
      </p:sp>
      <p:sp>
        <p:nvSpPr>
          <p:cNvPr id="13" name="Title 1"/>
          <p:cNvSpPr>
            <a:spLocks noGrp="1"/>
          </p:cNvSpPr>
          <p:nvPr>
            <p:ph type="title"/>
          </p:nvPr>
        </p:nvSpPr>
        <p:spPr>
          <a:xfrm>
            <a:off x="398963" y="411480"/>
            <a:ext cx="3400378" cy="666750"/>
          </a:xfrm>
        </p:spPr>
        <p:txBody>
          <a:bodyPr/>
          <a:lstStyle>
            <a:lvl1pPr>
              <a:defRPr>
                <a:solidFill>
                  <a:srgbClr val="58595B"/>
                </a:solidFill>
              </a:defRPr>
            </a:lvl1pPr>
          </a:lstStyle>
          <a:p>
            <a:r>
              <a:rPr lang="en-US" dirty="0"/>
              <a:t>Click to edit Master title style</a:t>
            </a:r>
          </a:p>
        </p:txBody>
      </p:sp>
      <p:sp>
        <p:nvSpPr>
          <p:cNvPr id="8" name="Text Placeholder 2"/>
          <p:cNvSpPr>
            <a:spLocks noGrp="1"/>
          </p:cNvSpPr>
          <p:nvPr>
            <p:ph type="body" sz="quarter" idx="15"/>
          </p:nvPr>
        </p:nvSpPr>
        <p:spPr>
          <a:xfrm>
            <a:off x="398963" y="1214944"/>
            <a:ext cx="3402924" cy="252545"/>
          </a:xfrm>
        </p:spPr>
        <p:txBody>
          <a:bodyPr vert="horz" lIns="0" tIns="0" rIns="0" bIns="0" rtlCol="0" anchor="t">
            <a:noAutofit/>
          </a:bodyPr>
          <a:lstStyle>
            <a:lvl1pPr>
              <a:defRPr lang="en-US" sz="1800" b="1" kern="3000" spc="0" baseline="0" dirty="0" smtClean="0">
                <a:solidFill>
                  <a:srgbClr val="58595B"/>
                </a:solidFill>
                <a:latin typeface="Calibri"/>
                <a:ea typeface="+mj-ea"/>
                <a:cs typeface="Calibri"/>
              </a:defRPr>
            </a:lvl1pPr>
          </a:lstStyle>
          <a:p>
            <a:pPr lvl="0">
              <a:lnSpc>
                <a:spcPct val="80000"/>
              </a:lnSpc>
              <a:spcBef>
                <a:spcPct val="0"/>
              </a:spcBef>
            </a:pPr>
            <a:r>
              <a:rPr lang="en-US" dirty="0"/>
              <a:t>Click to edit Master text styles</a:t>
            </a:r>
          </a:p>
        </p:txBody>
      </p:sp>
      <p:sp>
        <p:nvSpPr>
          <p:cNvPr id="9" name="Text Placeholder 11">
            <a:extLst>
              <a:ext uri="{FF2B5EF4-FFF2-40B4-BE49-F238E27FC236}">
                <a16:creationId xmlns:a16="http://schemas.microsoft.com/office/drawing/2014/main" id="{406AF51B-3909-2240-A3B4-A3E714163FB5}"/>
              </a:ext>
            </a:extLst>
          </p:cNvPr>
          <p:cNvSpPr>
            <a:spLocks noGrp="1"/>
          </p:cNvSpPr>
          <p:nvPr>
            <p:ph type="body" sz="quarter" idx="16" hasCustomPrompt="1"/>
          </p:nvPr>
        </p:nvSpPr>
        <p:spPr>
          <a:xfrm>
            <a:off x="398965" y="1729888"/>
            <a:ext cx="3402924" cy="2814096"/>
          </a:xfrm>
        </p:spPr>
        <p:txBody>
          <a:bodyPr/>
          <a:lstStyle>
            <a:lvl1pPr>
              <a:defRPr sz="1350">
                <a:solidFill>
                  <a:srgbClr val="4E5052"/>
                </a:solidFill>
              </a:defRPr>
            </a:lvl1pPr>
            <a:lvl2pPr>
              <a:defRPr sz="1350">
                <a:solidFill>
                  <a:srgbClr val="4E5052"/>
                </a:solidFill>
              </a:defRPr>
            </a:lvl2pPr>
            <a:lvl3pPr>
              <a:lnSpc>
                <a:spcPct val="100000"/>
              </a:lnSpc>
              <a:buClr>
                <a:schemeClr val="bg1"/>
              </a:buClr>
              <a:defRPr sz="1800" baseline="0">
                <a:solidFill>
                  <a:srgbClr val="58595B"/>
                </a:solidFill>
                <a:latin typeface="Calibri"/>
                <a:cs typeface="Calibri"/>
              </a:defRPr>
            </a:lvl3pPr>
            <a:lvl4pPr>
              <a:lnSpc>
                <a:spcPct val="100000"/>
              </a:lnSpc>
              <a:buClr>
                <a:schemeClr val="bg1"/>
              </a:buClr>
              <a:defRPr sz="1800">
                <a:solidFill>
                  <a:srgbClr val="58595B"/>
                </a:solidFill>
                <a:latin typeface="Calibri"/>
                <a:cs typeface="Calibri"/>
              </a:defRPr>
            </a:lvl4pPr>
            <a:lvl5pPr>
              <a:defRPr sz="1800">
                <a:solidFill>
                  <a:srgbClr val="FFFFFF"/>
                </a:solidFill>
              </a:defRPr>
            </a:lvl5pPr>
          </a:lstStyle>
          <a:p>
            <a:pPr lvl="2"/>
            <a:r>
              <a:rPr lang="en-US" dirty="0"/>
              <a:t>First level</a:t>
            </a:r>
          </a:p>
          <a:p>
            <a:pPr lvl="3"/>
            <a:r>
              <a:rPr lang="en-US" dirty="0"/>
              <a:t> Second level</a:t>
            </a:r>
          </a:p>
          <a:p>
            <a:pPr lvl="3"/>
            <a:endParaRPr lang="en-US" dirty="0"/>
          </a:p>
          <a:p>
            <a:pPr lvl="3"/>
            <a:endParaRPr lang="en-US" dirty="0"/>
          </a:p>
        </p:txBody>
      </p:sp>
    </p:spTree>
    <p:extLst>
      <p:ext uri="{BB962C8B-B14F-4D97-AF65-F5344CB8AC3E}">
        <p14:creationId xmlns:p14="http://schemas.microsoft.com/office/powerpoint/2010/main" val="241743261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7_Title Page_Blue/Orange">
    <p:bg>
      <p:bgPr>
        <a:solidFill>
          <a:schemeClr val="accent2"/>
        </a:solidFill>
        <a:effectLst/>
      </p:bgPr>
    </p:bg>
    <p:spTree>
      <p:nvGrpSpPr>
        <p:cNvPr id="1" name=""/>
        <p:cNvGrpSpPr/>
        <p:nvPr/>
      </p:nvGrpSpPr>
      <p:grpSpPr>
        <a:xfrm>
          <a:off x="0" y="0"/>
          <a:ext cx="0" cy="0"/>
          <a:chOff x="0" y="0"/>
          <a:chExt cx="0" cy="0"/>
        </a:xfrm>
      </p:grpSpPr>
      <p:pic>
        <p:nvPicPr>
          <p:cNvPr id="7" name="Picture 6" descr="WhiteRacingStrip.pn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0" y="0"/>
            <a:ext cx="7289666" cy="5143500"/>
          </a:xfrm>
          <a:prstGeom prst="rect">
            <a:avLst/>
          </a:prstGeom>
        </p:spPr>
      </p:pic>
      <p:sp>
        <p:nvSpPr>
          <p:cNvPr id="14" name="Slide Number Placeholder 5"/>
          <p:cNvSpPr>
            <a:spLocks noGrp="1"/>
          </p:cNvSpPr>
          <p:nvPr userDrawn="1">
            <p:ph type="sldNum" sz="quarter" idx="4"/>
          </p:nvPr>
        </p:nvSpPr>
        <p:spPr>
          <a:xfrm>
            <a:off x="8459212" y="4917186"/>
            <a:ext cx="286320" cy="137160"/>
          </a:xfrm>
          <a:prstGeom prst="rect">
            <a:avLst/>
          </a:prstGeom>
        </p:spPr>
        <p:txBody>
          <a:bodyPr vert="horz" wrap="none" lIns="0" tIns="0" rIns="0" bIns="0" rtlCol="0" anchor="ctr" anchorCtr="0">
            <a:noAutofit/>
          </a:bodyPr>
          <a:lstStyle>
            <a:lvl1pPr algn="r">
              <a:defRPr sz="638">
                <a:solidFill>
                  <a:srgbClr val="58595B"/>
                </a:solidFill>
              </a:defRPr>
            </a:lvl1pPr>
          </a:lstStyle>
          <a:p>
            <a:fld id="{C51EAA63-D034-42AE-91FA-B13B9518C7BE}" type="slidenum">
              <a:rPr lang="en-US" smtClean="0"/>
              <a:pPr/>
              <a:t>‹#›</a:t>
            </a:fld>
            <a:endParaRPr lang="en-US" dirty="0"/>
          </a:p>
        </p:txBody>
      </p:sp>
      <p:sp>
        <p:nvSpPr>
          <p:cNvPr id="10" name="Footer Placeholder 4">
            <a:extLst>
              <a:ext uri="{FF2B5EF4-FFF2-40B4-BE49-F238E27FC236}">
                <a16:creationId xmlns:a16="http://schemas.microsoft.com/office/drawing/2014/main" id="{F2B8949C-763D-2540-8419-C8AE4F225ECB}"/>
              </a:ext>
            </a:extLst>
          </p:cNvPr>
          <p:cNvSpPr>
            <a:spLocks noGrp="1"/>
          </p:cNvSpPr>
          <p:nvPr>
            <p:ph type="ftr" sz="quarter" idx="14"/>
          </p:nvPr>
        </p:nvSpPr>
        <p:spPr>
          <a:xfrm>
            <a:off x="2256771" y="4917186"/>
            <a:ext cx="6174297" cy="137160"/>
          </a:xfrm>
        </p:spPr>
        <p:txBody>
          <a:bodyPr/>
          <a:lstStyle>
            <a:lvl1pPr>
              <a:defRPr>
                <a:solidFill>
                  <a:srgbClr val="58595B"/>
                </a:solidFill>
              </a:defRPr>
            </a:lvl1pPr>
          </a:lstStyle>
          <a:p>
            <a:r>
              <a:rPr lang="en-US"/>
              <a:t>Copyright © 2018, Oracle and/or its affiliates. All rights reserved.</a:t>
            </a:r>
            <a:endParaRPr lang="en-US" dirty="0"/>
          </a:p>
        </p:txBody>
      </p:sp>
      <p:sp>
        <p:nvSpPr>
          <p:cNvPr id="13" name="Title 1"/>
          <p:cNvSpPr>
            <a:spLocks noGrp="1"/>
          </p:cNvSpPr>
          <p:nvPr>
            <p:ph type="title"/>
          </p:nvPr>
        </p:nvSpPr>
        <p:spPr>
          <a:xfrm>
            <a:off x="398963" y="411480"/>
            <a:ext cx="4523489" cy="666750"/>
          </a:xfrm>
        </p:spPr>
        <p:txBody>
          <a:bodyPr/>
          <a:lstStyle>
            <a:lvl1pPr>
              <a:defRPr>
                <a:solidFill>
                  <a:srgbClr val="58595B"/>
                </a:solidFill>
              </a:defRPr>
            </a:lvl1pPr>
          </a:lstStyle>
          <a:p>
            <a:r>
              <a:rPr lang="en-US" dirty="0"/>
              <a:t>Click to edit Master title style</a:t>
            </a:r>
          </a:p>
        </p:txBody>
      </p:sp>
      <p:sp>
        <p:nvSpPr>
          <p:cNvPr id="8" name="Text Placeholder 2"/>
          <p:cNvSpPr>
            <a:spLocks noGrp="1"/>
          </p:cNvSpPr>
          <p:nvPr>
            <p:ph type="body" sz="quarter" idx="15"/>
          </p:nvPr>
        </p:nvSpPr>
        <p:spPr>
          <a:xfrm>
            <a:off x="398963" y="1214944"/>
            <a:ext cx="4537181" cy="252545"/>
          </a:xfrm>
        </p:spPr>
        <p:txBody>
          <a:bodyPr vert="horz" lIns="0" tIns="0" rIns="0" bIns="0" rtlCol="0" anchor="t">
            <a:noAutofit/>
          </a:bodyPr>
          <a:lstStyle>
            <a:lvl1pPr>
              <a:defRPr lang="en-US" sz="1800" b="1" kern="3000" spc="0" baseline="0" dirty="0" smtClean="0">
                <a:solidFill>
                  <a:srgbClr val="58595B"/>
                </a:solidFill>
                <a:latin typeface="Calibri"/>
                <a:ea typeface="+mj-ea"/>
                <a:cs typeface="Calibri"/>
              </a:defRPr>
            </a:lvl1pPr>
          </a:lstStyle>
          <a:p>
            <a:pPr lvl="0">
              <a:lnSpc>
                <a:spcPct val="80000"/>
              </a:lnSpc>
              <a:spcBef>
                <a:spcPct val="0"/>
              </a:spcBef>
            </a:pPr>
            <a:r>
              <a:rPr lang="en-US" dirty="0"/>
              <a:t>Click to edit Master text styles</a:t>
            </a:r>
          </a:p>
        </p:txBody>
      </p:sp>
      <p:sp>
        <p:nvSpPr>
          <p:cNvPr id="9" name="Text Placeholder 11">
            <a:extLst>
              <a:ext uri="{FF2B5EF4-FFF2-40B4-BE49-F238E27FC236}">
                <a16:creationId xmlns:a16="http://schemas.microsoft.com/office/drawing/2014/main" id="{406AF51B-3909-2240-A3B4-A3E714163FB5}"/>
              </a:ext>
            </a:extLst>
          </p:cNvPr>
          <p:cNvSpPr>
            <a:spLocks noGrp="1"/>
          </p:cNvSpPr>
          <p:nvPr>
            <p:ph type="body" sz="quarter" idx="16" hasCustomPrompt="1"/>
          </p:nvPr>
        </p:nvSpPr>
        <p:spPr>
          <a:xfrm>
            <a:off x="398965" y="1729888"/>
            <a:ext cx="4537181" cy="2814096"/>
          </a:xfrm>
        </p:spPr>
        <p:txBody>
          <a:bodyPr/>
          <a:lstStyle>
            <a:lvl1pPr>
              <a:defRPr sz="1350">
                <a:solidFill>
                  <a:srgbClr val="4E5052"/>
                </a:solidFill>
              </a:defRPr>
            </a:lvl1pPr>
            <a:lvl2pPr>
              <a:defRPr sz="1350">
                <a:solidFill>
                  <a:srgbClr val="4E5052"/>
                </a:solidFill>
              </a:defRPr>
            </a:lvl2pPr>
            <a:lvl3pPr>
              <a:lnSpc>
                <a:spcPct val="100000"/>
              </a:lnSpc>
              <a:buClr>
                <a:schemeClr val="bg1"/>
              </a:buClr>
              <a:defRPr sz="1800" baseline="0">
                <a:solidFill>
                  <a:srgbClr val="58595B"/>
                </a:solidFill>
                <a:latin typeface="Calibri"/>
                <a:cs typeface="Calibri"/>
              </a:defRPr>
            </a:lvl3pPr>
            <a:lvl4pPr>
              <a:lnSpc>
                <a:spcPct val="100000"/>
              </a:lnSpc>
              <a:buClr>
                <a:schemeClr val="bg1"/>
              </a:buClr>
              <a:defRPr sz="1800">
                <a:solidFill>
                  <a:srgbClr val="58595B"/>
                </a:solidFill>
                <a:latin typeface="Calibri"/>
                <a:cs typeface="Calibri"/>
              </a:defRPr>
            </a:lvl4pPr>
            <a:lvl5pPr>
              <a:defRPr sz="1800">
                <a:solidFill>
                  <a:srgbClr val="FFFFFF"/>
                </a:solidFill>
              </a:defRPr>
            </a:lvl5pPr>
          </a:lstStyle>
          <a:p>
            <a:pPr lvl="2"/>
            <a:r>
              <a:rPr lang="en-US" dirty="0"/>
              <a:t>First level</a:t>
            </a:r>
          </a:p>
          <a:p>
            <a:pPr lvl="3"/>
            <a:r>
              <a:rPr lang="en-US" dirty="0"/>
              <a:t> Second level</a:t>
            </a:r>
          </a:p>
          <a:p>
            <a:pPr lvl="3"/>
            <a:endParaRPr lang="en-US" dirty="0"/>
          </a:p>
          <a:p>
            <a:pPr lvl="3"/>
            <a:endParaRPr lang="en-US" dirty="0"/>
          </a:p>
        </p:txBody>
      </p:sp>
    </p:spTree>
    <p:extLst>
      <p:ext uri="{BB962C8B-B14F-4D97-AF65-F5344CB8AC3E}">
        <p14:creationId xmlns:p14="http://schemas.microsoft.com/office/powerpoint/2010/main" val="89820188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ext Full Widt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468630" y="273844"/>
            <a:ext cx="8200415" cy="701756"/>
          </a:xfrm>
        </p:spPr>
        <p:txBody>
          <a:bodyPr>
            <a:normAutofit/>
          </a:bodyPr>
          <a:lstStyle>
            <a:lvl1pPr>
              <a:defRPr sz="2100">
                <a:solidFill>
                  <a:srgbClr val="168FDF"/>
                </a:solidFill>
              </a:defRPr>
            </a:lvl1pPr>
          </a:lstStyle>
          <a:p>
            <a:r>
              <a:rPr lang="en-US"/>
              <a:t>Click to edit Master title style</a:t>
            </a:r>
          </a:p>
        </p:txBody>
      </p:sp>
      <p:sp>
        <p:nvSpPr>
          <p:cNvPr id="6" name="Content Placeholder 2">
            <a:extLst>
              <a:ext uri="{FF2B5EF4-FFF2-40B4-BE49-F238E27FC236}">
                <a16:creationId xmlns:a16="http://schemas.microsoft.com/office/drawing/2014/main" id="{5D5191E2-E00C-426D-AE94-F83A03C8DB07}"/>
              </a:ext>
            </a:extLst>
          </p:cNvPr>
          <p:cNvSpPr>
            <a:spLocks noGrp="1"/>
          </p:cNvSpPr>
          <p:nvPr>
            <p:ph idx="1"/>
          </p:nvPr>
        </p:nvSpPr>
        <p:spPr>
          <a:xfrm>
            <a:off x="468630" y="1001316"/>
            <a:ext cx="8200415" cy="3263504"/>
          </a:xfrm>
        </p:spPr>
        <p:txBody>
          <a:bodyPr>
            <a:normAutofit/>
          </a:bodyPr>
          <a:lstStyle>
            <a:lvl1pPr>
              <a:defRPr sz="1650"/>
            </a:lvl1pPr>
            <a:lvl2pPr>
              <a:defRPr sz="1500"/>
            </a:lvl2pPr>
            <a:lvl3pPr>
              <a:defRPr sz="1350"/>
            </a:lvl3pPr>
            <a:lvl4pPr>
              <a:defRPr sz="1200"/>
            </a:lvl4pPr>
            <a:lvl5pPr>
              <a:defRPr sz="105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308610" y="273845"/>
            <a:ext cx="0" cy="4581524"/>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5CE71A50-D938-42E3-8E1A-1DB0FA89678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5313" y="4734018"/>
            <a:ext cx="2033132" cy="121351"/>
          </a:xfrm>
          <a:prstGeom prst="rect">
            <a:avLst/>
          </a:prstGeom>
        </p:spPr>
      </p:pic>
      <p:sp>
        <p:nvSpPr>
          <p:cNvPr id="18" name="Date Placeholder 3">
            <a:extLst>
              <a:ext uri="{FF2B5EF4-FFF2-40B4-BE49-F238E27FC236}">
                <a16:creationId xmlns:a16="http://schemas.microsoft.com/office/drawing/2014/main" id="{A90A7C50-C026-4BB0-94DA-6B0462D49970}"/>
              </a:ext>
            </a:extLst>
          </p:cNvPr>
          <p:cNvSpPr>
            <a:spLocks noGrp="1"/>
          </p:cNvSpPr>
          <p:nvPr>
            <p:ph type="dt" sz="half" idx="2"/>
          </p:nvPr>
        </p:nvSpPr>
        <p:spPr>
          <a:xfrm>
            <a:off x="8017934" y="4937760"/>
            <a:ext cx="843663" cy="205740"/>
          </a:xfrm>
          <a:prstGeom prst="rect">
            <a:avLst/>
          </a:prstGeom>
        </p:spPr>
        <p:txBody>
          <a:bodyPr vert="horz" lIns="91440" tIns="45720" rIns="91440" bIns="45720" rtlCol="0" anchor="ctr"/>
          <a:lstStyle>
            <a:lvl1pPr algn="r">
              <a:defRPr sz="825">
                <a:solidFill>
                  <a:schemeClr val="tx1">
                    <a:lumMod val="75000"/>
                  </a:schemeClr>
                </a:solidFill>
                <a:latin typeface="+mn-lt"/>
              </a:defRPr>
            </a:lvl1pPr>
          </a:lstStyle>
          <a:p>
            <a:fld id="{1E0586F0-0EB4-B245-A3DD-A6B02DB49A66}" type="datetime1">
              <a:rPr lang="en-US" smtClean="0"/>
              <a:t>6/6/19</a:t>
            </a:fld>
            <a:endParaRPr lang="en-US" dirty="0"/>
          </a:p>
        </p:txBody>
      </p:sp>
      <p:sp>
        <p:nvSpPr>
          <p:cNvPr id="19" name="Footer Placeholder 4">
            <a:extLst>
              <a:ext uri="{FF2B5EF4-FFF2-40B4-BE49-F238E27FC236}">
                <a16:creationId xmlns:a16="http://schemas.microsoft.com/office/drawing/2014/main" id="{3D37AB6C-45F7-434D-B632-29E3ABFD37EF}"/>
              </a:ext>
            </a:extLst>
          </p:cNvPr>
          <p:cNvSpPr>
            <a:spLocks noGrp="1"/>
          </p:cNvSpPr>
          <p:nvPr>
            <p:ph type="ftr" sz="quarter" idx="3"/>
          </p:nvPr>
        </p:nvSpPr>
        <p:spPr>
          <a:xfrm>
            <a:off x="455537" y="4937760"/>
            <a:ext cx="2526508" cy="205740"/>
          </a:xfrm>
          <a:prstGeom prst="rect">
            <a:avLst/>
          </a:prstGeom>
        </p:spPr>
        <p:txBody>
          <a:bodyPr vert="horz" lIns="91440" tIns="45720" rIns="91440" bIns="45720" rtlCol="0" anchor="ctr"/>
          <a:lstStyle>
            <a:lvl1pPr algn="l">
              <a:defRPr sz="825">
                <a:solidFill>
                  <a:schemeClr val="tx1">
                    <a:lumMod val="75000"/>
                  </a:schemeClr>
                </a:solidFill>
                <a:latin typeface="+mn-lt"/>
              </a:defRPr>
            </a:lvl1pPr>
          </a:lstStyle>
          <a:p>
            <a:r>
              <a:rPr lang="en-US"/>
              <a:t>The Linux Foundation - Board Confidential</a:t>
            </a:r>
            <a:endParaRPr lang="en-US" dirty="0"/>
          </a:p>
        </p:txBody>
      </p:sp>
      <p:sp>
        <p:nvSpPr>
          <p:cNvPr id="20" name="Slide Number Placeholder 5">
            <a:extLst>
              <a:ext uri="{FF2B5EF4-FFF2-40B4-BE49-F238E27FC236}">
                <a16:creationId xmlns:a16="http://schemas.microsoft.com/office/drawing/2014/main" id="{BF3C40A9-69A5-4C1C-95D0-1E8277E7F7D5}"/>
              </a:ext>
            </a:extLst>
          </p:cNvPr>
          <p:cNvSpPr>
            <a:spLocks noGrp="1"/>
          </p:cNvSpPr>
          <p:nvPr>
            <p:ph type="sldNum" sz="quarter" idx="4"/>
          </p:nvPr>
        </p:nvSpPr>
        <p:spPr>
          <a:xfrm>
            <a:off x="8868255" y="4937760"/>
            <a:ext cx="275746" cy="205740"/>
          </a:xfrm>
          <a:prstGeom prst="rect">
            <a:avLst/>
          </a:prstGeom>
          <a:noFill/>
        </p:spPr>
        <p:txBody>
          <a:bodyPr vert="horz" lIns="91440" tIns="45720" rIns="91440" bIns="45720" rtlCol="0" anchor="ctr"/>
          <a:lstStyle>
            <a:lvl1pPr algn="r">
              <a:defRPr sz="825">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spTree>
    <p:extLst>
      <p:ext uri="{BB962C8B-B14F-4D97-AF65-F5344CB8AC3E}">
        <p14:creationId xmlns:p14="http://schemas.microsoft.com/office/powerpoint/2010/main" val="2993498076"/>
      </p:ext>
    </p:extLst>
  </p:cSld>
  <p:clrMapOvr>
    <a:masterClrMapping/>
  </p:clrMapOvr>
  <p:transition spd="slow">
    <p:cove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slideLayout" Target="../slideLayouts/slideLayout13.xml"/><Relationship Id="rId7"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9.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4" Type="http://schemas.openxmlformats.org/officeDocument/2006/relationships/slideLayout" Target="../slideLayouts/slideLayout20.xml"/><Relationship Id="rId9" Type="http://schemas.openxmlformats.org/officeDocument/2006/relationships/image" Target="../media/image8.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02"/>
        <p:cNvGrpSpPr/>
        <p:nvPr/>
      </p:nvGrpSpPr>
      <p:grpSpPr>
        <a:xfrm>
          <a:off x="0" y="0"/>
          <a:ext cx="0" cy="0"/>
          <a:chOff x="0" y="0"/>
          <a:chExt cx="0" cy="0"/>
        </a:xfrm>
      </p:grpSpPr>
      <p:sp>
        <p:nvSpPr>
          <p:cNvPr id="303" name="Google Shape;303;p29"/>
          <p:cNvSpPr txBox="1">
            <a:spLocks noGrp="1"/>
          </p:cNvSpPr>
          <p:nvPr>
            <p:ph type="title"/>
          </p:nvPr>
        </p:nvSpPr>
        <p:spPr>
          <a:xfrm>
            <a:off x="755650" y="719791"/>
            <a:ext cx="7632700" cy="416393"/>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04" name="Google Shape;304;p29"/>
          <p:cNvSpPr txBox="1">
            <a:spLocks noGrp="1"/>
          </p:cNvSpPr>
          <p:nvPr>
            <p:ph type="body" idx="1"/>
          </p:nvPr>
        </p:nvSpPr>
        <p:spPr>
          <a:xfrm>
            <a:off x="755650" y="1203325"/>
            <a:ext cx="7632700" cy="3205163"/>
          </a:xfrm>
          <a:prstGeom prst="rect">
            <a:avLst/>
          </a:prstGeom>
          <a:noFill/>
          <a:ln>
            <a:noFill/>
          </a:ln>
        </p:spPr>
        <p:txBody>
          <a:bodyPr spcFirstLastPara="1" wrap="square" lIns="0" tIns="0" rIns="0" bIns="0" anchor="ctr" anchorCtr="0"/>
          <a:lstStyle>
            <a:lvl1pPr marL="457200" marR="0" lvl="0" indent="-34290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05" name="Google Shape;305;p29"/>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306" name="Google Shape;306;p29"/>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307" name="Google Shape;307;p29"/>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308" name="Google Shape;308;p29"/>
          <p:cNvPicPr preferRelativeResize="0"/>
          <p:nvPr/>
        </p:nvPicPr>
        <p:blipFill rotWithShape="1">
          <a:blip r:embed="rId12">
            <a:alphaModFix/>
          </a:blip>
          <a:srcRect/>
          <a:stretch/>
        </p:blipFill>
        <p:spPr>
          <a:xfrm>
            <a:off x="7" y="4525963"/>
            <a:ext cx="9143986" cy="347662"/>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75" r:id="rId1"/>
    <p:sldLayoutId id="2147483676" r:id="rId2"/>
    <p:sldLayoutId id="2147483690" r:id="rId3"/>
    <p:sldLayoutId id="2147483696" r:id="rId4"/>
    <p:sldLayoutId id="2147483699" r:id="rId5"/>
    <p:sldLayoutId id="2147483701" r:id="rId6"/>
    <p:sldLayoutId id="2147483732" r:id="rId7"/>
    <p:sldLayoutId id="2147483733" r:id="rId8"/>
    <p:sldLayoutId id="2147483749" r:id="rId9"/>
    <p:sldLayoutId id="2147483750"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777">
          <p15:clr>
            <a:srgbClr val="F26B43"/>
          </p15:clr>
        </p15:guide>
        <p15:guide id="2" pos="476">
          <p15:clr>
            <a:srgbClr val="F26B43"/>
          </p15:clr>
        </p15:guide>
        <p15:guide id="3" orient="horz" pos="486">
          <p15:clr>
            <a:srgbClr val="F26B43"/>
          </p15:clr>
        </p15:guide>
        <p15:guide id="4" pos="5284">
          <p15:clr>
            <a:srgbClr val="F26B43"/>
          </p15:clr>
        </p15:guide>
        <p15:guide id="5" orient="horz" pos="758">
          <p15:clr>
            <a:srgbClr val="A4A3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99"/>
        <p:cNvGrpSpPr/>
        <p:nvPr/>
      </p:nvGrpSpPr>
      <p:grpSpPr>
        <a:xfrm>
          <a:off x="0" y="0"/>
          <a:ext cx="0" cy="0"/>
          <a:chOff x="0" y="0"/>
          <a:chExt cx="0" cy="0"/>
        </a:xfrm>
      </p:grpSpPr>
      <p:sp>
        <p:nvSpPr>
          <p:cNvPr id="600" name="Google Shape;600;p57"/>
          <p:cNvSpPr txBox="1">
            <a:spLocks noGrp="1"/>
          </p:cNvSpPr>
          <p:nvPr>
            <p:ph type="title"/>
          </p:nvPr>
        </p:nvSpPr>
        <p:spPr>
          <a:xfrm>
            <a:off x="755650" y="719791"/>
            <a:ext cx="7632700" cy="416393"/>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01" name="Google Shape;601;p57"/>
          <p:cNvSpPr txBox="1">
            <a:spLocks noGrp="1"/>
          </p:cNvSpPr>
          <p:nvPr>
            <p:ph type="body" idx="1"/>
          </p:nvPr>
        </p:nvSpPr>
        <p:spPr>
          <a:xfrm>
            <a:off x="755650" y="1203325"/>
            <a:ext cx="7632700" cy="3205163"/>
          </a:xfrm>
          <a:prstGeom prst="rect">
            <a:avLst/>
          </a:prstGeom>
          <a:noFill/>
          <a:ln>
            <a:noFill/>
          </a:ln>
        </p:spPr>
        <p:txBody>
          <a:bodyPr spcFirstLastPara="1" wrap="square" lIns="0" tIns="0" rIns="0" bIns="0" anchor="ctr" anchorCtr="0"/>
          <a:lstStyle>
            <a:lvl1pPr marL="457200" marR="0" lvl="0" indent="-34290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02" name="Google Shape;602;p57"/>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603" name="Google Shape;603;p57"/>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604" name="Google Shape;604;p57"/>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605" name="Google Shape;605;p57"/>
          <p:cNvPicPr preferRelativeResize="0"/>
          <p:nvPr/>
        </p:nvPicPr>
        <p:blipFill rotWithShape="1">
          <a:blip r:embed="rId8">
            <a:alphaModFix/>
          </a:blip>
          <a:srcRect/>
          <a:stretch/>
        </p:blipFill>
        <p:spPr>
          <a:xfrm>
            <a:off x="7" y="4525963"/>
            <a:ext cx="9143986" cy="347662"/>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721" r:id="rId1"/>
    <p:sldLayoutId id="2147483725" r:id="rId2"/>
    <p:sldLayoutId id="2147483726" r:id="rId3"/>
    <p:sldLayoutId id="2147483727" r:id="rId4"/>
    <p:sldLayoutId id="2147483728" r:id="rId5"/>
    <p:sldLayoutId id="2147483737"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777">
          <p15:clr>
            <a:srgbClr val="F26B43"/>
          </p15:clr>
        </p15:guide>
        <p15:guide id="2" pos="476">
          <p15:clr>
            <a:srgbClr val="F26B43"/>
          </p15:clr>
        </p15:guide>
        <p15:guide id="3" orient="horz" pos="486">
          <p15:clr>
            <a:srgbClr val="F26B43"/>
          </p15:clr>
        </p15:guide>
        <p15:guide id="4" pos="5284">
          <p15:clr>
            <a:srgbClr val="F26B43"/>
          </p15:clr>
        </p15:guide>
        <p15:guide id="5" orient="horz" pos="758">
          <p15:clr>
            <a:srgbClr val="A4A3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99"/>
        <p:cNvGrpSpPr/>
        <p:nvPr/>
      </p:nvGrpSpPr>
      <p:grpSpPr>
        <a:xfrm>
          <a:off x="0" y="0"/>
          <a:ext cx="0" cy="0"/>
          <a:chOff x="0" y="0"/>
          <a:chExt cx="0" cy="0"/>
        </a:xfrm>
      </p:grpSpPr>
      <p:sp>
        <p:nvSpPr>
          <p:cNvPr id="600" name="Google Shape;600;p57"/>
          <p:cNvSpPr txBox="1">
            <a:spLocks noGrp="1"/>
          </p:cNvSpPr>
          <p:nvPr>
            <p:ph type="title"/>
          </p:nvPr>
        </p:nvSpPr>
        <p:spPr>
          <a:xfrm>
            <a:off x="755650" y="719791"/>
            <a:ext cx="7632700" cy="416393"/>
          </a:xfrm>
          <a:prstGeom prst="rect">
            <a:avLst/>
          </a:prstGeom>
          <a:noFill/>
          <a:ln>
            <a:noFill/>
          </a:ln>
        </p:spPr>
        <p:txBody>
          <a:bodyPr spcFirstLastPara="1" wrap="square" lIns="0" tIns="0" rIns="0" bIns="0" anchor="ctr" anchorCtr="0"/>
          <a:lstStyle>
            <a:lvl1pPr marR="0" lvl="0" algn="l" rtl="0">
              <a:lnSpc>
                <a:spcPct val="90000"/>
              </a:lnSpc>
              <a:spcBef>
                <a:spcPts val="0"/>
              </a:spcBef>
              <a:spcAft>
                <a:spcPts val="0"/>
              </a:spcAft>
              <a:buClr>
                <a:srgbClr val="414042"/>
              </a:buClr>
              <a:buSzPts val="2800"/>
              <a:buFont typeface="Arial"/>
              <a:buNone/>
              <a:defRPr sz="2800" b="1" i="0" u="none" strike="noStrike" cap="none">
                <a:solidFill>
                  <a:srgbClr val="414042"/>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01" name="Google Shape;601;p57"/>
          <p:cNvSpPr txBox="1">
            <a:spLocks noGrp="1"/>
          </p:cNvSpPr>
          <p:nvPr>
            <p:ph type="body" idx="1"/>
          </p:nvPr>
        </p:nvSpPr>
        <p:spPr>
          <a:xfrm>
            <a:off x="755650" y="1203325"/>
            <a:ext cx="7632700" cy="3205163"/>
          </a:xfrm>
          <a:prstGeom prst="rect">
            <a:avLst/>
          </a:prstGeom>
          <a:noFill/>
          <a:ln>
            <a:noFill/>
          </a:ln>
        </p:spPr>
        <p:txBody>
          <a:bodyPr spcFirstLastPara="1" wrap="square" lIns="0" tIns="0" rIns="0" bIns="0" anchor="ctr" anchorCtr="0"/>
          <a:lstStyle>
            <a:lvl1pPr marL="457200" marR="0" lvl="0" indent="-342900" algn="l" rtl="0">
              <a:lnSpc>
                <a:spcPct val="90000"/>
              </a:lnSpc>
              <a:spcBef>
                <a:spcPts val="10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1pPr>
            <a:lvl2pPr marL="914400" marR="0" lvl="1"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2pPr>
            <a:lvl3pPr marL="1371600" marR="0" lvl="2"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3pPr>
            <a:lvl4pPr marL="1828800" marR="0" lvl="3"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4pPr>
            <a:lvl5pPr marL="2286000" marR="0" lvl="4" indent="-342900" algn="l" rtl="0">
              <a:lnSpc>
                <a:spcPct val="90000"/>
              </a:lnSpc>
              <a:spcBef>
                <a:spcPts val="500"/>
              </a:spcBef>
              <a:spcAft>
                <a:spcPts val="0"/>
              </a:spcAft>
              <a:buClr>
                <a:srgbClr val="414042"/>
              </a:buClr>
              <a:buSzPts val="1800"/>
              <a:buFont typeface="Arial"/>
              <a:buChar char="•"/>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02" name="Google Shape;602;p57"/>
          <p:cNvSpPr txBox="1">
            <a:spLocks noGrp="1"/>
          </p:cNvSpPr>
          <p:nvPr>
            <p:ph type="dt" idx="10"/>
          </p:nvPr>
        </p:nvSpPr>
        <p:spPr>
          <a:xfrm>
            <a:off x="2301785" y="4423895"/>
            <a:ext cx="1095647" cy="274637"/>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603" name="Google Shape;603;p57"/>
          <p:cNvSpPr txBox="1">
            <a:spLocks noGrp="1"/>
          </p:cNvSpPr>
          <p:nvPr>
            <p:ph type="ftr" idx="11"/>
          </p:nvPr>
        </p:nvSpPr>
        <p:spPr>
          <a:xfrm>
            <a:off x="3614873" y="4423895"/>
            <a:ext cx="4274274" cy="274637"/>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100" b="0" i="0" u="none" strike="noStrike" cap="none">
                <a:solidFill>
                  <a:srgbClr val="BFBFBF"/>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604" name="Google Shape;604;p57"/>
          <p:cNvSpPr txBox="1">
            <a:spLocks noGrp="1"/>
          </p:cNvSpPr>
          <p:nvPr>
            <p:ph type="sldNum" idx="12"/>
          </p:nvPr>
        </p:nvSpPr>
        <p:spPr>
          <a:xfrm>
            <a:off x="8088021" y="4423895"/>
            <a:ext cx="625385" cy="274637"/>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1pPr>
            <a:lvl2pPr marL="0" marR="0" lvl="1"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2pPr>
            <a:lvl3pPr marL="0" marR="0" lvl="2"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3pPr>
            <a:lvl4pPr marL="0" marR="0" lvl="3"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4pPr>
            <a:lvl5pPr marL="0" marR="0" lvl="4"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5pPr>
            <a:lvl6pPr marL="0" marR="0" lvl="5"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6pPr>
            <a:lvl7pPr marL="0" marR="0" lvl="6"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7pPr>
            <a:lvl8pPr marL="0" marR="0" lvl="7"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8pPr>
            <a:lvl9pPr marL="0" marR="0" lvl="8" indent="0" algn="r" rtl="0">
              <a:lnSpc>
                <a:spcPct val="100000"/>
              </a:lnSpc>
              <a:spcBef>
                <a:spcPts val="0"/>
              </a:spcBef>
              <a:spcAft>
                <a:spcPts val="0"/>
              </a:spcAft>
              <a:buNone/>
              <a:defRPr sz="1100" b="0" i="0" u="none" strike="noStrike" cap="none">
                <a:solidFill>
                  <a:srgbClr val="BFBFB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605" name="Google Shape;605;p57"/>
          <p:cNvPicPr preferRelativeResize="0"/>
          <p:nvPr/>
        </p:nvPicPr>
        <p:blipFill rotWithShape="1">
          <a:blip r:embed="rId9">
            <a:alphaModFix/>
          </a:blip>
          <a:srcRect/>
          <a:stretch/>
        </p:blipFill>
        <p:spPr>
          <a:xfrm>
            <a:off x="7" y="4525963"/>
            <a:ext cx="9143986" cy="347662"/>
          </a:xfrm>
          <a:prstGeom prst="rect">
            <a:avLst/>
          </a:prstGeom>
          <a:noFill/>
          <a:ln>
            <a:noFill/>
          </a:ln>
        </p:spPr>
      </p:pic>
    </p:spTree>
    <p:extLst>
      <p:ext uri="{BB962C8B-B14F-4D97-AF65-F5344CB8AC3E}">
        <p14:creationId xmlns:p14="http://schemas.microsoft.com/office/powerpoint/2010/main" val="1825115385"/>
      </p:ext>
    </p:extLst>
  </p:cSld>
  <p:clrMap bg1="lt1" tx1="dk1" bg2="dk2" tx2="lt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777">
          <p15:clr>
            <a:srgbClr val="F26B43"/>
          </p15:clr>
        </p15:guide>
        <p15:guide id="2" pos="476">
          <p15:clr>
            <a:srgbClr val="F26B43"/>
          </p15:clr>
        </p15:guide>
        <p15:guide id="3" orient="horz" pos="486">
          <p15:clr>
            <a:srgbClr val="F26B43"/>
          </p15:clr>
        </p15:guide>
        <p15:guide id="4" pos="5284">
          <p15:clr>
            <a:srgbClr val="F26B43"/>
          </p15:clr>
        </p15:guide>
        <p15:guide id="5" orient="horz" pos="758">
          <p15:clr>
            <a:srgbClr val="A4A3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hyperlink" Target="https://wiki.hyperledger.org/display/GRID/Hyperledger+Grid"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hyperlink" Target="mailto:jay.chugh@oracle.com" TargetMode="External"/><Relationship Id="rId2" Type="http://schemas.openxmlformats.org/officeDocument/2006/relationships/notesSlide" Target="../notesSlides/notesSlide8.xml"/><Relationship Id="rId1" Type="http://schemas.openxmlformats.org/officeDocument/2006/relationships/slideLayout" Target="../slideLayouts/slideLayout10.xml"/><Relationship Id="rId4" Type="http://schemas.openxmlformats.org/officeDocument/2006/relationships/hyperlink" Target="mailto:joshua.satten@wipro.com"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hyperlink" Target="https://twitter.com/hashtag/Hyperledger?src=hash" TargetMode="External"/><Relationship Id="rId2" Type="http://schemas.openxmlformats.org/officeDocument/2006/relationships/hyperlink" Target="https://lists.hyperledger.org/g/supply-chain-sig" TargetMode="External"/><Relationship Id="rId1" Type="http://schemas.openxmlformats.org/officeDocument/2006/relationships/slideLayout" Target="../slideLayouts/slideLayout10.xml"/><Relationship Id="rId5" Type="http://schemas.openxmlformats.org/officeDocument/2006/relationships/image" Target="../media/image11.png"/><Relationship Id="rId4" Type="http://schemas.openxmlformats.org/officeDocument/2006/relationships/hyperlink" Target="https://wiki.hyperledger.org/display/SCSIG/Supply+Chain+SI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hyperlink" Target="https://urldefense.proofpoint.com/v2/url?u=https-3A__www.hyperledger.org_projects_grid&amp;d=DwMFaQ&amp;c=RoP1YumCXCgaWHvlZYR8PZh8Bv7qIrMUB65eapI_JnE&amp;r=nVLk6N6gEjxyyRZssW67r5VHrpujOyHtxUWFiguYMRc&amp;m=VzPOVR57aKw4-NZDI3BpFuWOdk4a_nSYdpm-E-v0P9I&amp;s=ie4FAVPMQCS9NAd7embUDs4ooRaVk2twj1R_cZPGh9c&amp;e=" TargetMode="External"/><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3" Type="http://schemas.openxmlformats.org/officeDocument/2006/relationships/hyperlink" Target="https://urldefense.proofpoint.com/v2/url?u=https-3A__www.bita.studio_&amp;d=DwQFAg&amp;c=RoP1YumCXCgaWHvlZYR8PZh8Bv7qIrMUB65eapI_JnE&amp;r=nVLk6N6gEjxyyRZssW67r5VHrpujOyHtxUWFiguYMRc&amp;m=7cuJhBwoRR3BE9wL_wB78C3BKgM3vy7Xe1Us2gM6n14&amp;s=P9oQSwlsBxCilM5misMbRFiobun9baaUK_w-AenOUpk&amp;e=" TargetMode="External"/><Relationship Id="rId2" Type="http://schemas.openxmlformats.org/officeDocument/2006/relationships/hyperlink" Target="https://urldefense.proofpoint.com/v2/url?u=https-3A__drive.google.com_drive_u_0_folders_1-2DQ3CBSYXlRNEvTu7XQfGo-2D6W5H-5FyyOA3&amp;d=DwMFAg&amp;c=RoP1YumCXCgaWHvlZYR8PZh8Bv7qIrMUB65eapI_JnE&amp;r=nVLk6N6gEjxyyRZssW67r5VHrpujOyHtxUWFiguYMRc&amp;m=7cuJhBwoRR3BE9wL_wB78C3BKgM3vy7Xe1Us2gM6n14&amp;s=AvGKwqixFhRKnm8txfNH3lfvcwiS-oyuM6NxzmlXkXg&amp;e=" TargetMode="Externa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hyperlink" Target="https://wiki.hyperledger.org/x/rwCw" TargetMode="External"/><Relationship Id="rId2" Type="http://schemas.openxmlformats.org/officeDocument/2006/relationships/notesSlide" Target="../notesSlides/notesSlide3.xml"/><Relationship Id="rId1" Type="http://schemas.openxmlformats.org/officeDocument/2006/relationships/slideLayout" Target="../slideLayouts/slideLayout16.xml"/><Relationship Id="rId5" Type="http://schemas.openxmlformats.org/officeDocument/2006/relationships/hyperlink" Target="https://identity.linuxfoundation.org/" TargetMode="External"/><Relationship Id="rId4" Type="http://schemas.openxmlformats.org/officeDocument/2006/relationships/hyperlink" Target="https://lists.hyperledger.org/g/supply-chain-sig"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lists.hyperledger.org/g/supply-chain-sig" TargetMode="External"/><Relationship Id="rId2" Type="http://schemas.openxmlformats.org/officeDocument/2006/relationships/image" Target="../media/image10.png"/><Relationship Id="rId1" Type="http://schemas.openxmlformats.org/officeDocument/2006/relationships/slideLayout" Target="../slideLayouts/slideLayout18.xml"/><Relationship Id="rId4" Type="http://schemas.openxmlformats.org/officeDocument/2006/relationships/hyperlink" Target="https://wiki.hyperledger.org/display/SCSIG/Supply+Chain+SIG"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82"/>
        <p:cNvGrpSpPr/>
        <p:nvPr/>
      </p:nvGrpSpPr>
      <p:grpSpPr>
        <a:xfrm>
          <a:off x="0" y="0"/>
          <a:ext cx="0" cy="0"/>
          <a:chOff x="0" y="0"/>
          <a:chExt cx="0" cy="0"/>
        </a:xfrm>
      </p:grpSpPr>
      <p:sp>
        <p:nvSpPr>
          <p:cNvPr id="2" name="Text Placeholder 1">
            <a:extLst>
              <a:ext uri="{FF2B5EF4-FFF2-40B4-BE49-F238E27FC236}">
                <a16:creationId xmlns:a16="http://schemas.microsoft.com/office/drawing/2014/main" id="{93067501-F6AA-374C-9DFB-78EFDD61C064}"/>
              </a:ext>
            </a:extLst>
          </p:cNvPr>
          <p:cNvSpPr>
            <a:spLocks noGrp="1"/>
          </p:cNvSpPr>
          <p:nvPr>
            <p:ph type="body" idx="1"/>
          </p:nvPr>
        </p:nvSpPr>
        <p:spPr>
          <a:xfrm>
            <a:off x="378371" y="3568766"/>
            <a:ext cx="7632699" cy="625544"/>
          </a:xfrm>
        </p:spPr>
        <p:txBody>
          <a:bodyPr/>
          <a:lstStyle/>
          <a:p>
            <a:endParaRPr lang="en-US" sz="2400" dirty="0"/>
          </a:p>
          <a:p>
            <a:r>
              <a:rPr lang="en-US" sz="2400" dirty="0"/>
              <a:t>Jay Chugh, SIG Chair</a:t>
            </a:r>
          </a:p>
          <a:p>
            <a:r>
              <a:rPr lang="en-US" sz="2400" dirty="0" err="1"/>
              <a:t>Jay.chugh@oracle.com</a:t>
            </a:r>
            <a:endParaRPr lang="en-US" sz="2400" dirty="0"/>
          </a:p>
        </p:txBody>
      </p:sp>
      <p:sp>
        <p:nvSpPr>
          <p:cNvPr id="983" name="Google Shape;983;p97"/>
          <p:cNvSpPr txBox="1">
            <a:spLocks noGrp="1"/>
          </p:cNvSpPr>
          <p:nvPr>
            <p:ph type="ctrTitle" idx="4294967295"/>
          </p:nvPr>
        </p:nvSpPr>
        <p:spPr>
          <a:xfrm>
            <a:off x="756744" y="771525"/>
            <a:ext cx="6875955" cy="2005013"/>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lt1"/>
              </a:buClr>
              <a:buSzPts val="4800"/>
              <a:buFont typeface="Arial"/>
              <a:buNone/>
            </a:pPr>
            <a:r>
              <a:rPr lang="en-US" sz="3600" b="1" i="0" u="none" strike="noStrike" cap="none" dirty="0">
                <a:solidFill>
                  <a:schemeClr val="lt1"/>
                </a:solidFill>
                <a:latin typeface="Arial"/>
                <a:ea typeface="Arial"/>
                <a:cs typeface="Arial"/>
                <a:sym typeface="Arial"/>
              </a:rPr>
              <a:t>Hyperledger </a:t>
            </a:r>
            <a:br>
              <a:rPr lang="en-US" sz="3600" b="1" i="0" u="none" strike="noStrike" cap="none" dirty="0">
                <a:solidFill>
                  <a:schemeClr val="lt1"/>
                </a:solidFill>
                <a:latin typeface="Arial"/>
                <a:ea typeface="Arial"/>
                <a:cs typeface="Arial"/>
                <a:sym typeface="Arial"/>
              </a:rPr>
            </a:br>
            <a:r>
              <a:rPr lang="en-US" sz="3600" b="1" i="0" u="none" strike="noStrike" cap="none" dirty="0">
                <a:solidFill>
                  <a:schemeClr val="lt1"/>
                </a:solidFill>
                <a:latin typeface="Arial"/>
                <a:ea typeface="Arial"/>
                <a:cs typeface="Arial"/>
                <a:sym typeface="Arial"/>
              </a:rPr>
              <a:t>Supply Chain Special Interest Group</a:t>
            </a:r>
            <a:r>
              <a:rPr lang="en-US" sz="4800" b="1" i="0" u="none" strike="noStrike" cap="none" dirty="0">
                <a:solidFill>
                  <a:schemeClr val="lt1"/>
                </a:solidFill>
                <a:latin typeface="Arial"/>
                <a:ea typeface="Arial"/>
                <a:cs typeface="Arial"/>
                <a:sym typeface="Arial"/>
              </a:rPr>
              <a:t> - </a:t>
            </a:r>
            <a:br>
              <a:rPr lang="en-US" sz="4800" b="1" i="0" u="none" strike="noStrike" cap="none" dirty="0">
                <a:solidFill>
                  <a:schemeClr val="lt1"/>
                </a:solidFill>
                <a:latin typeface="Arial"/>
                <a:ea typeface="Arial"/>
                <a:cs typeface="Arial"/>
                <a:sym typeface="Arial"/>
              </a:rPr>
            </a:br>
            <a:r>
              <a:rPr lang="en-US" sz="4800" b="1" i="0" u="none" strike="noStrike" cap="none" dirty="0">
                <a:solidFill>
                  <a:schemeClr val="lt1"/>
                </a:solidFill>
                <a:latin typeface="Arial"/>
                <a:ea typeface="Arial"/>
                <a:cs typeface="Arial"/>
                <a:sym typeface="Arial"/>
              </a:rPr>
              <a:t>6/6/201</a:t>
            </a:r>
            <a:r>
              <a:rPr lang="en-US" sz="4800" dirty="0">
                <a:solidFill>
                  <a:schemeClr val="lt1"/>
                </a:solidFill>
              </a:rPr>
              <a:t>9</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7294" y="437569"/>
            <a:ext cx="7632700" cy="416393"/>
          </a:xfrm>
        </p:spPr>
        <p:txBody>
          <a:bodyPr/>
          <a:lstStyle/>
          <a:p>
            <a:r>
              <a:rPr lang="en-US" dirty="0"/>
              <a:t>Project Proposals #1</a:t>
            </a:r>
          </a:p>
        </p:txBody>
      </p:sp>
      <p:sp>
        <p:nvSpPr>
          <p:cNvPr id="3" name="Text Placeholder 2"/>
          <p:cNvSpPr>
            <a:spLocks noGrp="1"/>
          </p:cNvSpPr>
          <p:nvPr>
            <p:ph type="body" idx="1"/>
          </p:nvPr>
        </p:nvSpPr>
        <p:spPr>
          <a:xfrm>
            <a:off x="507294" y="1052341"/>
            <a:ext cx="8160717" cy="3329341"/>
          </a:xfrm>
        </p:spPr>
        <p:txBody>
          <a:bodyPr/>
          <a:lstStyle/>
          <a:p>
            <a:r>
              <a:rPr lang="en-US" sz="2000" b="1" dirty="0"/>
              <a:t>	Logistics and Supply Chain Blockchain Use Case and Reference Architectures Repository</a:t>
            </a:r>
            <a:endParaRPr lang="en-US" sz="3200" b="1" dirty="0"/>
          </a:p>
          <a:p>
            <a:pPr marL="514350" indent="-285750">
              <a:buFont typeface="Arial" panose="020B0604020202020204" pitchFamily="34" charset="0"/>
              <a:buChar char="•"/>
            </a:pPr>
            <a:r>
              <a:rPr lang="en-US" sz="1600" dirty="0"/>
              <a:t>Crowdsource a robust inventory of practical use cases and reference architectures by industry vertical - Food, Pharma, Electronic manufacturing, healthcare, etc.</a:t>
            </a:r>
            <a:endParaRPr lang="en-US" sz="2400" dirty="0"/>
          </a:p>
          <a:p>
            <a:pPr marL="514350" indent="-285750">
              <a:buFont typeface="Arial" panose="020B0604020202020204" pitchFamily="34" charset="0"/>
              <a:buChar char="•"/>
            </a:pPr>
            <a:r>
              <a:rPr lang="en-US" sz="1600" dirty="0"/>
              <a:t>Capture practical, real-world guidance and learnings relating to solutions - both business, and technical aspects in as much detail as possible.</a:t>
            </a:r>
            <a:endParaRPr lang="en-US" sz="1600" dirty="0">
              <a:solidFill>
                <a:schemeClr val="tx1"/>
              </a:solidFill>
            </a:endParaRPr>
          </a:p>
          <a:p>
            <a:pPr marL="0" indent="0"/>
            <a:r>
              <a:rPr lang="en-US" sz="1200" dirty="0">
                <a:solidFill>
                  <a:schemeClr val="tx1"/>
                </a:solidFill>
              </a:rPr>
              <a:t> </a:t>
            </a:r>
          </a:p>
        </p:txBody>
      </p:sp>
    </p:spTree>
    <p:extLst>
      <p:ext uri="{BB962C8B-B14F-4D97-AF65-F5344CB8AC3E}">
        <p14:creationId xmlns:p14="http://schemas.microsoft.com/office/powerpoint/2010/main" val="77383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7294" y="437569"/>
            <a:ext cx="7632700" cy="416393"/>
          </a:xfrm>
        </p:spPr>
        <p:txBody>
          <a:bodyPr/>
          <a:lstStyle/>
          <a:p>
            <a:r>
              <a:rPr lang="en-US" dirty="0"/>
              <a:t>Project Proposals #2</a:t>
            </a:r>
          </a:p>
        </p:txBody>
      </p:sp>
      <p:sp>
        <p:nvSpPr>
          <p:cNvPr id="3" name="Text Placeholder 2"/>
          <p:cNvSpPr>
            <a:spLocks noGrp="1"/>
          </p:cNvSpPr>
          <p:nvPr>
            <p:ph type="body" idx="1"/>
          </p:nvPr>
        </p:nvSpPr>
        <p:spPr>
          <a:xfrm>
            <a:off x="507294" y="1052341"/>
            <a:ext cx="8461342" cy="3329341"/>
          </a:xfrm>
        </p:spPr>
        <p:txBody>
          <a:bodyPr/>
          <a:lstStyle/>
          <a:p>
            <a:r>
              <a:rPr lang="en-US" sz="2000" b="1" dirty="0"/>
              <a:t>Blockchain &amp; EDI Best Practices Paper</a:t>
            </a:r>
            <a:endParaRPr lang="en-US" sz="2000" b="1" dirty="0">
              <a:solidFill>
                <a:schemeClr val="tx1"/>
              </a:solidFill>
            </a:endParaRPr>
          </a:p>
          <a:p>
            <a:pPr marL="514350" indent="-285750">
              <a:buFont typeface="Arial" panose="020B0604020202020204" pitchFamily="34" charset="0"/>
              <a:buChar char="•"/>
            </a:pPr>
            <a:r>
              <a:rPr lang="en-US" sz="1600" dirty="0"/>
              <a:t>Define best practices for blockchain to work with EDI</a:t>
            </a:r>
          </a:p>
          <a:p>
            <a:pPr marL="514350" indent="-285750">
              <a:buFont typeface="Arial" panose="020B0604020202020204" pitchFamily="34" charset="0"/>
              <a:buChar char="•"/>
            </a:pPr>
            <a:r>
              <a:rPr lang="en-US" sz="1600" dirty="0"/>
              <a:t>Provide short-term and long term business and technical guidance to supply chain practitioners</a:t>
            </a:r>
          </a:p>
        </p:txBody>
      </p:sp>
    </p:spTree>
    <p:extLst>
      <p:ext uri="{BB962C8B-B14F-4D97-AF65-F5344CB8AC3E}">
        <p14:creationId xmlns:p14="http://schemas.microsoft.com/office/powerpoint/2010/main" val="22758422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2BE14-9F34-8641-90AB-AEA4A42EAAFA}"/>
              </a:ext>
            </a:extLst>
          </p:cNvPr>
          <p:cNvSpPr>
            <a:spLocks noGrp="1"/>
          </p:cNvSpPr>
          <p:nvPr>
            <p:ph type="title"/>
          </p:nvPr>
        </p:nvSpPr>
        <p:spPr/>
        <p:txBody>
          <a:bodyPr/>
          <a:lstStyle/>
          <a:p>
            <a:r>
              <a:rPr lang="en-US" dirty="0"/>
              <a:t>Proposal # 3</a:t>
            </a:r>
          </a:p>
        </p:txBody>
      </p:sp>
      <p:sp>
        <p:nvSpPr>
          <p:cNvPr id="3" name="Text Placeholder 2">
            <a:extLst>
              <a:ext uri="{FF2B5EF4-FFF2-40B4-BE49-F238E27FC236}">
                <a16:creationId xmlns:a16="http://schemas.microsoft.com/office/drawing/2014/main" id="{2FB7F819-F88C-E54A-ABF1-EBF46E00EBED}"/>
              </a:ext>
            </a:extLst>
          </p:cNvPr>
          <p:cNvSpPr>
            <a:spLocks noGrp="1"/>
          </p:cNvSpPr>
          <p:nvPr>
            <p:ph type="body" idx="1"/>
          </p:nvPr>
        </p:nvSpPr>
        <p:spPr/>
        <p:txBody>
          <a:bodyPr/>
          <a:lstStyle/>
          <a:p>
            <a:r>
              <a:rPr lang="en-US" sz="2000" b="1" dirty="0"/>
              <a:t>Best Practices Paper: Tracking of Goods, Documents, and Stakeholders in Supply Chains</a:t>
            </a:r>
          </a:p>
          <a:p>
            <a:pPr marL="514350" indent="-285750">
              <a:buFont typeface="Arial" panose="020B0604020202020204" pitchFamily="34" charset="0"/>
              <a:buChar char="•"/>
            </a:pPr>
            <a:r>
              <a:rPr lang="en-US" sz="1600" dirty="0"/>
              <a:t>Develop best practices for stakeholder onboarding, verification of their identity</a:t>
            </a:r>
          </a:p>
          <a:p>
            <a:pPr marL="514350" indent="-285750">
              <a:buFont typeface="Arial" panose="020B0604020202020204" pitchFamily="34" charset="0"/>
              <a:buChar char="•"/>
            </a:pPr>
            <a:r>
              <a:rPr lang="en-US" sz="1600" dirty="0"/>
              <a:t>Develop best practices to track goods as they traverse a logistics supply chain</a:t>
            </a:r>
          </a:p>
          <a:p>
            <a:pPr marL="514350" indent="-285750">
              <a:buFont typeface="Arial" panose="020B0604020202020204" pitchFamily="34" charset="0"/>
              <a:buChar char="•"/>
            </a:pPr>
            <a:r>
              <a:rPr lang="en-US" sz="1600" dirty="0"/>
              <a:t>Develop best practices to track documents, &amp; endorsements by verified stakeholders</a:t>
            </a:r>
          </a:p>
        </p:txBody>
      </p:sp>
    </p:spTree>
    <p:extLst>
      <p:ext uri="{BB962C8B-B14F-4D97-AF65-F5344CB8AC3E}">
        <p14:creationId xmlns:p14="http://schemas.microsoft.com/office/powerpoint/2010/main" val="40759092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7294" y="437569"/>
            <a:ext cx="7632700" cy="416393"/>
          </a:xfrm>
        </p:spPr>
        <p:txBody>
          <a:bodyPr/>
          <a:lstStyle/>
          <a:p>
            <a:r>
              <a:rPr lang="en-US" dirty="0"/>
              <a:t>Project Proposals #4</a:t>
            </a:r>
          </a:p>
        </p:txBody>
      </p:sp>
      <p:sp>
        <p:nvSpPr>
          <p:cNvPr id="3" name="Text Placeholder 2"/>
          <p:cNvSpPr>
            <a:spLocks noGrp="1"/>
          </p:cNvSpPr>
          <p:nvPr>
            <p:ph type="body" idx="1"/>
          </p:nvPr>
        </p:nvSpPr>
        <p:spPr>
          <a:xfrm>
            <a:off x="507294" y="1052341"/>
            <a:ext cx="8068295" cy="3329341"/>
          </a:xfrm>
        </p:spPr>
        <p:txBody>
          <a:bodyPr/>
          <a:lstStyle/>
          <a:p>
            <a:r>
              <a:rPr lang="en-US" sz="2000" b="1" dirty="0"/>
              <a:t>Defining Smart Contracts Templates</a:t>
            </a:r>
          </a:p>
          <a:p>
            <a:pPr marL="228600" indent="0"/>
            <a:r>
              <a:rPr lang="en-US" sz="1600" dirty="0"/>
              <a:t>Suggest best practices and define one or more smart contract templates for Logistics &amp; Supply Chain use cases, for example:</a:t>
            </a:r>
          </a:p>
          <a:p>
            <a:pPr marL="514350" indent="-285750">
              <a:buFont typeface="Arial" panose="020B0604020202020204" pitchFamily="34" charset="0"/>
              <a:buChar char="•"/>
            </a:pPr>
            <a:r>
              <a:rPr lang="en-US" sz="1600" dirty="0"/>
              <a:t>Penalties and fees for loss/damage by transacting parties</a:t>
            </a:r>
          </a:p>
          <a:p>
            <a:pPr marL="514350" indent="-285750">
              <a:buFont typeface="Arial" panose="020B0604020202020204" pitchFamily="34" charset="0"/>
              <a:buChar char="•"/>
            </a:pPr>
            <a:r>
              <a:rPr lang="en-US" sz="1600" dirty="0">
                <a:solidFill>
                  <a:schemeClr val="tx1"/>
                </a:solidFill>
              </a:rPr>
              <a:t>Product lifecycle tracking &amp; tracing</a:t>
            </a:r>
          </a:p>
          <a:p>
            <a:pPr marL="514350" indent="-285750">
              <a:buFont typeface="Arial" panose="020B0604020202020204" pitchFamily="34" charset="0"/>
              <a:buChar char="•"/>
            </a:pPr>
            <a:r>
              <a:rPr lang="en-US" sz="1600" dirty="0"/>
              <a:t>Consider Hyperledger Grid framework: </a:t>
            </a:r>
            <a:r>
              <a:rPr lang="en-US" sz="1600" dirty="0">
                <a:hlinkClick r:id="rId3"/>
              </a:rPr>
              <a:t>https://wiki.hyperledger.org/display/GRID/Hyperledger+Grid</a:t>
            </a:r>
            <a:endParaRPr lang="en-US" sz="1600" dirty="0">
              <a:solidFill>
                <a:schemeClr val="tx1"/>
              </a:solidFill>
            </a:endParaRPr>
          </a:p>
          <a:p>
            <a:pPr marL="0" indent="0"/>
            <a:r>
              <a:rPr lang="en-US" sz="1600" dirty="0">
                <a:solidFill>
                  <a:schemeClr val="tx1"/>
                </a:solidFill>
              </a:rPr>
              <a:t>    </a:t>
            </a:r>
          </a:p>
        </p:txBody>
      </p:sp>
    </p:spTree>
    <p:extLst>
      <p:ext uri="{BB962C8B-B14F-4D97-AF65-F5344CB8AC3E}">
        <p14:creationId xmlns:p14="http://schemas.microsoft.com/office/powerpoint/2010/main" val="7868105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FA24F2-D28E-DD48-AF96-8CDD619F3389}"/>
              </a:ext>
            </a:extLst>
          </p:cNvPr>
          <p:cNvSpPr>
            <a:spLocks noGrp="1"/>
          </p:cNvSpPr>
          <p:nvPr>
            <p:ph type="title"/>
          </p:nvPr>
        </p:nvSpPr>
        <p:spPr/>
        <p:txBody>
          <a:bodyPr/>
          <a:lstStyle/>
          <a:p>
            <a:r>
              <a:rPr lang="en-US" dirty="0"/>
              <a:t>Project Proposal #5	</a:t>
            </a:r>
          </a:p>
        </p:txBody>
      </p:sp>
      <p:sp>
        <p:nvSpPr>
          <p:cNvPr id="3" name="Text Placeholder 2">
            <a:extLst>
              <a:ext uri="{FF2B5EF4-FFF2-40B4-BE49-F238E27FC236}">
                <a16:creationId xmlns:a16="http://schemas.microsoft.com/office/drawing/2014/main" id="{7DC8AD5F-43DE-F344-AA08-4DAAFF569186}"/>
              </a:ext>
            </a:extLst>
          </p:cNvPr>
          <p:cNvSpPr>
            <a:spLocks noGrp="1"/>
          </p:cNvSpPr>
          <p:nvPr>
            <p:ph type="body" idx="1"/>
          </p:nvPr>
        </p:nvSpPr>
        <p:spPr/>
        <p:txBody>
          <a:bodyPr/>
          <a:lstStyle/>
          <a:p>
            <a:r>
              <a:rPr lang="en-US" sz="2000" b="1" dirty="0"/>
              <a:t>Blockchain for DSCSA – Proposed by Siddharth Jain</a:t>
            </a:r>
          </a:p>
          <a:p>
            <a:r>
              <a:rPr lang="en-US" sz="2000" dirty="0"/>
              <a:t>Anyone interested in developing a blockchain based on Hyperledger Fabric to solve the Drug Supply Chain Security Act (DSCSA) requirements?</a:t>
            </a:r>
          </a:p>
          <a:p>
            <a:endParaRPr lang="en-US" dirty="0"/>
          </a:p>
          <a:p>
            <a:r>
              <a:rPr lang="en-US" dirty="0"/>
              <a:t>[</a:t>
            </a:r>
            <a:r>
              <a:rPr lang="en-US" dirty="0" err="1"/>
              <a:t>Baiju</a:t>
            </a:r>
            <a:r>
              <a:rPr lang="en-US" dirty="0"/>
              <a:t> Jacob, Marco Carvalho]</a:t>
            </a:r>
          </a:p>
        </p:txBody>
      </p:sp>
    </p:spTree>
    <p:extLst>
      <p:ext uri="{BB962C8B-B14F-4D97-AF65-F5344CB8AC3E}">
        <p14:creationId xmlns:p14="http://schemas.microsoft.com/office/powerpoint/2010/main" val="14919048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FA24F2-D28E-DD48-AF96-8CDD619F3389}"/>
              </a:ext>
            </a:extLst>
          </p:cNvPr>
          <p:cNvSpPr>
            <a:spLocks noGrp="1"/>
          </p:cNvSpPr>
          <p:nvPr>
            <p:ph type="title"/>
          </p:nvPr>
        </p:nvSpPr>
        <p:spPr/>
        <p:txBody>
          <a:bodyPr/>
          <a:lstStyle/>
          <a:p>
            <a:r>
              <a:rPr lang="en-US" dirty="0"/>
              <a:t>Project Proposal #6	</a:t>
            </a:r>
          </a:p>
        </p:txBody>
      </p:sp>
      <p:sp>
        <p:nvSpPr>
          <p:cNvPr id="3" name="Text Placeholder 2">
            <a:extLst>
              <a:ext uri="{FF2B5EF4-FFF2-40B4-BE49-F238E27FC236}">
                <a16:creationId xmlns:a16="http://schemas.microsoft.com/office/drawing/2014/main" id="{7DC8AD5F-43DE-F344-AA08-4DAAFF569186}"/>
              </a:ext>
            </a:extLst>
          </p:cNvPr>
          <p:cNvSpPr>
            <a:spLocks noGrp="1"/>
          </p:cNvSpPr>
          <p:nvPr>
            <p:ph type="body" idx="1"/>
          </p:nvPr>
        </p:nvSpPr>
        <p:spPr/>
        <p:txBody>
          <a:bodyPr/>
          <a:lstStyle/>
          <a:p>
            <a:r>
              <a:rPr lang="en-US" sz="2000" b="1" dirty="0"/>
              <a:t>Blockchain for Food Safety – Proposed by Adnan Iftekhar</a:t>
            </a:r>
          </a:p>
          <a:p>
            <a:r>
              <a:rPr lang="en-US" sz="2000" dirty="0"/>
              <a:t>food supply chain</a:t>
            </a:r>
          </a:p>
          <a:p>
            <a:r>
              <a:rPr lang="en-US" sz="2000" dirty="0"/>
              <a:t>logistics in perspective of food safety</a:t>
            </a:r>
          </a:p>
          <a:p>
            <a:r>
              <a:rPr lang="en-US" sz="2000" dirty="0"/>
              <a:t>supply chain visibility from initial supplier to end consumer</a:t>
            </a:r>
          </a:p>
          <a:p>
            <a:endParaRPr lang="en-US" dirty="0"/>
          </a:p>
          <a:p>
            <a:r>
              <a:rPr lang="en-US" sz="1600" dirty="0"/>
              <a:t>[Marco Carvalho]</a:t>
            </a:r>
          </a:p>
        </p:txBody>
      </p:sp>
    </p:spTree>
    <p:extLst>
      <p:ext uri="{BB962C8B-B14F-4D97-AF65-F5344CB8AC3E}">
        <p14:creationId xmlns:p14="http://schemas.microsoft.com/office/powerpoint/2010/main" val="18227964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44"/>
        <p:cNvGrpSpPr/>
        <p:nvPr/>
      </p:nvGrpSpPr>
      <p:grpSpPr>
        <a:xfrm>
          <a:off x="0" y="0"/>
          <a:ext cx="0" cy="0"/>
          <a:chOff x="0" y="0"/>
          <a:chExt cx="0" cy="0"/>
        </a:xfrm>
      </p:grpSpPr>
      <p:sp>
        <p:nvSpPr>
          <p:cNvPr id="1645" name="Google Shape;1645;p160"/>
          <p:cNvSpPr txBox="1">
            <a:spLocks noGrp="1"/>
          </p:cNvSpPr>
          <p:nvPr>
            <p:ph type="body" idx="1"/>
          </p:nvPr>
        </p:nvSpPr>
        <p:spPr>
          <a:xfrm>
            <a:off x="755650" y="1899176"/>
            <a:ext cx="7632699" cy="625544"/>
          </a:xfrm>
          <a:prstGeom prst="rect">
            <a:avLst/>
          </a:prstGeom>
          <a:noFill/>
          <a:ln>
            <a:noFill/>
          </a:ln>
        </p:spPr>
        <p:txBody>
          <a:bodyPr spcFirstLastPara="1" wrap="square" lIns="0" tIns="0" rIns="0" bIns="0" anchor="ctr" anchorCtr="0">
            <a:noAutofit/>
          </a:bodyPr>
          <a:lstStyle/>
          <a:p>
            <a:pPr marL="0" marR="0" lvl="0" indent="0" algn="ctr" rtl="0">
              <a:lnSpc>
                <a:spcPct val="80000"/>
              </a:lnSpc>
              <a:spcBef>
                <a:spcPts val="0"/>
              </a:spcBef>
              <a:spcAft>
                <a:spcPts val="0"/>
              </a:spcAft>
              <a:buClr>
                <a:schemeClr val="lt1"/>
              </a:buClr>
              <a:buSzPts val="4800"/>
              <a:buFont typeface="Arial"/>
              <a:buNone/>
            </a:pPr>
            <a:r>
              <a:rPr lang="en-US" sz="4800" b="1" i="0" u="none" strike="noStrike" cap="none" dirty="0">
                <a:solidFill>
                  <a:schemeClr val="lt1"/>
                </a:solidFill>
                <a:latin typeface="Arial"/>
                <a:ea typeface="Arial"/>
                <a:cs typeface="Arial"/>
                <a:sym typeface="Arial"/>
              </a:rPr>
              <a:t>Questions</a:t>
            </a:r>
            <a:r>
              <a:rPr lang="en-US" dirty="0"/>
              <a:t>? </a:t>
            </a:r>
            <a:endParaRPr lang="en-US" sz="4800" b="1" i="0" u="none" strike="noStrike" cap="none" dirty="0">
              <a:solidFill>
                <a:schemeClr val="lt1"/>
              </a:solidFill>
              <a:latin typeface="Arial"/>
              <a:ea typeface="Arial"/>
              <a:cs typeface="Arial"/>
              <a:sym typeface="Arial"/>
            </a:endParaRPr>
          </a:p>
        </p:txBody>
      </p:sp>
      <p:sp>
        <p:nvSpPr>
          <p:cNvPr id="4" name="Google Shape;1646;p160">
            <a:extLst>
              <a:ext uri="{FF2B5EF4-FFF2-40B4-BE49-F238E27FC236}">
                <a16:creationId xmlns:a16="http://schemas.microsoft.com/office/drawing/2014/main" id="{79B592B4-3F58-5C45-AE7C-46309EA78D28}"/>
              </a:ext>
            </a:extLst>
          </p:cNvPr>
          <p:cNvSpPr txBox="1">
            <a:spLocks/>
          </p:cNvSpPr>
          <p:nvPr/>
        </p:nvSpPr>
        <p:spPr>
          <a:xfrm>
            <a:off x="755649" y="915202"/>
            <a:ext cx="7632700" cy="983974"/>
          </a:xfrm>
          <a:prstGeom prst="rect">
            <a:avLst/>
          </a:prstGeom>
          <a:noFill/>
          <a:ln>
            <a:noFill/>
          </a:ln>
        </p:spPr>
        <p:txBody>
          <a:bodyPr spcFirstLastPara="1" wrap="square" lIns="0" tIns="0" rIns="0" bIns="0" anchor="ctr" anchorCtr="0">
            <a:noAutofit/>
          </a:bodyPr>
          <a:lstStyle>
            <a:defPPr marR="0" lvl="0" algn="l" rtl="0">
              <a:lnSpc>
                <a:spcPct val="100000"/>
              </a:lnSpc>
              <a:spcBef>
                <a:spcPts val="0"/>
              </a:spcBef>
              <a:spcAft>
                <a:spcPts val="0"/>
              </a:spcAft>
            </a:defPPr>
            <a:lvl1pPr marL="457200" marR="0" lvl="0" indent="-228600" algn="ctr" rtl="0">
              <a:lnSpc>
                <a:spcPct val="100000"/>
              </a:lnSpc>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2pPr>
            <a:lvl3pPr marL="1371600" marR="0" lvl="2"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3pPr>
            <a:lvl4pPr marL="1828800" marR="0" lvl="3"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4pPr>
            <a:lvl5pPr marL="2286000" marR="0" lvl="4" indent="-228600" algn="ctr" rtl="0">
              <a:lnSpc>
                <a:spcPct val="90000"/>
              </a:lnSpc>
              <a:spcBef>
                <a:spcPts val="500"/>
              </a:spcBef>
              <a:spcAft>
                <a:spcPts val="0"/>
              </a:spcAft>
              <a:buClr>
                <a:srgbClr val="414042"/>
              </a:buClr>
              <a:buSzPts val="1800"/>
              <a:buFont typeface="Arial"/>
              <a:buNone/>
              <a:defRPr sz="1800" b="0" i="0" u="none" strike="noStrike" cap="none">
                <a:solidFill>
                  <a:srgbClr val="414042"/>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0" indent="0"/>
            <a:r>
              <a:rPr lang="en-US" b="1" dirty="0"/>
              <a:t>Thank you</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F8E85D-F4A7-7947-829D-1DFA63C4CBC9}"/>
              </a:ext>
            </a:extLst>
          </p:cNvPr>
          <p:cNvSpPr>
            <a:spLocks noGrp="1"/>
          </p:cNvSpPr>
          <p:nvPr>
            <p:ph type="title"/>
          </p:nvPr>
        </p:nvSpPr>
        <p:spPr>
          <a:xfrm>
            <a:off x="386606" y="411480"/>
            <a:ext cx="8346073" cy="666750"/>
          </a:xfrm>
        </p:spPr>
        <p:txBody>
          <a:bodyPr/>
          <a:lstStyle/>
          <a:p>
            <a:r>
              <a:rPr lang="en-US" dirty="0"/>
              <a:t>SC-SIG Governance</a:t>
            </a:r>
          </a:p>
        </p:txBody>
      </p:sp>
      <p:sp>
        <p:nvSpPr>
          <p:cNvPr id="3" name="Text Placeholder 2">
            <a:extLst>
              <a:ext uri="{FF2B5EF4-FFF2-40B4-BE49-F238E27FC236}">
                <a16:creationId xmlns:a16="http://schemas.microsoft.com/office/drawing/2014/main" id="{1A9BA682-7C04-7F47-A1BA-5EF744986B59}"/>
              </a:ext>
            </a:extLst>
          </p:cNvPr>
          <p:cNvSpPr>
            <a:spLocks noGrp="1"/>
          </p:cNvSpPr>
          <p:nvPr>
            <p:ph type="body" sz="quarter" idx="14"/>
          </p:nvPr>
        </p:nvSpPr>
        <p:spPr>
          <a:xfrm>
            <a:off x="398964" y="1245521"/>
            <a:ext cx="8346072" cy="3285910"/>
          </a:xfrm>
        </p:spPr>
        <p:txBody>
          <a:bodyPr/>
          <a:lstStyle/>
          <a:p>
            <a:pPr marL="114300" indent="0">
              <a:buNone/>
            </a:pPr>
            <a:endParaRPr lang="en-US" sz="1600" b="1" dirty="0"/>
          </a:p>
          <a:p>
            <a:pPr marL="114300" indent="0">
              <a:buNone/>
            </a:pPr>
            <a:endParaRPr lang="en-US" sz="1600" b="1" dirty="0"/>
          </a:p>
          <a:p>
            <a:pPr marL="114300" indent="0">
              <a:buNone/>
            </a:pPr>
            <a:endParaRPr lang="en-US" sz="1600" b="1" dirty="0"/>
          </a:p>
          <a:p>
            <a:pPr marL="114300" indent="0">
              <a:buNone/>
            </a:pPr>
            <a:r>
              <a:rPr lang="en-US" sz="1600" b="1" dirty="0"/>
              <a:t>Chair</a:t>
            </a:r>
            <a:r>
              <a:rPr lang="en-US" sz="1600" dirty="0"/>
              <a:t> – Jay Chugh, Oracle Cloud, </a:t>
            </a:r>
            <a:r>
              <a:rPr lang="en-US" sz="1600" dirty="0">
                <a:hlinkClick r:id="rId3"/>
              </a:rPr>
              <a:t>jay.chugh@oracle.com</a:t>
            </a:r>
            <a:endParaRPr lang="en-US" sz="1600" dirty="0"/>
          </a:p>
          <a:p>
            <a:pPr marL="114300" indent="0">
              <a:buNone/>
            </a:pPr>
            <a:r>
              <a:rPr lang="en-US" sz="1600" b="1" dirty="0"/>
              <a:t>Vice-Chair</a:t>
            </a:r>
            <a:r>
              <a:rPr lang="en-US" sz="1600" dirty="0"/>
              <a:t> – Joshua </a:t>
            </a:r>
            <a:r>
              <a:rPr lang="en-US" sz="1600" dirty="0" err="1"/>
              <a:t>Satten</a:t>
            </a:r>
            <a:r>
              <a:rPr lang="en-US" sz="1600" dirty="0"/>
              <a:t>, Wipro, </a:t>
            </a:r>
            <a:r>
              <a:rPr lang="en-US" sz="1600" dirty="0">
                <a:hlinkClick r:id="rId4"/>
              </a:rPr>
              <a:t>joshua.satten@wipro.com</a:t>
            </a:r>
            <a:endParaRPr lang="en-US" sz="1600" dirty="0"/>
          </a:p>
          <a:p>
            <a:pPr marL="114300" indent="0">
              <a:buNone/>
            </a:pPr>
            <a:r>
              <a:rPr lang="en-US" sz="1600" b="1" dirty="0"/>
              <a:t>Hyperledger Team</a:t>
            </a:r>
            <a:r>
              <a:rPr lang="en-US" sz="1600" dirty="0"/>
              <a:t>: Marta </a:t>
            </a:r>
            <a:r>
              <a:rPr lang="en-US" sz="1600" dirty="0" err="1"/>
              <a:t>Piekarska</a:t>
            </a:r>
            <a:r>
              <a:rPr lang="en-US" sz="1600" dirty="0"/>
              <a:t>, Daniela Barbosa</a:t>
            </a:r>
          </a:p>
          <a:p>
            <a:pPr marL="114300" indent="0">
              <a:buNone/>
            </a:pPr>
            <a:endParaRPr lang="en-US" sz="1600" dirty="0"/>
          </a:p>
          <a:p>
            <a:pPr marL="114300" indent="0">
              <a:buNone/>
            </a:pPr>
            <a:r>
              <a:rPr lang="en-US" sz="1600" b="1" dirty="0"/>
              <a:t>Key activities: </a:t>
            </a:r>
            <a:r>
              <a:rPr lang="en-US" sz="1600" dirty="0"/>
              <a:t>Manage SIG operations (agenda, minutes, recordings, wiki), facilitate project discussions and decisions, democratic voting process on key decisions (survey)</a:t>
            </a:r>
          </a:p>
          <a:p>
            <a:pPr marL="114300" indent="0">
              <a:buNone/>
            </a:pPr>
            <a:endParaRPr lang="en-US" sz="1600" dirty="0"/>
          </a:p>
          <a:p>
            <a:pPr marL="114300" indent="0">
              <a:buNone/>
            </a:pPr>
            <a:r>
              <a:rPr lang="en-US" sz="1600" b="1" dirty="0"/>
              <a:t>3-month re-election for Chair and Vice-Chair roles</a:t>
            </a:r>
          </a:p>
          <a:p>
            <a:pPr marL="114300" indent="0">
              <a:buNone/>
            </a:pPr>
            <a:endParaRPr lang="en-US" sz="1600" dirty="0"/>
          </a:p>
          <a:p>
            <a:pPr marL="114300" indent="0">
              <a:buNone/>
            </a:pPr>
            <a:endParaRPr lang="en-US" sz="1600" dirty="0"/>
          </a:p>
          <a:p>
            <a:pPr marL="114300" indent="0">
              <a:buNone/>
            </a:pPr>
            <a:endParaRPr lang="en-US" sz="1600" dirty="0"/>
          </a:p>
          <a:p>
            <a:pPr marL="114300" indent="0">
              <a:buNone/>
            </a:pPr>
            <a:endParaRPr lang="en-US" sz="1600" dirty="0"/>
          </a:p>
        </p:txBody>
      </p:sp>
    </p:spTree>
    <p:extLst>
      <p:ext uri="{BB962C8B-B14F-4D97-AF65-F5344CB8AC3E}">
        <p14:creationId xmlns:p14="http://schemas.microsoft.com/office/powerpoint/2010/main" val="22789355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F8E85D-F4A7-7947-829D-1DFA63C4CBC9}"/>
              </a:ext>
            </a:extLst>
          </p:cNvPr>
          <p:cNvSpPr>
            <a:spLocks noGrp="1"/>
          </p:cNvSpPr>
          <p:nvPr>
            <p:ph type="title"/>
          </p:nvPr>
        </p:nvSpPr>
        <p:spPr>
          <a:xfrm>
            <a:off x="398962" y="326893"/>
            <a:ext cx="8346073" cy="666750"/>
          </a:xfrm>
        </p:spPr>
        <p:txBody>
          <a:bodyPr/>
          <a:lstStyle/>
          <a:p>
            <a:r>
              <a:rPr lang="en-US" dirty="0"/>
              <a:t>SC-SIG Introduction</a:t>
            </a:r>
          </a:p>
        </p:txBody>
      </p:sp>
      <p:sp>
        <p:nvSpPr>
          <p:cNvPr id="3" name="Text Placeholder 2">
            <a:extLst>
              <a:ext uri="{FF2B5EF4-FFF2-40B4-BE49-F238E27FC236}">
                <a16:creationId xmlns:a16="http://schemas.microsoft.com/office/drawing/2014/main" id="{1A9BA682-7C04-7F47-A1BA-5EF744986B59}"/>
              </a:ext>
            </a:extLst>
          </p:cNvPr>
          <p:cNvSpPr>
            <a:spLocks noGrp="1"/>
          </p:cNvSpPr>
          <p:nvPr>
            <p:ph type="body" sz="quarter" idx="14"/>
          </p:nvPr>
        </p:nvSpPr>
        <p:spPr>
          <a:xfrm>
            <a:off x="398962" y="1447450"/>
            <a:ext cx="8617906" cy="2990757"/>
          </a:xfrm>
        </p:spPr>
        <p:txBody>
          <a:bodyPr/>
          <a:lstStyle/>
          <a:p>
            <a:r>
              <a:rPr lang="en-US" dirty="0"/>
              <a:t>A vendor-neutral, industry-wide approach to develop and advance Blockchain best practices in Supply Chain, in a collaborative and open ecosystem enabled by Hyperledger &amp; The Linux Foundation</a:t>
            </a:r>
          </a:p>
          <a:p>
            <a:r>
              <a:rPr lang="en-US" dirty="0"/>
              <a:t>Open to any verticals engaged in blockchain initiatives for logistics &amp; supply chain use cases – e.g. Transportation, Shipping, Semiconductors, Retail, Healthcare, Pharma, etc. </a:t>
            </a:r>
            <a:endParaRPr lang="en-US" sz="1400" dirty="0"/>
          </a:p>
          <a:p>
            <a:r>
              <a:rPr lang="en-US" dirty="0"/>
              <a:t>Types of organizations may include carriers, shippers, manufacturers, 3PL,  Software/Hardware vendors, public sector agencies, service providers, consultants, etc.</a:t>
            </a:r>
          </a:p>
          <a:p>
            <a:r>
              <a:rPr lang="en-US" dirty="0"/>
              <a:t>For both, technical and business participants</a:t>
            </a:r>
          </a:p>
        </p:txBody>
      </p:sp>
      <p:sp>
        <p:nvSpPr>
          <p:cNvPr id="4" name="Title 1">
            <a:extLst>
              <a:ext uri="{FF2B5EF4-FFF2-40B4-BE49-F238E27FC236}">
                <a16:creationId xmlns:a16="http://schemas.microsoft.com/office/drawing/2014/main" id="{ADF1F49C-CE3B-0848-9D1E-751672F78D27}"/>
              </a:ext>
            </a:extLst>
          </p:cNvPr>
          <p:cNvSpPr txBox="1">
            <a:spLocks/>
          </p:cNvSpPr>
          <p:nvPr/>
        </p:nvSpPr>
        <p:spPr>
          <a:xfrm>
            <a:off x="383197" y="780700"/>
            <a:ext cx="8346073" cy="666750"/>
          </a:xfrm>
          <a:prstGeom prst="rect">
            <a:avLst/>
          </a:prstGeom>
          <a:noFill/>
          <a:ln>
            <a:noFill/>
          </a:ln>
        </p:spPr>
        <p:txBody>
          <a:bodyPr spcFirstLastPara="1" wrap="square" lIns="0" tIns="0" rIns="0" bIns="0" anchor="b" anchorCtr="0"/>
          <a:lstStyle>
            <a:defPPr marR="0" lvl="0" algn="l" rtl="0">
              <a:lnSpc>
                <a:spcPct val="100000"/>
              </a:lnSpc>
              <a:spcBef>
                <a:spcPts val="0"/>
              </a:spcBef>
              <a:spcAft>
                <a:spcPts val="0"/>
              </a:spcAft>
            </a:defPPr>
            <a:lvl1pPr marR="0" lvl="0" algn="l" rtl="0">
              <a:lnSpc>
                <a:spcPct val="90000"/>
              </a:lnSpc>
              <a:spcBef>
                <a:spcPts val="0"/>
              </a:spcBef>
              <a:spcAft>
                <a:spcPts val="0"/>
              </a:spcAft>
              <a:buClr>
                <a:srgbClr val="414042"/>
              </a:buClr>
              <a:buSzPts val="2800"/>
              <a:buFont typeface="Arial"/>
              <a:buNone/>
              <a:defRPr sz="2800" b="1" i="0" u="none" strike="noStrike" cap="none">
                <a:solidFill>
                  <a:srgbClr val="4E5052"/>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n-US" sz="2000" dirty="0">
                <a:solidFill>
                  <a:srgbClr val="FF0000"/>
                </a:solidFill>
              </a:rPr>
              <a:t>Welcome to the Supply Chain Special Interest Group</a:t>
            </a:r>
          </a:p>
        </p:txBody>
      </p:sp>
    </p:spTree>
    <p:extLst>
      <p:ext uri="{BB962C8B-B14F-4D97-AF65-F5344CB8AC3E}">
        <p14:creationId xmlns:p14="http://schemas.microsoft.com/office/powerpoint/2010/main" val="1706160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B80183-DF1A-7341-8CED-5CE81EF45297}"/>
              </a:ext>
            </a:extLst>
          </p:cNvPr>
          <p:cNvSpPr>
            <a:spLocks noGrp="1"/>
          </p:cNvSpPr>
          <p:nvPr>
            <p:ph type="title"/>
          </p:nvPr>
        </p:nvSpPr>
        <p:spPr/>
        <p:txBody>
          <a:bodyPr/>
          <a:lstStyle/>
          <a:p>
            <a:r>
              <a:rPr lang="en-US" dirty="0"/>
              <a:t>Help Promote the SIG – Invite Members</a:t>
            </a:r>
          </a:p>
        </p:txBody>
      </p:sp>
      <p:sp>
        <p:nvSpPr>
          <p:cNvPr id="3" name="Text Placeholder 2">
            <a:extLst>
              <a:ext uri="{FF2B5EF4-FFF2-40B4-BE49-F238E27FC236}">
                <a16:creationId xmlns:a16="http://schemas.microsoft.com/office/drawing/2014/main" id="{60CC6EF7-A252-E545-8BE2-43B56B4619C4}"/>
              </a:ext>
            </a:extLst>
          </p:cNvPr>
          <p:cNvSpPr>
            <a:spLocks noGrp="1"/>
          </p:cNvSpPr>
          <p:nvPr>
            <p:ph type="body" sz="quarter" idx="14"/>
          </p:nvPr>
        </p:nvSpPr>
        <p:spPr>
          <a:xfrm>
            <a:off x="398964" y="1258074"/>
            <a:ext cx="5421068" cy="3285910"/>
          </a:xfrm>
        </p:spPr>
        <p:txBody>
          <a:bodyPr/>
          <a:lstStyle/>
          <a:p>
            <a:r>
              <a:rPr lang="en-US" dirty="0"/>
              <a:t>Invite your customers, partners to join</a:t>
            </a:r>
          </a:p>
          <a:p>
            <a:r>
              <a:rPr lang="en-US" dirty="0"/>
              <a:t>Self sign-up to SIG mailing list: </a:t>
            </a:r>
            <a:r>
              <a:rPr lang="en-US" sz="1400" dirty="0">
                <a:hlinkClick r:id="rId2"/>
              </a:rPr>
              <a:t>https://lists.hyperledger.org/g/supply-chain-sig</a:t>
            </a:r>
            <a:endParaRPr lang="en-US" dirty="0"/>
          </a:p>
          <a:p>
            <a:r>
              <a:rPr lang="en-US" dirty="0"/>
              <a:t>Promote Socially - Sample Tweet/Linked-In</a:t>
            </a:r>
          </a:p>
          <a:p>
            <a:pPr marL="114300" indent="0">
              <a:buNone/>
            </a:pPr>
            <a:r>
              <a:rPr lang="en-US" sz="1100" dirty="0"/>
              <a:t>The </a:t>
            </a:r>
            <a:r>
              <a:rPr lang="en-US" sz="1100" dirty="0">
                <a:hlinkClick r:id="rId3"/>
              </a:rPr>
              <a:t>#Hyperledger</a:t>
            </a:r>
            <a:r>
              <a:rPr lang="en-US" sz="1100" dirty="0"/>
              <a:t> Supply Chain Special Interest Group (SIG) has now launched! To learn more , and find out how you can be more involved with this SIG, visit </a:t>
            </a:r>
            <a:r>
              <a:rPr lang="en-US" sz="1100" dirty="0">
                <a:hlinkClick r:id="rId4"/>
              </a:rPr>
              <a:t>https://wiki.hyperledger.org/display/SCSIG/Supply+Chain+SIG</a:t>
            </a:r>
            <a:r>
              <a:rPr lang="en-US" sz="1100" dirty="0"/>
              <a:t> #SCSIG</a:t>
            </a:r>
          </a:p>
          <a:p>
            <a:r>
              <a:rPr lang="en-US" dirty="0"/>
              <a:t>Promote via email, newsletters; using this:</a:t>
            </a:r>
          </a:p>
          <a:p>
            <a:pPr marL="114300" indent="0">
              <a:buNone/>
            </a:pPr>
            <a:endParaRPr lang="en-US" sz="1000" dirty="0"/>
          </a:p>
          <a:p>
            <a:pPr marL="114300" indent="0">
              <a:buNone/>
            </a:pPr>
            <a:r>
              <a:rPr lang="en-US" sz="1000" dirty="0"/>
              <a:t>(Promo Card/Image)</a:t>
            </a:r>
          </a:p>
          <a:p>
            <a:pPr marL="114300" indent="0">
              <a:buNone/>
            </a:pPr>
            <a:endParaRPr lang="en-US" sz="1000" dirty="0"/>
          </a:p>
          <a:p>
            <a:pPr marL="114300" indent="0">
              <a:buNone/>
            </a:pPr>
            <a:r>
              <a:rPr lang="en-US" sz="1000" dirty="0"/>
              <a:t>(Editable slide)</a:t>
            </a:r>
          </a:p>
          <a:p>
            <a:pPr marL="114300" indent="0">
              <a:buNone/>
            </a:pPr>
            <a:endParaRPr lang="en-US" sz="1000" dirty="0"/>
          </a:p>
          <a:p>
            <a:pPr marL="114300" indent="0">
              <a:buNone/>
            </a:pPr>
            <a:endParaRPr lang="en-US" sz="1100" dirty="0"/>
          </a:p>
        </p:txBody>
      </p:sp>
      <p:pic>
        <p:nvPicPr>
          <p:cNvPr id="5" name="Picture 4">
            <a:extLst>
              <a:ext uri="{FF2B5EF4-FFF2-40B4-BE49-F238E27FC236}">
                <a16:creationId xmlns:a16="http://schemas.microsoft.com/office/drawing/2014/main" id="{571C4B7A-F1D6-6745-88D1-42428C9AB6C8}"/>
              </a:ext>
            </a:extLst>
          </p:cNvPr>
          <p:cNvPicPr>
            <a:picLocks noChangeAspect="1"/>
          </p:cNvPicPr>
          <p:nvPr/>
        </p:nvPicPr>
        <p:blipFill>
          <a:blip r:embed="rId5"/>
          <a:stretch>
            <a:fillRect/>
          </a:stretch>
        </p:blipFill>
        <p:spPr>
          <a:xfrm>
            <a:off x="5818949" y="1648384"/>
            <a:ext cx="3325051" cy="1846732"/>
          </a:xfrm>
          <a:prstGeom prst="rect">
            <a:avLst/>
          </a:prstGeom>
        </p:spPr>
      </p:pic>
    </p:spTree>
    <p:extLst>
      <p:ext uri="{BB962C8B-B14F-4D97-AF65-F5344CB8AC3E}">
        <p14:creationId xmlns:p14="http://schemas.microsoft.com/office/powerpoint/2010/main" val="34992776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dirty="0"/>
              <a:t>Antitrust Policy Notice</a:t>
            </a:r>
          </a:p>
        </p:txBody>
      </p:sp>
      <p:sp>
        <p:nvSpPr>
          <p:cNvPr id="8" name="Content Placeholder 7"/>
          <p:cNvSpPr>
            <a:spLocks noGrp="1"/>
          </p:cNvSpPr>
          <p:nvPr>
            <p:ph idx="1"/>
          </p:nvPr>
        </p:nvSpPr>
        <p:spPr/>
        <p:txBody>
          <a:bodyPr>
            <a:normAutofit lnSpcReduction="10000"/>
          </a:bodyPr>
          <a:lstStyle/>
          <a:p>
            <a:r>
              <a:rPr lang="en-US" dirty="0"/>
              <a:t>Linux Foundation meetings involve participation by industry competitors, and it is the intention of the Linux Foundation to conduct all of its activities in accordance with applicable antitrust and competition laws. It is therefore extremely important that attendees adhere to meeting agendas, and be aware of, and not participate in, any activities that are prohibited under applicable US state, federal or foreign antitrust and competition laws.</a:t>
            </a:r>
          </a:p>
          <a:p>
            <a:endParaRPr lang="en-US" dirty="0"/>
          </a:p>
          <a:p>
            <a:r>
              <a:rPr lang="en-US" dirty="0"/>
              <a:t>Examples of types of actions that are prohibited at Linux Foundation meetings and in connection with Linux Foundation activities are described in the Linux Foundation Antitrust Policy available at http://</a:t>
            </a:r>
            <a:r>
              <a:rPr lang="en-US" dirty="0" err="1"/>
              <a:t>www.linuxfoundation.org</a:t>
            </a:r>
            <a:r>
              <a:rPr lang="en-US" dirty="0"/>
              <a:t>/antitrust-policy. If you have questions about these matters, please contact your company counsel, or if you are a member of the Linux Foundation, feel free to contact Andrew </a:t>
            </a:r>
            <a:r>
              <a:rPr lang="en-US" dirty="0" err="1"/>
              <a:t>Updegrove</a:t>
            </a:r>
            <a:r>
              <a:rPr lang="en-US" dirty="0"/>
              <a:t> of the firm of </a:t>
            </a:r>
            <a:r>
              <a:rPr lang="en-US" dirty="0" err="1"/>
              <a:t>Gesmer</a:t>
            </a:r>
            <a:r>
              <a:rPr lang="en-US" dirty="0"/>
              <a:t> </a:t>
            </a:r>
            <a:r>
              <a:rPr lang="en-US" dirty="0" err="1"/>
              <a:t>Updegrove</a:t>
            </a:r>
            <a:r>
              <a:rPr lang="en-US" dirty="0"/>
              <a:t> LLP, which provides legal counsel to the Linux Foundation.</a:t>
            </a:r>
          </a:p>
        </p:txBody>
      </p:sp>
      <p:sp>
        <p:nvSpPr>
          <p:cNvPr id="4" name="Date Placeholder 3">
            <a:extLst>
              <a:ext uri="{FF2B5EF4-FFF2-40B4-BE49-F238E27FC236}">
                <a16:creationId xmlns:a16="http://schemas.microsoft.com/office/drawing/2014/main" id="{BBD53E01-8590-46F4-AADF-6F7C55122730}"/>
              </a:ext>
            </a:extLst>
          </p:cNvPr>
          <p:cNvSpPr>
            <a:spLocks noGrp="1"/>
          </p:cNvSpPr>
          <p:nvPr>
            <p:ph type="dt" sz="half" idx="2"/>
          </p:nvPr>
        </p:nvSpPr>
        <p:spPr/>
        <p:txBody>
          <a:bodyPr/>
          <a:lstStyle/>
          <a:p>
            <a:fld id="{080F6AEB-B43C-9B46-952D-EA9288481921}" type="datetime1">
              <a:rPr lang="en-US" smtClean="0"/>
              <a:t>6/6/19</a:t>
            </a:fld>
            <a:endParaRPr lang="en-US" dirty="0"/>
          </a:p>
        </p:txBody>
      </p:sp>
      <p:sp>
        <p:nvSpPr>
          <p:cNvPr id="5" name="Footer Placeholder 4">
            <a:extLst>
              <a:ext uri="{FF2B5EF4-FFF2-40B4-BE49-F238E27FC236}">
                <a16:creationId xmlns:a16="http://schemas.microsoft.com/office/drawing/2014/main" id="{E0752578-EF7D-432F-8827-038C558FB10B}"/>
              </a:ext>
            </a:extLst>
          </p:cNvPr>
          <p:cNvSpPr>
            <a:spLocks noGrp="1"/>
          </p:cNvSpPr>
          <p:nvPr>
            <p:ph type="ftr" sz="quarter" idx="3"/>
          </p:nvPr>
        </p:nvSpPr>
        <p:spPr/>
        <p:txBody>
          <a:bodyPr/>
          <a:lstStyle/>
          <a:p>
            <a:r>
              <a:rPr lang="en-US" dirty="0"/>
              <a:t>The Linux Foundation - Board Confidential</a:t>
            </a:r>
          </a:p>
        </p:txBody>
      </p:sp>
      <p:sp>
        <p:nvSpPr>
          <p:cNvPr id="6" name="Slide Number Placeholder 5">
            <a:extLst>
              <a:ext uri="{FF2B5EF4-FFF2-40B4-BE49-F238E27FC236}">
                <a16:creationId xmlns:a16="http://schemas.microsoft.com/office/drawing/2014/main" id="{D3E18B5E-8431-4D19-AD15-D0DC71833557}"/>
              </a:ext>
            </a:extLst>
          </p:cNvPr>
          <p:cNvSpPr>
            <a:spLocks noGrp="1"/>
          </p:cNvSpPr>
          <p:nvPr>
            <p:ph type="sldNum" sz="quarter" idx="4"/>
          </p:nvPr>
        </p:nvSpPr>
        <p:spPr/>
        <p:txBody>
          <a:bodyPr/>
          <a:lstStyle/>
          <a:p>
            <a:fld id="{AD86CF49-6971-4508-8862-A2909EA0DB5B}" type="slidenum">
              <a:rPr lang="en-US" smtClean="0"/>
              <a:pPr/>
              <a:t>2</a:t>
            </a:fld>
            <a:endParaRPr lang="en-US" dirty="0"/>
          </a:p>
        </p:txBody>
      </p:sp>
    </p:spTree>
    <p:extLst>
      <p:ext uri="{BB962C8B-B14F-4D97-AF65-F5344CB8AC3E}">
        <p14:creationId xmlns:p14="http://schemas.microsoft.com/office/powerpoint/2010/main" val="3641103933"/>
      </p:ext>
    </p:extLst>
  </p:cSld>
  <p:clrMapOvr>
    <a:masterClrMapping/>
  </p:clrMapOvr>
  <p:transition spd="slow">
    <p:cove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7294" y="437569"/>
            <a:ext cx="7632700" cy="416393"/>
          </a:xfrm>
        </p:spPr>
        <p:txBody>
          <a:bodyPr/>
          <a:lstStyle/>
          <a:p>
            <a:r>
              <a:rPr lang="en-US" dirty="0"/>
              <a:t>Project Proposals </a:t>
            </a:r>
          </a:p>
        </p:txBody>
      </p:sp>
      <p:sp>
        <p:nvSpPr>
          <p:cNvPr id="3" name="Text Placeholder 2"/>
          <p:cNvSpPr>
            <a:spLocks noGrp="1"/>
          </p:cNvSpPr>
          <p:nvPr>
            <p:ph type="body" idx="1"/>
          </p:nvPr>
        </p:nvSpPr>
        <p:spPr>
          <a:xfrm>
            <a:off x="258938" y="1042932"/>
            <a:ext cx="4064706" cy="3329341"/>
          </a:xfrm>
        </p:spPr>
        <p:txBody>
          <a:bodyPr/>
          <a:lstStyle/>
          <a:p>
            <a:pPr marL="514350" indent="-285750">
              <a:buFont typeface="Arial" panose="020B0604020202020204" pitchFamily="34" charset="0"/>
              <a:buChar char="•"/>
            </a:pPr>
            <a:endParaRPr lang="en-US" dirty="0">
              <a:solidFill>
                <a:schemeClr val="tx1"/>
              </a:solidFill>
            </a:endParaRPr>
          </a:p>
          <a:p>
            <a:pPr marL="285750" indent="-285750">
              <a:buFont typeface="Arial" panose="020B0604020202020204" pitchFamily="34" charset="0"/>
              <a:buChar char="•"/>
            </a:pPr>
            <a:r>
              <a:rPr lang="en-US" sz="1800" dirty="0">
                <a:solidFill>
                  <a:schemeClr val="tx1"/>
                </a:solidFill>
              </a:rPr>
              <a:t>Anyone can propose projects</a:t>
            </a:r>
          </a:p>
          <a:p>
            <a:pPr marL="285750" indent="-285750">
              <a:buFont typeface="Arial" panose="020B0604020202020204" pitchFamily="34" charset="0"/>
              <a:buChar char="•"/>
            </a:pPr>
            <a:r>
              <a:rPr lang="en-US" sz="1800" dirty="0">
                <a:solidFill>
                  <a:schemeClr val="tx1"/>
                </a:solidFill>
              </a:rPr>
              <a:t>Submitting proposals is easy! See=&gt;</a:t>
            </a:r>
          </a:p>
          <a:p>
            <a:pPr marL="285750" indent="-285750">
              <a:buFont typeface="Arial" panose="020B0604020202020204" pitchFamily="34" charset="0"/>
              <a:buChar char="•"/>
            </a:pPr>
            <a:r>
              <a:rPr lang="en-US" sz="1800" dirty="0">
                <a:solidFill>
                  <a:schemeClr val="tx1"/>
                </a:solidFill>
              </a:rPr>
              <a:t>Fill out a row with your proposal</a:t>
            </a:r>
          </a:p>
          <a:p>
            <a:pPr marL="285750" indent="-285750">
              <a:buFont typeface="Arial" panose="020B0604020202020204" pitchFamily="34" charset="0"/>
              <a:buChar char="•"/>
            </a:pPr>
            <a:r>
              <a:rPr lang="en-US" sz="1800" dirty="0">
                <a:solidFill>
                  <a:schemeClr val="tx1"/>
                </a:solidFill>
              </a:rPr>
              <a:t>Discuss in meetings &amp; vote poll</a:t>
            </a:r>
          </a:p>
          <a:p>
            <a:pPr marL="0" indent="0"/>
            <a:endParaRPr lang="en-US" sz="1800" dirty="0">
              <a:solidFill>
                <a:schemeClr val="tx1"/>
              </a:solidFill>
            </a:endParaRPr>
          </a:p>
          <a:p>
            <a:pPr marL="0" indent="0" algn="ctr"/>
            <a:r>
              <a:rPr lang="en-US" sz="1800" b="1" dirty="0">
                <a:solidFill>
                  <a:schemeClr val="tx1"/>
                </a:solidFill>
              </a:rPr>
              <a:t>4 Proposals currently on the table</a:t>
            </a:r>
          </a:p>
        </p:txBody>
      </p:sp>
      <p:pic>
        <p:nvPicPr>
          <p:cNvPr id="5" name="Picture 4">
            <a:extLst>
              <a:ext uri="{FF2B5EF4-FFF2-40B4-BE49-F238E27FC236}">
                <a16:creationId xmlns:a16="http://schemas.microsoft.com/office/drawing/2014/main" id="{8AEB0F7E-EA17-DC4C-9F59-2956E92F2CBC}"/>
              </a:ext>
            </a:extLst>
          </p:cNvPr>
          <p:cNvPicPr>
            <a:picLocks noChangeAspect="1"/>
          </p:cNvPicPr>
          <p:nvPr/>
        </p:nvPicPr>
        <p:blipFill>
          <a:blip r:embed="rId3"/>
          <a:stretch>
            <a:fillRect/>
          </a:stretch>
        </p:blipFill>
        <p:spPr>
          <a:xfrm>
            <a:off x="4431446" y="2773937"/>
            <a:ext cx="4493572" cy="1785537"/>
          </a:xfrm>
          <a:prstGeom prst="rect">
            <a:avLst/>
          </a:prstGeom>
        </p:spPr>
      </p:pic>
      <p:sp>
        <p:nvSpPr>
          <p:cNvPr id="9" name="Down Arrow 8">
            <a:extLst>
              <a:ext uri="{FF2B5EF4-FFF2-40B4-BE49-F238E27FC236}">
                <a16:creationId xmlns:a16="http://schemas.microsoft.com/office/drawing/2014/main" id="{007F90DF-4DFC-F14D-81D9-B860D05863A6}"/>
              </a:ext>
            </a:extLst>
          </p:cNvPr>
          <p:cNvSpPr/>
          <p:nvPr/>
        </p:nvSpPr>
        <p:spPr>
          <a:xfrm>
            <a:off x="6787723" y="2410208"/>
            <a:ext cx="864296" cy="59479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64419C18-EAF5-1545-9C1E-C252DA7C81B3}"/>
              </a:ext>
            </a:extLst>
          </p:cNvPr>
          <p:cNvGrpSpPr/>
          <p:nvPr/>
        </p:nvGrpSpPr>
        <p:grpSpPr>
          <a:xfrm>
            <a:off x="4281581" y="276414"/>
            <a:ext cx="4712554" cy="2093149"/>
            <a:chOff x="4431446" y="212942"/>
            <a:chExt cx="4712554" cy="2093149"/>
          </a:xfrm>
        </p:grpSpPr>
        <p:grpSp>
          <p:nvGrpSpPr>
            <p:cNvPr id="8" name="Group 7">
              <a:extLst>
                <a:ext uri="{FF2B5EF4-FFF2-40B4-BE49-F238E27FC236}">
                  <a16:creationId xmlns:a16="http://schemas.microsoft.com/office/drawing/2014/main" id="{70A4FCE0-7EDB-7E40-ABB5-33F54206A263}"/>
                </a:ext>
              </a:extLst>
            </p:cNvPr>
            <p:cNvGrpSpPr/>
            <p:nvPr/>
          </p:nvGrpSpPr>
          <p:grpSpPr>
            <a:xfrm>
              <a:off x="4431446" y="374097"/>
              <a:ext cx="4712554" cy="1931994"/>
              <a:chOff x="4185014" y="437568"/>
              <a:chExt cx="4958986" cy="1842169"/>
            </a:xfrm>
          </p:grpSpPr>
          <p:pic>
            <p:nvPicPr>
              <p:cNvPr id="6" name="Picture 5">
                <a:extLst>
                  <a:ext uri="{FF2B5EF4-FFF2-40B4-BE49-F238E27FC236}">
                    <a16:creationId xmlns:a16="http://schemas.microsoft.com/office/drawing/2014/main" id="{D8F69789-B6BE-8A4A-8CEC-877D63F2C6AD}"/>
                  </a:ext>
                </a:extLst>
              </p:cNvPr>
              <p:cNvPicPr>
                <a:picLocks noChangeAspect="1"/>
              </p:cNvPicPr>
              <p:nvPr/>
            </p:nvPicPr>
            <p:blipFill>
              <a:blip r:embed="rId4"/>
              <a:stretch>
                <a:fillRect/>
              </a:stretch>
            </p:blipFill>
            <p:spPr>
              <a:xfrm>
                <a:off x="4185014" y="437568"/>
                <a:ext cx="4958986" cy="1842169"/>
              </a:xfrm>
              <a:prstGeom prst="rect">
                <a:avLst/>
              </a:prstGeom>
            </p:spPr>
          </p:pic>
          <p:sp>
            <p:nvSpPr>
              <p:cNvPr id="7" name="Oval 6">
                <a:extLst>
                  <a:ext uri="{FF2B5EF4-FFF2-40B4-BE49-F238E27FC236}">
                    <a16:creationId xmlns:a16="http://schemas.microsoft.com/office/drawing/2014/main" id="{EE1CCD30-37C8-224F-AF7D-9F13BED296D4}"/>
                  </a:ext>
                </a:extLst>
              </p:cNvPr>
              <p:cNvSpPr/>
              <p:nvPr/>
            </p:nvSpPr>
            <p:spPr>
              <a:xfrm>
                <a:off x="6075123" y="1440493"/>
                <a:ext cx="2561583" cy="739036"/>
              </a:xfrm>
              <a:prstGeom prst="ellipse">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TextBox 9">
              <a:extLst>
                <a:ext uri="{FF2B5EF4-FFF2-40B4-BE49-F238E27FC236}">
                  <a16:creationId xmlns:a16="http://schemas.microsoft.com/office/drawing/2014/main" id="{D735F93D-C37E-F346-AEAF-5C42799B7B71}"/>
                </a:ext>
              </a:extLst>
            </p:cNvPr>
            <p:cNvSpPr txBox="1"/>
            <p:nvPr/>
          </p:nvSpPr>
          <p:spPr>
            <a:xfrm>
              <a:off x="4431446" y="212942"/>
              <a:ext cx="2996488" cy="307777"/>
            </a:xfrm>
            <a:prstGeom prst="rect">
              <a:avLst/>
            </a:prstGeom>
            <a:noFill/>
          </p:spPr>
          <p:txBody>
            <a:bodyPr wrap="square" rtlCol="0">
              <a:spAutoFit/>
            </a:bodyPr>
            <a:lstStyle/>
            <a:p>
              <a:r>
                <a:rPr lang="en-US" dirty="0">
                  <a:solidFill>
                    <a:srgbClr val="FF0000"/>
                  </a:solidFill>
                </a:rPr>
                <a:t>SIG Wiki Home Page (Scroll Down)</a:t>
              </a:r>
            </a:p>
          </p:txBody>
        </p:sp>
      </p:grpSp>
    </p:spTree>
    <p:extLst>
      <p:ext uri="{BB962C8B-B14F-4D97-AF65-F5344CB8AC3E}">
        <p14:creationId xmlns:p14="http://schemas.microsoft.com/office/powerpoint/2010/main" val="6880215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03"/>
        <p:cNvGrpSpPr/>
        <p:nvPr/>
      </p:nvGrpSpPr>
      <p:grpSpPr>
        <a:xfrm>
          <a:off x="0" y="0"/>
          <a:ext cx="0" cy="0"/>
          <a:chOff x="0" y="0"/>
          <a:chExt cx="0" cy="0"/>
        </a:xfrm>
      </p:grpSpPr>
      <p:sp>
        <p:nvSpPr>
          <p:cNvPr id="3" name="Title 2">
            <a:extLst>
              <a:ext uri="{FF2B5EF4-FFF2-40B4-BE49-F238E27FC236}">
                <a16:creationId xmlns:a16="http://schemas.microsoft.com/office/drawing/2014/main" id="{709C0285-230B-1B42-8B21-E907C187FD59}"/>
              </a:ext>
            </a:extLst>
          </p:cNvPr>
          <p:cNvSpPr>
            <a:spLocks noGrp="1"/>
          </p:cNvSpPr>
          <p:nvPr>
            <p:ph type="title"/>
          </p:nvPr>
        </p:nvSpPr>
        <p:spPr/>
        <p:txBody>
          <a:bodyPr/>
          <a:lstStyle/>
          <a:p>
            <a:r>
              <a:rPr lang="en-US" dirty="0"/>
              <a:t>Meeting Agenda</a:t>
            </a:r>
          </a:p>
        </p:txBody>
      </p:sp>
      <p:sp>
        <p:nvSpPr>
          <p:cNvPr id="1004" name="Google Shape;1004;p100"/>
          <p:cNvSpPr txBox="1">
            <a:spLocks noGrp="1"/>
          </p:cNvSpPr>
          <p:nvPr>
            <p:ph type="body" sz="quarter" idx="14"/>
          </p:nvPr>
        </p:nvSpPr>
        <p:spPr>
          <a:prstGeom prst="rect">
            <a:avLst/>
          </a:prstGeom>
          <a:noFill/>
          <a:ln>
            <a:noFill/>
          </a:ln>
        </p:spPr>
        <p:txBody>
          <a:bodyPr spcFirstLastPara="1" wrap="square" lIns="0" tIns="0" rIns="0" bIns="0" anchor="ctr" anchorCtr="0">
            <a:noAutofit/>
          </a:bodyPr>
          <a:lstStyle/>
          <a:p>
            <a:pPr marL="285750" indent="-285750">
              <a:spcBef>
                <a:spcPts val="0"/>
              </a:spcBef>
              <a:buClr>
                <a:srgbClr val="2B89C9"/>
              </a:buClr>
            </a:pPr>
            <a:r>
              <a:rPr lang="en-US" sz="2800" dirty="0">
                <a:solidFill>
                  <a:srgbClr val="2B89C9"/>
                </a:solidFill>
              </a:rPr>
              <a:t>Recap &amp; logistics</a:t>
            </a:r>
          </a:p>
          <a:p>
            <a:pPr marL="285750" indent="-285750">
              <a:spcBef>
                <a:spcPts val="0"/>
              </a:spcBef>
              <a:buClr>
                <a:srgbClr val="2B89C9"/>
              </a:buClr>
            </a:pPr>
            <a:r>
              <a:rPr lang="en-US" sz="2800" dirty="0">
                <a:solidFill>
                  <a:srgbClr val="2B89C9"/>
                </a:solidFill>
                <a:hlinkClick r:id="rId3">
                  <a:extLst>
                    <a:ext uri="{A12FA001-AC4F-418D-AE19-62706E023703}">
                      <ahyp:hlinkClr xmlns:ahyp="http://schemas.microsoft.com/office/drawing/2018/hyperlinkcolor" val="tx"/>
                    </a:ext>
                  </a:extLst>
                </a:hlinkClick>
              </a:rPr>
              <a:t>Hyperledger Grid </a:t>
            </a:r>
            <a:r>
              <a:rPr lang="en-US" sz="2800" dirty="0">
                <a:solidFill>
                  <a:srgbClr val="2B89C9"/>
                </a:solidFill>
              </a:rPr>
              <a:t>Overview by Dave Cecchi</a:t>
            </a:r>
          </a:p>
          <a:p>
            <a:pPr marL="285750" indent="-285750">
              <a:spcBef>
                <a:spcPts val="0"/>
              </a:spcBef>
              <a:buClr>
                <a:srgbClr val="2B89C9"/>
              </a:buClr>
            </a:pPr>
            <a:r>
              <a:rPr lang="en-US" sz="2800" dirty="0">
                <a:solidFill>
                  <a:srgbClr val="2B89C9"/>
                </a:solidFill>
              </a:rPr>
              <a:t>Brief Introductions from each attendee</a:t>
            </a:r>
          </a:p>
          <a:p>
            <a:pPr marL="285750" indent="-285750">
              <a:spcBef>
                <a:spcPts val="0"/>
              </a:spcBef>
              <a:buClr>
                <a:srgbClr val="2B89C9"/>
              </a:buClr>
            </a:pPr>
            <a:r>
              <a:rPr lang="en-US" sz="2800" dirty="0">
                <a:solidFill>
                  <a:srgbClr val="2B89C9"/>
                </a:solidFill>
              </a:rPr>
              <a:t>Project Proposal brainstorm &amp; team formation</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0C7F19-18C8-4143-BF0B-72D94D2143D7}"/>
              </a:ext>
            </a:extLst>
          </p:cNvPr>
          <p:cNvSpPr>
            <a:spLocks noGrp="1"/>
          </p:cNvSpPr>
          <p:nvPr>
            <p:ph type="title"/>
          </p:nvPr>
        </p:nvSpPr>
        <p:spPr/>
        <p:txBody>
          <a:bodyPr/>
          <a:lstStyle/>
          <a:p>
            <a:r>
              <a:rPr lang="en-US" dirty="0"/>
              <a:t>RECAP – Our Guiding Principles</a:t>
            </a:r>
          </a:p>
        </p:txBody>
      </p:sp>
      <p:sp>
        <p:nvSpPr>
          <p:cNvPr id="3" name="Text Placeholder 2">
            <a:extLst>
              <a:ext uri="{FF2B5EF4-FFF2-40B4-BE49-F238E27FC236}">
                <a16:creationId xmlns:a16="http://schemas.microsoft.com/office/drawing/2014/main" id="{855DCD44-A49C-0A49-83F5-221F654F3F18}"/>
              </a:ext>
            </a:extLst>
          </p:cNvPr>
          <p:cNvSpPr>
            <a:spLocks noGrp="1"/>
          </p:cNvSpPr>
          <p:nvPr>
            <p:ph type="body" sz="quarter" idx="14"/>
          </p:nvPr>
        </p:nvSpPr>
        <p:spPr/>
        <p:txBody>
          <a:bodyPr/>
          <a:lstStyle/>
          <a:p>
            <a:endParaRPr lang="en-US" dirty="0"/>
          </a:p>
          <a:p>
            <a:r>
              <a:rPr lang="en-US" dirty="0"/>
              <a:t>Outcomes-oriented SIG, outcomes delivered through projects</a:t>
            </a:r>
          </a:p>
          <a:p>
            <a:r>
              <a:rPr lang="en-US" dirty="0"/>
              <a:t>Your contribution in projects is critical to our combined success</a:t>
            </a:r>
          </a:p>
          <a:p>
            <a:r>
              <a:rPr lang="en-US" dirty="0"/>
              <a:t>The best ideas win regardless of who they come from</a:t>
            </a:r>
          </a:p>
          <a:p>
            <a:r>
              <a:rPr lang="en-US" dirty="0"/>
              <a:t>Vendor-neutral, pitch free</a:t>
            </a:r>
          </a:p>
          <a:p>
            <a:endParaRPr lang="en-US" dirty="0"/>
          </a:p>
        </p:txBody>
      </p:sp>
    </p:spTree>
    <p:extLst>
      <p:ext uri="{BB962C8B-B14F-4D97-AF65-F5344CB8AC3E}">
        <p14:creationId xmlns:p14="http://schemas.microsoft.com/office/powerpoint/2010/main" val="4236942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5DA67A-D764-1744-B3A1-9E7338499CBE}"/>
              </a:ext>
            </a:extLst>
          </p:cNvPr>
          <p:cNvSpPr>
            <a:spLocks noGrp="1"/>
          </p:cNvSpPr>
          <p:nvPr>
            <p:ph type="title"/>
          </p:nvPr>
        </p:nvSpPr>
        <p:spPr/>
        <p:txBody>
          <a:bodyPr/>
          <a:lstStyle/>
          <a:p>
            <a:r>
              <a:rPr lang="en-US" dirty="0"/>
              <a:t>Comments from Last time</a:t>
            </a:r>
          </a:p>
        </p:txBody>
      </p:sp>
      <p:sp>
        <p:nvSpPr>
          <p:cNvPr id="3" name="Text Placeholder 2">
            <a:extLst>
              <a:ext uri="{FF2B5EF4-FFF2-40B4-BE49-F238E27FC236}">
                <a16:creationId xmlns:a16="http://schemas.microsoft.com/office/drawing/2014/main" id="{F00CB319-D4AD-8D48-AB16-927CF0293818}"/>
              </a:ext>
            </a:extLst>
          </p:cNvPr>
          <p:cNvSpPr>
            <a:spLocks noGrp="1"/>
          </p:cNvSpPr>
          <p:nvPr>
            <p:ph type="body" sz="quarter" idx="14"/>
          </p:nvPr>
        </p:nvSpPr>
        <p:spPr>
          <a:xfrm>
            <a:off x="398964" y="1307501"/>
            <a:ext cx="8346072" cy="3285910"/>
          </a:xfrm>
        </p:spPr>
        <p:txBody>
          <a:bodyPr/>
          <a:lstStyle/>
          <a:p>
            <a:r>
              <a:rPr lang="en-US" sz="1400" dirty="0"/>
              <a:t>Question on how different Hyperledger components could or would be used – e.g. Sawtooth, Fabric, etc. </a:t>
            </a:r>
            <a:r>
              <a:rPr lang="en-US" sz="1400" dirty="0">
                <a:solidFill>
                  <a:schemeClr val="accent1"/>
                </a:solidFill>
              </a:rPr>
              <a:t>We will look to include different </a:t>
            </a:r>
            <a:r>
              <a:rPr lang="en-US" sz="1400" dirty="0" err="1">
                <a:solidFill>
                  <a:schemeClr val="accent1"/>
                </a:solidFill>
              </a:rPr>
              <a:t>hyperledger</a:t>
            </a:r>
            <a:r>
              <a:rPr lang="en-US" sz="1400" dirty="0">
                <a:solidFill>
                  <a:schemeClr val="accent1"/>
                </a:solidFill>
              </a:rPr>
              <a:t> components as based on projects suggested and pursued.</a:t>
            </a:r>
          </a:p>
          <a:p>
            <a:r>
              <a:rPr lang="en-US" sz="1400" dirty="0"/>
              <a:t>John Hopkins: "I’m looking to bring Overlay Data Capture Architecture to the supply chain world to help groups of businesses operate based on common schemas.  I’d love to enlist some folks who are more knowledgeable about supply chain to help me with an RFP for Hyperledger GRID.  Any takers?  (Happy to share more detail with whoever is interested)"  </a:t>
            </a:r>
            <a:r>
              <a:rPr lang="en-US" sz="1400" u="sng" dirty="0">
                <a:hlinkClick r:id="rId2"/>
              </a:rPr>
              <a:t>https://drive.google.com/drive/u/0/folders/1-Q3CBSYXlRNEvTu7XQfGo-6W5H_yyOA3</a:t>
            </a:r>
            <a:r>
              <a:rPr lang="en-US" sz="1400" u="sng" dirty="0"/>
              <a:t>    -  </a:t>
            </a:r>
            <a:r>
              <a:rPr lang="en-US" sz="1400" dirty="0">
                <a:solidFill>
                  <a:schemeClr val="accent1"/>
                </a:solidFill>
              </a:rPr>
              <a:t>John, please share this in mailing list/project proposal for others to express interest</a:t>
            </a:r>
          </a:p>
          <a:p>
            <a:r>
              <a:rPr lang="en-US" sz="1400" dirty="0"/>
              <a:t>Soren: "to what extent do we want to use established frameworks such as APICS SCOR (Supply Chain Operational Reference model) or other?” </a:t>
            </a:r>
            <a:r>
              <a:rPr lang="en-US" sz="1400" dirty="0">
                <a:solidFill>
                  <a:schemeClr val="accent1"/>
                </a:solidFill>
              </a:rPr>
              <a:t>Please share this in mailing list.</a:t>
            </a:r>
          </a:p>
          <a:p>
            <a:r>
              <a:rPr lang="en-US" sz="1400" dirty="0"/>
              <a:t>Stefan: "There is also </a:t>
            </a:r>
            <a:r>
              <a:rPr lang="en-US" sz="1400" u="sng" dirty="0">
                <a:hlinkClick r:id="rId3"/>
              </a:rPr>
              <a:t>https://www.bita.studio/</a:t>
            </a:r>
            <a:r>
              <a:rPr lang="en-US" sz="1400" dirty="0"/>
              <a:t> . Any thoughts regarding their work?” – </a:t>
            </a:r>
            <a:r>
              <a:rPr lang="en-US" sz="1400" dirty="0">
                <a:solidFill>
                  <a:schemeClr val="accent1"/>
                </a:solidFill>
              </a:rPr>
              <a:t>We will look to cross-pollinate with them, invite guest speakers. They are not focused on Hyperledger, and mostly company pitches not projects.</a:t>
            </a:r>
            <a:br>
              <a:rPr lang="en-US" sz="1400" dirty="0"/>
            </a:br>
            <a:endParaRPr lang="en-US" sz="1400" dirty="0"/>
          </a:p>
        </p:txBody>
      </p:sp>
    </p:spTree>
    <p:extLst>
      <p:ext uri="{BB962C8B-B14F-4D97-AF65-F5344CB8AC3E}">
        <p14:creationId xmlns:p14="http://schemas.microsoft.com/office/powerpoint/2010/main" val="363504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691450-B63D-684E-A655-A4C19A5C47BB}"/>
              </a:ext>
            </a:extLst>
          </p:cNvPr>
          <p:cNvSpPr>
            <a:spLocks noGrp="1"/>
          </p:cNvSpPr>
          <p:nvPr>
            <p:ph type="title"/>
          </p:nvPr>
        </p:nvSpPr>
        <p:spPr/>
        <p:txBody>
          <a:bodyPr/>
          <a:lstStyle/>
          <a:p>
            <a:r>
              <a:rPr lang="en-US" dirty="0"/>
              <a:t>SIG Logistics &amp; Housekeeping</a:t>
            </a:r>
          </a:p>
        </p:txBody>
      </p:sp>
      <p:sp>
        <p:nvSpPr>
          <p:cNvPr id="3" name="Text Placeholder 2">
            <a:extLst>
              <a:ext uri="{FF2B5EF4-FFF2-40B4-BE49-F238E27FC236}">
                <a16:creationId xmlns:a16="http://schemas.microsoft.com/office/drawing/2014/main" id="{1A4B2D88-0254-4C40-96F9-08F60B897182}"/>
              </a:ext>
            </a:extLst>
          </p:cNvPr>
          <p:cNvSpPr>
            <a:spLocks noGrp="1"/>
          </p:cNvSpPr>
          <p:nvPr>
            <p:ph type="body" sz="quarter" idx="14"/>
          </p:nvPr>
        </p:nvSpPr>
        <p:spPr/>
        <p:txBody>
          <a:bodyPr/>
          <a:lstStyle/>
          <a:p>
            <a:endParaRPr lang="en-US" dirty="0"/>
          </a:p>
          <a:p>
            <a:endParaRPr lang="en-US" dirty="0"/>
          </a:p>
          <a:p>
            <a:endParaRPr lang="en-US" dirty="0"/>
          </a:p>
          <a:p>
            <a:r>
              <a:rPr lang="en-US" dirty="0"/>
              <a:t>Bi-weekly calls. Thursday, 9am PST, Active Poll, vote now.</a:t>
            </a:r>
          </a:p>
          <a:p>
            <a:r>
              <a:rPr lang="en-US" b="1" dirty="0"/>
              <a:t>Bookmark SIG Home page: </a:t>
            </a:r>
            <a:r>
              <a:rPr lang="en-US" dirty="0">
                <a:hlinkClick r:id="rId3"/>
              </a:rPr>
              <a:t>https://wiki.hyperledger.org/x/rwCw</a:t>
            </a:r>
            <a:endParaRPr lang="en-US" dirty="0"/>
          </a:p>
          <a:p>
            <a:r>
              <a:rPr lang="en-US" b="1" dirty="0"/>
              <a:t>Sign up for SIG mailing list</a:t>
            </a:r>
            <a:r>
              <a:rPr lang="en-US" dirty="0"/>
              <a:t>: </a:t>
            </a:r>
            <a:r>
              <a:rPr lang="en-US" dirty="0">
                <a:hlinkClick r:id="rId4"/>
              </a:rPr>
              <a:t>https://lists.hyperledger.org/g/supply-chain-sig</a:t>
            </a:r>
            <a:endParaRPr lang="en-US" dirty="0"/>
          </a:p>
          <a:p>
            <a:r>
              <a:rPr lang="en-US" b="1" dirty="0"/>
              <a:t>Sign up </a:t>
            </a:r>
            <a:r>
              <a:rPr lang="en-US" dirty="0"/>
              <a:t>for Linux Foundation Account: </a:t>
            </a:r>
            <a:r>
              <a:rPr lang="en-US" dirty="0">
                <a:hlinkClick r:id="rId5"/>
              </a:rPr>
              <a:t>https://identity.linuxfoundation.org/</a:t>
            </a:r>
            <a:r>
              <a:rPr lang="en-US" dirty="0"/>
              <a:t> for your participation in the community. </a:t>
            </a:r>
          </a:p>
          <a:p>
            <a:endParaRPr lang="en-US" dirty="0"/>
          </a:p>
          <a:p>
            <a:endParaRPr lang="en-US" dirty="0"/>
          </a:p>
          <a:p>
            <a:pPr marL="114300" indent="0">
              <a:buNone/>
            </a:pPr>
            <a:endParaRPr lang="en-US" dirty="0"/>
          </a:p>
          <a:p>
            <a:pPr marL="114300" indent="0">
              <a:buNone/>
            </a:pPr>
            <a:endParaRPr lang="en-US" dirty="0"/>
          </a:p>
        </p:txBody>
      </p:sp>
    </p:spTree>
    <p:extLst>
      <p:ext uri="{BB962C8B-B14F-4D97-AF65-F5344CB8AC3E}">
        <p14:creationId xmlns:p14="http://schemas.microsoft.com/office/powerpoint/2010/main" val="1900670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5" name="Rectangle 9">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561583"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05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16" name="Rectangle 11">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9143999" cy="51435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050" b="0" i="0" u="none" strike="noStrike" kern="0" cap="none" spc="0" normalizeH="0" baseline="0" noProof="0">
              <a:ln>
                <a:noFill/>
              </a:ln>
              <a:solidFill>
                <a:srgbClr val="FFFFFF"/>
              </a:solidFill>
              <a:effectLst/>
              <a:uLnTx/>
              <a:uFillTx/>
              <a:latin typeface="Arial"/>
              <a:ea typeface="+mn-ea"/>
              <a:cs typeface="+mn-cs"/>
              <a:sym typeface="Arial"/>
            </a:endParaRPr>
          </a:p>
        </p:txBody>
      </p:sp>
      <p:pic>
        <p:nvPicPr>
          <p:cNvPr id="14" name="Picture 13">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4" name="Title 3">
            <a:extLst>
              <a:ext uri="{FF2B5EF4-FFF2-40B4-BE49-F238E27FC236}">
                <a16:creationId xmlns:a16="http://schemas.microsoft.com/office/drawing/2014/main" id="{11914557-5D52-5240-8930-82ADA7586FC4}"/>
              </a:ext>
            </a:extLst>
          </p:cNvPr>
          <p:cNvSpPr>
            <a:spLocks noGrp="1"/>
          </p:cNvSpPr>
          <p:nvPr>
            <p:ph type="title"/>
          </p:nvPr>
        </p:nvSpPr>
        <p:spPr>
          <a:xfrm>
            <a:off x="480060" y="1540231"/>
            <a:ext cx="2751871" cy="2070074"/>
          </a:xfrm>
        </p:spPr>
        <p:txBody>
          <a:bodyPr>
            <a:normAutofit fontScale="90000"/>
          </a:bodyPr>
          <a:lstStyle/>
          <a:p>
            <a:r>
              <a:rPr lang="en-US" sz="3975" u="sng" dirty="0">
                <a:solidFill>
                  <a:schemeClr val="bg1"/>
                </a:solidFill>
              </a:rPr>
              <a:t>Join Now</a:t>
            </a:r>
            <a:br>
              <a:rPr lang="en-US" sz="3975" u="sng" dirty="0">
                <a:solidFill>
                  <a:schemeClr val="bg1"/>
                </a:solidFill>
              </a:rPr>
            </a:br>
            <a:br>
              <a:rPr lang="en-US" sz="2775" dirty="0">
                <a:solidFill>
                  <a:srgbClr val="FFFFFF"/>
                </a:solidFill>
              </a:rPr>
            </a:br>
            <a:r>
              <a:rPr lang="en-US" sz="2775" dirty="0">
                <a:solidFill>
                  <a:srgbClr val="FFFFFF"/>
                </a:solidFill>
              </a:rPr>
              <a:t>Supply Chain Special Interest Group </a:t>
            </a:r>
            <a:br>
              <a:rPr lang="en-US" sz="2775" dirty="0">
                <a:solidFill>
                  <a:srgbClr val="FFFFFF"/>
                </a:solidFill>
              </a:rPr>
            </a:br>
            <a:r>
              <a:rPr lang="en-US" sz="2775" dirty="0">
                <a:solidFill>
                  <a:srgbClr val="FFFFFF"/>
                </a:solidFill>
              </a:rPr>
              <a:t>(SC SIG) </a:t>
            </a:r>
            <a:br>
              <a:rPr lang="en-US" sz="2775" dirty="0">
                <a:solidFill>
                  <a:srgbClr val="FFFFFF"/>
                </a:solidFill>
              </a:rPr>
            </a:br>
            <a:endParaRPr lang="en-US" sz="1650" dirty="0">
              <a:solidFill>
                <a:srgbClr val="FFFFFF"/>
              </a:solidFill>
            </a:endParaRPr>
          </a:p>
        </p:txBody>
      </p:sp>
      <p:sp>
        <p:nvSpPr>
          <p:cNvPr id="5" name="Content Placeholder 4">
            <a:extLst>
              <a:ext uri="{FF2B5EF4-FFF2-40B4-BE49-F238E27FC236}">
                <a16:creationId xmlns:a16="http://schemas.microsoft.com/office/drawing/2014/main" id="{32CE2B32-1D1C-3F42-B509-227247BD7FE2}"/>
              </a:ext>
            </a:extLst>
          </p:cNvPr>
          <p:cNvSpPr>
            <a:spLocks noGrp="1"/>
          </p:cNvSpPr>
          <p:nvPr>
            <p:ph idx="1"/>
          </p:nvPr>
        </p:nvSpPr>
        <p:spPr>
          <a:xfrm>
            <a:off x="4325420" y="369871"/>
            <a:ext cx="4418530" cy="4602180"/>
          </a:xfrm>
        </p:spPr>
        <p:txBody>
          <a:bodyPr anchor="ctr">
            <a:normAutofit fontScale="25000" lnSpcReduction="20000"/>
          </a:bodyPr>
          <a:lstStyle/>
          <a:p>
            <a:pPr marL="0" indent="0">
              <a:buNone/>
            </a:pPr>
            <a:endParaRPr lang="en-US" sz="6400" b="1" dirty="0">
              <a:solidFill>
                <a:srgbClr val="000000"/>
              </a:solidFill>
            </a:endParaRPr>
          </a:p>
          <a:p>
            <a:pPr marL="0" indent="0">
              <a:buNone/>
            </a:pPr>
            <a:r>
              <a:rPr lang="en-US" sz="6400" b="1" dirty="0">
                <a:solidFill>
                  <a:srgbClr val="000000"/>
                </a:solidFill>
              </a:rPr>
              <a:t>What is it? </a:t>
            </a:r>
          </a:p>
          <a:p>
            <a:pPr marL="114300" indent="0">
              <a:buNone/>
            </a:pPr>
            <a:r>
              <a:rPr lang="en-US" sz="4800" dirty="0"/>
              <a:t>A vendor-neutral, industry-wide approach to develop and advance Blockchain best practices in Supply Chain, in a collaborative and open ecosystem enabled by Hyperledger &amp; The Linux Foundation</a:t>
            </a:r>
          </a:p>
          <a:p>
            <a:pPr marL="0" indent="0">
              <a:buNone/>
            </a:pPr>
            <a:endParaRPr lang="en-US" sz="4800" dirty="0">
              <a:solidFill>
                <a:srgbClr val="000000"/>
              </a:solidFill>
            </a:endParaRPr>
          </a:p>
          <a:p>
            <a:pPr marL="0" indent="0">
              <a:buNone/>
            </a:pPr>
            <a:r>
              <a:rPr lang="en-US" sz="5600" b="1" dirty="0">
                <a:solidFill>
                  <a:srgbClr val="000000"/>
                </a:solidFill>
              </a:rPr>
              <a:t>Who is it for? </a:t>
            </a:r>
          </a:p>
          <a:p>
            <a:r>
              <a:rPr lang="en-US" sz="4800" dirty="0"/>
              <a:t>Open to any verticals engaged in blockchain initiatives for logistics &amp; supply chain – e.g. Transportation, Shipping, Semiconductors, Retail, Healthcare, Pharma, etc. </a:t>
            </a:r>
            <a:endParaRPr lang="en-US" sz="4000" dirty="0"/>
          </a:p>
          <a:p>
            <a:r>
              <a:rPr lang="en-US" sz="4800" dirty="0"/>
              <a:t>Types of companies may include carriers, shippers, manufacturers, 3PL,  Software/Hardware vendors, public sector agencies, service providers, consultants, etc.</a:t>
            </a:r>
          </a:p>
          <a:p>
            <a:r>
              <a:rPr lang="en-US" sz="4800" dirty="0"/>
              <a:t>For both, technical and business participants</a:t>
            </a:r>
          </a:p>
          <a:p>
            <a:pPr marL="0" indent="0">
              <a:buNone/>
            </a:pPr>
            <a:endParaRPr lang="en-US" sz="5600" dirty="0">
              <a:solidFill>
                <a:srgbClr val="000000"/>
              </a:solidFill>
            </a:endParaRPr>
          </a:p>
          <a:p>
            <a:pPr marL="0" indent="0">
              <a:buNone/>
            </a:pPr>
            <a:r>
              <a:rPr lang="en-US" sz="5600" b="1" dirty="0">
                <a:solidFill>
                  <a:srgbClr val="000000"/>
                </a:solidFill>
              </a:rPr>
              <a:t>How to Join? </a:t>
            </a:r>
          </a:p>
          <a:p>
            <a:pPr marL="0" indent="0">
              <a:buNone/>
            </a:pPr>
            <a:r>
              <a:rPr lang="en-US" sz="4400" dirty="0">
                <a:solidFill>
                  <a:srgbClr val="000000"/>
                </a:solidFill>
              </a:rPr>
              <a:t>Subscribe to mailing list: </a:t>
            </a:r>
            <a:r>
              <a:rPr lang="en-US" sz="4400" dirty="0">
                <a:hlinkClick r:id="rId3"/>
              </a:rPr>
              <a:t>https://lists.hyperledger.org/g/supply-chain-sig</a:t>
            </a:r>
            <a:endParaRPr lang="en-US" sz="4400" dirty="0">
              <a:solidFill>
                <a:srgbClr val="000000"/>
              </a:solidFill>
            </a:endParaRPr>
          </a:p>
          <a:p>
            <a:pPr marL="0" indent="0">
              <a:buNone/>
            </a:pPr>
            <a:endParaRPr lang="en-US" sz="5600" b="1" dirty="0">
              <a:solidFill>
                <a:srgbClr val="000000"/>
              </a:solidFill>
            </a:endParaRPr>
          </a:p>
          <a:p>
            <a:pPr marL="0" indent="0">
              <a:buNone/>
            </a:pPr>
            <a:r>
              <a:rPr lang="en-US" sz="5600" b="1" dirty="0">
                <a:solidFill>
                  <a:srgbClr val="000000"/>
                </a:solidFill>
              </a:rPr>
              <a:t>Learn More – </a:t>
            </a:r>
            <a:r>
              <a:rPr lang="en-US" sz="4400" dirty="0"/>
              <a:t>Home Page:</a:t>
            </a:r>
          </a:p>
          <a:p>
            <a:pPr marL="0" indent="0">
              <a:buNone/>
            </a:pPr>
            <a:r>
              <a:rPr lang="en-US" sz="4400" dirty="0">
                <a:hlinkClick r:id="rId4"/>
              </a:rPr>
              <a:t>https://wiki.hyperledger.org/display/SCSIG/Supply+Chain+SIG</a:t>
            </a:r>
            <a:endParaRPr lang="en-US" sz="4400" dirty="0"/>
          </a:p>
        </p:txBody>
      </p:sp>
    </p:spTree>
    <p:extLst>
      <p:ext uri="{BB962C8B-B14F-4D97-AF65-F5344CB8AC3E}">
        <p14:creationId xmlns:p14="http://schemas.microsoft.com/office/powerpoint/2010/main" val="33918952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35C7B3-07A0-594C-B38F-EAED786C3050}"/>
              </a:ext>
            </a:extLst>
          </p:cNvPr>
          <p:cNvSpPr>
            <a:spLocks noGrp="1"/>
          </p:cNvSpPr>
          <p:nvPr>
            <p:ph type="title"/>
          </p:nvPr>
        </p:nvSpPr>
        <p:spPr/>
        <p:txBody>
          <a:bodyPr/>
          <a:lstStyle/>
          <a:p>
            <a:r>
              <a:rPr lang="en-US" dirty="0"/>
              <a:t>Overview of Hyperledger Grid Project</a:t>
            </a:r>
          </a:p>
        </p:txBody>
      </p:sp>
      <p:sp>
        <p:nvSpPr>
          <p:cNvPr id="3" name="Text Placeholder 2">
            <a:extLst>
              <a:ext uri="{FF2B5EF4-FFF2-40B4-BE49-F238E27FC236}">
                <a16:creationId xmlns:a16="http://schemas.microsoft.com/office/drawing/2014/main" id="{C8FF50A0-EE73-7044-A236-9CB038833033}"/>
              </a:ext>
            </a:extLst>
          </p:cNvPr>
          <p:cNvSpPr>
            <a:spLocks noGrp="1"/>
          </p:cNvSpPr>
          <p:nvPr>
            <p:ph type="body" idx="1"/>
          </p:nvPr>
        </p:nvSpPr>
        <p:spPr/>
        <p:txBody>
          <a:bodyPr/>
          <a:lstStyle/>
          <a:p>
            <a:pPr marL="114300" indent="0">
              <a:buNone/>
            </a:pPr>
            <a:r>
              <a:rPr lang="en-US" sz="2400" dirty="0"/>
              <a:t>By Dave Cecchi, Cargill, Sr. Director, Enterprise Data</a:t>
            </a:r>
          </a:p>
        </p:txBody>
      </p:sp>
    </p:spTree>
    <p:extLst>
      <p:ext uri="{BB962C8B-B14F-4D97-AF65-F5344CB8AC3E}">
        <p14:creationId xmlns:p14="http://schemas.microsoft.com/office/powerpoint/2010/main" val="24137452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35C7B3-07A0-594C-B38F-EAED786C3050}"/>
              </a:ext>
            </a:extLst>
          </p:cNvPr>
          <p:cNvSpPr>
            <a:spLocks noGrp="1"/>
          </p:cNvSpPr>
          <p:nvPr>
            <p:ph type="title"/>
          </p:nvPr>
        </p:nvSpPr>
        <p:spPr/>
        <p:txBody>
          <a:bodyPr/>
          <a:lstStyle/>
          <a:p>
            <a:r>
              <a:rPr lang="en-US" dirty="0"/>
              <a:t>Introduce Yourself – 30s-1min</a:t>
            </a:r>
          </a:p>
        </p:txBody>
      </p:sp>
      <p:sp>
        <p:nvSpPr>
          <p:cNvPr id="3" name="Text Placeholder 2">
            <a:extLst>
              <a:ext uri="{FF2B5EF4-FFF2-40B4-BE49-F238E27FC236}">
                <a16:creationId xmlns:a16="http://schemas.microsoft.com/office/drawing/2014/main" id="{C8FF50A0-EE73-7044-A236-9CB038833033}"/>
              </a:ext>
            </a:extLst>
          </p:cNvPr>
          <p:cNvSpPr>
            <a:spLocks noGrp="1"/>
          </p:cNvSpPr>
          <p:nvPr>
            <p:ph type="body" idx="1"/>
          </p:nvPr>
        </p:nvSpPr>
        <p:spPr/>
        <p:txBody>
          <a:bodyPr/>
          <a:lstStyle/>
          <a:p>
            <a:r>
              <a:rPr lang="en-US" sz="2400" dirty="0"/>
              <a:t>Name, Your Location (city/state)?</a:t>
            </a:r>
          </a:p>
          <a:p>
            <a:r>
              <a:rPr lang="en-US" sz="2400" dirty="0"/>
              <a:t>Where do you work? </a:t>
            </a:r>
          </a:p>
          <a:p>
            <a:r>
              <a:rPr lang="en-US" sz="2400" dirty="0"/>
              <a:t>What motivated you to join SC-SIG?</a:t>
            </a:r>
          </a:p>
          <a:p>
            <a:r>
              <a:rPr lang="en-US" sz="2400" dirty="0"/>
              <a:t>Project proposal(s) you’d like to participate in actively? </a:t>
            </a:r>
          </a:p>
        </p:txBody>
      </p:sp>
    </p:spTree>
    <p:extLst>
      <p:ext uri="{BB962C8B-B14F-4D97-AF65-F5344CB8AC3E}">
        <p14:creationId xmlns:p14="http://schemas.microsoft.com/office/powerpoint/2010/main" val="953152340"/>
      </p:ext>
    </p:extLst>
  </p:cSld>
  <p:clrMapOvr>
    <a:masterClrMapping/>
  </p:clrMapOvr>
</p:sld>
</file>

<file path=ppt/theme/theme1.xml><?xml version="1.0" encoding="utf-8"?>
<a:theme xmlns:a="http://schemas.openxmlformats.org/drawingml/2006/main" name="Blue">
  <a:themeElements>
    <a:clrScheme name="Custom 5">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2B89C9"/>
      </a:hlink>
      <a:folHlink>
        <a:srgbClr val="2B89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Green">
  <a:themeElements>
    <a:clrScheme name="Custom 5">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2B89C9"/>
      </a:hlink>
      <a:folHlink>
        <a:srgbClr val="2B89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Green">
  <a:themeElements>
    <a:clrScheme name="Custom 5">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2B89C9"/>
      </a:hlink>
      <a:folHlink>
        <a:srgbClr val="2B89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8910</TotalTime>
  <Words>1428</Words>
  <Application>Microsoft Macintosh PowerPoint</Application>
  <PresentationFormat>On-screen Show (16:9)</PresentationFormat>
  <Paragraphs>155</Paragraphs>
  <Slides>20</Slides>
  <Notes>9</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20</vt:i4>
      </vt:variant>
    </vt:vector>
  </HeadingPairs>
  <TitlesOfParts>
    <vt:vector size="25" baseType="lpstr">
      <vt:lpstr>Arial</vt:lpstr>
      <vt:lpstr>Calibri</vt:lpstr>
      <vt:lpstr>Blue</vt:lpstr>
      <vt:lpstr>Green</vt:lpstr>
      <vt:lpstr>1_Green</vt:lpstr>
      <vt:lpstr>Hyperledger  Supply Chain Special Interest Group -  6/6/2019</vt:lpstr>
      <vt:lpstr>Antitrust Policy Notice</vt:lpstr>
      <vt:lpstr>Meeting Agenda</vt:lpstr>
      <vt:lpstr>RECAP – Our Guiding Principles</vt:lpstr>
      <vt:lpstr>Comments from Last time</vt:lpstr>
      <vt:lpstr>SIG Logistics &amp; Housekeeping</vt:lpstr>
      <vt:lpstr>Join Now  Supply Chain Special Interest Group  (SC SIG)  </vt:lpstr>
      <vt:lpstr>Overview of Hyperledger Grid Project</vt:lpstr>
      <vt:lpstr>Introduce Yourself – 30s-1min</vt:lpstr>
      <vt:lpstr>Project Proposals #1</vt:lpstr>
      <vt:lpstr>Project Proposals #2</vt:lpstr>
      <vt:lpstr>Proposal # 3</vt:lpstr>
      <vt:lpstr>Project Proposals #4</vt:lpstr>
      <vt:lpstr>Project Proposal #5 </vt:lpstr>
      <vt:lpstr>Project Proposal #6 </vt:lpstr>
      <vt:lpstr>PowerPoint Presentation</vt:lpstr>
      <vt:lpstr>SC-SIG Governance</vt:lpstr>
      <vt:lpstr>SC-SIG Introduction</vt:lpstr>
      <vt:lpstr>Help Promote the SIG – Invite Members</vt:lpstr>
      <vt:lpstr>Project Proposals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Bobbi Muscara</dc:creator>
  <cp:lastModifiedBy>Sarabjeet Chugh</cp:lastModifiedBy>
  <cp:revision>94</cp:revision>
  <cp:lastPrinted>2019-05-23T15:46:31Z</cp:lastPrinted>
  <dcterms:modified xsi:type="dcterms:W3CDTF">2019-06-06T13:43:28Z</dcterms:modified>
</cp:coreProperties>
</file>